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3" r:id="rId5"/>
    <p:sldId id="361" r:id="rId6"/>
    <p:sldId id="360" r:id="rId7"/>
    <p:sldId id="381" r:id="rId8"/>
    <p:sldId id="383" r:id="rId9"/>
    <p:sldId id="371" r:id="rId10"/>
    <p:sldId id="376" r:id="rId11"/>
    <p:sldId id="372" r:id="rId12"/>
    <p:sldId id="377" r:id="rId13"/>
    <p:sldId id="378" r:id="rId14"/>
    <p:sldId id="373" r:id="rId15"/>
    <p:sldId id="382" r:id="rId16"/>
    <p:sldId id="384" r:id="rId17"/>
    <p:sldId id="369" r:id="rId18"/>
    <p:sldId id="370" r:id="rId19"/>
    <p:sldId id="379" r:id="rId20"/>
  </p:sldIdLst>
  <p:sldSz cx="9144000" cy="6858000" type="screen4x3"/>
  <p:notesSz cx="9144000" cy="6858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5230" autoAdjust="0"/>
  </p:normalViewPr>
  <p:slideViewPr>
    <p:cSldViewPr snapToObjects="1" showGuides="1">
      <p:cViewPr varScale="1">
        <p:scale>
          <a:sx n="58" d="100"/>
          <a:sy n="58" d="100"/>
        </p:scale>
        <p:origin x="965" y="48"/>
      </p:cViewPr>
      <p:guideLst>
        <p:guide orient="horz" pos="4080"/>
        <p:guide pos="240"/>
      </p:guideLst>
    </p:cSldViewPr>
  </p:slideViewPr>
  <p:outlineViewPr>
    <p:cViewPr>
      <p:scale>
        <a:sx n="33" d="100"/>
        <a:sy n="33" d="100"/>
      </p:scale>
      <p:origin x="0" y="-170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2918" y="77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agnet.fsu.edu\files\MS&amp;T\Materials%20Development%20and%20Characterization\Physical%20Properties\FNAL%20Hi%20Lumi%20Nb3Sn%20testing%204312\Data\1%20Heat%20treatment\HT%2019-001%20FNL-070%20thru%20108%201-14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magnet.fsu.edu\files\MS&amp;T\Materials%20Development%20and%20Characterization\Physical%20Properties\FNAL%20Hi%20Lumi%20Nb3Sn%20testing%204312\Data\2%20Ic\FNL-109%20to%20128\FNL-120\FNL-120%2012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963602721535"/>
          <c:y val="0.11725293132328309"/>
          <c:w val="0.79992854067682428"/>
          <c:h val="0.73776071960854139"/>
        </c:manualLayout>
      </c:layout>
      <c:scatterChart>
        <c:scatterStyle val="lineMarker"/>
        <c:varyColors val="0"/>
        <c:ser>
          <c:idx val="0"/>
          <c:order val="0"/>
          <c:tx>
            <c:v>TCP-1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'HT 19-001 FNL-070 thru 108 1-14'!$A$7:$A$11366</c:f>
              <c:numCache>
                <c:formatCode>General</c:formatCode>
                <c:ptCount val="11360"/>
                <c:pt idx="0">
                  <c:v>1E-3</c:v>
                </c:pt>
                <c:pt idx="1">
                  <c:v>1.7999999999999999E-2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6.8000000000000005E-2</c:v>
                </c:pt>
                <c:pt idx="5">
                  <c:v>8.4000000000000005E-2</c:v>
                </c:pt>
                <c:pt idx="6">
                  <c:v>0.10100000000000001</c:v>
                </c:pt>
                <c:pt idx="7">
                  <c:v>0.11799999999999999</c:v>
                </c:pt>
                <c:pt idx="8">
                  <c:v>0.13400000000000001</c:v>
                </c:pt>
                <c:pt idx="9">
                  <c:v>0.151</c:v>
                </c:pt>
                <c:pt idx="10">
                  <c:v>0.16800000000000001</c:v>
                </c:pt>
                <c:pt idx="11">
                  <c:v>0.184</c:v>
                </c:pt>
                <c:pt idx="12">
                  <c:v>0.20100000000000001</c:v>
                </c:pt>
                <c:pt idx="13">
                  <c:v>0.218</c:v>
                </c:pt>
                <c:pt idx="14">
                  <c:v>0.23400000000000001</c:v>
                </c:pt>
                <c:pt idx="15">
                  <c:v>0.251</c:v>
                </c:pt>
                <c:pt idx="16">
                  <c:v>0.26800000000000002</c:v>
                </c:pt>
                <c:pt idx="17">
                  <c:v>0.28399999999999997</c:v>
                </c:pt>
                <c:pt idx="18">
                  <c:v>0.30099999999999999</c:v>
                </c:pt>
                <c:pt idx="19">
                  <c:v>0.318</c:v>
                </c:pt>
                <c:pt idx="20">
                  <c:v>0.33400000000000002</c:v>
                </c:pt>
                <c:pt idx="21">
                  <c:v>0.35099999999999998</c:v>
                </c:pt>
                <c:pt idx="22">
                  <c:v>0.36799999999999999</c:v>
                </c:pt>
                <c:pt idx="23">
                  <c:v>0.38400000000000001</c:v>
                </c:pt>
                <c:pt idx="24">
                  <c:v>0.40100000000000002</c:v>
                </c:pt>
                <c:pt idx="25">
                  <c:v>0.41799999999999998</c:v>
                </c:pt>
                <c:pt idx="26">
                  <c:v>0.434</c:v>
                </c:pt>
                <c:pt idx="27">
                  <c:v>0.45100000000000001</c:v>
                </c:pt>
                <c:pt idx="28">
                  <c:v>0.46800000000000003</c:v>
                </c:pt>
                <c:pt idx="29">
                  <c:v>0.48399999999999999</c:v>
                </c:pt>
                <c:pt idx="30">
                  <c:v>0.501</c:v>
                </c:pt>
                <c:pt idx="31">
                  <c:v>0.51800000000000002</c:v>
                </c:pt>
                <c:pt idx="32">
                  <c:v>0.53400000000000003</c:v>
                </c:pt>
                <c:pt idx="33">
                  <c:v>0.55100000000000005</c:v>
                </c:pt>
                <c:pt idx="34">
                  <c:v>0.56799999999999995</c:v>
                </c:pt>
                <c:pt idx="35">
                  <c:v>0.58399999999999996</c:v>
                </c:pt>
                <c:pt idx="36">
                  <c:v>0.60099999999999998</c:v>
                </c:pt>
                <c:pt idx="37">
                  <c:v>0.61799999999999999</c:v>
                </c:pt>
                <c:pt idx="38">
                  <c:v>0.63400000000000001</c:v>
                </c:pt>
                <c:pt idx="39">
                  <c:v>0.65100000000000002</c:v>
                </c:pt>
                <c:pt idx="40">
                  <c:v>0.66800000000000004</c:v>
                </c:pt>
                <c:pt idx="41">
                  <c:v>0.68400000000000005</c:v>
                </c:pt>
                <c:pt idx="42">
                  <c:v>0.70099999999999996</c:v>
                </c:pt>
                <c:pt idx="43">
                  <c:v>0.71799999999999997</c:v>
                </c:pt>
                <c:pt idx="44">
                  <c:v>0.73399999999999999</c:v>
                </c:pt>
                <c:pt idx="45">
                  <c:v>0.751</c:v>
                </c:pt>
                <c:pt idx="46">
                  <c:v>0.76800000000000002</c:v>
                </c:pt>
                <c:pt idx="47">
                  <c:v>0.78400000000000003</c:v>
                </c:pt>
                <c:pt idx="48">
                  <c:v>0.80100000000000005</c:v>
                </c:pt>
                <c:pt idx="49">
                  <c:v>0.81799999999999995</c:v>
                </c:pt>
                <c:pt idx="50">
                  <c:v>0.83399999999999996</c:v>
                </c:pt>
                <c:pt idx="51">
                  <c:v>0.85099999999999998</c:v>
                </c:pt>
                <c:pt idx="52">
                  <c:v>0.86799999999999999</c:v>
                </c:pt>
                <c:pt idx="53">
                  <c:v>0.88400000000000001</c:v>
                </c:pt>
                <c:pt idx="54">
                  <c:v>0.90100000000000002</c:v>
                </c:pt>
                <c:pt idx="55">
                  <c:v>0.91800000000000004</c:v>
                </c:pt>
                <c:pt idx="56">
                  <c:v>0.93400000000000005</c:v>
                </c:pt>
                <c:pt idx="57">
                  <c:v>0.95099999999999996</c:v>
                </c:pt>
                <c:pt idx="58">
                  <c:v>0.96799999999999997</c:v>
                </c:pt>
                <c:pt idx="59">
                  <c:v>0.98399999999999999</c:v>
                </c:pt>
                <c:pt idx="60">
                  <c:v>1.0009999999999999</c:v>
                </c:pt>
                <c:pt idx="61">
                  <c:v>1.018</c:v>
                </c:pt>
                <c:pt idx="62">
                  <c:v>1.034</c:v>
                </c:pt>
                <c:pt idx="63">
                  <c:v>1.0509999999999999</c:v>
                </c:pt>
                <c:pt idx="64">
                  <c:v>1.0680000000000001</c:v>
                </c:pt>
                <c:pt idx="65">
                  <c:v>1.085</c:v>
                </c:pt>
                <c:pt idx="66">
                  <c:v>1.101</c:v>
                </c:pt>
                <c:pt idx="67">
                  <c:v>1.1180000000000001</c:v>
                </c:pt>
                <c:pt idx="68">
                  <c:v>1.135</c:v>
                </c:pt>
                <c:pt idx="69">
                  <c:v>1.151</c:v>
                </c:pt>
                <c:pt idx="70">
                  <c:v>1.1679999999999999</c:v>
                </c:pt>
                <c:pt idx="71">
                  <c:v>1.1850000000000001</c:v>
                </c:pt>
                <c:pt idx="72">
                  <c:v>1.2010000000000001</c:v>
                </c:pt>
                <c:pt idx="73">
                  <c:v>1.218</c:v>
                </c:pt>
                <c:pt idx="74">
                  <c:v>1.2350000000000001</c:v>
                </c:pt>
                <c:pt idx="75">
                  <c:v>1.2509999999999999</c:v>
                </c:pt>
                <c:pt idx="76">
                  <c:v>1.268</c:v>
                </c:pt>
                <c:pt idx="77">
                  <c:v>1.2849999999999999</c:v>
                </c:pt>
                <c:pt idx="78">
                  <c:v>1.3009999999999999</c:v>
                </c:pt>
                <c:pt idx="79">
                  <c:v>1.3180000000000001</c:v>
                </c:pt>
                <c:pt idx="80">
                  <c:v>1.335</c:v>
                </c:pt>
                <c:pt idx="81">
                  <c:v>1.351</c:v>
                </c:pt>
                <c:pt idx="82">
                  <c:v>1.3680000000000001</c:v>
                </c:pt>
                <c:pt idx="83">
                  <c:v>1.385</c:v>
                </c:pt>
                <c:pt idx="84">
                  <c:v>1.401</c:v>
                </c:pt>
                <c:pt idx="85">
                  <c:v>1.4179999999999999</c:v>
                </c:pt>
                <c:pt idx="86">
                  <c:v>1.4350000000000001</c:v>
                </c:pt>
                <c:pt idx="87">
                  <c:v>1.4510000000000001</c:v>
                </c:pt>
                <c:pt idx="88">
                  <c:v>1.468</c:v>
                </c:pt>
                <c:pt idx="89">
                  <c:v>1.4850000000000001</c:v>
                </c:pt>
                <c:pt idx="90">
                  <c:v>1.5009999999999999</c:v>
                </c:pt>
                <c:pt idx="91">
                  <c:v>1.518</c:v>
                </c:pt>
                <c:pt idx="92">
                  <c:v>1.5349999999999999</c:v>
                </c:pt>
                <c:pt idx="93">
                  <c:v>1.5509999999999999</c:v>
                </c:pt>
                <c:pt idx="94">
                  <c:v>1.5680000000000001</c:v>
                </c:pt>
                <c:pt idx="95">
                  <c:v>1.585</c:v>
                </c:pt>
                <c:pt idx="96">
                  <c:v>1.601</c:v>
                </c:pt>
                <c:pt idx="97">
                  <c:v>1.6180000000000001</c:v>
                </c:pt>
                <c:pt idx="98">
                  <c:v>1.635</c:v>
                </c:pt>
                <c:pt idx="99">
                  <c:v>1.651</c:v>
                </c:pt>
                <c:pt idx="100">
                  <c:v>1.6679999999999999</c:v>
                </c:pt>
                <c:pt idx="101">
                  <c:v>1.6850000000000001</c:v>
                </c:pt>
                <c:pt idx="102">
                  <c:v>1.7010000000000001</c:v>
                </c:pt>
                <c:pt idx="103">
                  <c:v>1.718</c:v>
                </c:pt>
                <c:pt idx="104">
                  <c:v>1.7350000000000001</c:v>
                </c:pt>
                <c:pt idx="105">
                  <c:v>1.7509999999999999</c:v>
                </c:pt>
                <c:pt idx="106">
                  <c:v>1.768</c:v>
                </c:pt>
                <c:pt idx="107">
                  <c:v>1.7849999999999999</c:v>
                </c:pt>
                <c:pt idx="108">
                  <c:v>1.8009999999999999</c:v>
                </c:pt>
                <c:pt idx="109">
                  <c:v>1.8180000000000001</c:v>
                </c:pt>
                <c:pt idx="110">
                  <c:v>1.835</c:v>
                </c:pt>
                <c:pt idx="111">
                  <c:v>1.851</c:v>
                </c:pt>
                <c:pt idx="112">
                  <c:v>1.8680000000000001</c:v>
                </c:pt>
                <c:pt idx="113">
                  <c:v>1.885</c:v>
                </c:pt>
                <c:pt idx="114">
                  <c:v>1.901</c:v>
                </c:pt>
                <c:pt idx="115">
                  <c:v>1.9179999999999999</c:v>
                </c:pt>
                <c:pt idx="116">
                  <c:v>1.9350000000000001</c:v>
                </c:pt>
                <c:pt idx="117">
                  <c:v>1.9510000000000001</c:v>
                </c:pt>
                <c:pt idx="118">
                  <c:v>1.968</c:v>
                </c:pt>
                <c:pt idx="119">
                  <c:v>1.9850000000000001</c:v>
                </c:pt>
                <c:pt idx="120">
                  <c:v>2.0009999999999999</c:v>
                </c:pt>
                <c:pt idx="121">
                  <c:v>2.0179999999999998</c:v>
                </c:pt>
                <c:pt idx="122">
                  <c:v>2.0350000000000001</c:v>
                </c:pt>
                <c:pt idx="123">
                  <c:v>2.0510000000000002</c:v>
                </c:pt>
                <c:pt idx="124">
                  <c:v>2.0680000000000001</c:v>
                </c:pt>
                <c:pt idx="125">
                  <c:v>2.085</c:v>
                </c:pt>
                <c:pt idx="126">
                  <c:v>2.101</c:v>
                </c:pt>
                <c:pt idx="127">
                  <c:v>2.1179999999999999</c:v>
                </c:pt>
                <c:pt idx="128">
                  <c:v>2.1349999999999998</c:v>
                </c:pt>
                <c:pt idx="129">
                  <c:v>2.1509999999999998</c:v>
                </c:pt>
                <c:pt idx="130">
                  <c:v>2.1680000000000001</c:v>
                </c:pt>
                <c:pt idx="131">
                  <c:v>2.1850000000000001</c:v>
                </c:pt>
                <c:pt idx="132">
                  <c:v>2.2010000000000001</c:v>
                </c:pt>
                <c:pt idx="133">
                  <c:v>2.218</c:v>
                </c:pt>
                <c:pt idx="134">
                  <c:v>2.2349999999999999</c:v>
                </c:pt>
                <c:pt idx="135">
                  <c:v>2.2509999999999999</c:v>
                </c:pt>
                <c:pt idx="136">
                  <c:v>2.2679999999999998</c:v>
                </c:pt>
                <c:pt idx="137">
                  <c:v>2.2850000000000001</c:v>
                </c:pt>
                <c:pt idx="138">
                  <c:v>2.3010000000000002</c:v>
                </c:pt>
                <c:pt idx="139">
                  <c:v>2.3180000000000001</c:v>
                </c:pt>
                <c:pt idx="140">
                  <c:v>2.335</c:v>
                </c:pt>
                <c:pt idx="141">
                  <c:v>2.351</c:v>
                </c:pt>
                <c:pt idx="142">
                  <c:v>2.3679999999999999</c:v>
                </c:pt>
                <c:pt idx="143">
                  <c:v>2.3849999999999998</c:v>
                </c:pt>
                <c:pt idx="144">
                  <c:v>2.4009999999999998</c:v>
                </c:pt>
                <c:pt idx="145">
                  <c:v>2.4180000000000001</c:v>
                </c:pt>
                <c:pt idx="146">
                  <c:v>2.4350000000000001</c:v>
                </c:pt>
                <c:pt idx="147">
                  <c:v>2.4510000000000001</c:v>
                </c:pt>
                <c:pt idx="148">
                  <c:v>2.468</c:v>
                </c:pt>
                <c:pt idx="149">
                  <c:v>2.4849999999999999</c:v>
                </c:pt>
                <c:pt idx="150">
                  <c:v>2.5009999999999999</c:v>
                </c:pt>
                <c:pt idx="151">
                  <c:v>2.5179999999999998</c:v>
                </c:pt>
                <c:pt idx="152">
                  <c:v>2.5350000000000001</c:v>
                </c:pt>
                <c:pt idx="153">
                  <c:v>2.5510000000000002</c:v>
                </c:pt>
                <c:pt idx="154">
                  <c:v>2.5680000000000001</c:v>
                </c:pt>
                <c:pt idx="155">
                  <c:v>2.585</c:v>
                </c:pt>
                <c:pt idx="156">
                  <c:v>2.601</c:v>
                </c:pt>
                <c:pt idx="157">
                  <c:v>2.6179999999999999</c:v>
                </c:pt>
                <c:pt idx="158">
                  <c:v>2.6349999999999998</c:v>
                </c:pt>
                <c:pt idx="159">
                  <c:v>2.6509999999999998</c:v>
                </c:pt>
                <c:pt idx="160">
                  <c:v>2.6680000000000001</c:v>
                </c:pt>
                <c:pt idx="161">
                  <c:v>2.6850000000000001</c:v>
                </c:pt>
                <c:pt idx="162">
                  <c:v>2.7010000000000001</c:v>
                </c:pt>
                <c:pt idx="163">
                  <c:v>2.718</c:v>
                </c:pt>
                <c:pt idx="164">
                  <c:v>2.7349999999999999</c:v>
                </c:pt>
                <c:pt idx="165">
                  <c:v>2.7509999999999999</c:v>
                </c:pt>
                <c:pt idx="166">
                  <c:v>2.7679999999999998</c:v>
                </c:pt>
                <c:pt idx="167">
                  <c:v>2.7850000000000001</c:v>
                </c:pt>
                <c:pt idx="168">
                  <c:v>2.8010000000000002</c:v>
                </c:pt>
                <c:pt idx="169">
                  <c:v>2.8180000000000001</c:v>
                </c:pt>
                <c:pt idx="170">
                  <c:v>2.835</c:v>
                </c:pt>
                <c:pt idx="171">
                  <c:v>2.851</c:v>
                </c:pt>
                <c:pt idx="172">
                  <c:v>2.8679999999999999</c:v>
                </c:pt>
                <c:pt idx="173">
                  <c:v>2.8849999999999998</c:v>
                </c:pt>
                <c:pt idx="174">
                  <c:v>2.9009999999999998</c:v>
                </c:pt>
                <c:pt idx="175">
                  <c:v>2.9180000000000001</c:v>
                </c:pt>
                <c:pt idx="176">
                  <c:v>2.9350000000000001</c:v>
                </c:pt>
                <c:pt idx="177">
                  <c:v>2.9510000000000001</c:v>
                </c:pt>
                <c:pt idx="178">
                  <c:v>2.968</c:v>
                </c:pt>
                <c:pt idx="179">
                  <c:v>2.9849999999999999</c:v>
                </c:pt>
                <c:pt idx="180">
                  <c:v>3.0009999999999999</c:v>
                </c:pt>
                <c:pt idx="181">
                  <c:v>3.0179999999999998</c:v>
                </c:pt>
                <c:pt idx="182">
                  <c:v>3.0350000000000001</c:v>
                </c:pt>
                <c:pt idx="183">
                  <c:v>3.0510000000000002</c:v>
                </c:pt>
                <c:pt idx="184">
                  <c:v>3.0680000000000001</c:v>
                </c:pt>
                <c:pt idx="185">
                  <c:v>3.085</c:v>
                </c:pt>
                <c:pt idx="186">
                  <c:v>3.101</c:v>
                </c:pt>
                <c:pt idx="187">
                  <c:v>3.1179999999999999</c:v>
                </c:pt>
                <c:pt idx="188">
                  <c:v>3.1349999999999998</c:v>
                </c:pt>
                <c:pt idx="189">
                  <c:v>3.1509999999999998</c:v>
                </c:pt>
                <c:pt idx="190">
                  <c:v>3.1680000000000001</c:v>
                </c:pt>
                <c:pt idx="191">
                  <c:v>3.1850000000000001</c:v>
                </c:pt>
                <c:pt idx="192">
                  <c:v>3.2010000000000001</c:v>
                </c:pt>
                <c:pt idx="193">
                  <c:v>3.218</c:v>
                </c:pt>
                <c:pt idx="194">
                  <c:v>3.2349999999999999</c:v>
                </c:pt>
                <c:pt idx="195">
                  <c:v>3.2509999999999999</c:v>
                </c:pt>
                <c:pt idx="196">
                  <c:v>3.2679999999999998</c:v>
                </c:pt>
                <c:pt idx="197">
                  <c:v>3.2850000000000001</c:v>
                </c:pt>
                <c:pt idx="198">
                  <c:v>3.3010000000000002</c:v>
                </c:pt>
                <c:pt idx="199">
                  <c:v>3.3180000000000001</c:v>
                </c:pt>
                <c:pt idx="200">
                  <c:v>3.335</c:v>
                </c:pt>
                <c:pt idx="201">
                  <c:v>3.351</c:v>
                </c:pt>
                <c:pt idx="202">
                  <c:v>3.3679999999999999</c:v>
                </c:pt>
                <c:pt idx="203">
                  <c:v>3.3849999999999998</c:v>
                </c:pt>
                <c:pt idx="204">
                  <c:v>3.4009999999999998</c:v>
                </c:pt>
                <c:pt idx="205">
                  <c:v>3.4180000000000001</c:v>
                </c:pt>
                <c:pt idx="206">
                  <c:v>3.4350000000000001</c:v>
                </c:pt>
                <c:pt idx="207">
                  <c:v>3.4510000000000001</c:v>
                </c:pt>
                <c:pt idx="208">
                  <c:v>3.468</c:v>
                </c:pt>
                <c:pt idx="209">
                  <c:v>3.4849999999999999</c:v>
                </c:pt>
                <c:pt idx="210">
                  <c:v>3.5009999999999999</c:v>
                </c:pt>
                <c:pt idx="211">
                  <c:v>3.5179999999999998</c:v>
                </c:pt>
                <c:pt idx="212">
                  <c:v>3.5350000000000001</c:v>
                </c:pt>
                <c:pt idx="213">
                  <c:v>3.5510000000000002</c:v>
                </c:pt>
                <c:pt idx="214">
                  <c:v>3.5680000000000001</c:v>
                </c:pt>
                <c:pt idx="215">
                  <c:v>3.585</c:v>
                </c:pt>
                <c:pt idx="216">
                  <c:v>3.601</c:v>
                </c:pt>
                <c:pt idx="217">
                  <c:v>3.6179999999999999</c:v>
                </c:pt>
                <c:pt idx="218">
                  <c:v>3.6349999999999998</c:v>
                </c:pt>
                <c:pt idx="219">
                  <c:v>3.6509999999999998</c:v>
                </c:pt>
                <c:pt idx="220">
                  <c:v>3.6680000000000001</c:v>
                </c:pt>
                <c:pt idx="221">
                  <c:v>3.6850000000000001</c:v>
                </c:pt>
                <c:pt idx="222">
                  <c:v>3.7010000000000001</c:v>
                </c:pt>
                <c:pt idx="223">
                  <c:v>3.718</c:v>
                </c:pt>
                <c:pt idx="224">
                  <c:v>3.7349999999999999</c:v>
                </c:pt>
                <c:pt idx="225">
                  <c:v>3.7509999999999999</c:v>
                </c:pt>
                <c:pt idx="226">
                  <c:v>3.7679999999999998</c:v>
                </c:pt>
                <c:pt idx="227">
                  <c:v>3.7850000000000001</c:v>
                </c:pt>
                <c:pt idx="228">
                  <c:v>3.8010000000000002</c:v>
                </c:pt>
                <c:pt idx="229">
                  <c:v>3.8180000000000001</c:v>
                </c:pt>
                <c:pt idx="230">
                  <c:v>3.835</c:v>
                </c:pt>
                <c:pt idx="231">
                  <c:v>3.851</c:v>
                </c:pt>
                <c:pt idx="232">
                  <c:v>3.8679999999999999</c:v>
                </c:pt>
                <c:pt idx="233">
                  <c:v>3.8849999999999998</c:v>
                </c:pt>
                <c:pt idx="234">
                  <c:v>3.9009999999999998</c:v>
                </c:pt>
                <c:pt idx="235">
                  <c:v>3.9180000000000001</c:v>
                </c:pt>
                <c:pt idx="236">
                  <c:v>3.9350000000000001</c:v>
                </c:pt>
                <c:pt idx="237">
                  <c:v>3.9510000000000001</c:v>
                </c:pt>
                <c:pt idx="238">
                  <c:v>3.968</c:v>
                </c:pt>
                <c:pt idx="239">
                  <c:v>3.9849999999999999</c:v>
                </c:pt>
                <c:pt idx="240">
                  <c:v>4.0010000000000003</c:v>
                </c:pt>
                <c:pt idx="241">
                  <c:v>4.0179999999999998</c:v>
                </c:pt>
                <c:pt idx="242">
                  <c:v>4.0350000000000001</c:v>
                </c:pt>
                <c:pt idx="243">
                  <c:v>4.0510000000000002</c:v>
                </c:pt>
                <c:pt idx="244">
                  <c:v>4.0679999999999996</c:v>
                </c:pt>
                <c:pt idx="245">
                  <c:v>4.085</c:v>
                </c:pt>
                <c:pt idx="246">
                  <c:v>4.101</c:v>
                </c:pt>
                <c:pt idx="247">
                  <c:v>4.1180000000000003</c:v>
                </c:pt>
                <c:pt idx="248">
                  <c:v>4.1349999999999998</c:v>
                </c:pt>
                <c:pt idx="249">
                  <c:v>4.1509999999999998</c:v>
                </c:pt>
                <c:pt idx="250">
                  <c:v>4.1680000000000001</c:v>
                </c:pt>
                <c:pt idx="251">
                  <c:v>4.1849999999999996</c:v>
                </c:pt>
                <c:pt idx="252">
                  <c:v>4.2009999999999996</c:v>
                </c:pt>
                <c:pt idx="253">
                  <c:v>4.218</c:v>
                </c:pt>
                <c:pt idx="254">
                  <c:v>4.2350000000000003</c:v>
                </c:pt>
                <c:pt idx="255">
                  <c:v>4.2510000000000003</c:v>
                </c:pt>
                <c:pt idx="256">
                  <c:v>4.2679999999999998</c:v>
                </c:pt>
                <c:pt idx="257">
                  <c:v>4.2850000000000001</c:v>
                </c:pt>
                <c:pt idx="258">
                  <c:v>4.3010000000000002</c:v>
                </c:pt>
                <c:pt idx="259">
                  <c:v>4.3179999999999996</c:v>
                </c:pt>
                <c:pt idx="260">
                  <c:v>4.335</c:v>
                </c:pt>
                <c:pt idx="261">
                  <c:v>4.351</c:v>
                </c:pt>
                <c:pt idx="262">
                  <c:v>4.3680000000000003</c:v>
                </c:pt>
                <c:pt idx="263">
                  <c:v>4.3849999999999998</c:v>
                </c:pt>
                <c:pt idx="264">
                  <c:v>4.4009999999999998</c:v>
                </c:pt>
                <c:pt idx="265">
                  <c:v>4.4180000000000001</c:v>
                </c:pt>
                <c:pt idx="266">
                  <c:v>4.4349999999999996</c:v>
                </c:pt>
                <c:pt idx="267">
                  <c:v>4.4509999999999996</c:v>
                </c:pt>
                <c:pt idx="268">
                  <c:v>4.468</c:v>
                </c:pt>
                <c:pt idx="269">
                  <c:v>4.4850000000000003</c:v>
                </c:pt>
                <c:pt idx="270">
                  <c:v>4.5010000000000003</c:v>
                </c:pt>
                <c:pt idx="271">
                  <c:v>4.5179999999999998</c:v>
                </c:pt>
                <c:pt idx="272">
                  <c:v>4.5350000000000001</c:v>
                </c:pt>
                <c:pt idx="273">
                  <c:v>4.5510000000000002</c:v>
                </c:pt>
                <c:pt idx="274">
                  <c:v>4.5679999999999996</c:v>
                </c:pt>
                <c:pt idx="275">
                  <c:v>4.585</c:v>
                </c:pt>
                <c:pt idx="276">
                  <c:v>4.601</c:v>
                </c:pt>
                <c:pt idx="277">
                  <c:v>4.6180000000000003</c:v>
                </c:pt>
                <c:pt idx="278">
                  <c:v>4.6349999999999998</c:v>
                </c:pt>
                <c:pt idx="279">
                  <c:v>4.6509999999999998</c:v>
                </c:pt>
                <c:pt idx="280">
                  <c:v>4.6680000000000001</c:v>
                </c:pt>
                <c:pt idx="281">
                  <c:v>4.6849999999999996</c:v>
                </c:pt>
                <c:pt idx="282">
                  <c:v>4.7009999999999996</c:v>
                </c:pt>
                <c:pt idx="283">
                  <c:v>4.718</c:v>
                </c:pt>
                <c:pt idx="284">
                  <c:v>4.7350000000000003</c:v>
                </c:pt>
                <c:pt idx="285">
                  <c:v>4.7510000000000003</c:v>
                </c:pt>
                <c:pt idx="286">
                  <c:v>4.7679999999999998</c:v>
                </c:pt>
                <c:pt idx="287">
                  <c:v>4.7850000000000001</c:v>
                </c:pt>
                <c:pt idx="288">
                  <c:v>4.8010000000000002</c:v>
                </c:pt>
                <c:pt idx="289">
                  <c:v>4.8179999999999996</c:v>
                </c:pt>
                <c:pt idx="290">
                  <c:v>4.835</c:v>
                </c:pt>
                <c:pt idx="291">
                  <c:v>4.851</c:v>
                </c:pt>
                <c:pt idx="292">
                  <c:v>4.8680000000000003</c:v>
                </c:pt>
                <c:pt idx="293">
                  <c:v>4.8849999999999998</c:v>
                </c:pt>
                <c:pt idx="294">
                  <c:v>4.9009999999999998</c:v>
                </c:pt>
                <c:pt idx="295">
                  <c:v>4.9180000000000001</c:v>
                </c:pt>
                <c:pt idx="296">
                  <c:v>4.9349999999999996</c:v>
                </c:pt>
                <c:pt idx="297">
                  <c:v>4.9509999999999996</c:v>
                </c:pt>
                <c:pt idx="298">
                  <c:v>4.968</c:v>
                </c:pt>
                <c:pt idx="299">
                  <c:v>4.9850000000000003</c:v>
                </c:pt>
                <c:pt idx="300">
                  <c:v>5.0010000000000003</c:v>
                </c:pt>
                <c:pt idx="301">
                  <c:v>5.0179999999999998</c:v>
                </c:pt>
                <c:pt idx="302">
                  <c:v>5.0350000000000001</c:v>
                </c:pt>
                <c:pt idx="303">
                  <c:v>5.0510000000000002</c:v>
                </c:pt>
                <c:pt idx="304">
                  <c:v>5.0679999999999996</c:v>
                </c:pt>
                <c:pt idx="305">
                  <c:v>5.085</c:v>
                </c:pt>
                <c:pt idx="306">
                  <c:v>5.101</c:v>
                </c:pt>
                <c:pt idx="307">
                  <c:v>5.1180000000000003</c:v>
                </c:pt>
                <c:pt idx="308">
                  <c:v>5.1349999999999998</c:v>
                </c:pt>
                <c:pt idx="309">
                  <c:v>5.1509999999999998</c:v>
                </c:pt>
                <c:pt idx="310">
                  <c:v>5.1680000000000001</c:v>
                </c:pt>
                <c:pt idx="311">
                  <c:v>5.1849999999999996</c:v>
                </c:pt>
                <c:pt idx="312">
                  <c:v>5.2009999999999996</c:v>
                </c:pt>
                <c:pt idx="313">
                  <c:v>5.218</c:v>
                </c:pt>
                <c:pt idx="314">
                  <c:v>5.2350000000000003</c:v>
                </c:pt>
                <c:pt idx="315">
                  <c:v>5.2510000000000003</c:v>
                </c:pt>
                <c:pt idx="316">
                  <c:v>5.2679999999999998</c:v>
                </c:pt>
                <c:pt idx="317">
                  <c:v>5.2850000000000001</c:v>
                </c:pt>
                <c:pt idx="318">
                  <c:v>5.3010000000000002</c:v>
                </c:pt>
                <c:pt idx="319">
                  <c:v>5.3179999999999996</c:v>
                </c:pt>
                <c:pt idx="320">
                  <c:v>5.335</c:v>
                </c:pt>
                <c:pt idx="321">
                  <c:v>5.351</c:v>
                </c:pt>
                <c:pt idx="322">
                  <c:v>5.3680000000000003</c:v>
                </c:pt>
                <c:pt idx="323">
                  <c:v>5.3849999999999998</c:v>
                </c:pt>
                <c:pt idx="324">
                  <c:v>5.4009999999999998</c:v>
                </c:pt>
                <c:pt idx="325">
                  <c:v>5.4180000000000001</c:v>
                </c:pt>
                <c:pt idx="326">
                  <c:v>5.4349999999999996</c:v>
                </c:pt>
                <c:pt idx="327">
                  <c:v>5.4509999999999996</c:v>
                </c:pt>
                <c:pt idx="328">
                  <c:v>5.468</c:v>
                </c:pt>
                <c:pt idx="329">
                  <c:v>5.4850000000000003</c:v>
                </c:pt>
                <c:pt idx="330">
                  <c:v>5.5010000000000003</c:v>
                </c:pt>
                <c:pt idx="331">
                  <c:v>5.5179999999999998</c:v>
                </c:pt>
                <c:pt idx="332">
                  <c:v>5.5350000000000001</c:v>
                </c:pt>
                <c:pt idx="333">
                  <c:v>5.5510000000000002</c:v>
                </c:pt>
                <c:pt idx="334">
                  <c:v>5.5679999999999996</c:v>
                </c:pt>
                <c:pt idx="335">
                  <c:v>5.585</c:v>
                </c:pt>
                <c:pt idx="336">
                  <c:v>5.601</c:v>
                </c:pt>
                <c:pt idx="337">
                  <c:v>5.6180000000000003</c:v>
                </c:pt>
                <c:pt idx="338">
                  <c:v>5.6349999999999998</c:v>
                </c:pt>
                <c:pt idx="339">
                  <c:v>5.6509999999999998</c:v>
                </c:pt>
                <c:pt idx="340">
                  <c:v>5.6680000000000001</c:v>
                </c:pt>
                <c:pt idx="341">
                  <c:v>5.6849999999999996</c:v>
                </c:pt>
                <c:pt idx="342">
                  <c:v>5.7009999999999996</c:v>
                </c:pt>
                <c:pt idx="343">
                  <c:v>5.718</c:v>
                </c:pt>
                <c:pt idx="344">
                  <c:v>5.7350000000000003</c:v>
                </c:pt>
                <c:pt idx="345">
                  <c:v>5.7510000000000003</c:v>
                </c:pt>
                <c:pt idx="346">
                  <c:v>5.7679999999999998</c:v>
                </c:pt>
                <c:pt idx="347">
                  <c:v>5.7850000000000001</c:v>
                </c:pt>
                <c:pt idx="348">
                  <c:v>5.8010000000000002</c:v>
                </c:pt>
                <c:pt idx="349">
                  <c:v>5.8179999999999996</c:v>
                </c:pt>
                <c:pt idx="350">
                  <c:v>5.835</c:v>
                </c:pt>
                <c:pt idx="351">
                  <c:v>5.851</c:v>
                </c:pt>
                <c:pt idx="352">
                  <c:v>5.8680000000000003</c:v>
                </c:pt>
                <c:pt idx="353">
                  <c:v>5.8849999999999998</c:v>
                </c:pt>
                <c:pt idx="354">
                  <c:v>5.9009999999999998</c:v>
                </c:pt>
                <c:pt idx="355">
                  <c:v>5.9180000000000001</c:v>
                </c:pt>
                <c:pt idx="356">
                  <c:v>5.9349999999999996</c:v>
                </c:pt>
                <c:pt idx="357">
                  <c:v>5.9509999999999996</c:v>
                </c:pt>
                <c:pt idx="358">
                  <c:v>5.968</c:v>
                </c:pt>
                <c:pt idx="359">
                  <c:v>5.9850000000000003</c:v>
                </c:pt>
                <c:pt idx="360">
                  <c:v>6.0010000000000003</c:v>
                </c:pt>
                <c:pt idx="361">
                  <c:v>6.0179999999999998</c:v>
                </c:pt>
                <c:pt idx="362">
                  <c:v>6.0350000000000001</c:v>
                </c:pt>
                <c:pt idx="363">
                  <c:v>6.0510000000000002</c:v>
                </c:pt>
                <c:pt idx="364">
                  <c:v>6.0679999999999996</c:v>
                </c:pt>
                <c:pt idx="365">
                  <c:v>6.085</c:v>
                </c:pt>
                <c:pt idx="366">
                  <c:v>6.101</c:v>
                </c:pt>
                <c:pt idx="367">
                  <c:v>6.1180000000000003</c:v>
                </c:pt>
                <c:pt idx="368">
                  <c:v>6.1349999999999998</c:v>
                </c:pt>
                <c:pt idx="369">
                  <c:v>6.1509999999999998</c:v>
                </c:pt>
                <c:pt idx="370">
                  <c:v>6.1680000000000001</c:v>
                </c:pt>
                <c:pt idx="371">
                  <c:v>6.1849999999999996</c:v>
                </c:pt>
                <c:pt idx="372">
                  <c:v>6.2009999999999996</c:v>
                </c:pt>
                <c:pt idx="373">
                  <c:v>6.218</c:v>
                </c:pt>
                <c:pt idx="374">
                  <c:v>6.234</c:v>
                </c:pt>
                <c:pt idx="375">
                  <c:v>6.2510000000000003</c:v>
                </c:pt>
                <c:pt idx="376">
                  <c:v>6.2679999999999998</c:v>
                </c:pt>
                <c:pt idx="377">
                  <c:v>6.2839999999999998</c:v>
                </c:pt>
                <c:pt idx="378">
                  <c:v>6.3010000000000002</c:v>
                </c:pt>
                <c:pt idx="379">
                  <c:v>6.3179999999999996</c:v>
                </c:pt>
                <c:pt idx="380">
                  <c:v>6.3339999999999996</c:v>
                </c:pt>
                <c:pt idx="381">
                  <c:v>6.351</c:v>
                </c:pt>
                <c:pt idx="382">
                  <c:v>6.367</c:v>
                </c:pt>
                <c:pt idx="383">
                  <c:v>6.3840000000000003</c:v>
                </c:pt>
                <c:pt idx="384">
                  <c:v>6.4009999999999998</c:v>
                </c:pt>
                <c:pt idx="385">
                  <c:v>6.4169999999999998</c:v>
                </c:pt>
                <c:pt idx="386">
                  <c:v>6.4340000000000002</c:v>
                </c:pt>
                <c:pt idx="387">
                  <c:v>6.4509999999999996</c:v>
                </c:pt>
                <c:pt idx="388">
                  <c:v>6.4669999999999996</c:v>
                </c:pt>
                <c:pt idx="389">
                  <c:v>6.484</c:v>
                </c:pt>
                <c:pt idx="390">
                  <c:v>6.5010000000000003</c:v>
                </c:pt>
                <c:pt idx="391">
                  <c:v>6.5170000000000003</c:v>
                </c:pt>
                <c:pt idx="392">
                  <c:v>6.5339999999999998</c:v>
                </c:pt>
                <c:pt idx="393">
                  <c:v>6.5510000000000002</c:v>
                </c:pt>
                <c:pt idx="394">
                  <c:v>6.5670000000000002</c:v>
                </c:pt>
                <c:pt idx="395">
                  <c:v>6.5839999999999996</c:v>
                </c:pt>
                <c:pt idx="396">
                  <c:v>6.601</c:v>
                </c:pt>
                <c:pt idx="397">
                  <c:v>6.617</c:v>
                </c:pt>
                <c:pt idx="398">
                  <c:v>6.6340000000000003</c:v>
                </c:pt>
                <c:pt idx="399">
                  <c:v>6.6509999999999998</c:v>
                </c:pt>
                <c:pt idx="400">
                  <c:v>6.6669999999999998</c:v>
                </c:pt>
                <c:pt idx="401">
                  <c:v>6.6840000000000002</c:v>
                </c:pt>
                <c:pt idx="402">
                  <c:v>6.7009999999999996</c:v>
                </c:pt>
                <c:pt idx="403">
                  <c:v>6.7169999999999996</c:v>
                </c:pt>
                <c:pt idx="404">
                  <c:v>6.734</c:v>
                </c:pt>
                <c:pt idx="405">
                  <c:v>6.7510000000000003</c:v>
                </c:pt>
                <c:pt idx="406">
                  <c:v>6.7670000000000003</c:v>
                </c:pt>
                <c:pt idx="407">
                  <c:v>6.7839999999999998</c:v>
                </c:pt>
                <c:pt idx="408">
                  <c:v>6.8010000000000002</c:v>
                </c:pt>
                <c:pt idx="409">
                  <c:v>6.8170000000000002</c:v>
                </c:pt>
                <c:pt idx="410">
                  <c:v>6.8339999999999996</c:v>
                </c:pt>
                <c:pt idx="411">
                  <c:v>6.851</c:v>
                </c:pt>
                <c:pt idx="412">
                  <c:v>6.867</c:v>
                </c:pt>
                <c:pt idx="413">
                  <c:v>6.8840000000000003</c:v>
                </c:pt>
                <c:pt idx="414">
                  <c:v>6.9009999999999998</c:v>
                </c:pt>
                <c:pt idx="415">
                  <c:v>6.9169999999999998</c:v>
                </c:pt>
                <c:pt idx="416">
                  <c:v>6.9340000000000002</c:v>
                </c:pt>
                <c:pt idx="417">
                  <c:v>6.9509999999999996</c:v>
                </c:pt>
                <c:pt idx="418">
                  <c:v>6.9669999999999996</c:v>
                </c:pt>
                <c:pt idx="419">
                  <c:v>6.984</c:v>
                </c:pt>
                <c:pt idx="420">
                  <c:v>7.0010000000000003</c:v>
                </c:pt>
                <c:pt idx="421">
                  <c:v>7.0170000000000003</c:v>
                </c:pt>
                <c:pt idx="422">
                  <c:v>7.0339999999999998</c:v>
                </c:pt>
                <c:pt idx="423">
                  <c:v>7.0510000000000002</c:v>
                </c:pt>
                <c:pt idx="424">
                  <c:v>7.0670000000000002</c:v>
                </c:pt>
                <c:pt idx="425">
                  <c:v>7.0839999999999996</c:v>
                </c:pt>
                <c:pt idx="426">
                  <c:v>7.101</c:v>
                </c:pt>
                <c:pt idx="427">
                  <c:v>7.117</c:v>
                </c:pt>
                <c:pt idx="428">
                  <c:v>7.1340000000000003</c:v>
                </c:pt>
                <c:pt idx="429">
                  <c:v>7.1509999999999998</c:v>
                </c:pt>
                <c:pt idx="430">
                  <c:v>7.1669999999999998</c:v>
                </c:pt>
                <c:pt idx="431">
                  <c:v>7.1840000000000002</c:v>
                </c:pt>
                <c:pt idx="432">
                  <c:v>7.2009999999999996</c:v>
                </c:pt>
                <c:pt idx="433">
                  <c:v>7.2169999999999996</c:v>
                </c:pt>
                <c:pt idx="434">
                  <c:v>7.234</c:v>
                </c:pt>
                <c:pt idx="435">
                  <c:v>7.2510000000000003</c:v>
                </c:pt>
                <c:pt idx="436">
                  <c:v>7.2670000000000003</c:v>
                </c:pt>
                <c:pt idx="437">
                  <c:v>7.2839999999999998</c:v>
                </c:pt>
                <c:pt idx="438">
                  <c:v>7.3010000000000002</c:v>
                </c:pt>
                <c:pt idx="439">
                  <c:v>7.3170000000000002</c:v>
                </c:pt>
                <c:pt idx="440">
                  <c:v>7.3339999999999996</c:v>
                </c:pt>
                <c:pt idx="441">
                  <c:v>7.351</c:v>
                </c:pt>
                <c:pt idx="442">
                  <c:v>7.367</c:v>
                </c:pt>
                <c:pt idx="443">
                  <c:v>7.3840000000000003</c:v>
                </c:pt>
                <c:pt idx="444">
                  <c:v>7.4009999999999998</c:v>
                </c:pt>
                <c:pt idx="445">
                  <c:v>7.4169999999999998</c:v>
                </c:pt>
                <c:pt idx="446">
                  <c:v>7.4340000000000002</c:v>
                </c:pt>
                <c:pt idx="447">
                  <c:v>7.4509999999999996</c:v>
                </c:pt>
                <c:pt idx="448">
                  <c:v>7.4669999999999996</c:v>
                </c:pt>
                <c:pt idx="449">
                  <c:v>7.484</c:v>
                </c:pt>
                <c:pt idx="450">
                  <c:v>7.5010000000000003</c:v>
                </c:pt>
                <c:pt idx="451">
                  <c:v>7.5170000000000003</c:v>
                </c:pt>
                <c:pt idx="452">
                  <c:v>7.5339999999999998</c:v>
                </c:pt>
                <c:pt idx="453">
                  <c:v>7.5510000000000002</c:v>
                </c:pt>
                <c:pt idx="454">
                  <c:v>7.5670000000000002</c:v>
                </c:pt>
                <c:pt idx="455">
                  <c:v>7.5839999999999996</c:v>
                </c:pt>
                <c:pt idx="456">
                  <c:v>7.601</c:v>
                </c:pt>
                <c:pt idx="457">
                  <c:v>7.617</c:v>
                </c:pt>
                <c:pt idx="458">
                  <c:v>7.6340000000000003</c:v>
                </c:pt>
                <c:pt idx="459">
                  <c:v>7.6509999999999998</c:v>
                </c:pt>
                <c:pt idx="460">
                  <c:v>7.6669999999999998</c:v>
                </c:pt>
                <c:pt idx="461">
                  <c:v>7.6840000000000002</c:v>
                </c:pt>
                <c:pt idx="462">
                  <c:v>7.7009999999999996</c:v>
                </c:pt>
                <c:pt idx="463">
                  <c:v>7.7169999999999996</c:v>
                </c:pt>
                <c:pt idx="464">
                  <c:v>7.734</c:v>
                </c:pt>
                <c:pt idx="465">
                  <c:v>7.7510000000000003</c:v>
                </c:pt>
                <c:pt idx="466">
                  <c:v>7.7670000000000003</c:v>
                </c:pt>
                <c:pt idx="467">
                  <c:v>7.7839999999999998</c:v>
                </c:pt>
                <c:pt idx="468">
                  <c:v>7.8010000000000002</c:v>
                </c:pt>
                <c:pt idx="469">
                  <c:v>7.8170000000000002</c:v>
                </c:pt>
                <c:pt idx="470">
                  <c:v>7.8339999999999996</c:v>
                </c:pt>
                <c:pt idx="471">
                  <c:v>7.851</c:v>
                </c:pt>
                <c:pt idx="472">
                  <c:v>7.867</c:v>
                </c:pt>
                <c:pt idx="473">
                  <c:v>7.8840000000000003</c:v>
                </c:pt>
                <c:pt idx="474">
                  <c:v>7.9009999999999998</c:v>
                </c:pt>
                <c:pt idx="475">
                  <c:v>7.9169999999999998</c:v>
                </c:pt>
                <c:pt idx="476">
                  <c:v>7.9340000000000002</c:v>
                </c:pt>
                <c:pt idx="477">
                  <c:v>7.9509999999999996</c:v>
                </c:pt>
                <c:pt idx="478">
                  <c:v>7.9669999999999996</c:v>
                </c:pt>
                <c:pt idx="479">
                  <c:v>7.984</c:v>
                </c:pt>
                <c:pt idx="480">
                  <c:v>8.0009999999999994</c:v>
                </c:pt>
                <c:pt idx="481">
                  <c:v>8.0169999999999995</c:v>
                </c:pt>
                <c:pt idx="482">
                  <c:v>8.0340000000000007</c:v>
                </c:pt>
                <c:pt idx="483">
                  <c:v>8.0510000000000002</c:v>
                </c:pt>
                <c:pt idx="484">
                  <c:v>8.0670000000000002</c:v>
                </c:pt>
                <c:pt idx="485">
                  <c:v>8.0839999999999996</c:v>
                </c:pt>
                <c:pt idx="486">
                  <c:v>8.1010000000000009</c:v>
                </c:pt>
                <c:pt idx="487">
                  <c:v>8.1170000000000009</c:v>
                </c:pt>
                <c:pt idx="488">
                  <c:v>8.1340000000000003</c:v>
                </c:pt>
                <c:pt idx="489">
                  <c:v>8.1509999999999998</c:v>
                </c:pt>
                <c:pt idx="490">
                  <c:v>8.1669999999999998</c:v>
                </c:pt>
                <c:pt idx="491">
                  <c:v>8.1839999999999993</c:v>
                </c:pt>
                <c:pt idx="492">
                  <c:v>8.2010000000000005</c:v>
                </c:pt>
                <c:pt idx="493">
                  <c:v>8.2170000000000005</c:v>
                </c:pt>
                <c:pt idx="494">
                  <c:v>8.234</c:v>
                </c:pt>
                <c:pt idx="495">
                  <c:v>8.2509999999999994</c:v>
                </c:pt>
                <c:pt idx="496">
                  <c:v>8.2669999999999995</c:v>
                </c:pt>
                <c:pt idx="497">
                  <c:v>8.2840000000000007</c:v>
                </c:pt>
                <c:pt idx="498">
                  <c:v>8.3010000000000002</c:v>
                </c:pt>
                <c:pt idx="499">
                  <c:v>8.3170000000000002</c:v>
                </c:pt>
                <c:pt idx="500">
                  <c:v>8.3339999999999996</c:v>
                </c:pt>
                <c:pt idx="501">
                  <c:v>8.3510000000000009</c:v>
                </c:pt>
                <c:pt idx="502">
                  <c:v>8.3670000000000009</c:v>
                </c:pt>
                <c:pt idx="503">
                  <c:v>8.3840000000000003</c:v>
                </c:pt>
                <c:pt idx="504">
                  <c:v>8.4009999999999998</c:v>
                </c:pt>
                <c:pt idx="505">
                  <c:v>8.4169999999999998</c:v>
                </c:pt>
                <c:pt idx="506">
                  <c:v>8.4339999999999993</c:v>
                </c:pt>
                <c:pt idx="507">
                  <c:v>8.4510000000000005</c:v>
                </c:pt>
                <c:pt idx="508">
                  <c:v>8.4670000000000005</c:v>
                </c:pt>
                <c:pt idx="509">
                  <c:v>8.484</c:v>
                </c:pt>
                <c:pt idx="510">
                  <c:v>8.5009999999999994</c:v>
                </c:pt>
                <c:pt idx="511">
                  <c:v>8.5169999999999995</c:v>
                </c:pt>
                <c:pt idx="512">
                  <c:v>8.5340000000000007</c:v>
                </c:pt>
                <c:pt idx="513">
                  <c:v>8.5510000000000002</c:v>
                </c:pt>
                <c:pt idx="514">
                  <c:v>8.5670000000000002</c:v>
                </c:pt>
                <c:pt idx="515">
                  <c:v>8.5839999999999996</c:v>
                </c:pt>
                <c:pt idx="516">
                  <c:v>8.6010000000000009</c:v>
                </c:pt>
                <c:pt idx="517">
                  <c:v>8.6170000000000009</c:v>
                </c:pt>
                <c:pt idx="518">
                  <c:v>8.6340000000000003</c:v>
                </c:pt>
                <c:pt idx="519">
                  <c:v>8.6509999999999998</c:v>
                </c:pt>
                <c:pt idx="520">
                  <c:v>8.6669999999999998</c:v>
                </c:pt>
                <c:pt idx="521">
                  <c:v>8.6839999999999993</c:v>
                </c:pt>
                <c:pt idx="522">
                  <c:v>8.7010000000000005</c:v>
                </c:pt>
                <c:pt idx="523">
                  <c:v>8.7170000000000005</c:v>
                </c:pt>
                <c:pt idx="524">
                  <c:v>8.734</c:v>
                </c:pt>
                <c:pt idx="525">
                  <c:v>8.7509999999999994</c:v>
                </c:pt>
                <c:pt idx="526">
                  <c:v>8.7669999999999995</c:v>
                </c:pt>
                <c:pt idx="527">
                  <c:v>8.7840000000000007</c:v>
                </c:pt>
                <c:pt idx="528">
                  <c:v>8.8010000000000002</c:v>
                </c:pt>
                <c:pt idx="529">
                  <c:v>8.8170000000000002</c:v>
                </c:pt>
                <c:pt idx="530">
                  <c:v>8.8339999999999996</c:v>
                </c:pt>
                <c:pt idx="531">
                  <c:v>8.8510000000000009</c:v>
                </c:pt>
                <c:pt idx="532">
                  <c:v>8.8670000000000009</c:v>
                </c:pt>
                <c:pt idx="533">
                  <c:v>8.8840000000000003</c:v>
                </c:pt>
                <c:pt idx="534">
                  <c:v>8.9009999999999998</c:v>
                </c:pt>
                <c:pt idx="535">
                  <c:v>8.9169999999999998</c:v>
                </c:pt>
                <c:pt idx="536">
                  <c:v>8.9339999999999993</c:v>
                </c:pt>
                <c:pt idx="537">
                  <c:v>8.9510000000000005</c:v>
                </c:pt>
                <c:pt idx="538">
                  <c:v>8.9670000000000005</c:v>
                </c:pt>
                <c:pt idx="539">
                  <c:v>8.984</c:v>
                </c:pt>
                <c:pt idx="540">
                  <c:v>9.0009999999999994</c:v>
                </c:pt>
                <c:pt idx="541">
                  <c:v>9.0169999999999995</c:v>
                </c:pt>
                <c:pt idx="542">
                  <c:v>9.0340000000000007</c:v>
                </c:pt>
                <c:pt idx="543">
                  <c:v>9.0510000000000002</c:v>
                </c:pt>
                <c:pt idx="544">
                  <c:v>9.0670000000000002</c:v>
                </c:pt>
                <c:pt idx="545">
                  <c:v>9.0839999999999996</c:v>
                </c:pt>
                <c:pt idx="546">
                  <c:v>9.1010000000000009</c:v>
                </c:pt>
                <c:pt idx="547">
                  <c:v>9.1170000000000009</c:v>
                </c:pt>
                <c:pt idx="548">
                  <c:v>9.1340000000000003</c:v>
                </c:pt>
                <c:pt idx="549">
                  <c:v>9.1509999999999998</c:v>
                </c:pt>
                <c:pt idx="550">
                  <c:v>9.1669999999999998</c:v>
                </c:pt>
                <c:pt idx="551">
                  <c:v>9.1839999999999993</c:v>
                </c:pt>
                <c:pt idx="552">
                  <c:v>9.2010000000000005</c:v>
                </c:pt>
                <c:pt idx="553">
                  <c:v>9.2170000000000005</c:v>
                </c:pt>
                <c:pt idx="554">
                  <c:v>9.234</c:v>
                </c:pt>
                <c:pt idx="555">
                  <c:v>9.2509999999999994</c:v>
                </c:pt>
                <c:pt idx="556">
                  <c:v>9.2669999999999995</c:v>
                </c:pt>
                <c:pt idx="557">
                  <c:v>9.2840000000000007</c:v>
                </c:pt>
                <c:pt idx="558">
                  <c:v>9.3010000000000002</c:v>
                </c:pt>
                <c:pt idx="559">
                  <c:v>9.3170000000000002</c:v>
                </c:pt>
                <c:pt idx="560">
                  <c:v>9.3339999999999996</c:v>
                </c:pt>
                <c:pt idx="561">
                  <c:v>9.3510000000000009</c:v>
                </c:pt>
                <c:pt idx="562">
                  <c:v>9.3670000000000009</c:v>
                </c:pt>
                <c:pt idx="563">
                  <c:v>9.3840000000000003</c:v>
                </c:pt>
                <c:pt idx="564">
                  <c:v>9.4009999999999998</c:v>
                </c:pt>
                <c:pt idx="565">
                  <c:v>9.4169999999999998</c:v>
                </c:pt>
                <c:pt idx="566">
                  <c:v>9.4339999999999993</c:v>
                </c:pt>
                <c:pt idx="567">
                  <c:v>9.4510000000000005</c:v>
                </c:pt>
                <c:pt idx="568">
                  <c:v>9.4670000000000005</c:v>
                </c:pt>
                <c:pt idx="569">
                  <c:v>9.484</c:v>
                </c:pt>
                <c:pt idx="570">
                  <c:v>9.5009999999999994</c:v>
                </c:pt>
                <c:pt idx="571">
                  <c:v>9.5169999999999995</c:v>
                </c:pt>
                <c:pt idx="572">
                  <c:v>9.5340000000000007</c:v>
                </c:pt>
                <c:pt idx="573">
                  <c:v>9.5510000000000002</c:v>
                </c:pt>
                <c:pt idx="574">
                  <c:v>9.5670000000000002</c:v>
                </c:pt>
                <c:pt idx="575">
                  <c:v>9.5839999999999996</c:v>
                </c:pt>
                <c:pt idx="576">
                  <c:v>9.6010000000000009</c:v>
                </c:pt>
                <c:pt idx="577">
                  <c:v>9.6170000000000009</c:v>
                </c:pt>
                <c:pt idx="578">
                  <c:v>9.6340000000000003</c:v>
                </c:pt>
                <c:pt idx="579">
                  <c:v>9.6509999999999998</c:v>
                </c:pt>
                <c:pt idx="580">
                  <c:v>9.6669999999999998</c:v>
                </c:pt>
                <c:pt idx="581">
                  <c:v>9.6839999999999993</c:v>
                </c:pt>
                <c:pt idx="582">
                  <c:v>9.7010000000000005</c:v>
                </c:pt>
                <c:pt idx="583">
                  <c:v>9.7170000000000005</c:v>
                </c:pt>
                <c:pt idx="584">
                  <c:v>9.734</c:v>
                </c:pt>
                <c:pt idx="585">
                  <c:v>9.7509999999999994</c:v>
                </c:pt>
                <c:pt idx="586">
                  <c:v>9.7669999999999995</c:v>
                </c:pt>
                <c:pt idx="587">
                  <c:v>9.7840000000000007</c:v>
                </c:pt>
                <c:pt idx="588">
                  <c:v>9.8010000000000002</c:v>
                </c:pt>
                <c:pt idx="589">
                  <c:v>9.8170000000000002</c:v>
                </c:pt>
                <c:pt idx="590">
                  <c:v>9.8339999999999996</c:v>
                </c:pt>
                <c:pt idx="591">
                  <c:v>9.8510000000000009</c:v>
                </c:pt>
                <c:pt idx="592">
                  <c:v>9.8670000000000009</c:v>
                </c:pt>
                <c:pt idx="593">
                  <c:v>9.8840000000000003</c:v>
                </c:pt>
                <c:pt idx="594">
                  <c:v>9.9009999999999998</c:v>
                </c:pt>
                <c:pt idx="595">
                  <c:v>9.9169999999999998</c:v>
                </c:pt>
                <c:pt idx="596">
                  <c:v>9.9339999999999993</c:v>
                </c:pt>
                <c:pt idx="597">
                  <c:v>9.9510000000000005</c:v>
                </c:pt>
                <c:pt idx="598">
                  <c:v>9.9670000000000005</c:v>
                </c:pt>
                <c:pt idx="599">
                  <c:v>9.984</c:v>
                </c:pt>
                <c:pt idx="600">
                  <c:v>10</c:v>
                </c:pt>
                <c:pt idx="601">
                  <c:v>10.01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10.06</c:v>
                </c:pt>
                <c:pt idx="605">
                  <c:v>10.08</c:v>
                </c:pt>
                <c:pt idx="606">
                  <c:v>10.1</c:v>
                </c:pt>
                <c:pt idx="607">
                  <c:v>10.11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10.16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10.210000000000001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10.26</c:v>
                </c:pt>
                <c:pt idx="617">
                  <c:v>10.28</c:v>
                </c:pt>
                <c:pt idx="618">
                  <c:v>10.3</c:v>
                </c:pt>
                <c:pt idx="619">
                  <c:v>10.31</c:v>
                </c:pt>
                <c:pt idx="620">
                  <c:v>10.33</c:v>
                </c:pt>
                <c:pt idx="621">
                  <c:v>10.35</c:v>
                </c:pt>
                <c:pt idx="622">
                  <c:v>10.36</c:v>
                </c:pt>
                <c:pt idx="623">
                  <c:v>10.38</c:v>
                </c:pt>
                <c:pt idx="624">
                  <c:v>10.4</c:v>
                </c:pt>
                <c:pt idx="625">
                  <c:v>10.41</c:v>
                </c:pt>
                <c:pt idx="626">
                  <c:v>10.43</c:v>
                </c:pt>
                <c:pt idx="627">
                  <c:v>10.45</c:v>
                </c:pt>
                <c:pt idx="628">
                  <c:v>10.46</c:v>
                </c:pt>
                <c:pt idx="629">
                  <c:v>10.48</c:v>
                </c:pt>
                <c:pt idx="630">
                  <c:v>10.5</c:v>
                </c:pt>
                <c:pt idx="631">
                  <c:v>10.51</c:v>
                </c:pt>
                <c:pt idx="632">
                  <c:v>10.53</c:v>
                </c:pt>
                <c:pt idx="633">
                  <c:v>10.55</c:v>
                </c:pt>
                <c:pt idx="634">
                  <c:v>10.56</c:v>
                </c:pt>
                <c:pt idx="635">
                  <c:v>10.58</c:v>
                </c:pt>
                <c:pt idx="636">
                  <c:v>10.6</c:v>
                </c:pt>
                <c:pt idx="637">
                  <c:v>10.61</c:v>
                </c:pt>
                <c:pt idx="638">
                  <c:v>10.63</c:v>
                </c:pt>
                <c:pt idx="639">
                  <c:v>10.65</c:v>
                </c:pt>
                <c:pt idx="640">
                  <c:v>10.66</c:v>
                </c:pt>
                <c:pt idx="641">
                  <c:v>10.68</c:v>
                </c:pt>
                <c:pt idx="642">
                  <c:v>10.7</c:v>
                </c:pt>
                <c:pt idx="643">
                  <c:v>10.71</c:v>
                </c:pt>
                <c:pt idx="644">
                  <c:v>10.73</c:v>
                </c:pt>
                <c:pt idx="645">
                  <c:v>10.75</c:v>
                </c:pt>
                <c:pt idx="646">
                  <c:v>10.76</c:v>
                </c:pt>
                <c:pt idx="647">
                  <c:v>10.78</c:v>
                </c:pt>
                <c:pt idx="648">
                  <c:v>10.8</c:v>
                </c:pt>
                <c:pt idx="649">
                  <c:v>10.81</c:v>
                </c:pt>
                <c:pt idx="650">
                  <c:v>10.83</c:v>
                </c:pt>
                <c:pt idx="651">
                  <c:v>10.85</c:v>
                </c:pt>
                <c:pt idx="652">
                  <c:v>10.86</c:v>
                </c:pt>
                <c:pt idx="653">
                  <c:v>10.88</c:v>
                </c:pt>
                <c:pt idx="654">
                  <c:v>10.9</c:v>
                </c:pt>
                <c:pt idx="655">
                  <c:v>10.91</c:v>
                </c:pt>
                <c:pt idx="656">
                  <c:v>10.93</c:v>
                </c:pt>
                <c:pt idx="657">
                  <c:v>10.95</c:v>
                </c:pt>
                <c:pt idx="658">
                  <c:v>10.96</c:v>
                </c:pt>
                <c:pt idx="659">
                  <c:v>10.98</c:v>
                </c:pt>
                <c:pt idx="660">
                  <c:v>11</c:v>
                </c:pt>
                <c:pt idx="661">
                  <c:v>11.01</c:v>
                </c:pt>
                <c:pt idx="662">
                  <c:v>11.03</c:v>
                </c:pt>
                <c:pt idx="663">
                  <c:v>11.05</c:v>
                </c:pt>
                <c:pt idx="664">
                  <c:v>11.06</c:v>
                </c:pt>
                <c:pt idx="665">
                  <c:v>11.08</c:v>
                </c:pt>
                <c:pt idx="666">
                  <c:v>11.1</c:v>
                </c:pt>
                <c:pt idx="667">
                  <c:v>11.11</c:v>
                </c:pt>
                <c:pt idx="668">
                  <c:v>11.13</c:v>
                </c:pt>
                <c:pt idx="669">
                  <c:v>11.15</c:v>
                </c:pt>
                <c:pt idx="670">
                  <c:v>11.16</c:v>
                </c:pt>
                <c:pt idx="671">
                  <c:v>11.18</c:v>
                </c:pt>
                <c:pt idx="672">
                  <c:v>11.2</c:v>
                </c:pt>
                <c:pt idx="673">
                  <c:v>11.21</c:v>
                </c:pt>
                <c:pt idx="674">
                  <c:v>11.23</c:v>
                </c:pt>
                <c:pt idx="675">
                  <c:v>11.25</c:v>
                </c:pt>
                <c:pt idx="676">
                  <c:v>11.26</c:v>
                </c:pt>
                <c:pt idx="677">
                  <c:v>11.28</c:v>
                </c:pt>
                <c:pt idx="678">
                  <c:v>11.3</c:v>
                </c:pt>
                <c:pt idx="679">
                  <c:v>11.31</c:v>
                </c:pt>
                <c:pt idx="680">
                  <c:v>11.33</c:v>
                </c:pt>
                <c:pt idx="681">
                  <c:v>11.35</c:v>
                </c:pt>
                <c:pt idx="682">
                  <c:v>11.36</c:v>
                </c:pt>
                <c:pt idx="683">
                  <c:v>11.38</c:v>
                </c:pt>
                <c:pt idx="684">
                  <c:v>11.4</c:v>
                </c:pt>
                <c:pt idx="685">
                  <c:v>11.41</c:v>
                </c:pt>
                <c:pt idx="686">
                  <c:v>11.43</c:v>
                </c:pt>
                <c:pt idx="687">
                  <c:v>11.45</c:v>
                </c:pt>
                <c:pt idx="688">
                  <c:v>11.46</c:v>
                </c:pt>
                <c:pt idx="689">
                  <c:v>11.48</c:v>
                </c:pt>
                <c:pt idx="690">
                  <c:v>11.5</c:v>
                </c:pt>
                <c:pt idx="691">
                  <c:v>11.51</c:v>
                </c:pt>
                <c:pt idx="692">
                  <c:v>11.53</c:v>
                </c:pt>
                <c:pt idx="693">
                  <c:v>11.55</c:v>
                </c:pt>
                <c:pt idx="694">
                  <c:v>11.56</c:v>
                </c:pt>
                <c:pt idx="695">
                  <c:v>11.58</c:v>
                </c:pt>
                <c:pt idx="696">
                  <c:v>11.6</c:v>
                </c:pt>
                <c:pt idx="697">
                  <c:v>11.61</c:v>
                </c:pt>
                <c:pt idx="698">
                  <c:v>11.63</c:v>
                </c:pt>
                <c:pt idx="699">
                  <c:v>11.65</c:v>
                </c:pt>
                <c:pt idx="700">
                  <c:v>11.66</c:v>
                </c:pt>
                <c:pt idx="701">
                  <c:v>11.68</c:v>
                </c:pt>
                <c:pt idx="702">
                  <c:v>11.7</c:v>
                </c:pt>
                <c:pt idx="703">
                  <c:v>11.71</c:v>
                </c:pt>
                <c:pt idx="704">
                  <c:v>11.73</c:v>
                </c:pt>
                <c:pt idx="705">
                  <c:v>11.75</c:v>
                </c:pt>
                <c:pt idx="706">
                  <c:v>11.76</c:v>
                </c:pt>
                <c:pt idx="707">
                  <c:v>11.78</c:v>
                </c:pt>
                <c:pt idx="708">
                  <c:v>11.8</c:v>
                </c:pt>
                <c:pt idx="709">
                  <c:v>11.81</c:v>
                </c:pt>
                <c:pt idx="710">
                  <c:v>11.83</c:v>
                </c:pt>
                <c:pt idx="711">
                  <c:v>11.85</c:v>
                </c:pt>
                <c:pt idx="712">
                  <c:v>11.86</c:v>
                </c:pt>
                <c:pt idx="713">
                  <c:v>11.88</c:v>
                </c:pt>
                <c:pt idx="714">
                  <c:v>11.9</c:v>
                </c:pt>
                <c:pt idx="715">
                  <c:v>11.91</c:v>
                </c:pt>
                <c:pt idx="716">
                  <c:v>11.93</c:v>
                </c:pt>
                <c:pt idx="717">
                  <c:v>11.95</c:v>
                </c:pt>
                <c:pt idx="718">
                  <c:v>11.96</c:v>
                </c:pt>
                <c:pt idx="719">
                  <c:v>11.98</c:v>
                </c:pt>
                <c:pt idx="720">
                  <c:v>12</c:v>
                </c:pt>
                <c:pt idx="721">
                  <c:v>12.01</c:v>
                </c:pt>
                <c:pt idx="722">
                  <c:v>12.03</c:v>
                </c:pt>
                <c:pt idx="723">
                  <c:v>12.05</c:v>
                </c:pt>
                <c:pt idx="724">
                  <c:v>12.06</c:v>
                </c:pt>
                <c:pt idx="725">
                  <c:v>12.08</c:v>
                </c:pt>
                <c:pt idx="726">
                  <c:v>12.1</c:v>
                </c:pt>
                <c:pt idx="727">
                  <c:v>12.11</c:v>
                </c:pt>
                <c:pt idx="728">
                  <c:v>12.13</c:v>
                </c:pt>
                <c:pt idx="729">
                  <c:v>12.15</c:v>
                </c:pt>
                <c:pt idx="730">
                  <c:v>12.16</c:v>
                </c:pt>
                <c:pt idx="731">
                  <c:v>12.18</c:v>
                </c:pt>
                <c:pt idx="732">
                  <c:v>12.2</c:v>
                </c:pt>
                <c:pt idx="733">
                  <c:v>12.21</c:v>
                </c:pt>
                <c:pt idx="734">
                  <c:v>12.23</c:v>
                </c:pt>
                <c:pt idx="735">
                  <c:v>12.25</c:v>
                </c:pt>
                <c:pt idx="736">
                  <c:v>12.26</c:v>
                </c:pt>
                <c:pt idx="737">
                  <c:v>12.28</c:v>
                </c:pt>
                <c:pt idx="738">
                  <c:v>12.3</c:v>
                </c:pt>
                <c:pt idx="739">
                  <c:v>12.31</c:v>
                </c:pt>
                <c:pt idx="740">
                  <c:v>12.33</c:v>
                </c:pt>
                <c:pt idx="741">
                  <c:v>12.35</c:v>
                </c:pt>
                <c:pt idx="742">
                  <c:v>12.36</c:v>
                </c:pt>
                <c:pt idx="743">
                  <c:v>12.38</c:v>
                </c:pt>
                <c:pt idx="744">
                  <c:v>12.4</c:v>
                </c:pt>
                <c:pt idx="745">
                  <c:v>12.41</c:v>
                </c:pt>
                <c:pt idx="746">
                  <c:v>12.43</c:v>
                </c:pt>
                <c:pt idx="747">
                  <c:v>12.45</c:v>
                </c:pt>
                <c:pt idx="748">
                  <c:v>12.46</c:v>
                </c:pt>
                <c:pt idx="749">
                  <c:v>12.48</c:v>
                </c:pt>
                <c:pt idx="750">
                  <c:v>12.5</c:v>
                </c:pt>
                <c:pt idx="751">
                  <c:v>12.51</c:v>
                </c:pt>
                <c:pt idx="752">
                  <c:v>12.53</c:v>
                </c:pt>
                <c:pt idx="753">
                  <c:v>12.55</c:v>
                </c:pt>
                <c:pt idx="754">
                  <c:v>12.56</c:v>
                </c:pt>
                <c:pt idx="755">
                  <c:v>12.58</c:v>
                </c:pt>
                <c:pt idx="756">
                  <c:v>12.6</c:v>
                </c:pt>
                <c:pt idx="757">
                  <c:v>12.61</c:v>
                </c:pt>
                <c:pt idx="758">
                  <c:v>12.63</c:v>
                </c:pt>
                <c:pt idx="759">
                  <c:v>12.65</c:v>
                </c:pt>
                <c:pt idx="760">
                  <c:v>12.66</c:v>
                </c:pt>
                <c:pt idx="761">
                  <c:v>12.68</c:v>
                </c:pt>
                <c:pt idx="762">
                  <c:v>12.7</c:v>
                </c:pt>
                <c:pt idx="763">
                  <c:v>12.71</c:v>
                </c:pt>
                <c:pt idx="764">
                  <c:v>12.73</c:v>
                </c:pt>
                <c:pt idx="765">
                  <c:v>12.75</c:v>
                </c:pt>
                <c:pt idx="766">
                  <c:v>12.76</c:v>
                </c:pt>
                <c:pt idx="767">
                  <c:v>12.78</c:v>
                </c:pt>
                <c:pt idx="768">
                  <c:v>12.8</c:v>
                </c:pt>
                <c:pt idx="769">
                  <c:v>12.81</c:v>
                </c:pt>
                <c:pt idx="770">
                  <c:v>12.83</c:v>
                </c:pt>
                <c:pt idx="771">
                  <c:v>12.85</c:v>
                </c:pt>
                <c:pt idx="772">
                  <c:v>12.86</c:v>
                </c:pt>
                <c:pt idx="773">
                  <c:v>12.88</c:v>
                </c:pt>
                <c:pt idx="774">
                  <c:v>12.9</c:v>
                </c:pt>
                <c:pt idx="775">
                  <c:v>12.91</c:v>
                </c:pt>
                <c:pt idx="776">
                  <c:v>12.93</c:v>
                </c:pt>
                <c:pt idx="777">
                  <c:v>12.95</c:v>
                </c:pt>
                <c:pt idx="778">
                  <c:v>12.96</c:v>
                </c:pt>
                <c:pt idx="779">
                  <c:v>12.98</c:v>
                </c:pt>
                <c:pt idx="780">
                  <c:v>13</c:v>
                </c:pt>
                <c:pt idx="781">
                  <c:v>13.01</c:v>
                </c:pt>
                <c:pt idx="782">
                  <c:v>13.03</c:v>
                </c:pt>
                <c:pt idx="783">
                  <c:v>13.05</c:v>
                </c:pt>
                <c:pt idx="784">
                  <c:v>13.06</c:v>
                </c:pt>
                <c:pt idx="785">
                  <c:v>13.08</c:v>
                </c:pt>
                <c:pt idx="786">
                  <c:v>13.1</c:v>
                </c:pt>
                <c:pt idx="787">
                  <c:v>13.11</c:v>
                </c:pt>
                <c:pt idx="788">
                  <c:v>13.13</c:v>
                </c:pt>
                <c:pt idx="789">
                  <c:v>13.15</c:v>
                </c:pt>
                <c:pt idx="790">
                  <c:v>13.16</c:v>
                </c:pt>
                <c:pt idx="791">
                  <c:v>13.18</c:v>
                </c:pt>
                <c:pt idx="792">
                  <c:v>13.2</c:v>
                </c:pt>
                <c:pt idx="793">
                  <c:v>13.21</c:v>
                </c:pt>
                <c:pt idx="794">
                  <c:v>13.23</c:v>
                </c:pt>
                <c:pt idx="795">
                  <c:v>13.25</c:v>
                </c:pt>
                <c:pt idx="796">
                  <c:v>13.26</c:v>
                </c:pt>
                <c:pt idx="797">
                  <c:v>13.28</c:v>
                </c:pt>
                <c:pt idx="798">
                  <c:v>13.3</c:v>
                </c:pt>
                <c:pt idx="799">
                  <c:v>13.31</c:v>
                </c:pt>
                <c:pt idx="800">
                  <c:v>13.33</c:v>
                </c:pt>
                <c:pt idx="801">
                  <c:v>13.35</c:v>
                </c:pt>
                <c:pt idx="802">
                  <c:v>13.36</c:v>
                </c:pt>
                <c:pt idx="803">
                  <c:v>13.38</c:v>
                </c:pt>
                <c:pt idx="804">
                  <c:v>13.4</c:v>
                </c:pt>
                <c:pt idx="805">
                  <c:v>13.41</c:v>
                </c:pt>
                <c:pt idx="806">
                  <c:v>13.43</c:v>
                </c:pt>
                <c:pt idx="807">
                  <c:v>13.45</c:v>
                </c:pt>
                <c:pt idx="808">
                  <c:v>13.46</c:v>
                </c:pt>
                <c:pt idx="809">
                  <c:v>13.48</c:v>
                </c:pt>
                <c:pt idx="810">
                  <c:v>13.5</c:v>
                </c:pt>
                <c:pt idx="811">
                  <c:v>13.51</c:v>
                </c:pt>
                <c:pt idx="812">
                  <c:v>13.53</c:v>
                </c:pt>
                <c:pt idx="813">
                  <c:v>13.55</c:v>
                </c:pt>
                <c:pt idx="814">
                  <c:v>13.56</c:v>
                </c:pt>
                <c:pt idx="815">
                  <c:v>13.58</c:v>
                </c:pt>
                <c:pt idx="816">
                  <c:v>13.6</c:v>
                </c:pt>
                <c:pt idx="817">
                  <c:v>13.61</c:v>
                </c:pt>
                <c:pt idx="818">
                  <c:v>13.63</c:v>
                </c:pt>
                <c:pt idx="819">
                  <c:v>13.65</c:v>
                </c:pt>
                <c:pt idx="820">
                  <c:v>13.66</c:v>
                </c:pt>
                <c:pt idx="821">
                  <c:v>13.68</c:v>
                </c:pt>
                <c:pt idx="822">
                  <c:v>13.7</c:v>
                </c:pt>
                <c:pt idx="823">
                  <c:v>13.71</c:v>
                </c:pt>
                <c:pt idx="824">
                  <c:v>13.73</c:v>
                </c:pt>
                <c:pt idx="825">
                  <c:v>13.75</c:v>
                </c:pt>
                <c:pt idx="826">
                  <c:v>13.76</c:v>
                </c:pt>
                <c:pt idx="827">
                  <c:v>13.78</c:v>
                </c:pt>
                <c:pt idx="828">
                  <c:v>13.8</c:v>
                </c:pt>
                <c:pt idx="829">
                  <c:v>13.81</c:v>
                </c:pt>
                <c:pt idx="830">
                  <c:v>13.83</c:v>
                </c:pt>
                <c:pt idx="831">
                  <c:v>13.85</c:v>
                </c:pt>
                <c:pt idx="832">
                  <c:v>13.86</c:v>
                </c:pt>
                <c:pt idx="833">
                  <c:v>13.88</c:v>
                </c:pt>
                <c:pt idx="834">
                  <c:v>13.9</c:v>
                </c:pt>
                <c:pt idx="835">
                  <c:v>13.91</c:v>
                </c:pt>
                <c:pt idx="836">
                  <c:v>13.93</c:v>
                </c:pt>
                <c:pt idx="837">
                  <c:v>13.95</c:v>
                </c:pt>
                <c:pt idx="838">
                  <c:v>13.96</c:v>
                </c:pt>
                <c:pt idx="839">
                  <c:v>13.98</c:v>
                </c:pt>
                <c:pt idx="840">
                  <c:v>14</c:v>
                </c:pt>
                <c:pt idx="841">
                  <c:v>14.01</c:v>
                </c:pt>
                <c:pt idx="842">
                  <c:v>14.03</c:v>
                </c:pt>
                <c:pt idx="843">
                  <c:v>14.05</c:v>
                </c:pt>
                <c:pt idx="844">
                  <c:v>14.06</c:v>
                </c:pt>
                <c:pt idx="845">
                  <c:v>14.08</c:v>
                </c:pt>
                <c:pt idx="846">
                  <c:v>14.1</c:v>
                </c:pt>
                <c:pt idx="847">
                  <c:v>14.11</c:v>
                </c:pt>
                <c:pt idx="848">
                  <c:v>14.13</c:v>
                </c:pt>
                <c:pt idx="849">
                  <c:v>14.15</c:v>
                </c:pt>
                <c:pt idx="850">
                  <c:v>14.16</c:v>
                </c:pt>
                <c:pt idx="851">
                  <c:v>14.18</c:v>
                </c:pt>
                <c:pt idx="852">
                  <c:v>14.2</c:v>
                </c:pt>
                <c:pt idx="853">
                  <c:v>14.21</c:v>
                </c:pt>
                <c:pt idx="854">
                  <c:v>14.23</c:v>
                </c:pt>
                <c:pt idx="855">
                  <c:v>14.25</c:v>
                </c:pt>
                <c:pt idx="856">
                  <c:v>14.26</c:v>
                </c:pt>
                <c:pt idx="857">
                  <c:v>14.28</c:v>
                </c:pt>
                <c:pt idx="858">
                  <c:v>14.3</c:v>
                </c:pt>
                <c:pt idx="859">
                  <c:v>14.31</c:v>
                </c:pt>
                <c:pt idx="860">
                  <c:v>14.33</c:v>
                </c:pt>
                <c:pt idx="861">
                  <c:v>14.35</c:v>
                </c:pt>
                <c:pt idx="862">
                  <c:v>14.36</c:v>
                </c:pt>
                <c:pt idx="863">
                  <c:v>14.38</c:v>
                </c:pt>
                <c:pt idx="864">
                  <c:v>14.4</c:v>
                </c:pt>
                <c:pt idx="865">
                  <c:v>14.41</c:v>
                </c:pt>
                <c:pt idx="866">
                  <c:v>14.43</c:v>
                </c:pt>
                <c:pt idx="867">
                  <c:v>14.45</c:v>
                </c:pt>
                <c:pt idx="868">
                  <c:v>14.46</c:v>
                </c:pt>
                <c:pt idx="869">
                  <c:v>14.48</c:v>
                </c:pt>
                <c:pt idx="870">
                  <c:v>14.5</c:v>
                </c:pt>
                <c:pt idx="871">
                  <c:v>14.51</c:v>
                </c:pt>
                <c:pt idx="872">
                  <c:v>14.53</c:v>
                </c:pt>
                <c:pt idx="873">
                  <c:v>14.55</c:v>
                </c:pt>
                <c:pt idx="874">
                  <c:v>14.56</c:v>
                </c:pt>
                <c:pt idx="875">
                  <c:v>14.58</c:v>
                </c:pt>
                <c:pt idx="876">
                  <c:v>14.6</c:v>
                </c:pt>
                <c:pt idx="877">
                  <c:v>14.61</c:v>
                </c:pt>
                <c:pt idx="878">
                  <c:v>14.63</c:v>
                </c:pt>
                <c:pt idx="879">
                  <c:v>14.65</c:v>
                </c:pt>
                <c:pt idx="880">
                  <c:v>14.66</c:v>
                </c:pt>
                <c:pt idx="881">
                  <c:v>14.68</c:v>
                </c:pt>
                <c:pt idx="882">
                  <c:v>14.7</c:v>
                </c:pt>
                <c:pt idx="883">
                  <c:v>14.71</c:v>
                </c:pt>
                <c:pt idx="884">
                  <c:v>14.73</c:v>
                </c:pt>
                <c:pt idx="885">
                  <c:v>14.75</c:v>
                </c:pt>
                <c:pt idx="886">
                  <c:v>14.76</c:v>
                </c:pt>
                <c:pt idx="887">
                  <c:v>14.78</c:v>
                </c:pt>
                <c:pt idx="888">
                  <c:v>14.8</c:v>
                </c:pt>
                <c:pt idx="889">
                  <c:v>14.81</c:v>
                </c:pt>
                <c:pt idx="890">
                  <c:v>14.83</c:v>
                </c:pt>
                <c:pt idx="891">
                  <c:v>14.85</c:v>
                </c:pt>
                <c:pt idx="892">
                  <c:v>14.86</c:v>
                </c:pt>
                <c:pt idx="893">
                  <c:v>14.88</c:v>
                </c:pt>
                <c:pt idx="894">
                  <c:v>14.9</c:v>
                </c:pt>
                <c:pt idx="895">
                  <c:v>14.91</c:v>
                </c:pt>
                <c:pt idx="896">
                  <c:v>14.93</c:v>
                </c:pt>
                <c:pt idx="897">
                  <c:v>14.95</c:v>
                </c:pt>
                <c:pt idx="898">
                  <c:v>14.96</c:v>
                </c:pt>
                <c:pt idx="899">
                  <c:v>14.98</c:v>
                </c:pt>
                <c:pt idx="900">
                  <c:v>15</c:v>
                </c:pt>
                <c:pt idx="901">
                  <c:v>15.01</c:v>
                </c:pt>
                <c:pt idx="902">
                  <c:v>15.03</c:v>
                </c:pt>
                <c:pt idx="903">
                  <c:v>15.05</c:v>
                </c:pt>
                <c:pt idx="904">
                  <c:v>15.06</c:v>
                </c:pt>
                <c:pt idx="905">
                  <c:v>15.08</c:v>
                </c:pt>
                <c:pt idx="906">
                  <c:v>15.1</c:v>
                </c:pt>
                <c:pt idx="907">
                  <c:v>15.11</c:v>
                </c:pt>
                <c:pt idx="908">
                  <c:v>15.13</c:v>
                </c:pt>
                <c:pt idx="909">
                  <c:v>15.15</c:v>
                </c:pt>
                <c:pt idx="910">
                  <c:v>15.16</c:v>
                </c:pt>
                <c:pt idx="911">
                  <c:v>15.18</c:v>
                </c:pt>
                <c:pt idx="912">
                  <c:v>15.2</c:v>
                </c:pt>
                <c:pt idx="913">
                  <c:v>15.21</c:v>
                </c:pt>
                <c:pt idx="914">
                  <c:v>15.23</c:v>
                </c:pt>
                <c:pt idx="915">
                  <c:v>15.25</c:v>
                </c:pt>
                <c:pt idx="916">
                  <c:v>15.26</c:v>
                </c:pt>
                <c:pt idx="917">
                  <c:v>15.28</c:v>
                </c:pt>
                <c:pt idx="918">
                  <c:v>15.3</c:v>
                </c:pt>
                <c:pt idx="919">
                  <c:v>15.31</c:v>
                </c:pt>
                <c:pt idx="920">
                  <c:v>15.33</c:v>
                </c:pt>
                <c:pt idx="921">
                  <c:v>15.35</c:v>
                </c:pt>
                <c:pt idx="922">
                  <c:v>15.36</c:v>
                </c:pt>
                <c:pt idx="923">
                  <c:v>15.38</c:v>
                </c:pt>
                <c:pt idx="924">
                  <c:v>15.4</c:v>
                </c:pt>
                <c:pt idx="925">
                  <c:v>15.41</c:v>
                </c:pt>
                <c:pt idx="926">
                  <c:v>15.43</c:v>
                </c:pt>
                <c:pt idx="927">
                  <c:v>15.45</c:v>
                </c:pt>
                <c:pt idx="928">
                  <c:v>15.46</c:v>
                </c:pt>
                <c:pt idx="929">
                  <c:v>15.48</c:v>
                </c:pt>
                <c:pt idx="930">
                  <c:v>15.5</c:v>
                </c:pt>
                <c:pt idx="931">
                  <c:v>15.51</c:v>
                </c:pt>
                <c:pt idx="932">
                  <c:v>15.53</c:v>
                </c:pt>
                <c:pt idx="933">
                  <c:v>15.55</c:v>
                </c:pt>
                <c:pt idx="934">
                  <c:v>15.56</c:v>
                </c:pt>
                <c:pt idx="935">
                  <c:v>15.58</c:v>
                </c:pt>
                <c:pt idx="936">
                  <c:v>15.6</c:v>
                </c:pt>
                <c:pt idx="937">
                  <c:v>15.61</c:v>
                </c:pt>
                <c:pt idx="938">
                  <c:v>15.63</c:v>
                </c:pt>
                <c:pt idx="939">
                  <c:v>15.65</c:v>
                </c:pt>
                <c:pt idx="940">
                  <c:v>15.66</c:v>
                </c:pt>
                <c:pt idx="941">
                  <c:v>15.68</c:v>
                </c:pt>
                <c:pt idx="942">
                  <c:v>15.7</c:v>
                </c:pt>
                <c:pt idx="943">
                  <c:v>15.71</c:v>
                </c:pt>
                <c:pt idx="944">
                  <c:v>15.73</c:v>
                </c:pt>
                <c:pt idx="945">
                  <c:v>15.75</c:v>
                </c:pt>
                <c:pt idx="946">
                  <c:v>15.76</c:v>
                </c:pt>
                <c:pt idx="947">
                  <c:v>15.78</c:v>
                </c:pt>
                <c:pt idx="948">
                  <c:v>15.8</c:v>
                </c:pt>
                <c:pt idx="949">
                  <c:v>15.81</c:v>
                </c:pt>
                <c:pt idx="950">
                  <c:v>15.83</c:v>
                </c:pt>
                <c:pt idx="951">
                  <c:v>15.85</c:v>
                </c:pt>
                <c:pt idx="952">
                  <c:v>15.86</c:v>
                </c:pt>
                <c:pt idx="953">
                  <c:v>15.88</c:v>
                </c:pt>
                <c:pt idx="954">
                  <c:v>15.9</c:v>
                </c:pt>
                <c:pt idx="955">
                  <c:v>15.91</c:v>
                </c:pt>
                <c:pt idx="956">
                  <c:v>15.93</c:v>
                </c:pt>
                <c:pt idx="957">
                  <c:v>15.95</c:v>
                </c:pt>
                <c:pt idx="958">
                  <c:v>15.96</c:v>
                </c:pt>
                <c:pt idx="959">
                  <c:v>15.98</c:v>
                </c:pt>
                <c:pt idx="960">
                  <c:v>16</c:v>
                </c:pt>
                <c:pt idx="961">
                  <c:v>16.010000000000002</c:v>
                </c:pt>
                <c:pt idx="962">
                  <c:v>16.03</c:v>
                </c:pt>
                <c:pt idx="963">
                  <c:v>16.05</c:v>
                </c:pt>
                <c:pt idx="964">
                  <c:v>16.059999999999999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16.11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16.16</c:v>
                </c:pt>
                <c:pt idx="971">
                  <c:v>16.18</c:v>
                </c:pt>
                <c:pt idx="972">
                  <c:v>16.2</c:v>
                </c:pt>
                <c:pt idx="973">
                  <c:v>16.21</c:v>
                </c:pt>
                <c:pt idx="974">
                  <c:v>16.23</c:v>
                </c:pt>
                <c:pt idx="975">
                  <c:v>16.25</c:v>
                </c:pt>
                <c:pt idx="976">
                  <c:v>16.260000000000002</c:v>
                </c:pt>
                <c:pt idx="977">
                  <c:v>16.28</c:v>
                </c:pt>
                <c:pt idx="978">
                  <c:v>16.3</c:v>
                </c:pt>
                <c:pt idx="979">
                  <c:v>16.309999999999999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16.36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16.41</c:v>
                </c:pt>
                <c:pt idx="986">
                  <c:v>16.43</c:v>
                </c:pt>
                <c:pt idx="987">
                  <c:v>16.45</c:v>
                </c:pt>
                <c:pt idx="988">
                  <c:v>16.46</c:v>
                </c:pt>
                <c:pt idx="989">
                  <c:v>16.48</c:v>
                </c:pt>
                <c:pt idx="990">
                  <c:v>16.5</c:v>
                </c:pt>
                <c:pt idx="991">
                  <c:v>16.510000000000002</c:v>
                </c:pt>
                <c:pt idx="992">
                  <c:v>16.53</c:v>
                </c:pt>
                <c:pt idx="993">
                  <c:v>16.55</c:v>
                </c:pt>
                <c:pt idx="994">
                  <c:v>16.559999999999999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16.61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16.66</c:v>
                </c:pt>
                <c:pt idx="1001">
                  <c:v>16.68</c:v>
                </c:pt>
                <c:pt idx="1002">
                  <c:v>16.7</c:v>
                </c:pt>
                <c:pt idx="1003">
                  <c:v>16.71</c:v>
                </c:pt>
                <c:pt idx="1004">
                  <c:v>16.73</c:v>
                </c:pt>
                <c:pt idx="1005">
                  <c:v>16.75</c:v>
                </c:pt>
                <c:pt idx="1006">
                  <c:v>16.760000000000002</c:v>
                </c:pt>
                <c:pt idx="1007">
                  <c:v>16.78</c:v>
                </c:pt>
                <c:pt idx="1008">
                  <c:v>16.8</c:v>
                </c:pt>
                <c:pt idx="1009">
                  <c:v>16.809999999999999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16.86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16.91</c:v>
                </c:pt>
                <c:pt idx="1016">
                  <c:v>16.93</c:v>
                </c:pt>
                <c:pt idx="1017">
                  <c:v>16.95</c:v>
                </c:pt>
                <c:pt idx="1018">
                  <c:v>16.96</c:v>
                </c:pt>
                <c:pt idx="1019">
                  <c:v>16.98</c:v>
                </c:pt>
                <c:pt idx="1020">
                  <c:v>17</c:v>
                </c:pt>
                <c:pt idx="1021">
                  <c:v>17.010000000000002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17.059999999999999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17.11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17.16</c:v>
                </c:pt>
                <c:pt idx="1031">
                  <c:v>17.18</c:v>
                </c:pt>
                <c:pt idx="1032">
                  <c:v>17.2</c:v>
                </c:pt>
                <c:pt idx="1033">
                  <c:v>17.21</c:v>
                </c:pt>
                <c:pt idx="1034">
                  <c:v>17.23</c:v>
                </c:pt>
                <c:pt idx="1035">
                  <c:v>17.25</c:v>
                </c:pt>
                <c:pt idx="1036">
                  <c:v>17.260000000000002</c:v>
                </c:pt>
                <c:pt idx="1037">
                  <c:v>17.28</c:v>
                </c:pt>
                <c:pt idx="1038">
                  <c:v>17.3</c:v>
                </c:pt>
                <c:pt idx="1039">
                  <c:v>17.309999999999999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17.36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17.41</c:v>
                </c:pt>
                <c:pt idx="1046">
                  <c:v>17.43</c:v>
                </c:pt>
                <c:pt idx="1047">
                  <c:v>17.45</c:v>
                </c:pt>
                <c:pt idx="1048">
                  <c:v>17.46</c:v>
                </c:pt>
                <c:pt idx="1049">
                  <c:v>17.48</c:v>
                </c:pt>
                <c:pt idx="1050">
                  <c:v>17.5</c:v>
                </c:pt>
                <c:pt idx="1051">
                  <c:v>17.510000000000002</c:v>
                </c:pt>
                <c:pt idx="1052">
                  <c:v>17.53</c:v>
                </c:pt>
                <c:pt idx="1053">
                  <c:v>17.55</c:v>
                </c:pt>
                <c:pt idx="1054">
                  <c:v>17.559999999999999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17.61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17.66</c:v>
                </c:pt>
                <c:pt idx="1061">
                  <c:v>17.68</c:v>
                </c:pt>
                <c:pt idx="1062">
                  <c:v>17.7</c:v>
                </c:pt>
                <c:pt idx="1063">
                  <c:v>17.71</c:v>
                </c:pt>
                <c:pt idx="1064">
                  <c:v>17.73</c:v>
                </c:pt>
                <c:pt idx="1065">
                  <c:v>17.75</c:v>
                </c:pt>
                <c:pt idx="1066">
                  <c:v>17.760000000000002</c:v>
                </c:pt>
                <c:pt idx="1067">
                  <c:v>17.78</c:v>
                </c:pt>
                <c:pt idx="1068">
                  <c:v>17.8</c:v>
                </c:pt>
                <c:pt idx="1069">
                  <c:v>17.809999999999999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17.86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17.91</c:v>
                </c:pt>
                <c:pt idx="1076">
                  <c:v>17.93</c:v>
                </c:pt>
                <c:pt idx="1077">
                  <c:v>17.95</c:v>
                </c:pt>
                <c:pt idx="1078">
                  <c:v>17.96</c:v>
                </c:pt>
                <c:pt idx="1079">
                  <c:v>17.98</c:v>
                </c:pt>
                <c:pt idx="1080">
                  <c:v>18</c:v>
                </c:pt>
                <c:pt idx="1081">
                  <c:v>18.010000000000002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18.059999999999999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18.11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18.16</c:v>
                </c:pt>
                <c:pt idx="1091">
                  <c:v>18.18</c:v>
                </c:pt>
                <c:pt idx="1092">
                  <c:v>18.2</c:v>
                </c:pt>
                <c:pt idx="1093">
                  <c:v>18.21</c:v>
                </c:pt>
                <c:pt idx="1094">
                  <c:v>18.23</c:v>
                </c:pt>
                <c:pt idx="1095">
                  <c:v>18.25</c:v>
                </c:pt>
                <c:pt idx="1096">
                  <c:v>18.260000000000002</c:v>
                </c:pt>
                <c:pt idx="1097">
                  <c:v>18.28</c:v>
                </c:pt>
                <c:pt idx="1098">
                  <c:v>18.3</c:v>
                </c:pt>
                <c:pt idx="1099">
                  <c:v>18.309999999999999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18.36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18.41</c:v>
                </c:pt>
                <c:pt idx="1106">
                  <c:v>18.43</c:v>
                </c:pt>
                <c:pt idx="1107">
                  <c:v>18.45</c:v>
                </c:pt>
                <c:pt idx="1108">
                  <c:v>18.46</c:v>
                </c:pt>
                <c:pt idx="1109">
                  <c:v>18.48</c:v>
                </c:pt>
                <c:pt idx="1110">
                  <c:v>18.5</c:v>
                </c:pt>
                <c:pt idx="1111">
                  <c:v>18.510000000000002</c:v>
                </c:pt>
                <c:pt idx="1112">
                  <c:v>18.53</c:v>
                </c:pt>
                <c:pt idx="1113">
                  <c:v>18.55</c:v>
                </c:pt>
                <c:pt idx="1114">
                  <c:v>18.559999999999999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18.61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18.66</c:v>
                </c:pt>
                <c:pt idx="1121">
                  <c:v>18.68</c:v>
                </c:pt>
                <c:pt idx="1122">
                  <c:v>18.7</c:v>
                </c:pt>
                <c:pt idx="1123">
                  <c:v>18.71</c:v>
                </c:pt>
                <c:pt idx="1124">
                  <c:v>18.73</c:v>
                </c:pt>
                <c:pt idx="1125">
                  <c:v>18.75</c:v>
                </c:pt>
                <c:pt idx="1126">
                  <c:v>18.760000000000002</c:v>
                </c:pt>
                <c:pt idx="1127">
                  <c:v>18.78</c:v>
                </c:pt>
                <c:pt idx="1128">
                  <c:v>18.8</c:v>
                </c:pt>
                <c:pt idx="1129">
                  <c:v>18.809999999999999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18.86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18.91</c:v>
                </c:pt>
                <c:pt idx="1136">
                  <c:v>18.93</c:v>
                </c:pt>
                <c:pt idx="1137">
                  <c:v>18.95</c:v>
                </c:pt>
                <c:pt idx="1138">
                  <c:v>18.96</c:v>
                </c:pt>
                <c:pt idx="1139">
                  <c:v>18.98</c:v>
                </c:pt>
                <c:pt idx="1140">
                  <c:v>19</c:v>
                </c:pt>
                <c:pt idx="1141">
                  <c:v>19.010000000000002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19.059999999999999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19.11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19.16</c:v>
                </c:pt>
                <c:pt idx="1151">
                  <c:v>19.18</c:v>
                </c:pt>
                <c:pt idx="1152">
                  <c:v>19.2</c:v>
                </c:pt>
                <c:pt idx="1153">
                  <c:v>19.21</c:v>
                </c:pt>
                <c:pt idx="1154">
                  <c:v>19.23</c:v>
                </c:pt>
                <c:pt idx="1155">
                  <c:v>19.25</c:v>
                </c:pt>
                <c:pt idx="1156">
                  <c:v>19.260000000000002</c:v>
                </c:pt>
                <c:pt idx="1157">
                  <c:v>19.28</c:v>
                </c:pt>
                <c:pt idx="1158">
                  <c:v>19.3</c:v>
                </c:pt>
                <c:pt idx="1159">
                  <c:v>19.309999999999999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19.36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19.41</c:v>
                </c:pt>
                <c:pt idx="1166">
                  <c:v>19.43</c:v>
                </c:pt>
                <c:pt idx="1167">
                  <c:v>19.45</c:v>
                </c:pt>
                <c:pt idx="1168">
                  <c:v>19.46</c:v>
                </c:pt>
                <c:pt idx="1169">
                  <c:v>19.48</c:v>
                </c:pt>
                <c:pt idx="1170">
                  <c:v>19.5</c:v>
                </c:pt>
                <c:pt idx="1171">
                  <c:v>19.510000000000002</c:v>
                </c:pt>
                <c:pt idx="1172">
                  <c:v>19.53</c:v>
                </c:pt>
                <c:pt idx="1173">
                  <c:v>19.55</c:v>
                </c:pt>
                <c:pt idx="1174">
                  <c:v>19.559999999999999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19.61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19.66</c:v>
                </c:pt>
                <c:pt idx="1181">
                  <c:v>19.68</c:v>
                </c:pt>
                <c:pt idx="1182">
                  <c:v>19.7</c:v>
                </c:pt>
                <c:pt idx="1183">
                  <c:v>19.71</c:v>
                </c:pt>
                <c:pt idx="1184">
                  <c:v>19.73</c:v>
                </c:pt>
                <c:pt idx="1185">
                  <c:v>19.75</c:v>
                </c:pt>
                <c:pt idx="1186">
                  <c:v>19.760000000000002</c:v>
                </c:pt>
                <c:pt idx="1187">
                  <c:v>19.78</c:v>
                </c:pt>
                <c:pt idx="1188">
                  <c:v>19.8</c:v>
                </c:pt>
                <c:pt idx="1189">
                  <c:v>19.809999999999999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19.86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19.91</c:v>
                </c:pt>
                <c:pt idx="1196">
                  <c:v>19.93</c:v>
                </c:pt>
                <c:pt idx="1197">
                  <c:v>19.95</c:v>
                </c:pt>
                <c:pt idx="1198">
                  <c:v>19.96</c:v>
                </c:pt>
                <c:pt idx="1199">
                  <c:v>19.98</c:v>
                </c:pt>
                <c:pt idx="1200">
                  <c:v>20</c:v>
                </c:pt>
                <c:pt idx="1201">
                  <c:v>20.010000000000002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20.059999999999999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20.11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20.16</c:v>
                </c:pt>
                <c:pt idx="1211">
                  <c:v>20.18</c:v>
                </c:pt>
                <c:pt idx="1212">
                  <c:v>20.2</c:v>
                </c:pt>
                <c:pt idx="1213">
                  <c:v>20.21</c:v>
                </c:pt>
                <c:pt idx="1214">
                  <c:v>20.23</c:v>
                </c:pt>
                <c:pt idx="1215">
                  <c:v>20.25</c:v>
                </c:pt>
                <c:pt idx="1216">
                  <c:v>20.260000000000002</c:v>
                </c:pt>
                <c:pt idx="1217">
                  <c:v>20.28</c:v>
                </c:pt>
                <c:pt idx="1218">
                  <c:v>20.3</c:v>
                </c:pt>
                <c:pt idx="1219">
                  <c:v>20.309999999999999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20.36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20.41</c:v>
                </c:pt>
                <c:pt idx="1226">
                  <c:v>20.43</c:v>
                </c:pt>
                <c:pt idx="1227">
                  <c:v>20.45</c:v>
                </c:pt>
                <c:pt idx="1228">
                  <c:v>20.46</c:v>
                </c:pt>
                <c:pt idx="1229">
                  <c:v>20.48</c:v>
                </c:pt>
                <c:pt idx="1230">
                  <c:v>20.5</c:v>
                </c:pt>
                <c:pt idx="1231">
                  <c:v>20.51</c:v>
                </c:pt>
                <c:pt idx="1232">
                  <c:v>20.53</c:v>
                </c:pt>
                <c:pt idx="1233">
                  <c:v>20.55</c:v>
                </c:pt>
                <c:pt idx="1234">
                  <c:v>20.56</c:v>
                </c:pt>
                <c:pt idx="1235">
                  <c:v>20.58</c:v>
                </c:pt>
                <c:pt idx="1236">
                  <c:v>20.6</c:v>
                </c:pt>
                <c:pt idx="1237">
                  <c:v>20.61</c:v>
                </c:pt>
                <c:pt idx="1238">
                  <c:v>20.63</c:v>
                </c:pt>
                <c:pt idx="1239">
                  <c:v>20.65</c:v>
                </c:pt>
                <c:pt idx="1240">
                  <c:v>20.66</c:v>
                </c:pt>
                <c:pt idx="1241">
                  <c:v>20.68</c:v>
                </c:pt>
                <c:pt idx="1242">
                  <c:v>20.7</c:v>
                </c:pt>
                <c:pt idx="1243">
                  <c:v>20.71</c:v>
                </c:pt>
                <c:pt idx="1244">
                  <c:v>20.73</c:v>
                </c:pt>
                <c:pt idx="1245">
                  <c:v>20.75</c:v>
                </c:pt>
                <c:pt idx="1246">
                  <c:v>20.76</c:v>
                </c:pt>
                <c:pt idx="1247">
                  <c:v>20.78</c:v>
                </c:pt>
                <c:pt idx="1248">
                  <c:v>20.8</c:v>
                </c:pt>
                <c:pt idx="1249">
                  <c:v>20.81</c:v>
                </c:pt>
                <c:pt idx="1250">
                  <c:v>20.83</c:v>
                </c:pt>
                <c:pt idx="1251">
                  <c:v>20.85</c:v>
                </c:pt>
                <c:pt idx="1252">
                  <c:v>20.86</c:v>
                </c:pt>
                <c:pt idx="1253">
                  <c:v>20.88</c:v>
                </c:pt>
                <c:pt idx="1254">
                  <c:v>20.9</c:v>
                </c:pt>
                <c:pt idx="1255">
                  <c:v>20.91</c:v>
                </c:pt>
                <c:pt idx="1256">
                  <c:v>20.93</c:v>
                </c:pt>
                <c:pt idx="1257">
                  <c:v>20.95</c:v>
                </c:pt>
                <c:pt idx="1258">
                  <c:v>20.96</c:v>
                </c:pt>
                <c:pt idx="1259">
                  <c:v>20.98</c:v>
                </c:pt>
                <c:pt idx="1260">
                  <c:v>21</c:v>
                </c:pt>
                <c:pt idx="1261">
                  <c:v>21.01</c:v>
                </c:pt>
                <c:pt idx="1262">
                  <c:v>21.03</c:v>
                </c:pt>
                <c:pt idx="1263">
                  <c:v>21.05</c:v>
                </c:pt>
                <c:pt idx="1264">
                  <c:v>21.06</c:v>
                </c:pt>
                <c:pt idx="1265">
                  <c:v>21.08</c:v>
                </c:pt>
                <c:pt idx="1266">
                  <c:v>21.1</c:v>
                </c:pt>
                <c:pt idx="1267">
                  <c:v>21.11</c:v>
                </c:pt>
                <c:pt idx="1268">
                  <c:v>21.13</c:v>
                </c:pt>
                <c:pt idx="1269">
                  <c:v>21.15</c:v>
                </c:pt>
                <c:pt idx="1270">
                  <c:v>21.16</c:v>
                </c:pt>
                <c:pt idx="1271">
                  <c:v>21.18</c:v>
                </c:pt>
                <c:pt idx="1272">
                  <c:v>21.2</c:v>
                </c:pt>
                <c:pt idx="1273">
                  <c:v>21.21</c:v>
                </c:pt>
                <c:pt idx="1274">
                  <c:v>21.23</c:v>
                </c:pt>
                <c:pt idx="1275">
                  <c:v>21.25</c:v>
                </c:pt>
                <c:pt idx="1276">
                  <c:v>21.26</c:v>
                </c:pt>
                <c:pt idx="1277">
                  <c:v>21.28</c:v>
                </c:pt>
                <c:pt idx="1278">
                  <c:v>21.3</c:v>
                </c:pt>
                <c:pt idx="1279">
                  <c:v>21.31</c:v>
                </c:pt>
                <c:pt idx="1280">
                  <c:v>21.33</c:v>
                </c:pt>
                <c:pt idx="1281">
                  <c:v>21.35</c:v>
                </c:pt>
                <c:pt idx="1282">
                  <c:v>21.36</c:v>
                </c:pt>
                <c:pt idx="1283">
                  <c:v>21.38</c:v>
                </c:pt>
                <c:pt idx="1284">
                  <c:v>21.4</c:v>
                </c:pt>
                <c:pt idx="1285">
                  <c:v>21.41</c:v>
                </c:pt>
                <c:pt idx="1286">
                  <c:v>21.43</c:v>
                </c:pt>
                <c:pt idx="1287">
                  <c:v>21.45</c:v>
                </c:pt>
                <c:pt idx="1288">
                  <c:v>21.46</c:v>
                </c:pt>
                <c:pt idx="1289">
                  <c:v>21.48</c:v>
                </c:pt>
                <c:pt idx="1290">
                  <c:v>21.5</c:v>
                </c:pt>
                <c:pt idx="1291">
                  <c:v>21.51</c:v>
                </c:pt>
                <c:pt idx="1292">
                  <c:v>21.53</c:v>
                </c:pt>
                <c:pt idx="1293">
                  <c:v>21.55</c:v>
                </c:pt>
                <c:pt idx="1294">
                  <c:v>21.56</c:v>
                </c:pt>
                <c:pt idx="1295">
                  <c:v>21.58</c:v>
                </c:pt>
                <c:pt idx="1296">
                  <c:v>21.6</c:v>
                </c:pt>
                <c:pt idx="1297">
                  <c:v>21.61</c:v>
                </c:pt>
                <c:pt idx="1298">
                  <c:v>21.63</c:v>
                </c:pt>
                <c:pt idx="1299">
                  <c:v>21.65</c:v>
                </c:pt>
                <c:pt idx="1300">
                  <c:v>21.66</c:v>
                </c:pt>
                <c:pt idx="1301">
                  <c:v>21.68</c:v>
                </c:pt>
                <c:pt idx="1302">
                  <c:v>21.7</c:v>
                </c:pt>
                <c:pt idx="1303">
                  <c:v>21.71</c:v>
                </c:pt>
                <c:pt idx="1304">
                  <c:v>21.73</c:v>
                </c:pt>
                <c:pt idx="1305">
                  <c:v>21.75</c:v>
                </c:pt>
                <c:pt idx="1306">
                  <c:v>21.76</c:v>
                </c:pt>
                <c:pt idx="1307">
                  <c:v>21.78</c:v>
                </c:pt>
                <c:pt idx="1308">
                  <c:v>21.8</c:v>
                </c:pt>
                <c:pt idx="1309">
                  <c:v>21.81</c:v>
                </c:pt>
                <c:pt idx="1310">
                  <c:v>21.83</c:v>
                </c:pt>
                <c:pt idx="1311">
                  <c:v>21.85</c:v>
                </c:pt>
                <c:pt idx="1312">
                  <c:v>21.86</c:v>
                </c:pt>
                <c:pt idx="1313">
                  <c:v>21.88</c:v>
                </c:pt>
                <c:pt idx="1314">
                  <c:v>21.9</c:v>
                </c:pt>
                <c:pt idx="1315">
                  <c:v>21.91</c:v>
                </c:pt>
                <c:pt idx="1316">
                  <c:v>21.93</c:v>
                </c:pt>
                <c:pt idx="1317">
                  <c:v>21.95</c:v>
                </c:pt>
                <c:pt idx="1318">
                  <c:v>21.96</c:v>
                </c:pt>
                <c:pt idx="1319">
                  <c:v>21.98</c:v>
                </c:pt>
                <c:pt idx="1320">
                  <c:v>22</c:v>
                </c:pt>
                <c:pt idx="1321">
                  <c:v>22.01</c:v>
                </c:pt>
                <c:pt idx="1322">
                  <c:v>22.03</c:v>
                </c:pt>
                <c:pt idx="1323">
                  <c:v>22.05</c:v>
                </c:pt>
                <c:pt idx="1324">
                  <c:v>22.06</c:v>
                </c:pt>
                <c:pt idx="1325">
                  <c:v>22.08</c:v>
                </c:pt>
                <c:pt idx="1326">
                  <c:v>22.1</c:v>
                </c:pt>
                <c:pt idx="1327">
                  <c:v>22.11</c:v>
                </c:pt>
                <c:pt idx="1328">
                  <c:v>22.13</c:v>
                </c:pt>
                <c:pt idx="1329">
                  <c:v>22.15</c:v>
                </c:pt>
                <c:pt idx="1330">
                  <c:v>22.16</c:v>
                </c:pt>
                <c:pt idx="1331">
                  <c:v>22.18</c:v>
                </c:pt>
                <c:pt idx="1332">
                  <c:v>22.2</c:v>
                </c:pt>
                <c:pt idx="1333">
                  <c:v>22.21</c:v>
                </c:pt>
                <c:pt idx="1334">
                  <c:v>22.23</c:v>
                </c:pt>
                <c:pt idx="1335">
                  <c:v>22.25</c:v>
                </c:pt>
                <c:pt idx="1336">
                  <c:v>22.26</c:v>
                </c:pt>
                <c:pt idx="1337">
                  <c:v>22.28</c:v>
                </c:pt>
                <c:pt idx="1338">
                  <c:v>22.3</c:v>
                </c:pt>
                <c:pt idx="1339">
                  <c:v>22.31</c:v>
                </c:pt>
                <c:pt idx="1340">
                  <c:v>22.33</c:v>
                </c:pt>
                <c:pt idx="1341">
                  <c:v>22.35</c:v>
                </c:pt>
                <c:pt idx="1342">
                  <c:v>22.36</c:v>
                </c:pt>
                <c:pt idx="1343">
                  <c:v>22.38</c:v>
                </c:pt>
                <c:pt idx="1344">
                  <c:v>22.4</c:v>
                </c:pt>
                <c:pt idx="1345">
                  <c:v>22.41</c:v>
                </c:pt>
                <c:pt idx="1346">
                  <c:v>22.43</c:v>
                </c:pt>
                <c:pt idx="1347">
                  <c:v>22.45</c:v>
                </c:pt>
                <c:pt idx="1348">
                  <c:v>22.46</c:v>
                </c:pt>
                <c:pt idx="1349">
                  <c:v>22.48</c:v>
                </c:pt>
                <c:pt idx="1350">
                  <c:v>22.5</c:v>
                </c:pt>
                <c:pt idx="1351">
                  <c:v>22.51</c:v>
                </c:pt>
                <c:pt idx="1352">
                  <c:v>22.53</c:v>
                </c:pt>
                <c:pt idx="1353">
                  <c:v>22.55</c:v>
                </c:pt>
                <c:pt idx="1354">
                  <c:v>22.56</c:v>
                </c:pt>
                <c:pt idx="1355">
                  <c:v>22.58</c:v>
                </c:pt>
                <c:pt idx="1356">
                  <c:v>22.6</c:v>
                </c:pt>
                <c:pt idx="1357">
                  <c:v>22.61</c:v>
                </c:pt>
                <c:pt idx="1358">
                  <c:v>22.63</c:v>
                </c:pt>
                <c:pt idx="1359">
                  <c:v>22.65</c:v>
                </c:pt>
                <c:pt idx="1360">
                  <c:v>22.66</c:v>
                </c:pt>
                <c:pt idx="1361">
                  <c:v>22.68</c:v>
                </c:pt>
                <c:pt idx="1362">
                  <c:v>22.7</c:v>
                </c:pt>
                <c:pt idx="1363">
                  <c:v>22.71</c:v>
                </c:pt>
                <c:pt idx="1364">
                  <c:v>22.73</c:v>
                </c:pt>
                <c:pt idx="1365">
                  <c:v>22.75</c:v>
                </c:pt>
                <c:pt idx="1366">
                  <c:v>22.76</c:v>
                </c:pt>
                <c:pt idx="1367">
                  <c:v>22.78</c:v>
                </c:pt>
                <c:pt idx="1368">
                  <c:v>22.8</c:v>
                </c:pt>
                <c:pt idx="1369">
                  <c:v>22.81</c:v>
                </c:pt>
                <c:pt idx="1370">
                  <c:v>22.83</c:v>
                </c:pt>
                <c:pt idx="1371">
                  <c:v>22.85</c:v>
                </c:pt>
                <c:pt idx="1372">
                  <c:v>22.86</c:v>
                </c:pt>
                <c:pt idx="1373">
                  <c:v>22.88</c:v>
                </c:pt>
                <c:pt idx="1374">
                  <c:v>22.9</c:v>
                </c:pt>
                <c:pt idx="1375">
                  <c:v>22.91</c:v>
                </c:pt>
                <c:pt idx="1376">
                  <c:v>22.93</c:v>
                </c:pt>
                <c:pt idx="1377">
                  <c:v>22.95</c:v>
                </c:pt>
                <c:pt idx="1378">
                  <c:v>22.96</c:v>
                </c:pt>
                <c:pt idx="1379">
                  <c:v>22.98</c:v>
                </c:pt>
                <c:pt idx="1380">
                  <c:v>23</c:v>
                </c:pt>
                <c:pt idx="1381">
                  <c:v>23.01</c:v>
                </c:pt>
                <c:pt idx="1382">
                  <c:v>23.03</c:v>
                </c:pt>
                <c:pt idx="1383">
                  <c:v>23.05</c:v>
                </c:pt>
                <c:pt idx="1384">
                  <c:v>23.06</c:v>
                </c:pt>
                <c:pt idx="1385">
                  <c:v>23.08</c:v>
                </c:pt>
                <c:pt idx="1386">
                  <c:v>23.1</c:v>
                </c:pt>
                <c:pt idx="1387">
                  <c:v>23.11</c:v>
                </c:pt>
                <c:pt idx="1388">
                  <c:v>23.13</c:v>
                </c:pt>
                <c:pt idx="1389">
                  <c:v>23.15</c:v>
                </c:pt>
                <c:pt idx="1390">
                  <c:v>23.16</c:v>
                </c:pt>
                <c:pt idx="1391">
                  <c:v>23.18</c:v>
                </c:pt>
                <c:pt idx="1392">
                  <c:v>23.2</c:v>
                </c:pt>
                <c:pt idx="1393">
                  <c:v>23.21</c:v>
                </c:pt>
                <c:pt idx="1394">
                  <c:v>23.23</c:v>
                </c:pt>
                <c:pt idx="1395">
                  <c:v>23.25</c:v>
                </c:pt>
                <c:pt idx="1396">
                  <c:v>23.26</c:v>
                </c:pt>
                <c:pt idx="1397">
                  <c:v>23.28</c:v>
                </c:pt>
                <c:pt idx="1398">
                  <c:v>23.3</c:v>
                </c:pt>
                <c:pt idx="1399">
                  <c:v>23.31</c:v>
                </c:pt>
                <c:pt idx="1400">
                  <c:v>23.33</c:v>
                </c:pt>
                <c:pt idx="1401">
                  <c:v>23.35</c:v>
                </c:pt>
                <c:pt idx="1402">
                  <c:v>23.36</c:v>
                </c:pt>
                <c:pt idx="1403">
                  <c:v>23.38</c:v>
                </c:pt>
                <c:pt idx="1404">
                  <c:v>23.4</c:v>
                </c:pt>
                <c:pt idx="1405">
                  <c:v>23.41</c:v>
                </c:pt>
                <c:pt idx="1406">
                  <c:v>23.43</c:v>
                </c:pt>
                <c:pt idx="1407">
                  <c:v>23.45</c:v>
                </c:pt>
                <c:pt idx="1408">
                  <c:v>23.46</c:v>
                </c:pt>
                <c:pt idx="1409">
                  <c:v>23.48</c:v>
                </c:pt>
                <c:pt idx="1410">
                  <c:v>23.5</c:v>
                </c:pt>
                <c:pt idx="1411">
                  <c:v>23.51</c:v>
                </c:pt>
                <c:pt idx="1412">
                  <c:v>23.53</c:v>
                </c:pt>
                <c:pt idx="1413">
                  <c:v>23.55</c:v>
                </c:pt>
                <c:pt idx="1414">
                  <c:v>23.56</c:v>
                </c:pt>
                <c:pt idx="1415">
                  <c:v>23.58</c:v>
                </c:pt>
                <c:pt idx="1416">
                  <c:v>23.6</c:v>
                </c:pt>
                <c:pt idx="1417">
                  <c:v>23.61</c:v>
                </c:pt>
                <c:pt idx="1418">
                  <c:v>23.63</c:v>
                </c:pt>
                <c:pt idx="1419">
                  <c:v>23.65</c:v>
                </c:pt>
                <c:pt idx="1420">
                  <c:v>23.66</c:v>
                </c:pt>
                <c:pt idx="1421">
                  <c:v>23.68</c:v>
                </c:pt>
                <c:pt idx="1422">
                  <c:v>23.7</c:v>
                </c:pt>
                <c:pt idx="1423">
                  <c:v>23.71</c:v>
                </c:pt>
                <c:pt idx="1424">
                  <c:v>23.73</c:v>
                </c:pt>
                <c:pt idx="1425">
                  <c:v>23.75</c:v>
                </c:pt>
                <c:pt idx="1426">
                  <c:v>23.76</c:v>
                </c:pt>
                <c:pt idx="1427">
                  <c:v>23.78</c:v>
                </c:pt>
                <c:pt idx="1428">
                  <c:v>23.8</c:v>
                </c:pt>
                <c:pt idx="1429">
                  <c:v>23.81</c:v>
                </c:pt>
                <c:pt idx="1430">
                  <c:v>23.83</c:v>
                </c:pt>
                <c:pt idx="1431">
                  <c:v>23.85</c:v>
                </c:pt>
                <c:pt idx="1432">
                  <c:v>23.86</c:v>
                </c:pt>
                <c:pt idx="1433">
                  <c:v>23.88</c:v>
                </c:pt>
                <c:pt idx="1434">
                  <c:v>23.9</c:v>
                </c:pt>
                <c:pt idx="1435">
                  <c:v>23.91</c:v>
                </c:pt>
                <c:pt idx="1436">
                  <c:v>23.93</c:v>
                </c:pt>
                <c:pt idx="1437">
                  <c:v>23.95</c:v>
                </c:pt>
                <c:pt idx="1438">
                  <c:v>23.96</c:v>
                </c:pt>
                <c:pt idx="1439">
                  <c:v>23.98</c:v>
                </c:pt>
                <c:pt idx="1440">
                  <c:v>24</c:v>
                </c:pt>
                <c:pt idx="1441">
                  <c:v>24.01</c:v>
                </c:pt>
                <c:pt idx="1442">
                  <c:v>24.03</c:v>
                </c:pt>
                <c:pt idx="1443">
                  <c:v>24.05</c:v>
                </c:pt>
                <c:pt idx="1444">
                  <c:v>24.06</c:v>
                </c:pt>
                <c:pt idx="1445">
                  <c:v>24.08</c:v>
                </c:pt>
                <c:pt idx="1446">
                  <c:v>24.1</c:v>
                </c:pt>
                <c:pt idx="1447">
                  <c:v>24.11</c:v>
                </c:pt>
                <c:pt idx="1448">
                  <c:v>24.13</c:v>
                </c:pt>
                <c:pt idx="1449">
                  <c:v>24.15</c:v>
                </c:pt>
                <c:pt idx="1450">
                  <c:v>24.16</c:v>
                </c:pt>
                <c:pt idx="1451">
                  <c:v>24.18</c:v>
                </c:pt>
                <c:pt idx="1452">
                  <c:v>24.2</c:v>
                </c:pt>
                <c:pt idx="1453">
                  <c:v>24.21</c:v>
                </c:pt>
                <c:pt idx="1454">
                  <c:v>24.23</c:v>
                </c:pt>
                <c:pt idx="1455">
                  <c:v>24.25</c:v>
                </c:pt>
                <c:pt idx="1456">
                  <c:v>24.26</c:v>
                </c:pt>
                <c:pt idx="1457">
                  <c:v>24.28</c:v>
                </c:pt>
                <c:pt idx="1458">
                  <c:v>24.3</c:v>
                </c:pt>
                <c:pt idx="1459">
                  <c:v>24.31</c:v>
                </c:pt>
                <c:pt idx="1460">
                  <c:v>24.33</c:v>
                </c:pt>
                <c:pt idx="1461">
                  <c:v>24.35</c:v>
                </c:pt>
                <c:pt idx="1462">
                  <c:v>24.36</c:v>
                </c:pt>
                <c:pt idx="1463">
                  <c:v>24.38</c:v>
                </c:pt>
                <c:pt idx="1464">
                  <c:v>24.4</c:v>
                </c:pt>
                <c:pt idx="1465">
                  <c:v>24.41</c:v>
                </c:pt>
                <c:pt idx="1466">
                  <c:v>24.43</c:v>
                </c:pt>
                <c:pt idx="1467">
                  <c:v>24.45</c:v>
                </c:pt>
                <c:pt idx="1468">
                  <c:v>24.46</c:v>
                </c:pt>
                <c:pt idx="1469">
                  <c:v>24.48</c:v>
                </c:pt>
                <c:pt idx="1470">
                  <c:v>24.5</c:v>
                </c:pt>
                <c:pt idx="1471">
                  <c:v>24.51</c:v>
                </c:pt>
                <c:pt idx="1472">
                  <c:v>24.53</c:v>
                </c:pt>
                <c:pt idx="1473">
                  <c:v>24.55</c:v>
                </c:pt>
                <c:pt idx="1474">
                  <c:v>24.56</c:v>
                </c:pt>
                <c:pt idx="1475">
                  <c:v>24.58</c:v>
                </c:pt>
                <c:pt idx="1476">
                  <c:v>24.6</c:v>
                </c:pt>
                <c:pt idx="1477">
                  <c:v>24.61</c:v>
                </c:pt>
                <c:pt idx="1478">
                  <c:v>24.63</c:v>
                </c:pt>
                <c:pt idx="1479">
                  <c:v>24.65</c:v>
                </c:pt>
                <c:pt idx="1480">
                  <c:v>24.66</c:v>
                </c:pt>
                <c:pt idx="1481">
                  <c:v>24.68</c:v>
                </c:pt>
                <c:pt idx="1482">
                  <c:v>24.7</c:v>
                </c:pt>
                <c:pt idx="1483">
                  <c:v>24.71</c:v>
                </c:pt>
                <c:pt idx="1484">
                  <c:v>24.73</c:v>
                </c:pt>
                <c:pt idx="1485">
                  <c:v>24.75</c:v>
                </c:pt>
                <c:pt idx="1486">
                  <c:v>24.76</c:v>
                </c:pt>
                <c:pt idx="1487">
                  <c:v>24.78</c:v>
                </c:pt>
                <c:pt idx="1488">
                  <c:v>24.8</c:v>
                </c:pt>
                <c:pt idx="1489">
                  <c:v>24.81</c:v>
                </c:pt>
                <c:pt idx="1490">
                  <c:v>24.83</c:v>
                </c:pt>
                <c:pt idx="1491">
                  <c:v>24.85</c:v>
                </c:pt>
                <c:pt idx="1492">
                  <c:v>24.86</c:v>
                </c:pt>
                <c:pt idx="1493">
                  <c:v>24.88</c:v>
                </c:pt>
                <c:pt idx="1494">
                  <c:v>24.9</c:v>
                </c:pt>
                <c:pt idx="1495">
                  <c:v>24.91</c:v>
                </c:pt>
                <c:pt idx="1496">
                  <c:v>24.93</c:v>
                </c:pt>
                <c:pt idx="1497">
                  <c:v>24.95</c:v>
                </c:pt>
                <c:pt idx="1498">
                  <c:v>24.96</c:v>
                </c:pt>
                <c:pt idx="1499">
                  <c:v>24.98</c:v>
                </c:pt>
                <c:pt idx="1500">
                  <c:v>25</c:v>
                </c:pt>
                <c:pt idx="1501">
                  <c:v>25.01</c:v>
                </c:pt>
                <c:pt idx="1502">
                  <c:v>25.03</c:v>
                </c:pt>
                <c:pt idx="1503">
                  <c:v>25.05</c:v>
                </c:pt>
                <c:pt idx="1504">
                  <c:v>25.06</c:v>
                </c:pt>
                <c:pt idx="1505">
                  <c:v>25.08</c:v>
                </c:pt>
                <c:pt idx="1506">
                  <c:v>25.1</c:v>
                </c:pt>
                <c:pt idx="1507">
                  <c:v>25.11</c:v>
                </c:pt>
                <c:pt idx="1508">
                  <c:v>25.13</c:v>
                </c:pt>
                <c:pt idx="1509">
                  <c:v>25.15</c:v>
                </c:pt>
                <c:pt idx="1510">
                  <c:v>25.16</c:v>
                </c:pt>
                <c:pt idx="1511">
                  <c:v>25.18</c:v>
                </c:pt>
                <c:pt idx="1512">
                  <c:v>25.2</c:v>
                </c:pt>
                <c:pt idx="1513">
                  <c:v>25.21</c:v>
                </c:pt>
                <c:pt idx="1514">
                  <c:v>25.23</c:v>
                </c:pt>
                <c:pt idx="1515">
                  <c:v>25.25</c:v>
                </c:pt>
                <c:pt idx="1516">
                  <c:v>25.26</c:v>
                </c:pt>
                <c:pt idx="1517">
                  <c:v>25.28</c:v>
                </c:pt>
                <c:pt idx="1518">
                  <c:v>25.3</c:v>
                </c:pt>
                <c:pt idx="1519">
                  <c:v>25.31</c:v>
                </c:pt>
                <c:pt idx="1520">
                  <c:v>25.33</c:v>
                </c:pt>
                <c:pt idx="1521">
                  <c:v>25.35</c:v>
                </c:pt>
                <c:pt idx="1522">
                  <c:v>25.36</c:v>
                </c:pt>
                <c:pt idx="1523">
                  <c:v>25.38</c:v>
                </c:pt>
                <c:pt idx="1524">
                  <c:v>25.4</c:v>
                </c:pt>
                <c:pt idx="1525">
                  <c:v>25.41</c:v>
                </c:pt>
                <c:pt idx="1526">
                  <c:v>25.43</c:v>
                </c:pt>
                <c:pt idx="1527">
                  <c:v>25.45</c:v>
                </c:pt>
                <c:pt idx="1528">
                  <c:v>25.46</c:v>
                </c:pt>
                <c:pt idx="1529">
                  <c:v>25.48</c:v>
                </c:pt>
                <c:pt idx="1530">
                  <c:v>25.5</c:v>
                </c:pt>
                <c:pt idx="1531">
                  <c:v>25.51</c:v>
                </c:pt>
                <c:pt idx="1532">
                  <c:v>25.53</c:v>
                </c:pt>
                <c:pt idx="1533">
                  <c:v>25.55</c:v>
                </c:pt>
                <c:pt idx="1534">
                  <c:v>25.56</c:v>
                </c:pt>
                <c:pt idx="1535">
                  <c:v>25.58</c:v>
                </c:pt>
                <c:pt idx="1536">
                  <c:v>25.6</c:v>
                </c:pt>
                <c:pt idx="1537">
                  <c:v>25.61</c:v>
                </c:pt>
                <c:pt idx="1538">
                  <c:v>25.63</c:v>
                </c:pt>
                <c:pt idx="1539">
                  <c:v>25.65</c:v>
                </c:pt>
                <c:pt idx="1540">
                  <c:v>25.66</c:v>
                </c:pt>
                <c:pt idx="1541">
                  <c:v>25.68</c:v>
                </c:pt>
                <c:pt idx="1542">
                  <c:v>25.7</c:v>
                </c:pt>
                <c:pt idx="1543">
                  <c:v>25.71</c:v>
                </c:pt>
                <c:pt idx="1544">
                  <c:v>25.73</c:v>
                </c:pt>
                <c:pt idx="1545">
                  <c:v>25.75</c:v>
                </c:pt>
                <c:pt idx="1546">
                  <c:v>25.76</c:v>
                </c:pt>
                <c:pt idx="1547">
                  <c:v>25.78</c:v>
                </c:pt>
                <c:pt idx="1548">
                  <c:v>25.8</c:v>
                </c:pt>
                <c:pt idx="1549">
                  <c:v>25.81</c:v>
                </c:pt>
                <c:pt idx="1550">
                  <c:v>25.83</c:v>
                </c:pt>
                <c:pt idx="1551">
                  <c:v>25.85</c:v>
                </c:pt>
                <c:pt idx="1552">
                  <c:v>25.86</c:v>
                </c:pt>
                <c:pt idx="1553">
                  <c:v>25.88</c:v>
                </c:pt>
                <c:pt idx="1554">
                  <c:v>25.9</c:v>
                </c:pt>
                <c:pt idx="1555">
                  <c:v>25.91</c:v>
                </c:pt>
                <c:pt idx="1556">
                  <c:v>25.93</c:v>
                </c:pt>
                <c:pt idx="1557">
                  <c:v>25.95</c:v>
                </c:pt>
                <c:pt idx="1558">
                  <c:v>25.96</c:v>
                </c:pt>
                <c:pt idx="1559">
                  <c:v>25.98</c:v>
                </c:pt>
                <c:pt idx="1560">
                  <c:v>26</c:v>
                </c:pt>
                <c:pt idx="1561">
                  <c:v>26.01</c:v>
                </c:pt>
                <c:pt idx="1562">
                  <c:v>26.03</c:v>
                </c:pt>
                <c:pt idx="1563">
                  <c:v>26.05</c:v>
                </c:pt>
                <c:pt idx="1564">
                  <c:v>26.06</c:v>
                </c:pt>
                <c:pt idx="1565">
                  <c:v>26.08</c:v>
                </c:pt>
                <c:pt idx="1566">
                  <c:v>26.1</c:v>
                </c:pt>
                <c:pt idx="1567">
                  <c:v>26.11</c:v>
                </c:pt>
                <c:pt idx="1568">
                  <c:v>26.13</c:v>
                </c:pt>
                <c:pt idx="1569">
                  <c:v>26.15</c:v>
                </c:pt>
                <c:pt idx="1570">
                  <c:v>26.16</c:v>
                </c:pt>
                <c:pt idx="1571">
                  <c:v>26.18</c:v>
                </c:pt>
                <c:pt idx="1572">
                  <c:v>26.2</c:v>
                </c:pt>
                <c:pt idx="1573">
                  <c:v>26.21</c:v>
                </c:pt>
                <c:pt idx="1574">
                  <c:v>26.23</c:v>
                </c:pt>
                <c:pt idx="1575">
                  <c:v>26.25</c:v>
                </c:pt>
                <c:pt idx="1576">
                  <c:v>26.26</c:v>
                </c:pt>
                <c:pt idx="1577">
                  <c:v>26.28</c:v>
                </c:pt>
                <c:pt idx="1578">
                  <c:v>26.3</c:v>
                </c:pt>
                <c:pt idx="1579">
                  <c:v>26.31</c:v>
                </c:pt>
                <c:pt idx="1580">
                  <c:v>26.33</c:v>
                </c:pt>
                <c:pt idx="1581">
                  <c:v>26.35</c:v>
                </c:pt>
                <c:pt idx="1582">
                  <c:v>26.36</c:v>
                </c:pt>
                <c:pt idx="1583">
                  <c:v>26.38</c:v>
                </c:pt>
                <c:pt idx="1584">
                  <c:v>26.4</c:v>
                </c:pt>
                <c:pt idx="1585">
                  <c:v>26.41</c:v>
                </c:pt>
                <c:pt idx="1586">
                  <c:v>26.43</c:v>
                </c:pt>
                <c:pt idx="1587">
                  <c:v>26.45</c:v>
                </c:pt>
                <c:pt idx="1588">
                  <c:v>26.46</c:v>
                </c:pt>
                <c:pt idx="1589">
                  <c:v>26.48</c:v>
                </c:pt>
                <c:pt idx="1590">
                  <c:v>26.5</c:v>
                </c:pt>
                <c:pt idx="1591">
                  <c:v>26.51</c:v>
                </c:pt>
                <c:pt idx="1592">
                  <c:v>26.53</c:v>
                </c:pt>
                <c:pt idx="1593">
                  <c:v>26.55</c:v>
                </c:pt>
                <c:pt idx="1594">
                  <c:v>26.56</c:v>
                </c:pt>
                <c:pt idx="1595">
                  <c:v>26.58</c:v>
                </c:pt>
                <c:pt idx="1596">
                  <c:v>26.6</c:v>
                </c:pt>
                <c:pt idx="1597">
                  <c:v>26.61</c:v>
                </c:pt>
                <c:pt idx="1598">
                  <c:v>26.63</c:v>
                </c:pt>
                <c:pt idx="1599">
                  <c:v>26.65</c:v>
                </c:pt>
                <c:pt idx="1600">
                  <c:v>26.66</c:v>
                </c:pt>
                <c:pt idx="1601">
                  <c:v>26.68</c:v>
                </c:pt>
                <c:pt idx="1602">
                  <c:v>26.7</c:v>
                </c:pt>
                <c:pt idx="1603">
                  <c:v>26.71</c:v>
                </c:pt>
                <c:pt idx="1604">
                  <c:v>26.73</c:v>
                </c:pt>
                <c:pt idx="1605">
                  <c:v>26.75</c:v>
                </c:pt>
                <c:pt idx="1606">
                  <c:v>26.76</c:v>
                </c:pt>
                <c:pt idx="1607">
                  <c:v>26.78</c:v>
                </c:pt>
                <c:pt idx="1608">
                  <c:v>26.8</c:v>
                </c:pt>
                <c:pt idx="1609">
                  <c:v>26.81</c:v>
                </c:pt>
                <c:pt idx="1610">
                  <c:v>26.83</c:v>
                </c:pt>
                <c:pt idx="1611">
                  <c:v>26.85</c:v>
                </c:pt>
                <c:pt idx="1612">
                  <c:v>26.86</c:v>
                </c:pt>
                <c:pt idx="1613">
                  <c:v>26.88</c:v>
                </c:pt>
                <c:pt idx="1614">
                  <c:v>26.9</c:v>
                </c:pt>
                <c:pt idx="1615">
                  <c:v>26.91</c:v>
                </c:pt>
                <c:pt idx="1616">
                  <c:v>26.93</c:v>
                </c:pt>
                <c:pt idx="1617">
                  <c:v>26.95</c:v>
                </c:pt>
                <c:pt idx="1618">
                  <c:v>26.96</c:v>
                </c:pt>
                <c:pt idx="1619">
                  <c:v>26.98</c:v>
                </c:pt>
                <c:pt idx="1620">
                  <c:v>27</c:v>
                </c:pt>
                <c:pt idx="1621">
                  <c:v>27.01</c:v>
                </c:pt>
                <c:pt idx="1622">
                  <c:v>27.03</c:v>
                </c:pt>
                <c:pt idx="1623">
                  <c:v>27.05</c:v>
                </c:pt>
                <c:pt idx="1624">
                  <c:v>27.06</c:v>
                </c:pt>
                <c:pt idx="1625">
                  <c:v>27.08</c:v>
                </c:pt>
                <c:pt idx="1626">
                  <c:v>27.1</c:v>
                </c:pt>
                <c:pt idx="1627">
                  <c:v>27.11</c:v>
                </c:pt>
                <c:pt idx="1628">
                  <c:v>27.13</c:v>
                </c:pt>
                <c:pt idx="1629">
                  <c:v>27.15</c:v>
                </c:pt>
                <c:pt idx="1630">
                  <c:v>27.16</c:v>
                </c:pt>
                <c:pt idx="1631">
                  <c:v>27.18</c:v>
                </c:pt>
                <c:pt idx="1632">
                  <c:v>27.2</c:v>
                </c:pt>
                <c:pt idx="1633">
                  <c:v>27.21</c:v>
                </c:pt>
                <c:pt idx="1634">
                  <c:v>27.23</c:v>
                </c:pt>
                <c:pt idx="1635">
                  <c:v>27.25</c:v>
                </c:pt>
                <c:pt idx="1636">
                  <c:v>27.26</c:v>
                </c:pt>
                <c:pt idx="1637">
                  <c:v>27.28</c:v>
                </c:pt>
                <c:pt idx="1638">
                  <c:v>27.3</c:v>
                </c:pt>
                <c:pt idx="1639">
                  <c:v>27.31</c:v>
                </c:pt>
                <c:pt idx="1640">
                  <c:v>27.33</c:v>
                </c:pt>
                <c:pt idx="1641">
                  <c:v>27.35</c:v>
                </c:pt>
                <c:pt idx="1642">
                  <c:v>27.36</c:v>
                </c:pt>
                <c:pt idx="1643">
                  <c:v>27.38</c:v>
                </c:pt>
                <c:pt idx="1644">
                  <c:v>27.4</c:v>
                </c:pt>
                <c:pt idx="1645">
                  <c:v>27.41</c:v>
                </c:pt>
                <c:pt idx="1646">
                  <c:v>27.43</c:v>
                </c:pt>
                <c:pt idx="1647">
                  <c:v>27.45</c:v>
                </c:pt>
                <c:pt idx="1648">
                  <c:v>27.46</c:v>
                </c:pt>
                <c:pt idx="1649">
                  <c:v>27.48</c:v>
                </c:pt>
                <c:pt idx="1650">
                  <c:v>27.5</c:v>
                </c:pt>
                <c:pt idx="1651">
                  <c:v>27.51</c:v>
                </c:pt>
                <c:pt idx="1652">
                  <c:v>27.53</c:v>
                </c:pt>
                <c:pt idx="1653">
                  <c:v>27.55</c:v>
                </c:pt>
                <c:pt idx="1654">
                  <c:v>27.56</c:v>
                </c:pt>
                <c:pt idx="1655">
                  <c:v>27.58</c:v>
                </c:pt>
                <c:pt idx="1656">
                  <c:v>27.6</c:v>
                </c:pt>
                <c:pt idx="1657">
                  <c:v>27.61</c:v>
                </c:pt>
                <c:pt idx="1658">
                  <c:v>27.63</c:v>
                </c:pt>
                <c:pt idx="1659">
                  <c:v>27.65</c:v>
                </c:pt>
                <c:pt idx="1660">
                  <c:v>27.66</c:v>
                </c:pt>
                <c:pt idx="1661">
                  <c:v>27.68</c:v>
                </c:pt>
                <c:pt idx="1662">
                  <c:v>27.7</c:v>
                </c:pt>
                <c:pt idx="1663">
                  <c:v>27.71</c:v>
                </c:pt>
                <c:pt idx="1664">
                  <c:v>27.73</c:v>
                </c:pt>
                <c:pt idx="1665">
                  <c:v>27.75</c:v>
                </c:pt>
                <c:pt idx="1666">
                  <c:v>27.76</c:v>
                </c:pt>
                <c:pt idx="1667">
                  <c:v>27.78</c:v>
                </c:pt>
                <c:pt idx="1668">
                  <c:v>27.8</c:v>
                </c:pt>
                <c:pt idx="1669">
                  <c:v>27.81</c:v>
                </c:pt>
                <c:pt idx="1670">
                  <c:v>27.83</c:v>
                </c:pt>
                <c:pt idx="1671">
                  <c:v>27.85</c:v>
                </c:pt>
                <c:pt idx="1672">
                  <c:v>27.86</c:v>
                </c:pt>
                <c:pt idx="1673">
                  <c:v>27.88</c:v>
                </c:pt>
                <c:pt idx="1674">
                  <c:v>27.9</c:v>
                </c:pt>
                <c:pt idx="1675">
                  <c:v>27.91</c:v>
                </c:pt>
                <c:pt idx="1676">
                  <c:v>27.93</c:v>
                </c:pt>
                <c:pt idx="1677">
                  <c:v>27.95</c:v>
                </c:pt>
                <c:pt idx="1678">
                  <c:v>27.96</c:v>
                </c:pt>
                <c:pt idx="1679">
                  <c:v>27.98</c:v>
                </c:pt>
                <c:pt idx="1680">
                  <c:v>28</c:v>
                </c:pt>
                <c:pt idx="1681">
                  <c:v>28.01</c:v>
                </c:pt>
                <c:pt idx="1682">
                  <c:v>28.03</c:v>
                </c:pt>
                <c:pt idx="1683">
                  <c:v>28.05</c:v>
                </c:pt>
                <c:pt idx="1684">
                  <c:v>28.06</c:v>
                </c:pt>
                <c:pt idx="1685">
                  <c:v>28.08</c:v>
                </c:pt>
                <c:pt idx="1686">
                  <c:v>28.1</c:v>
                </c:pt>
                <c:pt idx="1687">
                  <c:v>28.11</c:v>
                </c:pt>
                <c:pt idx="1688">
                  <c:v>28.13</c:v>
                </c:pt>
                <c:pt idx="1689">
                  <c:v>28.15</c:v>
                </c:pt>
                <c:pt idx="1690">
                  <c:v>28.16</c:v>
                </c:pt>
                <c:pt idx="1691">
                  <c:v>28.18</c:v>
                </c:pt>
                <c:pt idx="1692">
                  <c:v>28.2</c:v>
                </c:pt>
                <c:pt idx="1693">
                  <c:v>28.21</c:v>
                </c:pt>
                <c:pt idx="1694">
                  <c:v>28.23</c:v>
                </c:pt>
                <c:pt idx="1695">
                  <c:v>28.25</c:v>
                </c:pt>
                <c:pt idx="1696">
                  <c:v>28.26</c:v>
                </c:pt>
                <c:pt idx="1697">
                  <c:v>28.28</c:v>
                </c:pt>
                <c:pt idx="1698">
                  <c:v>28.3</c:v>
                </c:pt>
                <c:pt idx="1699">
                  <c:v>28.31</c:v>
                </c:pt>
                <c:pt idx="1700">
                  <c:v>28.33</c:v>
                </c:pt>
                <c:pt idx="1701">
                  <c:v>28.35</c:v>
                </c:pt>
                <c:pt idx="1702">
                  <c:v>28.36</c:v>
                </c:pt>
                <c:pt idx="1703">
                  <c:v>28.38</c:v>
                </c:pt>
                <c:pt idx="1704">
                  <c:v>28.4</c:v>
                </c:pt>
                <c:pt idx="1705">
                  <c:v>28.41</c:v>
                </c:pt>
                <c:pt idx="1706">
                  <c:v>28.43</c:v>
                </c:pt>
                <c:pt idx="1707">
                  <c:v>28.45</c:v>
                </c:pt>
                <c:pt idx="1708">
                  <c:v>28.46</c:v>
                </c:pt>
                <c:pt idx="1709">
                  <c:v>28.48</c:v>
                </c:pt>
                <c:pt idx="1710">
                  <c:v>28.5</c:v>
                </c:pt>
                <c:pt idx="1711">
                  <c:v>28.51</c:v>
                </c:pt>
                <c:pt idx="1712">
                  <c:v>28.53</c:v>
                </c:pt>
                <c:pt idx="1713">
                  <c:v>28.55</c:v>
                </c:pt>
                <c:pt idx="1714">
                  <c:v>28.56</c:v>
                </c:pt>
                <c:pt idx="1715">
                  <c:v>28.58</c:v>
                </c:pt>
                <c:pt idx="1716">
                  <c:v>28.6</c:v>
                </c:pt>
                <c:pt idx="1717">
                  <c:v>28.61</c:v>
                </c:pt>
                <c:pt idx="1718">
                  <c:v>28.63</c:v>
                </c:pt>
                <c:pt idx="1719">
                  <c:v>28.65</c:v>
                </c:pt>
                <c:pt idx="1720">
                  <c:v>28.66</c:v>
                </c:pt>
                <c:pt idx="1721">
                  <c:v>28.68</c:v>
                </c:pt>
                <c:pt idx="1722">
                  <c:v>28.7</c:v>
                </c:pt>
                <c:pt idx="1723">
                  <c:v>28.71</c:v>
                </c:pt>
                <c:pt idx="1724">
                  <c:v>28.73</c:v>
                </c:pt>
                <c:pt idx="1725">
                  <c:v>28.75</c:v>
                </c:pt>
                <c:pt idx="1726">
                  <c:v>28.76</c:v>
                </c:pt>
                <c:pt idx="1727">
                  <c:v>28.78</c:v>
                </c:pt>
                <c:pt idx="1728">
                  <c:v>28.8</c:v>
                </c:pt>
                <c:pt idx="1729">
                  <c:v>28.81</c:v>
                </c:pt>
                <c:pt idx="1730">
                  <c:v>28.83</c:v>
                </c:pt>
                <c:pt idx="1731">
                  <c:v>28.85</c:v>
                </c:pt>
                <c:pt idx="1732">
                  <c:v>28.86</c:v>
                </c:pt>
                <c:pt idx="1733">
                  <c:v>28.88</c:v>
                </c:pt>
                <c:pt idx="1734">
                  <c:v>28.9</c:v>
                </c:pt>
                <c:pt idx="1735">
                  <c:v>28.91</c:v>
                </c:pt>
                <c:pt idx="1736">
                  <c:v>28.93</c:v>
                </c:pt>
                <c:pt idx="1737">
                  <c:v>28.95</c:v>
                </c:pt>
                <c:pt idx="1738">
                  <c:v>28.96</c:v>
                </c:pt>
                <c:pt idx="1739">
                  <c:v>28.98</c:v>
                </c:pt>
                <c:pt idx="1740">
                  <c:v>29</c:v>
                </c:pt>
                <c:pt idx="1741">
                  <c:v>29.01</c:v>
                </c:pt>
                <c:pt idx="1742">
                  <c:v>29.03</c:v>
                </c:pt>
                <c:pt idx="1743">
                  <c:v>29.05</c:v>
                </c:pt>
                <c:pt idx="1744">
                  <c:v>29.06</c:v>
                </c:pt>
                <c:pt idx="1745">
                  <c:v>29.08</c:v>
                </c:pt>
                <c:pt idx="1746">
                  <c:v>29.1</c:v>
                </c:pt>
                <c:pt idx="1747">
                  <c:v>29.11</c:v>
                </c:pt>
                <c:pt idx="1748">
                  <c:v>29.13</c:v>
                </c:pt>
                <c:pt idx="1749">
                  <c:v>29.15</c:v>
                </c:pt>
                <c:pt idx="1750">
                  <c:v>29.16</c:v>
                </c:pt>
                <c:pt idx="1751">
                  <c:v>29.18</c:v>
                </c:pt>
                <c:pt idx="1752">
                  <c:v>29.2</c:v>
                </c:pt>
                <c:pt idx="1753">
                  <c:v>29.21</c:v>
                </c:pt>
                <c:pt idx="1754">
                  <c:v>29.23</c:v>
                </c:pt>
                <c:pt idx="1755">
                  <c:v>29.25</c:v>
                </c:pt>
                <c:pt idx="1756">
                  <c:v>29.26</c:v>
                </c:pt>
                <c:pt idx="1757">
                  <c:v>29.28</c:v>
                </c:pt>
                <c:pt idx="1758">
                  <c:v>29.3</c:v>
                </c:pt>
                <c:pt idx="1759">
                  <c:v>29.31</c:v>
                </c:pt>
                <c:pt idx="1760">
                  <c:v>29.33</c:v>
                </c:pt>
                <c:pt idx="1761">
                  <c:v>29.35</c:v>
                </c:pt>
                <c:pt idx="1762">
                  <c:v>29.36</c:v>
                </c:pt>
                <c:pt idx="1763">
                  <c:v>29.38</c:v>
                </c:pt>
                <c:pt idx="1764">
                  <c:v>29.4</c:v>
                </c:pt>
                <c:pt idx="1765">
                  <c:v>29.41</c:v>
                </c:pt>
                <c:pt idx="1766">
                  <c:v>29.43</c:v>
                </c:pt>
                <c:pt idx="1767">
                  <c:v>29.45</c:v>
                </c:pt>
                <c:pt idx="1768">
                  <c:v>29.46</c:v>
                </c:pt>
                <c:pt idx="1769">
                  <c:v>29.48</c:v>
                </c:pt>
                <c:pt idx="1770">
                  <c:v>29.5</c:v>
                </c:pt>
                <c:pt idx="1771">
                  <c:v>29.51</c:v>
                </c:pt>
                <c:pt idx="1772">
                  <c:v>29.53</c:v>
                </c:pt>
                <c:pt idx="1773">
                  <c:v>29.55</c:v>
                </c:pt>
                <c:pt idx="1774">
                  <c:v>29.56</c:v>
                </c:pt>
                <c:pt idx="1775">
                  <c:v>29.58</c:v>
                </c:pt>
                <c:pt idx="1776">
                  <c:v>29.6</c:v>
                </c:pt>
                <c:pt idx="1777">
                  <c:v>29.61</c:v>
                </c:pt>
                <c:pt idx="1778">
                  <c:v>29.63</c:v>
                </c:pt>
                <c:pt idx="1779">
                  <c:v>29.65</c:v>
                </c:pt>
                <c:pt idx="1780">
                  <c:v>29.66</c:v>
                </c:pt>
                <c:pt idx="1781">
                  <c:v>29.68</c:v>
                </c:pt>
                <c:pt idx="1782">
                  <c:v>29.7</c:v>
                </c:pt>
                <c:pt idx="1783">
                  <c:v>29.71</c:v>
                </c:pt>
                <c:pt idx="1784">
                  <c:v>29.73</c:v>
                </c:pt>
                <c:pt idx="1785">
                  <c:v>29.75</c:v>
                </c:pt>
                <c:pt idx="1786">
                  <c:v>29.76</c:v>
                </c:pt>
                <c:pt idx="1787">
                  <c:v>29.78</c:v>
                </c:pt>
                <c:pt idx="1788">
                  <c:v>29.8</c:v>
                </c:pt>
                <c:pt idx="1789">
                  <c:v>29.81</c:v>
                </c:pt>
                <c:pt idx="1790">
                  <c:v>29.83</c:v>
                </c:pt>
                <c:pt idx="1791">
                  <c:v>29.85</c:v>
                </c:pt>
                <c:pt idx="1792">
                  <c:v>29.86</c:v>
                </c:pt>
                <c:pt idx="1793">
                  <c:v>29.88</c:v>
                </c:pt>
                <c:pt idx="1794">
                  <c:v>29.9</c:v>
                </c:pt>
                <c:pt idx="1795">
                  <c:v>29.91</c:v>
                </c:pt>
                <c:pt idx="1796">
                  <c:v>29.93</c:v>
                </c:pt>
                <c:pt idx="1797">
                  <c:v>29.95</c:v>
                </c:pt>
                <c:pt idx="1798">
                  <c:v>29.96</c:v>
                </c:pt>
                <c:pt idx="1799">
                  <c:v>29.98</c:v>
                </c:pt>
                <c:pt idx="1800">
                  <c:v>30</c:v>
                </c:pt>
                <c:pt idx="1801">
                  <c:v>30.01</c:v>
                </c:pt>
                <c:pt idx="1802">
                  <c:v>30.03</c:v>
                </c:pt>
                <c:pt idx="1803">
                  <c:v>30.05</c:v>
                </c:pt>
                <c:pt idx="1804">
                  <c:v>30.06</c:v>
                </c:pt>
                <c:pt idx="1805">
                  <c:v>30.08</c:v>
                </c:pt>
                <c:pt idx="1806">
                  <c:v>30.1</c:v>
                </c:pt>
                <c:pt idx="1807">
                  <c:v>30.11</c:v>
                </c:pt>
                <c:pt idx="1808">
                  <c:v>30.13</c:v>
                </c:pt>
                <c:pt idx="1809">
                  <c:v>30.15</c:v>
                </c:pt>
                <c:pt idx="1810">
                  <c:v>30.16</c:v>
                </c:pt>
                <c:pt idx="1811">
                  <c:v>30.18</c:v>
                </c:pt>
                <c:pt idx="1812">
                  <c:v>30.2</c:v>
                </c:pt>
                <c:pt idx="1813">
                  <c:v>30.21</c:v>
                </c:pt>
                <c:pt idx="1814">
                  <c:v>30.23</c:v>
                </c:pt>
                <c:pt idx="1815">
                  <c:v>30.25</c:v>
                </c:pt>
                <c:pt idx="1816">
                  <c:v>30.26</c:v>
                </c:pt>
                <c:pt idx="1817">
                  <c:v>30.28</c:v>
                </c:pt>
                <c:pt idx="1818">
                  <c:v>30.3</c:v>
                </c:pt>
                <c:pt idx="1819">
                  <c:v>30.31</c:v>
                </c:pt>
                <c:pt idx="1820">
                  <c:v>30.33</c:v>
                </c:pt>
                <c:pt idx="1821">
                  <c:v>30.35</c:v>
                </c:pt>
                <c:pt idx="1822">
                  <c:v>30.36</c:v>
                </c:pt>
                <c:pt idx="1823">
                  <c:v>30.38</c:v>
                </c:pt>
                <c:pt idx="1824">
                  <c:v>30.4</c:v>
                </c:pt>
                <c:pt idx="1825">
                  <c:v>30.41</c:v>
                </c:pt>
                <c:pt idx="1826">
                  <c:v>30.43</c:v>
                </c:pt>
                <c:pt idx="1827">
                  <c:v>30.45</c:v>
                </c:pt>
                <c:pt idx="1828">
                  <c:v>30.46</c:v>
                </c:pt>
                <c:pt idx="1829">
                  <c:v>30.48</c:v>
                </c:pt>
                <c:pt idx="1830">
                  <c:v>30.5</c:v>
                </c:pt>
                <c:pt idx="1831">
                  <c:v>30.51</c:v>
                </c:pt>
                <c:pt idx="1832">
                  <c:v>30.53</c:v>
                </c:pt>
                <c:pt idx="1833">
                  <c:v>30.55</c:v>
                </c:pt>
                <c:pt idx="1834">
                  <c:v>30.56</c:v>
                </c:pt>
                <c:pt idx="1835">
                  <c:v>30.58</c:v>
                </c:pt>
                <c:pt idx="1836">
                  <c:v>30.6</c:v>
                </c:pt>
                <c:pt idx="1837">
                  <c:v>30.61</c:v>
                </c:pt>
                <c:pt idx="1838">
                  <c:v>30.63</c:v>
                </c:pt>
                <c:pt idx="1839">
                  <c:v>30.65</c:v>
                </c:pt>
                <c:pt idx="1840">
                  <c:v>30.66</c:v>
                </c:pt>
                <c:pt idx="1841">
                  <c:v>30.68</c:v>
                </c:pt>
                <c:pt idx="1842">
                  <c:v>30.7</c:v>
                </c:pt>
                <c:pt idx="1843">
                  <c:v>30.71</c:v>
                </c:pt>
                <c:pt idx="1844">
                  <c:v>30.73</c:v>
                </c:pt>
                <c:pt idx="1845">
                  <c:v>30.75</c:v>
                </c:pt>
                <c:pt idx="1846">
                  <c:v>30.76</c:v>
                </c:pt>
                <c:pt idx="1847">
                  <c:v>30.78</c:v>
                </c:pt>
                <c:pt idx="1848">
                  <c:v>30.8</c:v>
                </c:pt>
                <c:pt idx="1849">
                  <c:v>30.81</c:v>
                </c:pt>
                <c:pt idx="1850">
                  <c:v>30.83</c:v>
                </c:pt>
                <c:pt idx="1851">
                  <c:v>30.85</c:v>
                </c:pt>
                <c:pt idx="1852">
                  <c:v>30.86</c:v>
                </c:pt>
                <c:pt idx="1853">
                  <c:v>30.88</c:v>
                </c:pt>
                <c:pt idx="1854">
                  <c:v>30.9</c:v>
                </c:pt>
                <c:pt idx="1855">
                  <c:v>30.91</c:v>
                </c:pt>
                <c:pt idx="1856">
                  <c:v>30.93</c:v>
                </c:pt>
                <c:pt idx="1857">
                  <c:v>30.95</c:v>
                </c:pt>
                <c:pt idx="1858">
                  <c:v>30.96</c:v>
                </c:pt>
                <c:pt idx="1859">
                  <c:v>30.98</c:v>
                </c:pt>
                <c:pt idx="1860">
                  <c:v>31</c:v>
                </c:pt>
                <c:pt idx="1861">
                  <c:v>31.01</c:v>
                </c:pt>
                <c:pt idx="1862">
                  <c:v>31.03</c:v>
                </c:pt>
                <c:pt idx="1863">
                  <c:v>31.05</c:v>
                </c:pt>
                <c:pt idx="1864">
                  <c:v>31.06</c:v>
                </c:pt>
                <c:pt idx="1865">
                  <c:v>31.08</c:v>
                </c:pt>
                <c:pt idx="1866">
                  <c:v>31.1</c:v>
                </c:pt>
                <c:pt idx="1867">
                  <c:v>31.11</c:v>
                </c:pt>
                <c:pt idx="1868">
                  <c:v>31.13</c:v>
                </c:pt>
                <c:pt idx="1869">
                  <c:v>31.15</c:v>
                </c:pt>
                <c:pt idx="1870">
                  <c:v>31.16</c:v>
                </c:pt>
                <c:pt idx="1871">
                  <c:v>31.18</c:v>
                </c:pt>
                <c:pt idx="1872">
                  <c:v>31.2</c:v>
                </c:pt>
                <c:pt idx="1873">
                  <c:v>31.21</c:v>
                </c:pt>
                <c:pt idx="1874">
                  <c:v>31.23</c:v>
                </c:pt>
                <c:pt idx="1875">
                  <c:v>31.25</c:v>
                </c:pt>
                <c:pt idx="1876">
                  <c:v>31.26</c:v>
                </c:pt>
                <c:pt idx="1877">
                  <c:v>31.28</c:v>
                </c:pt>
                <c:pt idx="1878">
                  <c:v>31.3</c:v>
                </c:pt>
                <c:pt idx="1879">
                  <c:v>31.31</c:v>
                </c:pt>
                <c:pt idx="1880">
                  <c:v>31.33</c:v>
                </c:pt>
                <c:pt idx="1881">
                  <c:v>31.35</c:v>
                </c:pt>
                <c:pt idx="1882">
                  <c:v>31.36</c:v>
                </c:pt>
                <c:pt idx="1883">
                  <c:v>31.38</c:v>
                </c:pt>
                <c:pt idx="1884">
                  <c:v>31.4</c:v>
                </c:pt>
                <c:pt idx="1885">
                  <c:v>31.41</c:v>
                </c:pt>
                <c:pt idx="1886">
                  <c:v>31.43</c:v>
                </c:pt>
                <c:pt idx="1887">
                  <c:v>31.45</c:v>
                </c:pt>
                <c:pt idx="1888">
                  <c:v>31.46</c:v>
                </c:pt>
                <c:pt idx="1889">
                  <c:v>31.48</c:v>
                </c:pt>
                <c:pt idx="1890">
                  <c:v>31.5</c:v>
                </c:pt>
                <c:pt idx="1891">
                  <c:v>31.51</c:v>
                </c:pt>
                <c:pt idx="1892">
                  <c:v>31.53</c:v>
                </c:pt>
                <c:pt idx="1893">
                  <c:v>31.55</c:v>
                </c:pt>
                <c:pt idx="1894">
                  <c:v>31.56</c:v>
                </c:pt>
                <c:pt idx="1895">
                  <c:v>31.58</c:v>
                </c:pt>
                <c:pt idx="1896">
                  <c:v>31.6</c:v>
                </c:pt>
                <c:pt idx="1897">
                  <c:v>31.61</c:v>
                </c:pt>
                <c:pt idx="1898">
                  <c:v>31.63</c:v>
                </c:pt>
                <c:pt idx="1899">
                  <c:v>31.65</c:v>
                </c:pt>
                <c:pt idx="1900">
                  <c:v>31.66</c:v>
                </c:pt>
                <c:pt idx="1901">
                  <c:v>31.68</c:v>
                </c:pt>
                <c:pt idx="1902">
                  <c:v>31.7</c:v>
                </c:pt>
                <c:pt idx="1903">
                  <c:v>31.71</c:v>
                </c:pt>
                <c:pt idx="1904">
                  <c:v>31.73</c:v>
                </c:pt>
                <c:pt idx="1905">
                  <c:v>31.75</c:v>
                </c:pt>
                <c:pt idx="1906">
                  <c:v>31.76</c:v>
                </c:pt>
                <c:pt idx="1907">
                  <c:v>31.78</c:v>
                </c:pt>
                <c:pt idx="1908">
                  <c:v>31.8</c:v>
                </c:pt>
                <c:pt idx="1909">
                  <c:v>31.81</c:v>
                </c:pt>
                <c:pt idx="1910">
                  <c:v>31.83</c:v>
                </c:pt>
                <c:pt idx="1911">
                  <c:v>31.85</c:v>
                </c:pt>
                <c:pt idx="1912">
                  <c:v>31.86</c:v>
                </c:pt>
                <c:pt idx="1913">
                  <c:v>31.88</c:v>
                </c:pt>
                <c:pt idx="1914">
                  <c:v>31.9</c:v>
                </c:pt>
                <c:pt idx="1915">
                  <c:v>31.91</c:v>
                </c:pt>
                <c:pt idx="1916">
                  <c:v>31.93</c:v>
                </c:pt>
                <c:pt idx="1917">
                  <c:v>31.95</c:v>
                </c:pt>
                <c:pt idx="1918">
                  <c:v>31.96</c:v>
                </c:pt>
                <c:pt idx="1919">
                  <c:v>31.98</c:v>
                </c:pt>
                <c:pt idx="1920">
                  <c:v>32</c:v>
                </c:pt>
                <c:pt idx="1921">
                  <c:v>32.01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32.06</c:v>
                </c:pt>
                <c:pt idx="1925">
                  <c:v>32.08</c:v>
                </c:pt>
                <c:pt idx="1926">
                  <c:v>32.1</c:v>
                </c:pt>
                <c:pt idx="1927">
                  <c:v>32.11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32.159999999999997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32.21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32.26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32.31</c:v>
                </c:pt>
                <c:pt idx="1940">
                  <c:v>32.33</c:v>
                </c:pt>
                <c:pt idx="1941">
                  <c:v>32.35</c:v>
                </c:pt>
                <c:pt idx="1942">
                  <c:v>32.36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32.409999999999997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32.46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32.51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32.56</c:v>
                </c:pt>
                <c:pt idx="1955">
                  <c:v>32.58</c:v>
                </c:pt>
                <c:pt idx="1956">
                  <c:v>32.6</c:v>
                </c:pt>
                <c:pt idx="1957">
                  <c:v>32.61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32.659999999999997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32.71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32.76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32.81</c:v>
                </c:pt>
                <c:pt idx="1970">
                  <c:v>32.83</c:v>
                </c:pt>
                <c:pt idx="1971">
                  <c:v>32.85</c:v>
                </c:pt>
                <c:pt idx="1972">
                  <c:v>32.86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32.909999999999997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32.96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33.01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33.06</c:v>
                </c:pt>
                <c:pt idx="1985">
                  <c:v>33.08</c:v>
                </c:pt>
                <c:pt idx="1986">
                  <c:v>33.1</c:v>
                </c:pt>
                <c:pt idx="1987">
                  <c:v>33.11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33.159999999999997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33.21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33.26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33.31</c:v>
                </c:pt>
                <c:pt idx="2000">
                  <c:v>33.33</c:v>
                </c:pt>
                <c:pt idx="2001">
                  <c:v>33.35</c:v>
                </c:pt>
                <c:pt idx="2002">
                  <c:v>33.36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33.409999999999997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33.46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33.51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33.56</c:v>
                </c:pt>
                <c:pt idx="2015">
                  <c:v>33.58</c:v>
                </c:pt>
                <c:pt idx="2016">
                  <c:v>33.6</c:v>
                </c:pt>
                <c:pt idx="2017">
                  <c:v>33.61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33.659999999999997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33.71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33.76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33.81</c:v>
                </c:pt>
                <c:pt idx="2030">
                  <c:v>33.83</c:v>
                </c:pt>
                <c:pt idx="2031">
                  <c:v>33.85</c:v>
                </c:pt>
                <c:pt idx="2032">
                  <c:v>33.86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33.909999999999997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33.96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34.01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34.06</c:v>
                </c:pt>
                <c:pt idx="2045">
                  <c:v>34.08</c:v>
                </c:pt>
                <c:pt idx="2046">
                  <c:v>34.1</c:v>
                </c:pt>
                <c:pt idx="2047">
                  <c:v>34.11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34.159999999999997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34.21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34.26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34.31</c:v>
                </c:pt>
                <c:pt idx="2060">
                  <c:v>34.33</c:v>
                </c:pt>
                <c:pt idx="2061">
                  <c:v>34.35</c:v>
                </c:pt>
                <c:pt idx="2062">
                  <c:v>34.36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34.409999999999997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34.46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34.51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34.56</c:v>
                </c:pt>
                <c:pt idx="2075">
                  <c:v>34.58</c:v>
                </c:pt>
                <c:pt idx="2076">
                  <c:v>34.6</c:v>
                </c:pt>
                <c:pt idx="2077">
                  <c:v>34.61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34.659999999999997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34.71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34.76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34.81</c:v>
                </c:pt>
                <c:pt idx="2090">
                  <c:v>34.83</c:v>
                </c:pt>
                <c:pt idx="2091">
                  <c:v>34.85</c:v>
                </c:pt>
                <c:pt idx="2092">
                  <c:v>34.86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34.909999999999997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34.96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35.01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35.06</c:v>
                </c:pt>
                <c:pt idx="2105">
                  <c:v>35.08</c:v>
                </c:pt>
                <c:pt idx="2106">
                  <c:v>35.1</c:v>
                </c:pt>
                <c:pt idx="2107">
                  <c:v>35.11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35.159999999999997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35.21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35.26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35.31</c:v>
                </c:pt>
                <c:pt idx="2120">
                  <c:v>35.33</c:v>
                </c:pt>
                <c:pt idx="2121">
                  <c:v>35.35</c:v>
                </c:pt>
                <c:pt idx="2122">
                  <c:v>35.36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35.409999999999997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35.46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35.51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35.56</c:v>
                </c:pt>
                <c:pt idx="2135">
                  <c:v>35.58</c:v>
                </c:pt>
                <c:pt idx="2136">
                  <c:v>35.6</c:v>
                </c:pt>
                <c:pt idx="2137">
                  <c:v>35.61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35.659999999999997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35.71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35.76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35.81</c:v>
                </c:pt>
                <c:pt idx="2150">
                  <c:v>35.83</c:v>
                </c:pt>
                <c:pt idx="2151">
                  <c:v>35.85</c:v>
                </c:pt>
                <c:pt idx="2152">
                  <c:v>35.86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35.909999999999997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35.96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36.01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36.06</c:v>
                </c:pt>
                <c:pt idx="2165">
                  <c:v>36.08</c:v>
                </c:pt>
                <c:pt idx="2166">
                  <c:v>36.1</c:v>
                </c:pt>
                <c:pt idx="2167">
                  <c:v>36.11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36.159999999999997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36.21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36.26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36.31</c:v>
                </c:pt>
                <c:pt idx="2180">
                  <c:v>36.33</c:v>
                </c:pt>
                <c:pt idx="2181">
                  <c:v>36.35</c:v>
                </c:pt>
                <c:pt idx="2182">
                  <c:v>36.36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36.409999999999997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36.46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36.51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36.56</c:v>
                </c:pt>
                <c:pt idx="2195">
                  <c:v>36.58</c:v>
                </c:pt>
                <c:pt idx="2196">
                  <c:v>36.6</c:v>
                </c:pt>
                <c:pt idx="2197">
                  <c:v>36.61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36.659999999999997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36.71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36.76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36.81</c:v>
                </c:pt>
                <c:pt idx="2210">
                  <c:v>36.83</c:v>
                </c:pt>
                <c:pt idx="2211">
                  <c:v>36.85</c:v>
                </c:pt>
                <c:pt idx="2212">
                  <c:v>36.86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36.909999999999997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36.96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37.01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37.06</c:v>
                </c:pt>
                <c:pt idx="2225">
                  <c:v>37.08</c:v>
                </c:pt>
                <c:pt idx="2226">
                  <c:v>37.1</c:v>
                </c:pt>
                <c:pt idx="2227">
                  <c:v>37.11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37.159999999999997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37.21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37.26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37.31</c:v>
                </c:pt>
                <c:pt idx="2240">
                  <c:v>37.33</c:v>
                </c:pt>
                <c:pt idx="2241">
                  <c:v>37.35</c:v>
                </c:pt>
                <c:pt idx="2242">
                  <c:v>37.36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37.409999999999997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37.46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37.51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37.56</c:v>
                </c:pt>
                <c:pt idx="2255">
                  <c:v>37.58</c:v>
                </c:pt>
                <c:pt idx="2256">
                  <c:v>37.6</c:v>
                </c:pt>
                <c:pt idx="2257">
                  <c:v>37.61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37.659999999999997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37.71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37.76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37.81</c:v>
                </c:pt>
                <c:pt idx="2270">
                  <c:v>37.83</c:v>
                </c:pt>
                <c:pt idx="2271">
                  <c:v>37.85</c:v>
                </c:pt>
                <c:pt idx="2272">
                  <c:v>37.86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37.909999999999997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37.96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38.01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38.06</c:v>
                </c:pt>
                <c:pt idx="2285">
                  <c:v>38.08</c:v>
                </c:pt>
                <c:pt idx="2286">
                  <c:v>38.1</c:v>
                </c:pt>
                <c:pt idx="2287">
                  <c:v>38.11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38.159999999999997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38.21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38.26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38.31</c:v>
                </c:pt>
                <c:pt idx="2300">
                  <c:v>38.33</c:v>
                </c:pt>
                <c:pt idx="2301">
                  <c:v>38.35</c:v>
                </c:pt>
                <c:pt idx="2302">
                  <c:v>38.36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38.409999999999997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38.46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38.51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38.56</c:v>
                </c:pt>
                <c:pt idx="2315">
                  <c:v>38.58</c:v>
                </c:pt>
                <c:pt idx="2316">
                  <c:v>38.6</c:v>
                </c:pt>
                <c:pt idx="2317">
                  <c:v>38.61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38.659999999999997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38.71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38.76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38.81</c:v>
                </c:pt>
                <c:pt idx="2330">
                  <c:v>38.83</c:v>
                </c:pt>
                <c:pt idx="2331">
                  <c:v>38.85</c:v>
                </c:pt>
                <c:pt idx="2332">
                  <c:v>38.86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38.909999999999997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38.96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39.01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39.06</c:v>
                </c:pt>
                <c:pt idx="2345">
                  <c:v>39.08</c:v>
                </c:pt>
                <c:pt idx="2346">
                  <c:v>39.1</c:v>
                </c:pt>
                <c:pt idx="2347">
                  <c:v>39.11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39.159999999999997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39.21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39.26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39.31</c:v>
                </c:pt>
                <c:pt idx="2360">
                  <c:v>39.33</c:v>
                </c:pt>
                <c:pt idx="2361">
                  <c:v>39.35</c:v>
                </c:pt>
                <c:pt idx="2362">
                  <c:v>39.36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39.409999999999997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39.46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39.51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39.56</c:v>
                </c:pt>
                <c:pt idx="2375">
                  <c:v>39.58</c:v>
                </c:pt>
                <c:pt idx="2376">
                  <c:v>39.6</c:v>
                </c:pt>
                <c:pt idx="2377">
                  <c:v>39.61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39.659999999999997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39.71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39.76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39.81</c:v>
                </c:pt>
                <c:pt idx="2390">
                  <c:v>39.83</c:v>
                </c:pt>
                <c:pt idx="2391">
                  <c:v>39.85</c:v>
                </c:pt>
                <c:pt idx="2392">
                  <c:v>39.86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39.909999999999997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39.96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40.01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40.06</c:v>
                </c:pt>
                <c:pt idx="2405">
                  <c:v>40.08</c:v>
                </c:pt>
                <c:pt idx="2406">
                  <c:v>40.1</c:v>
                </c:pt>
                <c:pt idx="2407">
                  <c:v>40.11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40.159999999999997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40.21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40.26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40.31</c:v>
                </c:pt>
                <c:pt idx="2420">
                  <c:v>40.33</c:v>
                </c:pt>
                <c:pt idx="2421">
                  <c:v>40.35</c:v>
                </c:pt>
                <c:pt idx="2422">
                  <c:v>40.36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40.409999999999997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40.46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40.51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40.56</c:v>
                </c:pt>
                <c:pt idx="2435">
                  <c:v>40.58</c:v>
                </c:pt>
                <c:pt idx="2436">
                  <c:v>40.6</c:v>
                </c:pt>
                <c:pt idx="2437">
                  <c:v>40.61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40.659999999999997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40.71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40.76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40.81</c:v>
                </c:pt>
                <c:pt idx="2450">
                  <c:v>40.83</c:v>
                </c:pt>
                <c:pt idx="2451">
                  <c:v>40.85</c:v>
                </c:pt>
                <c:pt idx="2452">
                  <c:v>40.86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40.909999999999997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40.96</c:v>
                </c:pt>
                <c:pt idx="2459">
                  <c:v>40.98</c:v>
                </c:pt>
                <c:pt idx="2460">
                  <c:v>41</c:v>
                </c:pt>
                <c:pt idx="2461">
                  <c:v>41.01</c:v>
                </c:pt>
                <c:pt idx="2462">
                  <c:v>41.03</c:v>
                </c:pt>
                <c:pt idx="2463">
                  <c:v>41.05</c:v>
                </c:pt>
                <c:pt idx="2464">
                  <c:v>41.06</c:v>
                </c:pt>
                <c:pt idx="2465">
                  <c:v>41.08</c:v>
                </c:pt>
                <c:pt idx="2466">
                  <c:v>41.1</c:v>
                </c:pt>
                <c:pt idx="2467">
                  <c:v>41.11</c:v>
                </c:pt>
                <c:pt idx="2468">
                  <c:v>41.13</c:v>
                </c:pt>
                <c:pt idx="2469">
                  <c:v>41.15</c:v>
                </c:pt>
                <c:pt idx="2470">
                  <c:v>41.16</c:v>
                </c:pt>
                <c:pt idx="2471">
                  <c:v>41.18</c:v>
                </c:pt>
                <c:pt idx="2472">
                  <c:v>41.2</c:v>
                </c:pt>
                <c:pt idx="2473">
                  <c:v>41.21</c:v>
                </c:pt>
                <c:pt idx="2474">
                  <c:v>41.23</c:v>
                </c:pt>
                <c:pt idx="2475">
                  <c:v>41.25</c:v>
                </c:pt>
                <c:pt idx="2476">
                  <c:v>41.26</c:v>
                </c:pt>
                <c:pt idx="2477">
                  <c:v>41.28</c:v>
                </c:pt>
                <c:pt idx="2478">
                  <c:v>41.3</c:v>
                </c:pt>
                <c:pt idx="2479">
                  <c:v>41.31</c:v>
                </c:pt>
                <c:pt idx="2480">
                  <c:v>41.33</c:v>
                </c:pt>
                <c:pt idx="2481">
                  <c:v>41.35</c:v>
                </c:pt>
                <c:pt idx="2482">
                  <c:v>41.36</c:v>
                </c:pt>
                <c:pt idx="2483">
                  <c:v>41.38</c:v>
                </c:pt>
                <c:pt idx="2484">
                  <c:v>41.4</c:v>
                </c:pt>
                <c:pt idx="2485">
                  <c:v>41.41</c:v>
                </c:pt>
                <c:pt idx="2486">
                  <c:v>41.43</c:v>
                </c:pt>
                <c:pt idx="2487">
                  <c:v>41.45</c:v>
                </c:pt>
                <c:pt idx="2488">
                  <c:v>41.46</c:v>
                </c:pt>
                <c:pt idx="2489">
                  <c:v>41.48</c:v>
                </c:pt>
                <c:pt idx="2490">
                  <c:v>41.5</c:v>
                </c:pt>
                <c:pt idx="2491">
                  <c:v>41.51</c:v>
                </c:pt>
                <c:pt idx="2492">
                  <c:v>41.53</c:v>
                </c:pt>
                <c:pt idx="2493">
                  <c:v>41.55</c:v>
                </c:pt>
                <c:pt idx="2494">
                  <c:v>41.56</c:v>
                </c:pt>
                <c:pt idx="2495">
                  <c:v>41.58</c:v>
                </c:pt>
                <c:pt idx="2496">
                  <c:v>41.6</c:v>
                </c:pt>
                <c:pt idx="2497">
                  <c:v>41.61</c:v>
                </c:pt>
                <c:pt idx="2498">
                  <c:v>41.63</c:v>
                </c:pt>
                <c:pt idx="2499">
                  <c:v>41.65</c:v>
                </c:pt>
                <c:pt idx="2500">
                  <c:v>41.66</c:v>
                </c:pt>
                <c:pt idx="2501">
                  <c:v>41.68</c:v>
                </c:pt>
                <c:pt idx="2502">
                  <c:v>41.7</c:v>
                </c:pt>
                <c:pt idx="2503">
                  <c:v>41.71</c:v>
                </c:pt>
                <c:pt idx="2504">
                  <c:v>41.73</c:v>
                </c:pt>
                <c:pt idx="2505">
                  <c:v>41.75</c:v>
                </c:pt>
                <c:pt idx="2506">
                  <c:v>41.76</c:v>
                </c:pt>
                <c:pt idx="2507">
                  <c:v>41.78</c:v>
                </c:pt>
                <c:pt idx="2508">
                  <c:v>41.8</c:v>
                </c:pt>
                <c:pt idx="2509">
                  <c:v>41.81</c:v>
                </c:pt>
                <c:pt idx="2510">
                  <c:v>41.83</c:v>
                </c:pt>
                <c:pt idx="2511">
                  <c:v>41.85</c:v>
                </c:pt>
                <c:pt idx="2512">
                  <c:v>41.86</c:v>
                </c:pt>
                <c:pt idx="2513">
                  <c:v>41.88</c:v>
                </c:pt>
                <c:pt idx="2514">
                  <c:v>41.9</c:v>
                </c:pt>
                <c:pt idx="2515">
                  <c:v>41.91</c:v>
                </c:pt>
                <c:pt idx="2516">
                  <c:v>41.93</c:v>
                </c:pt>
                <c:pt idx="2517">
                  <c:v>41.95</c:v>
                </c:pt>
                <c:pt idx="2518">
                  <c:v>41.96</c:v>
                </c:pt>
                <c:pt idx="2519">
                  <c:v>41.98</c:v>
                </c:pt>
                <c:pt idx="2520">
                  <c:v>42</c:v>
                </c:pt>
                <c:pt idx="2521">
                  <c:v>42.01</c:v>
                </c:pt>
                <c:pt idx="2522">
                  <c:v>42.03</c:v>
                </c:pt>
                <c:pt idx="2523">
                  <c:v>42.05</c:v>
                </c:pt>
                <c:pt idx="2524">
                  <c:v>42.06</c:v>
                </c:pt>
                <c:pt idx="2525">
                  <c:v>42.08</c:v>
                </c:pt>
                <c:pt idx="2526">
                  <c:v>42.1</c:v>
                </c:pt>
                <c:pt idx="2527">
                  <c:v>42.11</c:v>
                </c:pt>
                <c:pt idx="2528">
                  <c:v>42.13</c:v>
                </c:pt>
                <c:pt idx="2529">
                  <c:v>42.15</c:v>
                </c:pt>
                <c:pt idx="2530">
                  <c:v>42.16</c:v>
                </c:pt>
                <c:pt idx="2531">
                  <c:v>42.18</c:v>
                </c:pt>
                <c:pt idx="2532">
                  <c:v>42.2</c:v>
                </c:pt>
                <c:pt idx="2533">
                  <c:v>42.21</c:v>
                </c:pt>
                <c:pt idx="2534">
                  <c:v>42.23</c:v>
                </c:pt>
                <c:pt idx="2535">
                  <c:v>42.25</c:v>
                </c:pt>
                <c:pt idx="2536">
                  <c:v>42.26</c:v>
                </c:pt>
                <c:pt idx="2537">
                  <c:v>42.28</c:v>
                </c:pt>
                <c:pt idx="2538">
                  <c:v>42.3</c:v>
                </c:pt>
                <c:pt idx="2539">
                  <c:v>42.31</c:v>
                </c:pt>
                <c:pt idx="2540">
                  <c:v>42.33</c:v>
                </c:pt>
                <c:pt idx="2541">
                  <c:v>42.35</c:v>
                </c:pt>
                <c:pt idx="2542">
                  <c:v>42.36</c:v>
                </c:pt>
                <c:pt idx="2543">
                  <c:v>42.38</c:v>
                </c:pt>
                <c:pt idx="2544">
                  <c:v>42.4</c:v>
                </c:pt>
                <c:pt idx="2545">
                  <c:v>42.41</c:v>
                </c:pt>
                <c:pt idx="2546">
                  <c:v>42.43</c:v>
                </c:pt>
                <c:pt idx="2547">
                  <c:v>42.45</c:v>
                </c:pt>
                <c:pt idx="2548">
                  <c:v>42.46</c:v>
                </c:pt>
                <c:pt idx="2549">
                  <c:v>42.48</c:v>
                </c:pt>
                <c:pt idx="2550">
                  <c:v>42.5</c:v>
                </c:pt>
                <c:pt idx="2551">
                  <c:v>42.51</c:v>
                </c:pt>
                <c:pt idx="2552">
                  <c:v>42.53</c:v>
                </c:pt>
                <c:pt idx="2553">
                  <c:v>42.55</c:v>
                </c:pt>
                <c:pt idx="2554">
                  <c:v>42.56</c:v>
                </c:pt>
                <c:pt idx="2555">
                  <c:v>42.58</c:v>
                </c:pt>
                <c:pt idx="2556">
                  <c:v>42.6</c:v>
                </c:pt>
                <c:pt idx="2557">
                  <c:v>42.61</c:v>
                </c:pt>
                <c:pt idx="2558">
                  <c:v>42.63</c:v>
                </c:pt>
                <c:pt idx="2559">
                  <c:v>42.65</c:v>
                </c:pt>
                <c:pt idx="2560">
                  <c:v>42.66</c:v>
                </c:pt>
                <c:pt idx="2561">
                  <c:v>42.68</c:v>
                </c:pt>
                <c:pt idx="2562">
                  <c:v>42.7</c:v>
                </c:pt>
                <c:pt idx="2563">
                  <c:v>42.71</c:v>
                </c:pt>
                <c:pt idx="2564">
                  <c:v>42.73</c:v>
                </c:pt>
                <c:pt idx="2565">
                  <c:v>42.75</c:v>
                </c:pt>
                <c:pt idx="2566">
                  <c:v>42.76</c:v>
                </c:pt>
                <c:pt idx="2567">
                  <c:v>42.78</c:v>
                </c:pt>
                <c:pt idx="2568">
                  <c:v>42.8</c:v>
                </c:pt>
                <c:pt idx="2569">
                  <c:v>42.81</c:v>
                </c:pt>
                <c:pt idx="2570">
                  <c:v>42.83</c:v>
                </c:pt>
                <c:pt idx="2571">
                  <c:v>42.85</c:v>
                </c:pt>
                <c:pt idx="2572">
                  <c:v>42.86</c:v>
                </c:pt>
                <c:pt idx="2573">
                  <c:v>42.88</c:v>
                </c:pt>
                <c:pt idx="2574">
                  <c:v>42.9</c:v>
                </c:pt>
                <c:pt idx="2575">
                  <c:v>42.91</c:v>
                </c:pt>
                <c:pt idx="2576">
                  <c:v>42.93</c:v>
                </c:pt>
                <c:pt idx="2577">
                  <c:v>42.95</c:v>
                </c:pt>
                <c:pt idx="2578">
                  <c:v>42.96</c:v>
                </c:pt>
                <c:pt idx="2579">
                  <c:v>42.98</c:v>
                </c:pt>
                <c:pt idx="2580">
                  <c:v>43</c:v>
                </c:pt>
                <c:pt idx="2581">
                  <c:v>43.01</c:v>
                </c:pt>
                <c:pt idx="2582">
                  <c:v>43.03</c:v>
                </c:pt>
                <c:pt idx="2583">
                  <c:v>43.05</c:v>
                </c:pt>
                <c:pt idx="2584">
                  <c:v>43.06</c:v>
                </c:pt>
                <c:pt idx="2585">
                  <c:v>43.08</c:v>
                </c:pt>
                <c:pt idx="2586">
                  <c:v>43.1</c:v>
                </c:pt>
                <c:pt idx="2587">
                  <c:v>43.11</c:v>
                </c:pt>
                <c:pt idx="2588">
                  <c:v>43.13</c:v>
                </c:pt>
                <c:pt idx="2589">
                  <c:v>43.15</c:v>
                </c:pt>
                <c:pt idx="2590">
                  <c:v>43.16</c:v>
                </c:pt>
                <c:pt idx="2591">
                  <c:v>43.18</c:v>
                </c:pt>
                <c:pt idx="2592">
                  <c:v>43.2</c:v>
                </c:pt>
                <c:pt idx="2593">
                  <c:v>43.21</c:v>
                </c:pt>
                <c:pt idx="2594">
                  <c:v>43.23</c:v>
                </c:pt>
                <c:pt idx="2595">
                  <c:v>43.25</c:v>
                </c:pt>
                <c:pt idx="2596">
                  <c:v>43.26</c:v>
                </c:pt>
                <c:pt idx="2597">
                  <c:v>43.28</c:v>
                </c:pt>
                <c:pt idx="2598">
                  <c:v>43.3</c:v>
                </c:pt>
                <c:pt idx="2599">
                  <c:v>43.31</c:v>
                </c:pt>
                <c:pt idx="2600">
                  <c:v>43.33</c:v>
                </c:pt>
                <c:pt idx="2601">
                  <c:v>43.35</c:v>
                </c:pt>
                <c:pt idx="2602">
                  <c:v>43.36</c:v>
                </c:pt>
                <c:pt idx="2603">
                  <c:v>43.38</c:v>
                </c:pt>
                <c:pt idx="2604">
                  <c:v>43.4</c:v>
                </c:pt>
                <c:pt idx="2605">
                  <c:v>43.41</c:v>
                </c:pt>
                <c:pt idx="2606">
                  <c:v>43.43</c:v>
                </c:pt>
                <c:pt idx="2607">
                  <c:v>43.45</c:v>
                </c:pt>
                <c:pt idx="2608">
                  <c:v>43.46</c:v>
                </c:pt>
                <c:pt idx="2609">
                  <c:v>43.48</c:v>
                </c:pt>
                <c:pt idx="2610">
                  <c:v>43.5</c:v>
                </c:pt>
                <c:pt idx="2611">
                  <c:v>43.51</c:v>
                </c:pt>
                <c:pt idx="2612">
                  <c:v>43.53</c:v>
                </c:pt>
                <c:pt idx="2613">
                  <c:v>43.55</c:v>
                </c:pt>
                <c:pt idx="2614">
                  <c:v>43.56</c:v>
                </c:pt>
                <c:pt idx="2615">
                  <c:v>43.58</c:v>
                </c:pt>
                <c:pt idx="2616">
                  <c:v>43.6</c:v>
                </c:pt>
                <c:pt idx="2617">
                  <c:v>43.61</c:v>
                </c:pt>
                <c:pt idx="2618">
                  <c:v>43.63</c:v>
                </c:pt>
                <c:pt idx="2619">
                  <c:v>43.65</c:v>
                </c:pt>
                <c:pt idx="2620">
                  <c:v>43.66</c:v>
                </c:pt>
                <c:pt idx="2621">
                  <c:v>43.68</c:v>
                </c:pt>
                <c:pt idx="2622">
                  <c:v>43.7</c:v>
                </c:pt>
                <c:pt idx="2623">
                  <c:v>43.71</c:v>
                </c:pt>
                <c:pt idx="2624">
                  <c:v>43.73</c:v>
                </c:pt>
                <c:pt idx="2625">
                  <c:v>43.75</c:v>
                </c:pt>
                <c:pt idx="2626">
                  <c:v>43.76</c:v>
                </c:pt>
                <c:pt idx="2627">
                  <c:v>43.78</c:v>
                </c:pt>
                <c:pt idx="2628">
                  <c:v>43.8</c:v>
                </c:pt>
                <c:pt idx="2629">
                  <c:v>43.81</c:v>
                </c:pt>
                <c:pt idx="2630">
                  <c:v>43.83</c:v>
                </c:pt>
                <c:pt idx="2631">
                  <c:v>43.85</c:v>
                </c:pt>
                <c:pt idx="2632">
                  <c:v>43.86</c:v>
                </c:pt>
                <c:pt idx="2633">
                  <c:v>43.88</c:v>
                </c:pt>
                <c:pt idx="2634">
                  <c:v>43.9</c:v>
                </c:pt>
                <c:pt idx="2635">
                  <c:v>43.91</c:v>
                </c:pt>
                <c:pt idx="2636">
                  <c:v>43.93</c:v>
                </c:pt>
                <c:pt idx="2637">
                  <c:v>43.95</c:v>
                </c:pt>
                <c:pt idx="2638">
                  <c:v>43.96</c:v>
                </c:pt>
                <c:pt idx="2639">
                  <c:v>43.98</c:v>
                </c:pt>
                <c:pt idx="2640">
                  <c:v>44</c:v>
                </c:pt>
                <c:pt idx="2641">
                  <c:v>44.01</c:v>
                </c:pt>
                <c:pt idx="2642">
                  <c:v>44.03</c:v>
                </c:pt>
                <c:pt idx="2643">
                  <c:v>44.05</c:v>
                </c:pt>
                <c:pt idx="2644">
                  <c:v>44.06</c:v>
                </c:pt>
                <c:pt idx="2645">
                  <c:v>44.08</c:v>
                </c:pt>
                <c:pt idx="2646">
                  <c:v>44.1</c:v>
                </c:pt>
                <c:pt idx="2647">
                  <c:v>44.11</c:v>
                </c:pt>
                <c:pt idx="2648">
                  <c:v>44.13</c:v>
                </c:pt>
                <c:pt idx="2649">
                  <c:v>44.15</c:v>
                </c:pt>
                <c:pt idx="2650">
                  <c:v>44.16</c:v>
                </c:pt>
                <c:pt idx="2651">
                  <c:v>44.18</c:v>
                </c:pt>
                <c:pt idx="2652">
                  <c:v>44.2</c:v>
                </c:pt>
                <c:pt idx="2653">
                  <c:v>44.21</c:v>
                </c:pt>
                <c:pt idx="2654">
                  <c:v>44.23</c:v>
                </c:pt>
                <c:pt idx="2655">
                  <c:v>44.25</c:v>
                </c:pt>
                <c:pt idx="2656">
                  <c:v>44.26</c:v>
                </c:pt>
                <c:pt idx="2657">
                  <c:v>44.28</c:v>
                </c:pt>
                <c:pt idx="2658">
                  <c:v>44.3</c:v>
                </c:pt>
                <c:pt idx="2659">
                  <c:v>44.31</c:v>
                </c:pt>
                <c:pt idx="2660">
                  <c:v>44.33</c:v>
                </c:pt>
                <c:pt idx="2661">
                  <c:v>44.35</c:v>
                </c:pt>
                <c:pt idx="2662">
                  <c:v>44.36</c:v>
                </c:pt>
                <c:pt idx="2663">
                  <c:v>44.38</c:v>
                </c:pt>
                <c:pt idx="2664">
                  <c:v>44.4</c:v>
                </c:pt>
                <c:pt idx="2665">
                  <c:v>44.41</c:v>
                </c:pt>
                <c:pt idx="2666">
                  <c:v>44.43</c:v>
                </c:pt>
                <c:pt idx="2667">
                  <c:v>44.45</c:v>
                </c:pt>
                <c:pt idx="2668">
                  <c:v>44.46</c:v>
                </c:pt>
                <c:pt idx="2669">
                  <c:v>44.48</c:v>
                </c:pt>
                <c:pt idx="2670">
                  <c:v>44.5</c:v>
                </c:pt>
                <c:pt idx="2671">
                  <c:v>44.51</c:v>
                </c:pt>
                <c:pt idx="2672">
                  <c:v>44.53</c:v>
                </c:pt>
                <c:pt idx="2673">
                  <c:v>44.55</c:v>
                </c:pt>
                <c:pt idx="2674">
                  <c:v>44.56</c:v>
                </c:pt>
                <c:pt idx="2675">
                  <c:v>44.58</c:v>
                </c:pt>
                <c:pt idx="2676">
                  <c:v>44.6</c:v>
                </c:pt>
                <c:pt idx="2677">
                  <c:v>44.61</c:v>
                </c:pt>
                <c:pt idx="2678">
                  <c:v>44.63</c:v>
                </c:pt>
                <c:pt idx="2679">
                  <c:v>44.65</c:v>
                </c:pt>
                <c:pt idx="2680">
                  <c:v>44.66</c:v>
                </c:pt>
                <c:pt idx="2681">
                  <c:v>44.68</c:v>
                </c:pt>
                <c:pt idx="2682">
                  <c:v>44.7</c:v>
                </c:pt>
                <c:pt idx="2683">
                  <c:v>44.71</c:v>
                </c:pt>
                <c:pt idx="2684">
                  <c:v>44.73</c:v>
                </c:pt>
                <c:pt idx="2685">
                  <c:v>44.75</c:v>
                </c:pt>
                <c:pt idx="2686">
                  <c:v>44.76</c:v>
                </c:pt>
                <c:pt idx="2687">
                  <c:v>44.78</c:v>
                </c:pt>
                <c:pt idx="2688">
                  <c:v>44.8</c:v>
                </c:pt>
                <c:pt idx="2689">
                  <c:v>44.81</c:v>
                </c:pt>
                <c:pt idx="2690">
                  <c:v>44.83</c:v>
                </c:pt>
                <c:pt idx="2691">
                  <c:v>44.85</c:v>
                </c:pt>
                <c:pt idx="2692">
                  <c:v>44.86</c:v>
                </c:pt>
                <c:pt idx="2693">
                  <c:v>44.88</c:v>
                </c:pt>
                <c:pt idx="2694">
                  <c:v>44.9</c:v>
                </c:pt>
                <c:pt idx="2695">
                  <c:v>44.91</c:v>
                </c:pt>
                <c:pt idx="2696">
                  <c:v>44.93</c:v>
                </c:pt>
                <c:pt idx="2697">
                  <c:v>44.95</c:v>
                </c:pt>
                <c:pt idx="2698">
                  <c:v>44.96</c:v>
                </c:pt>
                <c:pt idx="2699">
                  <c:v>44.98</c:v>
                </c:pt>
                <c:pt idx="2700">
                  <c:v>45</c:v>
                </c:pt>
                <c:pt idx="2701">
                  <c:v>45.01</c:v>
                </c:pt>
                <c:pt idx="2702">
                  <c:v>45.03</c:v>
                </c:pt>
                <c:pt idx="2703">
                  <c:v>45.05</c:v>
                </c:pt>
                <c:pt idx="2704">
                  <c:v>45.06</c:v>
                </c:pt>
                <c:pt idx="2705">
                  <c:v>45.08</c:v>
                </c:pt>
                <c:pt idx="2706">
                  <c:v>45.1</c:v>
                </c:pt>
                <c:pt idx="2707">
                  <c:v>45.11</c:v>
                </c:pt>
                <c:pt idx="2708">
                  <c:v>45.13</c:v>
                </c:pt>
                <c:pt idx="2709">
                  <c:v>45.15</c:v>
                </c:pt>
                <c:pt idx="2710">
                  <c:v>45.16</c:v>
                </c:pt>
                <c:pt idx="2711">
                  <c:v>45.18</c:v>
                </c:pt>
                <c:pt idx="2712">
                  <c:v>45.2</c:v>
                </c:pt>
                <c:pt idx="2713">
                  <c:v>45.21</c:v>
                </c:pt>
                <c:pt idx="2714">
                  <c:v>45.23</c:v>
                </c:pt>
                <c:pt idx="2715">
                  <c:v>45.25</c:v>
                </c:pt>
                <c:pt idx="2716">
                  <c:v>45.26</c:v>
                </c:pt>
                <c:pt idx="2717">
                  <c:v>45.28</c:v>
                </c:pt>
                <c:pt idx="2718">
                  <c:v>45.3</c:v>
                </c:pt>
                <c:pt idx="2719">
                  <c:v>45.31</c:v>
                </c:pt>
                <c:pt idx="2720">
                  <c:v>45.33</c:v>
                </c:pt>
                <c:pt idx="2721">
                  <c:v>45.35</c:v>
                </c:pt>
                <c:pt idx="2722">
                  <c:v>45.36</c:v>
                </c:pt>
                <c:pt idx="2723">
                  <c:v>45.38</c:v>
                </c:pt>
                <c:pt idx="2724">
                  <c:v>45.4</c:v>
                </c:pt>
                <c:pt idx="2725">
                  <c:v>45.41</c:v>
                </c:pt>
                <c:pt idx="2726">
                  <c:v>45.43</c:v>
                </c:pt>
                <c:pt idx="2727">
                  <c:v>45.45</c:v>
                </c:pt>
                <c:pt idx="2728">
                  <c:v>45.46</c:v>
                </c:pt>
                <c:pt idx="2729">
                  <c:v>45.48</c:v>
                </c:pt>
                <c:pt idx="2730">
                  <c:v>45.5</c:v>
                </c:pt>
                <c:pt idx="2731">
                  <c:v>45.51</c:v>
                </c:pt>
                <c:pt idx="2732">
                  <c:v>45.53</c:v>
                </c:pt>
                <c:pt idx="2733">
                  <c:v>45.55</c:v>
                </c:pt>
                <c:pt idx="2734">
                  <c:v>45.56</c:v>
                </c:pt>
                <c:pt idx="2735">
                  <c:v>45.58</c:v>
                </c:pt>
                <c:pt idx="2736">
                  <c:v>45.6</c:v>
                </c:pt>
                <c:pt idx="2737">
                  <c:v>45.61</c:v>
                </c:pt>
                <c:pt idx="2738">
                  <c:v>45.63</c:v>
                </c:pt>
                <c:pt idx="2739">
                  <c:v>45.65</c:v>
                </c:pt>
                <c:pt idx="2740">
                  <c:v>45.66</c:v>
                </c:pt>
                <c:pt idx="2741">
                  <c:v>45.68</c:v>
                </c:pt>
                <c:pt idx="2742">
                  <c:v>45.7</c:v>
                </c:pt>
                <c:pt idx="2743">
                  <c:v>45.71</c:v>
                </c:pt>
                <c:pt idx="2744">
                  <c:v>45.73</c:v>
                </c:pt>
                <c:pt idx="2745">
                  <c:v>45.75</c:v>
                </c:pt>
                <c:pt idx="2746">
                  <c:v>45.76</c:v>
                </c:pt>
                <c:pt idx="2747">
                  <c:v>45.78</c:v>
                </c:pt>
                <c:pt idx="2748">
                  <c:v>45.8</c:v>
                </c:pt>
                <c:pt idx="2749">
                  <c:v>45.81</c:v>
                </c:pt>
                <c:pt idx="2750">
                  <c:v>45.83</c:v>
                </c:pt>
                <c:pt idx="2751">
                  <c:v>45.85</c:v>
                </c:pt>
                <c:pt idx="2752">
                  <c:v>45.86</c:v>
                </c:pt>
                <c:pt idx="2753">
                  <c:v>45.88</c:v>
                </c:pt>
                <c:pt idx="2754">
                  <c:v>45.9</c:v>
                </c:pt>
                <c:pt idx="2755">
                  <c:v>45.91</c:v>
                </c:pt>
                <c:pt idx="2756">
                  <c:v>45.93</c:v>
                </c:pt>
                <c:pt idx="2757">
                  <c:v>45.95</c:v>
                </c:pt>
                <c:pt idx="2758">
                  <c:v>45.96</c:v>
                </c:pt>
                <c:pt idx="2759">
                  <c:v>45.98</c:v>
                </c:pt>
                <c:pt idx="2760">
                  <c:v>46</c:v>
                </c:pt>
                <c:pt idx="2761">
                  <c:v>46.01</c:v>
                </c:pt>
                <c:pt idx="2762">
                  <c:v>46.03</c:v>
                </c:pt>
                <c:pt idx="2763">
                  <c:v>46.05</c:v>
                </c:pt>
                <c:pt idx="2764">
                  <c:v>46.06</c:v>
                </c:pt>
                <c:pt idx="2765">
                  <c:v>46.08</c:v>
                </c:pt>
                <c:pt idx="2766">
                  <c:v>46.1</c:v>
                </c:pt>
                <c:pt idx="2767">
                  <c:v>46.11</c:v>
                </c:pt>
                <c:pt idx="2768">
                  <c:v>46.13</c:v>
                </c:pt>
                <c:pt idx="2769">
                  <c:v>46.15</c:v>
                </c:pt>
                <c:pt idx="2770">
                  <c:v>46.16</c:v>
                </c:pt>
                <c:pt idx="2771">
                  <c:v>46.18</c:v>
                </c:pt>
                <c:pt idx="2772">
                  <c:v>46.2</c:v>
                </c:pt>
                <c:pt idx="2773">
                  <c:v>46.21</c:v>
                </c:pt>
                <c:pt idx="2774">
                  <c:v>46.23</c:v>
                </c:pt>
                <c:pt idx="2775">
                  <c:v>46.25</c:v>
                </c:pt>
                <c:pt idx="2776">
                  <c:v>46.26</c:v>
                </c:pt>
                <c:pt idx="2777">
                  <c:v>46.28</c:v>
                </c:pt>
                <c:pt idx="2778">
                  <c:v>46.3</c:v>
                </c:pt>
                <c:pt idx="2779">
                  <c:v>46.31</c:v>
                </c:pt>
                <c:pt idx="2780">
                  <c:v>46.33</c:v>
                </c:pt>
                <c:pt idx="2781">
                  <c:v>46.35</c:v>
                </c:pt>
                <c:pt idx="2782">
                  <c:v>46.36</c:v>
                </c:pt>
                <c:pt idx="2783">
                  <c:v>46.38</c:v>
                </c:pt>
                <c:pt idx="2784">
                  <c:v>46.4</c:v>
                </c:pt>
                <c:pt idx="2785">
                  <c:v>46.41</c:v>
                </c:pt>
                <c:pt idx="2786">
                  <c:v>46.43</c:v>
                </c:pt>
                <c:pt idx="2787">
                  <c:v>46.45</c:v>
                </c:pt>
                <c:pt idx="2788">
                  <c:v>46.46</c:v>
                </c:pt>
                <c:pt idx="2789">
                  <c:v>46.48</c:v>
                </c:pt>
                <c:pt idx="2790">
                  <c:v>46.5</c:v>
                </c:pt>
                <c:pt idx="2791">
                  <c:v>46.51</c:v>
                </c:pt>
                <c:pt idx="2792">
                  <c:v>46.53</c:v>
                </c:pt>
                <c:pt idx="2793">
                  <c:v>46.55</c:v>
                </c:pt>
                <c:pt idx="2794">
                  <c:v>46.56</c:v>
                </c:pt>
                <c:pt idx="2795">
                  <c:v>46.58</c:v>
                </c:pt>
                <c:pt idx="2796">
                  <c:v>46.6</c:v>
                </c:pt>
                <c:pt idx="2797">
                  <c:v>46.61</c:v>
                </c:pt>
                <c:pt idx="2798">
                  <c:v>46.63</c:v>
                </c:pt>
                <c:pt idx="2799">
                  <c:v>46.65</c:v>
                </c:pt>
                <c:pt idx="2800">
                  <c:v>46.66</c:v>
                </c:pt>
                <c:pt idx="2801">
                  <c:v>46.68</c:v>
                </c:pt>
                <c:pt idx="2802">
                  <c:v>46.7</c:v>
                </c:pt>
                <c:pt idx="2803">
                  <c:v>46.71</c:v>
                </c:pt>
                <c:pt idx="2804">
                  <c:v>46.73</c:v>
                </c:pt>
                <c:pt idx="2805">
                  <c:v>46.75</c:v>
                </c:pt>
                <c:pt idx="2806">
                  <c:v>46.76</c:v>
                </c:pt>
                <c:pt idx="2807">
                  <c:v>46.78</c:v>
                </c:pt>
                <c:pt idx="2808">
                  <c:v>46.8</c:v>
                </c:pt>
                <c:pt idx="2809">
                  <c:v>46.81</c:v>
                </c:pt>
                <c:pt idx="2810">
                  <c:v>46.83</c:v>
                </c:pt>
                <c:pt idx="2811">
                  <c:v>46.85</c:v>
                </c:pt>
                <c:pt idx="2812">
                  <c:v>46.86</c:v>
                </c:pt>
                <c:pt idx="2813">
                  <c:v>46.88</c:v>
                </c:pt>
                <c:pt idx="2814">
                  <c:v>46.9</c:v>
                </c:pt>
                <c:pt idx="2815">
                  <c:v>46.91</c:v>
                </c:pt>
                <c:pt idx="2816">
                  <c:v>46.93</c:v>
                </c:pt>
                <c:pt idx="2817">
                  <c:v>46.95</c:v>
                </c:pt>
                <c:pt idx="2818">
                  <c:v>46.96</c:v>
                </c:pt>
                <c:pt idx="2819">
                  <c:v>46.98</c:v>
                </c:pt>
                <c:pt idx="2820">
                  <c:v>47</c:v>
                </c:pt>
                <c:pt idx="2821">
                  <c:v>47.01</c:v>
                </c:pt>
                <c:pt idx="2822">
                  <c:v>47.03</c:v>
                </c:pt>
                <c:pt idx="2823">
                  <c:v>47.05</c:v>
                </c:pt>
                <c:pt idx="2824">
                  <c:v>47.06</c:v>
                </c:pt>
                <c:pt idx="2825">
                  <c:v>47.08</c:v>
                </c:pt>
                <c:pt idx="2826">
                  <c:v>47.1</c:v>
                </c:pt>
                <c:pt idx="2827">
                  <c:v>47.11</c:v>
                </c:pt>
                <c:pt idx="2828">
                  <c:v>47.13</c:v>
                </c:pt>
                <c:pt idx="2829">
                  <c:v>47.15</c:v>
                </c:pt>
                <c:pt idx="2830">
                  <c:v>47.16</c:v>
                </c:pt>
                <c:pt idx="2831">
                  <c:v>47.18</c:v>
                </c:pt>
                <c:pt idx="2832">
                  <c:v>47.2</c:v>
                </c:pt>
                <c:pt idx="2833">
                  <c:v>47.21</c:v>
                </c:pt>
                <c:pt idx="2834">
                  <c:v>47.23</c:v>
                </c:pt>
                <c:pt idx="2835">
                  <c:v>47.25</c:v>
                </c:pt>
                <c:pt idx="2836">
                  <c:v>47.26</c:v>
                </c:pt>
                <c:pt idx="2837">
                  <c:v>47.28</c:v>
                </c:pt>
                <c:pt idx="2838">
                  <c:v>47.3</c:v>
                </c:pt>
                <c:pt idx="2839">
                  <c:v>47.31</c:v>
                </c:pt>
                <c:pt idx="2840">
                  <c:v>47.33</c:v>
                </c:pt>
                <c:pt idx="2841">
                  <c:v>47.35</c:v>
                </c:pt>
                <c:pt idx="2842">
                  <c:v>47.36</c:v>
                </c:pt>
                <c:pt idx="2843">
                  <c:v>47.38</c:v>
                </c:pt>
                <c:pt idx="2844">
                  <c:v>47.4</c:v>
                </c:pt>
                <c:pt idx="2845">
                  <c:v>47.41</c:v>
                </c:pt>
                <c:pt idx="2846">
                  <c:v>47.43</c:v>
                </c:pt>
                <c:pt idx="2847">
                  <c:v>47.45</c:v>
                </c:pt>
                <c:pt idx="2848">
                  <c:v>47.46</c:v>
                </c:pt>
                <c:pt idx="2849">
                  <c:v>47.48</c:v>
                </c:pt>
                <c:pt idx="2850">
                  <c:v>47.5</c:v>
                </c:pt>
                <c:pt idx="2851">
                  <c:v>47.51</c:v>
                </c:pt>
                <c:pt idx="2852">
                  <c:v>47.53</c:v>
                </c:pt>
                <c:pt idx="2853">
                  <c:v>47.55</c:v>
                </c:pt>
                <c:pt idx="2854">
                  <c:v>47.56</c:v>
                </c:pt>
                <c:pt idx="2855">
                  <c:v>47.58</c:v>
                </c:pt>
                <c:pt idx="2856">
                  <c:v>47.6</c:v>
                </c:pt>
                <c:pt idx="2857">
                  <c:v>47.61</c:v>
                </c:pt>
                <c:pt idx="2858">
                  <c:v>47.63</c:v>
                </c:pt>
                <c:pt idx="2859">
                  <c:v>47.65</c:v>
                </c:pt>
                <c:pt idx="2860">
                  <c:v>47.66</c:v>
                </c:pt>
                <c:pt idx="2861">
                  <c:v>47.68</c:v>
                </c:pt>
                <c:pt idx="2862">
                  <c:v>47.7</c:v>
                </c:pt>
                <c:pt idx="2863">
                  <c:v>47.71</c:v>
                </c:pt>
                <c:pt idx="2864">
                  <c:v>47.73</c:v>
                </c:pt>
                <c:pt idx="2865">
                  <c:v>47.75</c:v>
                </c:pt>
                <c:pt idx="2866">
                  <c:v>47.76</c:v>
                </c:pt>
                <c:pt idx="2867">
                  <c:v>47.78</c:v>
                </c:pt>
                <c:pt idx="2868">
                  <c:v>47.8</c:v>
                </c:pt>
                <c:pt idx="2869">
                  <c:v>47.81</c:v>
                </c:pt>
                <c:pt idx="2870">
                  <c:v>47.83</c:v>
                </c:pt>
                <c:pt idx="2871">
                  <c:v>47.85</c:v>
                </c:pt>
                <c:pt idx="2872">
                  <c:v>47.86</c:v>
                </c:pt>
                <c:pt idx="2873">
                  <c:v>47.88</c:v>
                </c:pt>
                <c:pt idx="2874">
                  <c:v>47.9</c:v>
                </c:pt>
                <c:pt idx="2875">
                  <c:v>47.91</c:v>
                </c:pt>
                <c:pt idx="2876">
                  <c:v>47.93</c:v>
                </c:pt>
                <c:pt idx="2877">
                  <c:v>47.95</c:v>
                </c:pt>
                <c:pt idx="2878">
                  <c:v>47.96</c:v>
                </c:pt>
                <c:pt idx="2879">
                  <c:v>47.98</c:v>
                </c:pt>
                <c:pt idx="2880">
                  <c:v>48</c:v>
                </c:pt>
                <c:pt idx="2881">
                  <c:v>48.01</c:v>
                </c:pt>
                <c:pt idx="2882">
                  <c:v>48.03</c:v>
                </c:pt>
                <c:pt idx="2883">
                  <c:v>48.05</c:v>
                </c:pt>
                <c:pt idx="2884">
                  <c:v>48.06</c:v>
                </c:pt>
                <c:pt idx="2885">
                  <c:v>48.08</c:v>
                </c:pt>
                <c:pt idx="2886">
                  <c:v>48.1</c:v>
                </c:pt>
                <c:pt idx="2887">
                  <c:v>48.11</c:v>
                </c:pt>
                <c:pt idx="2888">
                  <c:v>48.13</c:v>
                </c:pt>
                <c:pt idx="2889">
                  <c:v>48.15</c:v>
                </c:pt>
                <c:pt idx="2890">
                  <c:v>48.16</c:v>
                </c:pt>
                <c:pt idx="2891">
                  <c:v>48.18</c:v>
                </c:pt>
                <c:pt idx="2892">
                  <c:v>48.2</c:v>
                </c:pt>
                <c:pt idx="2893">
                  <c:v>48.21</c:v>
                </c:pt>
                <c:pt idx="2894">
                  <c:v>48.23</c:v>
                </c:pt>
                <c:pt idx="2895">
                  <c:v>48.25</c:v>
                </c:pt>
                <c:pt idx="2896">
                  <c:v>48.26</c:v>
                </c:pt>
                <c:pt idx="2897">
                  <c:v>48.28</c:v>
                </c:pt>
                <c:pt idx="2898">
                  <c:v>48.3</c:v>
                </c:pt>
                <c:pt idx="2899">
                  <c:v>48.31</c:v>
                </c:pt>
                <c:pt idx="2900">
                  <c:v>48.33</c:v>
                </c:pt>
                <c:pt idx="2901">
                  <c:v>48.35</c:v>
                </c:pt>
                <c:pt idx="2902">
                  <c:v>48.36</c:v>
                </c:pt>
                <c:pt idx="2903">
                  <c:v>48.38</c:v>
                </c:pt>
                <c:pt idx="2904">
                  <c:v>48.4</c:v>
                </c:pt>
                <c:pt idx="2905">
                  <c:v>48.41</c:v>
                </c:pt>
                <c:pt idx="2906">
                  <c:v>48.43</c:v>
                </c:pt>
                <c:pt idx="2907">
                  <c:v>48.45</c:v>
                </c:pt>
                <c:pt idx="2908">
                  <c:v>48.46</c:v>
                </c:pt>
                <c:pt idx="2909">
                  <c:v>48.48</c:v>
                </c:pt>
                <c:pt idx="2910">
                  <c:v>48.5</c:v>
                </c:pt>
                <c:pt idx="2911">
                  <c:v>48.51</c:v>
                </c:pt>
                <c:pt idx="2912">
                  <c:v>48.53</c:v>
                </c:pt>
                <c:pt idx="2913">
                  <c:v>48.55</c:v>
                </c:pt>
                <c:pt idx="2914">
                  <c:v>48.56</c:v>
                </c:pt>
                <c:pt idx="2915">
                  <c:v>48.58</c:v>
                </c:pt>
                <c:pt idx="2916">
                  <c:v>48.6</c:v>
                </c:pt>
                <c:pt idx="2917">
                  <c:v>48.61</c:v>
                </c:pt>
                <c:pt idx="2918">
                  <c:v>48.63</c:v>
                </c:pt>
                <c:pt idx="2919">
                  <c:v>48.65</c:v>
                </c:pt>
                <c:pt idx="2920">
                  <c:v>48.66</c:v>
                </c:pt>
                <c:pt idx="2921">
                  <c:v>48.68</c:v>
                </c:pt>
                <c:pt idx="2922">
                  <c:v>48.7</c:v>
                </c:pt>
                <c:pt idx="2923">
                  <c:v>48.71</c:v>
                </c:pt>
                <c:pt idx="2924">
                  <c:v>48.73</c:v>
                </c:pt>
                <c:pt idx="2925">
                  <c:v>48.75</c:v>
                </c:pt>
                <c:pt idx="2926">
                  <c:v>48.76</c:v>
                </c:pt>
                <c:pt idx="2927">
                  <c:v>48.78</c:v>
                </c:pt>
                <c:pt idx="2928">
                  <c:v>48.8</c:v>
                </c:pt>
                <c:pt idx="2929">
                  <c:v>48.81</c:v>
                </c:pt>
                <c:pt idx="2930">
                  <c:v>48.83</c:v>
                </c:pt>
                <c:pt idx="2931">
                  <c:v>48.85</c:v>
                </c:pt>
                <c:pt idx="2932">
                  <c:v>48.86</c:v>
                </c:pt>
                <c:pt idx="2933">
                  <c:v>48.88</c:v>
                </c:pt>
                <c:pt idx="2934">
                  <c:v>48.9</c:v>
                </c:pt>
                <c:pt idx="2935">
                  <c:v>48.91</c:v>
                </c:pt>
                <c:pt idx="2936">
                  <c:v>48.93</c:v>
                </c:pt>
                <c:pt idx="2937">
                  <c:v>48.95</c:v>
                </c:pt>
                <c:pt idx="2938">
                  <c:v>48.96</c:v>
                </c:pt>
                <c:pt idx="2939">
                  <c:v>48.98</c:v>
                </c:pt>
                <c:pt idx="2940">
                  <c:v>49</c:v>
                </c:pt>
                <c:pt idx="2941">
                  <c:v>49.01</c:v>
                </c:pt>
                <c:pt idx="2942">
                  <c:v>49.03</c:v>
                </c:pt>
                <c:pt idx="2943">
                  <c:v>49.05</c:v>
                </c:pt>
                <c:pt idx="2944">
                  <c:v>49.06</c:v>
                </c:pt>
                <c:pt idx="2945">
                  <c:v>49.08</c:v>
                </c:pt>
                <c:pt idx="2946">
                  <c:v>49.1</c:v>
                </c:pt>
                <c:pt idx="2947">
                  <c:v>49.11</c:v>
                </c:pt>
                <c:pt idx="2948">
                  <c:v>49.13</c:v>
                </c:pt>
                <c:pt idx="2949">
                  <c:v>49.15</c:v>
                </c:pt>
                <c:pt idx="2950">
                  <c:v>49.16</c:v>
                </c:pt>
                <c:pt idx="2951">
                  <c:v>49.18</c:v>
                </c:pt>
                <c:pt idx="2952">
                  <c:v>49.2</c:v>
                </c:pt>
                <c:pt idx="2953">
                  <c:v>49.21</c:v>
                </c:pt>
                <c:pt idx="2954">
                  <c:v>49.23</c:v>
                </c:pt>
                <c:pt idx="2955">
                  <c:v>49.25</c:v>
                </c:pt>
                <c:pt idx="2956">
                  <c:v>49.26</c:v>
                </c:pt>
                <c:pt idx="2957">
                  <c:v>49.28</c:v>
                </c:pt>
                <c:pt idx="2958">
                  <c:v>49.3</c:v>
                </c:pt>
                <c:pt idx="2959">
                  <c:v>49.31</c:v>
                </c:pt>
                <c:pt idx="2960">
                  <c:v>49.33</c:v>
                </c:pt>
                <c:pt idx="2961">
                  <c:v>49.35</c:v>
                </c:pt>
                <c:pt idx="2962">
                  <c:v>49.36</c:v>
                </c:pt>
                <c:pt idx="2963">
                  <c:v>49.38</c:v>
                </c:pt>
                <c:pt idx="2964">
                  <c:v>49.4</c:v>
                </c:pt>
                <c:pt idx="2965">
                  <c:v>49.41</c:v>
                </c:pt>
                <c:pt idx="2966">
                  <c:v>49.43</c:v>
                </c:pt>
                <c:pt idx="2967">
                  <c:v>49.45</c:v>
                </c:pt>
                <c:pt idx="2968">
                  <c:v>49.46</c:v>
                </c:pt>
                <c:pt idx="2969">
                  <c:v>49.48</c:v>
                </c:pt>
                <c:pt idx="2970">
                  <c:v>49.5</c:v>
                </c:pt>
                <c:pt idx="2971">
                  <c:v>49.51</c:v>
                </c:pt>
                <c:pt idx="2972">
                  <c:v>49.53</c:v>
                </c:pt>
                <c:pt idx="2973">
                  <c:v>49.55</c:v>
                </c:pt>
                <c:pt idx="2974">
                  <c:v>49.56</c:v>
                </c:pt>
                <c:pt idx="2975">
                  <c:v>49.58</c:v>
                </c:pt>
                <c:pt idx="2976">
                  <c:v>49.6</c:v>
                </c:pt>
                <c:pt idx="2977">
                  <c:v>49.61</c:v>
                </c:pt>
                <c:pt idx="2978">
                  <c:v>49.63</c:v>
                </c:pt>
                <c:pt idx="2979">
                  <c:v>49.65</c:v>
                </c:pt>
                <c:pt idx="2980">
                  <c:v>49.66</c:v>
                </c:pt>
                <c:pt idx="2981">
                  <c:v>49.68</c:v>
                </c:pt>
                <c:pt idx="2982">
                  <c:v>49.7</c:v>
                </c:pt>
                <c:pt idx="2983">
                  <c:v>49.71</c:v>
                </c:pt>
                <c:pt idx="2984">
                  <c:v>49.73</c:v>
                </c:pt>
                <c:pt idx="2985">
                  <c:v>49.75</c:v>
                </c:pt>
                <c:pt idx="2986">
                  <c:v>49.76</c:v>
                </c:pt>
                <c:pt idx="2987">
                  <c:v>49.78</c:v>
                </c:pt>
                <c:pt idx="2988">
                  <c:v>49.8</c:v>
                </c:pt>
                <c:pt idx="2989">
                  <c:v>49.81</c:v>
                </c:pt>
                <c:pt idx="2990">
                  <c:v>49.83</c:v>
                </c:pt>
                <c:pt idx="2991">
                  <c:v>49.85</c:v>
                </c:pt>
                <c:pt idx="2992">
                  <c:v>49.86</c:v>
                </c:pt>
                <c:pt idx="2993">
                  <c:v>49.88</c:v>
                </c:pt>
                <c:pt idx="2994">
                  <c:v>49.9</c:v>
                </c:pt>
                <c:pt idx="2995">
                  <c:v>49.91</c:v>
                </c:pt>
                <c:pt idx="2996">
                  <c:v>49.93</c:v>
                </c:pt>
                <c:pt idx="2997">
                  <c:v>49.95</c:v>
                </c:pt>
                <c:pt idx="2998">
                  <c:v>49.96</c:v>
                </c:pt>
                <c:pt idx="2999">
                  <c:v>49.98</c:v>
                </c:pt>
                <c:pt idx="3000">
                  <c:v>50</c:v>
                </c:pt>
                <c:pt idx="3001">
                  <c:v>50.01</c:v>
                </c:pt>
                <c:pt idx="3002">
                  <c:v>50.03</c:v>
                </c:pt>
                <c:pt idx="3003">
                  <c:v>50.05</c:v>
                </c:pt>
                <c:pt idx="3004">
                  <c:v>50.06</c:v>
                </c:pt>
                <c:pt idx="3005">
                  <c:v>50.08</c:v>
                </c:pt>
                <c:pt idx="3006">
                  <c:v>50.1</c:v>
                </c:pt>
                <c:pt idx="3007">
                  <c:v>50.11</c:v>
                </c:pt>
                <c:pt idx="3008">
                  <c:v>50.13</c:v>
                </c:pt>
                <c:pt idx="3009">
                  <c:v>50.15</c:v>
                </c:pt>
                <c:pt idx="3010">
                  <c:v>50.16</c:v>
                </c:pt>
                <c:pt idx="3011">
                  <c:v>50.18</c:v>
                </c:pt>
                <c:pt idx="3012">
                  <c:v>50.2</c:v>
                </c:pt>
                <c:pt idx="3013">
                  <c:v>50.21</c:v>
                </c:pt>
                <c:pt idx="3014">
                  <c:v>50.23</c:v>
                </c:pt>
                <c:pt idx="3015">
                  <c:v>50.25</c:v>
                </c:pt>
                <c:pt idx="3016">
                  <c:v>50.26</c:v>
                </c:pt>
                <c:pt idx="3017">
                  <c:v>50.28</c:v>
                </c:pt>
                <c:pt idx="3018">
                  <c:v>50.29</c:v>
                </c:pt>
                <c:pt idx="3019">
                  <c:v>50.31</c:v>
                </c:pt>
                <c:pt idx="3020">
                  <c:v>50.33</c:v>
                </c:pt>
                <c:pt idx="3021">
                  <c:v>50.34</c:v>
                </c:pt>
                <c:pt idx="3022">
                  <c:v>50.36</c:v>
                </c:pt>
                <c:pt idx="3023">
                  <c:v>50.38</c:v>
                </c:pt>
                <c:pt idx="3024">
                  <c:v>50.39</c:v>
                </c:pt>
                <c:pt idx="3025">
                  <c:v>50.41</c:v>
                </c:pt>
                <c:pt idx="3026">
                  <c:v>50.43</c:v>
                </c:pt>
                <c:pt idx="3027">
                  <c:v>50.44</c:v>
                </c:pt>
                <c:pt idx="3028">
                  <c:v>50.46</c:v>
                </c:pt>
                <c:pt idx="3029">
                  <c:v>50.48</c:v>
                </c:pt>
                <c:pt idx="3030">
                  <c:v>50.49</c:v>
                </c:pt>
                <c:pt idx="3031">
                  <c:v>50.51</c:v>
                </c:pt>
                <c:pt idx="3032">
                  <c:v>50.53</c:v>
                </c:pt>
                <c:pt idx="3033">
                  <c:v>50.54</c:v>
                </c:pt>
                <c:pt idx="3034">
                  <c:v>50.56</c:v>
                </c:pt>
                <c:pt idx="3035">
                  <c:v>50.58</c:v>
                </c:pt>
                <c:pt idx="3036">
                  <c:v>50.59</c:v>
                </c:pt>
                <c:pt idx="3037">
                  <c:v>50.61</c:v>
                </c:pt>
                <c:pt idx="3038">
                  <c:v>50.63</c:v>
                </c:pt>
                <c:pt idx="3039">
                  <c:v>50.64</c:v>
                </c:pt>
                <c:pt idx="3040">
                  <c:v>50.66</c:v>
                </c:pt>
                <c:pt idx="3041">
                  <c:v>50.68</c:v>
                </c:pt>
                <c:pt idx="3042">
                  <c:v>50.69</c:v>
                </c:pt>
                <c:pt idx="3043">
                  <c:v>50.71</c:v>
                </c:pt>
                <c:pt idx="3044">
                  <c:v>50.73</c:v>
                </c:pt>
                <c:pt idx="3045">
                  <c:v>50.74</c:v>
                </c:pt>
                <c:pt idx="3046">
                  <c:v>50.76</c:v>
                </c:pt>
                <c:pt idx="3047">
                  <c:v>50.78</c:v>
                </c:pt>
                <c:pt idx="3048">
                  <c:v>50.79</c:v>
                </c:pt>
                <c:pt idx="3049">
                  <c:v>50.81</c:v>
                </c:pt>
                <c:pt idx="3050">
                  <c:v>50.83</c:v>
                </c:pt>
                <c:pt idx="3051">
                  <c:v>50.84</c:v>
                </c:pt>
                <c:pt idx="3052">
                  <c:v>50.86</c:v>
                </c:pt>
                <c:pt idx="3053">
                  <c:v>50.88</c:v>
                </c:pt>
                <c:pt idx="3054">
                  <c:v>50.89</c:v>
                </c:pt>
                <c:pt idx="3055">
                  <c:v>50.91</c:v>
                </c:pt>
                <c:pt idx="3056">
                  <c:v>50.93</c:v>
                </c:pt>
                <c:pt idx="3057">
                  <c:v>50.94</c:v>
                </c:pt>
                <c:pt idx="3058">
                  <c:v>50.96</c:v>
                </c:pt>
                <c:pt idx="3059">
                  <c:v>50.98</c:v>
                </c:pt>
                <c:pt idx="3060">
                  <c:v>50.99</c:v>
                </c:pt>
                <c:pt idx="3061">
                  <c:v>51.01</c:v>
                </c:pt>
                <c:pt idx="3062">
                  <c:v>51.03</c:v>
                </c:pt>
                <c:pt idx="3063">
                  <c:v>51.04</c:v>
                </c:pt>
                <c:pt idx="3064">
                  <c:v>51.06</c:v>
                </c:pt>
                <c:pt idx="3065">
                  <c:v>51.08</c:v>
                </c:pt>
                <c:pt idx="3066">
                  <c:v>51.09</c:v>
                </c:pt>
                <c:pt idx="3067">
                  <c:v>51.11</c:v>
                </c:pt>
                <c:pt idx="3068">
                  <c:v>51.13</c:v>
                </c:pt>
                <c:pt idx="3069">
                  <c:v>51.14</c:v>
                </c:pt>
                <c:pt idx="3070">
                  <c:v>51.16</c:v>
                </c:pt>
                <c:pt idx="3071">
                  <c:v>51.18</c:v>
                </c:pt>
                <c:pt idx="3072">
                  <c:v>51.19</c:v>
                </c:pt>
                <c:pt idx="3073">
                  <c:v>51.21</c:v>
                </c:pt>
                <c:pt idx="3074">
                  <c:v>51.23</c:v>
                </c:pt>
                <c:pt idx="3075">
                  <c:v>51.24</c:v>
                </c:pt>
                <c:pt idx="3076">
                  <c:v>51.26</c:v>
                </c:pt>
                <c:pt idx="3077">
                  <c:v>51.28</c:v>
                </c:pt>
                <c:pt idx="3078">
                  <c:v>51.29</c:v>
                </c:pt>
                <c:pt idx="3079">
                  <c:v>51.31</c:v>
                </c:pt>
                <c:pt idx="3080">
                  <c:v>51.33</c:v>
                </c:pt>
                <c:pt idx="3081">
                  <c:v>51.34</c:v>
                </c:pt>
                <c:pt idx="3082">
                  <c:v>51.36</c:v>
                </c:pt>
                <c:pt idx="3083">
                  <c:v>51.38</c:v>
                </c:pt>
                <c:pt idx="3084">
                  <c:v>51.39</c:v>
                </c:pt>
                <c:pt idx="3085">
                  <c:v>51.41</c:v>
                </c:pt>
                <c:pt idx="3086">
                  <c:v>51.43</c:v>
                </c:pt>
                <c:pt idx="3087">
                  <c:v>51.44</c:v>
                </c:pt>
                <c:pt idx="3088">
                  <c:v>51.46</c:v>
                </c:pt>
                <c:pt idx="3089">
                  <c:v>51.48</c:v>
                </c:pt>
                <c:pt idx="3090">
                  <c:v>51.49</c:v>
                </c:pt>
                <c:pt idx="3091">
                  <c:v>51.51</c:v>
                </c:pt>
                <c:pt idx="3092">
                  <c:v>51.53</c:v>
                </c:pt>
                <c:pt idx="3093">
                  <c:v>51.54</c:v>
                </c:pt>
                <c:pt idx="3094">
                  <c:v>51.56</c:v>
                </c:pt>
                <c:pt idx="3095">
                  <c:v>51.58</c:v>
                </c:pt>
                <c:pt idx="3096">
                  <c:v>51.59</c:v>
                </c:pt>
                <c:pt idx="3097">
                  <c:v>51.61</c:v>
                </c:pt>
                <c:pt idx="3098">
                  <c:v>51.63</c:v>
                </c:pt>
                <c:pt idx="3099">
                  <c:v>51.64</c:v>
                </c:pt>
                <c:pt idx="3100">
                  <c:v>51.66</c:v>
                </c:pt>
                <c:pt idx="3101">
                  <c:v>51.68</c:v>
                </c:pt>
                <c:pt idx="3102">
                  <c:v>51.69</c:v>
                </c:pt>
                <c:pt idx="3103">
                  <c:v>51.71</c:v>
                </c:pt>
                <c:pt idx="3104">
                  <c:v>51.73</c:v>
                </c:pt>
                <c:pt idx="3105">
                  <c:v>51.75</c:v>
                </c:pt>
                <c:pt idx="3106">
                  <c:v>51.76</c:v>
                </c:pt>
                <c:pt idx="3107">
                  <c:v>51.78</c:v>
                </c:pt>
                <c:pt idx="3108">
                  <c:v>51.8</c:v>
                </c:pt>
                <c:pt idx="3109">
                  <c:v>51.81</c:v>
                </c:pt>
                <c:pt idx="3110">
                  <c:v>51.83</c:v>
                </c:pt>
                <c:pt idx="3111">
                  <c:v>51.85</c:v>
                </c:pt>
                <c:pt idx="3112">
                  <c:v>51.86</c:v>
                </c:pt>
                <c:pt idx="3113">
                  <c:v>51.88</c:v>
                </c:pt>
                <c:pt idx="3114">
                  <c:v>51.9</c:v>
                </c:pt>
                <c:pt idx="3115">
                  <c:v>51.91</c:v>
                </c:pt>
                <c:pt idx="3116">
                  <c:v>51.93</c:v>
                </c:pt>
                <c:pt idx="3117">
                  <c:v>51.95</c:v>
                </c:pt>
                <c:pt idx="3118">
                  <c:v>51.96</c:v>
                </c:pt>
                <c:pt idx="3119">
                  <c:v>51.98</c:v>
                </c:pt>
                <c:pt idx="3120">
                  <c:v>52</c:v>
                </c:pt>
                <c:pt idx="3121">
                  <c:v>52.01</c:v>
                </c:pt>
                <c:pt idx="3122">
                  <c:v>52.03</c:v>
                </c:pt>
                <c:pt idx="3123">
                  <c:v>52.05</c:v>
                </c:pt>
                <c:pt idx="3124">
                  <c:v>52.06</c:v>
                </c:pt>
                <c:pt idx="3125">
                  <c:v>52.08</c:v>
                </c:pt>
                <c:pt idx="3126">
                  <c:v>52.1</c:v>
                </c:pt>
                <c:pt idx="3127">
                  <c:v>52.11</c:v>
                </c:pt>
                <c:pt idx="3128">
                  <c:v>52.13</c:v>
                </c:pt>
                <c:pt idx="3129">
                  <c:v>52.15</c:v>
                </c:pt>
                <c:pt idx="3130">
                  <c:v>52.16</c:v>
                </c:pt>
                <c:pt idx="3131">
                  <c:v>52.18</c:v>
                </c:pt>
                <c:pt idx="3132">
                  <c:v>52.2</c:v>
                </c:pt>
                <c:pt idx="3133">
                  <c:v>52.21</c:v>
                </c:pt>
                <c:pt idx="3134">
                  <c:v>52.23</c:v>
                </c:pt>
                <c:pt idx="3135">
                  <c:v>52.25</c:v>
                </c:pt>
                <c:pt idx="3136">
                  <c:v>52.26</c:v>
                </c:pt>
                <c:pt idx="3137">
                  <c:v>52.28</c:v>
                </c:pt>
                <c:pt idx="3138">
                  <c:v>52.3</c:v>
                </c:pt>
                <c:pt idx="3139">
                  <c:v>52.31</c:v>
                </c:pt>
                <c:pt idx="3140">
                  <c:v>52.33</c:v>
                </c:pt>
                <c:pt idx="3141">
                  <c:v>52.35</c:v>
                </c:pt>
                <c:pt idx="3142">
                  <c:v>52.36</c:v>
                </c:pt>
                <c:pt idx="3143">
                  <c:v>52.38</c:v>
                </c:pt>
                <c:pt idx="3144">
                  <c:v>52.4</c:v>
                </c:pt>
                <c:pt idx="3145">
                  <c:v>52.41</c:v>
                </c:pt>
                <c:pt idx="3146">
                  <c:v>52.43</c:v>
                </c:pt>
                <c:pt idx="3147">
                  <c:v>52.45</c:v>
                </c:pt>
                <c:pt idx="3148">
                  <c:v>52.46</c:v>
                </c:pt>
                <c:pt idx="3149">
                  <c:v>52.48</c:v>
                </c:pt>
                <c:pt idx="3150">
                  <c:v>52.5</c:v>
                </c:pt>
                <c:pt idx="3151">
                  <c:v>52.51</c:v>
                </c:pt>
                <c:pt idx="3152">
                  <c:v>52.53</c:v>
                </c:pt>
                <c:pt idx="3153">
                  <c:v>52.55</c:v>
                </c:pt>
                <c:pt idx="3154">
                  <c:v>52.56</c:v>
                </c:pt>
                <c:pt idx="3155">
                  <c:v>52.58</c:v>
                </c:pt>
                <c:pt idx="3156">
                  <c:v>52.6</c:v>
                </c:pt>
                <c:pt idx="3157">
                  <c:v>52.61</c:v>
                </c:pt>
                <c:pt idx="3158">
                  <c:v>52.63</c:v>
                </c:pt>
                <c:pt idx="3159">
                  <c:v>52.65</c:v>
                </c:pt>
                <c:pt idx="3160">
                  <c:v>52.66</c:v>
                </c:pt>
                <c:pt idx="3161">
                  <c:v>52.68</c:v>
                </c:pt>
                <c:pt idx="3162">
                  <c:v>52.7</c:v>
                </c:pt>
                <c:pt idx="3163">
                  <c:v>52.71</c:v>
                </c:pt>
                <c:pt idx="3164">
                  <c:v>52.73</c:v>
                </c:pt>
                <c:pt idx="3165">
                  <c:v>52.75</c:v>
                </c:pt>
                <c:pt idx="3166">
                  <c:v>52.76</c:v>
                </c:pt>
                <c:pt idx="3167">
                  <c:v>52.78</c:v>
                </c:pt>
                <c:pt idx="3168">
                  <c:v>52.8</c:v>
                </c:pt>
                <c:pt idx="3169">
                  <c:v>52.81</c:v>
                </c:pt>
                <c:pt idx="3170">
                  <c:v>52.83</c:v>
                </c:pt>
                <c:pt idx="3171">
                  <c:v>52.85</c:v>
                </c:pt>
                <c:pt idx="3172">
                  <c:v>52.86</c:v>
                </c:pt>
                <c:pt idx="3173">
                  <c:v>52.88</c:v>
                </c:pt>
                <c:pt idx="3174">
                  <c:v>52.9</c:v>
                </c:pt>
                <c:pt idx="3175">
                  <c:v>52.91</c:v>
                </c:pt>
                <c:pt idx="3176">
                  <c:v>52.93</c:v>
                </c:pt>
                <c:pt idx="3177">
                  <c:v>52.95</c:v>
                </c:pt>
                <c:pt idx="3178">
                  <c:v>52.96</c:v>
                </c:pt>
                <c:pt idx="3179">
                  <c:v>52.98</c:v>
                </c:pt>
                <c:pt idx="3180">
                  <c:v>53</c:v>
                </c:pt>
                <c:pt idx="3181">
                  <c:v>53.01</c:v>
                </c:pt>
                <c:pt idx="3182">
                  <c:v>53.03</c:v>
                </c:pt>
                <c:pt idx="3183">
                  <c:v>53.05</c:v>
                </c:pt>
                <c:pt idx="3184">
                  <c:v>53.06</c:v>
                </c:pt>
                <c:pt idx="3185">
                  <c:v>53.08</c:v>
                </c:pt>
                <c:pt idx="3186">
                  <c:v>53.1</c:v>
                </c:pt>
                <c:pt idx="3187">
                  <c:v>53.11</c:v>
                </c:pt>
                <c:pt idx="3188">
                  <c:v>53.13</c:v>
                </c:pt>
                <c:pt idx="3189">
                  <c:v>53.15</c:v>
                </c:pt>
                <c:pt idx="3190">
                  <c:v>53.16</c:v>
                </c:pt>
                <c:pt idx="3191">
                  <c:v>53.18</c:v>
                </c:pt>
                <c:pt idx="3192">
                  <c:v>53.2</c:v>
                </c:pt>
                <c:pt idx="3193">
                  <c:v>53.21</c:v>
                </c:pt>
                <c:pt idx="3194">
                  <c:v>53.23</c:v>
                </c:pt>
                <c:pt idx="3195">
                  <c:v>53.25</c:v>
                </c:pt>
                <c:pt idx="3196">
                  <c:v>53.26</c:v>
                </c:pt>
                <c:pt idx="3197">
                  <c:v>53.28</c:v>
                </c:pt>
                <c:pt idx="3198">
                  <c:v>53.3</c:v>
                </c:pt>
                <c:pt idx="3199">
                  <c:v>53.31</c:v>
                </c:pt>
                <c:pt idx="3200">
                  <c:v>53.33</c:v>
                </c:pt>
                <c:pt idx="3201">
                  <c:v>53.35</c:v>
                </c:pt>
                <c:pt idx="3202">
                  <c:v>53.36</c:v>
                </c:pt>
                <c:pt idx="3203">
                  <c:v>53.38</c:v>
                </c:pt>
                <c:pt idx="3204">
                  <c:v>53.4</c:v>
                </c:pt>
                <c:pt idx="3205">
                  <c:v>53.41</c:v>
                </c:pt>
                <c:pt idx="3206">
                  <c:v>53.43</c:v>
                </c:pt>
                <c:pt idx="3207">
                  <c:v>53.45</c:v>
                </c:pt>
                <c:pt idx="3208">
                  <c:v>53.46</c:v>
                </c:pt>
                <c:pt idx="3209">
                  <c:v>53.48</c:v>
                </c:pt>
                <c:pt idx="3210">
                  <c:v>53.5</c:v>
                </c:pt>
                <c:pt idx="3211">
                  <c:v>53.51</c:v>
                </c:pt>
                <c:pt idx="3212">
                  <c:v>53.53</c:v>
                </c:pt>
                <c:pt idx="3213">
                  <c:v>53.55</c:v>
                </c:pt>
                <c:pt idx="3214">
                  <c:v>53.56</c:v>
                </c:pt>
                <c:pt idx="3215">
                  <c:v>53.58</c:v>
                </c:pt>
                <c:pt idx="3216">
                  <c:v>53.6</c:v>
                </c:pt>
                <c:pt idx="3217">
                  <c:v>53.61</c:v>
                </c:pt>
                <c:pt idx="3218">
                  <c:v>53.63</c:v>
                </c:pt>
                <c:pt idx="3219">
                  <c:v>53.65</c:v>
                </c:pt>
                <c:pt idx="3220">
                  <c:v>53.66</c:v>
                </c:pt>
                <c:pt idx="3221">
                  <c:v>53.68</c:v>
                </c:pt>
                <c:pt idx="3222">
                  <c:v>53.7</c:v>
                </c:pt>
                <c:pt idx="3223">
                  <c:v>53.71</c:v>
                </c:pt>
                <c:pt idx="3224">
                  <c:v>53.73</c:v>
                </c:pt>
                <c:pt idx="3225">
                  <c:v>53.75</c:v>
                </c:pt>
                <c:pt idx="3226">
                  <c:v>53.76</c:v>
                </c:pt>
                <c:pt idx="3227">
                  <c:v>53.78</c:v>
                </c:pt>
                <c:pt idx="3228">
                  <c:v>53.8</c:v>
                </c:pt>
                <c:pt idx="3229">
                  <c:v>53.81</c:v>
                </c:pt>
                <c:pt idx="3230">
                  <c:v>53.83</c:v>
                </c:pt>
                <c:pt idx="3231">
                  <c:v>53.85</c:v>
                </c:pt>
                <c:pt idx="3232">
                  <c:v>53.86</c:v>
                </c:pt>
                <c:pt idx="3233">
                  <c:v>53.88</c:v>
                </c:pt>
                <c:pt idx="3234">
                  <c:v>53.9</c:v>
                </c:pt>
                <c:pt idx="3235">
                  <c:v>53.91</c:v>
                </c:pt>
                <c:pt idx="3236">
                  <c:v>53.93</c:v>
                </c:pt>
                <c:pt idx="3237">
                  <c:v>53.95</c:v>
                </c:pt>
                <c:pt idx="3238">
                  <c:v>53.96</c:v>
                </c:pt>
                <c:pt idx="3239">
                  <c:v>53.98</c:v>
                </c:pt>
                <c:pt idx="3240">
                  <c:v>54</c:v>
                </c:pt>
                <c:pt idx="3241">
                  <c:v>54.01</c:v>
                </c:pt>
                <c:pt idx="3242">
                  <c:v>54.03</c:v>
                </c:pt>
                <c:pt idx="3243">
                  <c:v>54.05</c:v>
                </c:pt>
                <c:pt idx="3244">
                  <c:v>54.06</c:v>
                </c:pt>
                <c:pt idx="3245">
                  <c:v>54.08</c:v>
                </c:pt>
                <c:pt idx="3246">
                  <c:v>54.1</c:v>
                </c:pt>
                <c:pt idx="3247">
                  <c:v>54.11</c:v>
                </c:pt>
                <c:pt idx="3248">
                  <c:v>54.13</c:v>
                </c:pt>
                <c:pt idx="3249">
                  <c:v>54.15</c:v>
                </c:pt>
                <c:pt idx="3250">
                  <c:v>54.16</c:v>
                </c:pt>
                <c:pt idx="3251">
                  <c:v>54.18</c:v>
                </c:pt>
                <c:pt idx="3252">
                  <c:v>54.2</c:v>
                </c:pt>
                <c:pt idx="3253">
                  <c:v>54.21</c:v>
                </c:pt>
                <c:pt idx="3254">
                  <c:v>54.23</c:v>
                </c:pt>
                <c:pt idx="3255">
                  <c:v>54.25</c:v>
                </c:pt>
                <c:pt idx="3256">
                  <c:v>54.26</c:v>
                </c:pt>
                <c:pt idx="3257">
                  <c:v>54.28</c:v>
                </c:pt>
                <c:pt idx="3258">
                  <c:v>54.3</c:v>
                </c:pt>
                <c:pt idx="3259">
                  <c:v>54.31</c:v>
                </c:pt>
                <c:pt idx="3260">
                  <c:v>54.33</c:v>
                </c:pt>
                <c:pt idx="3261">
                  <c:v>54.35</c:v>
                </c:pt>
                <c:pt idx="3262">
                  <c:v>54.36</c:v>
                </c:pt>
                <c:pt idx="3263">
                  <c:v>54.38</c:v>
                </c:pt>
                <c:pt idx="3264">
                  <c:v>54.4</c:v>
                </c:pt>
                <c:pt idx="3265">
                  <c:v>54.41</c:v>
                </c:pt>
                <c:pt idx="3266">
                  <c:v>54.43</c:v>
                </c:pt>
                <c:pt idx="3267">
                  <c:v>54.45</c:v>
                </c:pt>
                <c:pt idx="3268">
                  <c:v>54.46</c:v>
                </c:pt>
                <c:pt idx="3269">
                  <c:v>54.48</c:v>
                </c:pt>
                <c:pt idx="3270">
                  <c:v>54.5</c:v>
                </c:pt>
                <c:pt idx="3271">
                  <c:v>54.51</c:v>
                </c:pt>
                <c:pt idx="3272">
                  <c:v>54.53</c:v>
                </c:pt>
                <c:pt idx="3273">
                  <c:v>54.55</c:v>
                </c:pt>
                <c:pt idx="3274">
                  <c:v>54.56</c:v>
                </c:pt>
                <c:pt idx="3275">
                  <c:v>54.58</c:v>
                </c:pt>
                <c:pt idx="3276">
                  <c:v>54.6</c:v>
                </c:pt>
                <c:pt idx="3277">
                  <c:v>54.61</c:v>
                </c:pt>
                <c:pt idx="3278">
                  <c:v>54.63</c:v>
                </c:pt>
                <c:pt idx="3279">
                  <c:v>54.65</c:v>
                </c:pt>
                <c:pt idx="3280">
                  <c:v>54.66</c:v>
                </c:pt>
                <c:pt idx="3281">
                  <c:v>54.68</c:v>
                </c:pt>
                <c:pt idx="3282">
                  <c:v>54.7</c:v>
                </c:pt>
                <c:pt idx="3283">
                  <c:v>54.71</c:v>
                </c:pt>
                <c:pt idx="3284">
                  <c:v>54.73</c:v>
                </c:pt>
                <c:pt idx="3285">
                  <c:v>54.75</c:v>
                </c:pt>
                <c:pt idx="3286">
                  <c:v>54.76</c:v>
                </c:pt>
                <c:pt idx="3287">
                  <c:v>54.78</c:v>
                </c:pt>
                <c:pt idx="3288">
                  <c:v>54.8</c:v>
                </c:pt>
                <c:pt idx="3289">
                  <c:v>54.81</c:v>
                </c:pt>
                <c:pt idx="3290">
                  <c:v>54.83</c:v>
                </c:pt>
                <c:pt idx="3291">
                  <c:v>54.85</c:v>
                </c:pt>
                <c:pt idx="3292">
                  <c:v>54.86</c:v>
                </c:pt>
                <c:pt idx="3293">
                  <c:v>54.88</c:v>
                </c:pt>
                <c:pt idx="3294">
                  <c:v>54.9</c:v>
                </c:pt>
                <c:pt idx="3295">
                  <c:v>54.91</c:v>
                </c:pt>
                <c:pt idx="3296">
                  <c:v>54.93</c:v>
                </c:pt>
                <c:pt idx="3297">
                  <c:v>54.95</c:v>
                </c:pt>
                <c:pt idx="3298">
                  <c:v>54.96</c:v>
                </c:pt>
                <c:pt idx="3299">
                  <c:v>54.98</c:v>
                </c:pt>
                <c:pt idx="3300">
                  <c:v>55</c:v>
                </c:pt>
                <c:pt idx="3301">
                  <c:v>55.01</c:v>
                </c:pt>
                <c:pt idx="3302">
                  <c:v>55.03</c:v>
                </c:pt>
                <c:pt idx="3303">
                  <c:v>55.05</c:v>
                </c:pt>
                <c:pt idx="3304">
                  <c:v>55.06</c:v>
                </c:pt>
                <c:pt idx="3305">
                  <c:v>55.08</c:v>
                </c:pt>
                <c:pt idx="3306">
                  <c:v>55.1</c:v>
                </c:pt>
                <c:pt idx="3307">
                  <c:v>55.11</c:v>
                </c:pt>
                <c:pt idx="3308">
                  <c:v>55.13</c:v>
                </c:pt>
                <c:pt idx="3309">
                  <c:v>55.15</c:v>
                </c:pt>
                <c:pt idx="3310">
                  <c:v>55.16</c:v>
                </c:pt>
                <c:pt idx="3311">
                  <c:v>55.18</c:v>
                </c:pt>
                <c:pt idx="3312">
                  <c:v>55.2</c:v>
                </c:pt>
                <c:pt idx="3313">
                  <c:v>55.21</c:v>
                </c:pt>
                <c:pt idx="3314">
                  <c:v>55.23</c:v>
                </c:pt>
                <c:pt idx="3315">
                  <c:v>55.25</c:v>
                </c:pt>
                <c:pt idx="3316">
                  <c:v>55.26</c:v>
                </c:pt>
                <c:pt idx="3317">
                  <c:v>55.28</c:v>
                </c:pt>
                <c:pt idx="3318">
                  <c:v>55.3</c:v>
                </c:pt>
                <c:pt idx="3319">
                  <c:v>55.31</c:v>
                </c:pt>
                <c:pt idx="3320">
                  <c:v>55.33</c:v>
                </c:pt>
                <c:pt idx="3321">
                  <c:v>55.35</c:v>
                </c:pt>
                <c:pt idx="3322">
                  <c:v>55.36</c:v>
                </c:pt>
                <c:pt idx="3323">
                  <c:v>55.38</c:v>
                </c:pt>
                <c:pt idx="3324">
                  <c:v>55.4</c:v>
                </c:pt>
                <c:pt idx="3325">
                  <c:v>55.41</c:v>
                </c:pt>
                <c:pt idx="3326">
                  <c:v>55.43</c:v>
                </c:pt>
                <c:pt idx="3327">
                  <c:v>55.45</c:v>
                </c:pt>
                <c:pt idx="3328">
                  <c:v>55.46</c:v>
                </c:pt>
                <c:pt idx="3329">
                  <c:v>55.48</c:v>
                </c:pt>
                <c:pt idx="3330">
                  <c:v>55.5</c:v>
                </c:pt>
                <c:pt idx="3331">
                  <c:v>55.51</c:v>
                </c:pt>
                <c:pt idx="3332">
                  <c:v>55.53</c:v>
                </c:pt>
                <c:pt idx="3333">
                  <c:v>55.55</c:v>
                </c:pt>
                <c:pt idx="3334">
                  <c:v>55.56</c:v>
                </c:pt>
                <c:pt idx="3335">
                  <c:v>55.58</c:v>
                </c:pt>
                <c:pt idx="3336">
                  <c:v>55.6</c:v>
                </c:pt>
                <c:pt idx="3337">
                  <c:v>55.61</c:v>
                </c:pt>
                <c:pt idx="3338">
                  <c:v>55.63</c:v>
                </c:pt>
                <c:pt idx="3339">
                  <c:v>55.65</c:v>
                </c:pt>
                <c:pt idx="3340">
                  <c:v>55.66</c:v>
                </c:pt>
                <c:pt idx="3341">
                  <c:v>55.68</c:v>
                </c:pt>
                <c:pt idx="3342">
                  <c:v>55.7</c:v>
                </c:pt>
                <c:pt idx="3343">
                  <c:v>55.71</c:v>
                </c:pt>
                <c:pt idx="3344">
                  <c:v>55.73</c:v>
                </c:pt>
                <c:pt idx="3345">
                  <c:v>55.75</c:v>
                </c:pt>
                <c:pt idx="3346">
                  <c:v>55.76</c:v>
                </c:pt>
                <c:pt idx="3347">
                  <c:v>55.78</c:v>
                </c:pt>
                <c:pt idx="3348">
                  <c:v>55.8</c:v>
                </c:pt>
                <c:pt idx="3349">
                  <c:v>55.81</c:v>
                </c:pt>
                <c:pt idx="3350">
                  <c:v>55.83</c:v>
                </c:pt>
                <c:pt idx="3351">
                  <c:v>55.85</c:v>
                </c:pt>
                <c:pt idx="3352">
                  <c:v>55.86</c:v>
                </c:pt>
                <c:pt idx="3353">
                  <c:v>55.88</c:v>
                </c:pt>
                <c:pt idx="3354">
                  <c:v>55.9</c:v>
                </c:pt>
                <c:pt idx="3355">
                  <c:v>55.91</c:v>
                </c:pt>
                <c:pt idx="3356">
                  <c:v>55.93</c:v>
                </c:pt>
                <c:pt idx="3357">
                  <c:v>55.95</c:v>
                </c:pt>
                <c:pt idx="3358">
                  <c:v>55.96</c:v>
                </c:pt>
                <c:pt idx="3359">
                  <c:v>55.98</c:v>
                </c:pt>
                <c:pt idx="3360">
                  <c:v>56</c:v>
                </c:pt>
                <c:pt idx="3361">
                  <c:v>56.01</c:v>
                </c:pt>
                <c:pt idx="3362">
                  <c:v>56.03</c:v>
                </c:pt>
                <c:pt idx="3363">
                  <c:v>56.05</c:v>
                </c:pt>
                <c:pt idx="3364">
                  <c:v>56.06</c:v>
                </c:pt>
                <c:pt idx="3365">
                  <c:v>56.08</c:v>
                </c:pt>
                <c:pt idx="3366">
                  <c:v>56.1</c:v>
                </c:pt>
                <c:pt idx="3367">
                  <c:v>56.11</c:v>
                </c:pt>
                <c:pt idx="3368">
                  <c:v>56.13</c:v>
                </c:pt>
                <c:pt idx="3369">
                  <c:v>56.15</c:v>
                </c:pt>
                <c:pt idx="3370">
                  <c:v>56.16</c:v>
                </c:pt>
                <c:pt idx="3371">
                  <c:v>56.18</c:v>
                </c:pt>
                <c:pt idx="3372">
                  <c:v>56.2</c:v>
                </c:pt>
                <c:pt idx="3373">
                  <c:v>56.21</c:v>
                </c:pt>
                <c:pt idx="3374">
                  <c:v>56.23</c:v>
                </c:pt>
                <c:pt idx="3375">
                  <c:v>56.25</c:v>
                </c:pt>
                <c:pt idx="3376">
                  <c:v>56.26</c:v>
                </c:pt>
                <c:pt idx="3377">
                  <c:v>56.28</c:v>
                </c:pt>
                <c:pt idx="3378">
                  <c:v>56.3</c:v>
                </c:pt>
                <c:pt idx="3379">
                  <c:v>56.31</c:v>
                </c:pt>
                <c:pt idx="3380">
                  <c:v>56.33</c:v>
                </c:pt>
                <c:pt idx="3381">
                  <c:v>56.35</c:v>
                </c:pt>
                <c:pt idx="3382">
                  <c:v>56.36</c:v>
                </c:pt>
                <c:pt idx="3383">
                  <c:v>56.38</c:v>
                </c:pt>
                <c:pt idx="3384">
                  <c:v>56.4</c:v>
                </c:pt>
                <c:pt idx="3385">
                  <c:v>56.41</c:v>
                </c:pt>
                <c:pt idx="3386">
                  <c:v>56.43</c:v>
                </c:pt>
                <c:pt idx="3387">
                  <c:v>56.45</c:v>
                </c:pt>
                <c:pt idx="3388">
                  <c:v>56.46</c:v>
                </c:pt>
                <c:pt idx="3389">
                  <c:v>56.48</c:v>
                </c:pt>
                <c:pt idx="3390">
                  <c:v>56.5</c:v>
                </c:pt>
                <c:pt idx="3391">
                  <c:v>56.51</c:v>
                </c:pt>
                <c:pt idx="3392">
                  <c:v>56.53</c:v>
                </c:pt>
                <c:pt idx="3393">
                  <c:v>56.55</c:v>
                </c:pt>
                <c:pt idx="3394">
                  <c:v>56.56</c:v>
                </c:pt>
                <c:pt idx="3395">
                  <c:v>56.58</c:v>
                </c:pt>
                <c:pt idx="3396">
                  <c:v>56.6</c:v>
                </c:pt>
                <c:pt idx="3397">
                  <c:v>56.61</c:v>
                </c:pt>
                <c:pt idx="3398">
                  <c:v>56.63</c:v>
                </c:pt>
                <c:pt idx="3399">
                  <c:v>56.65</c:v>
                </c:pt>
                <c:pt idx="3400">
                  <c:v>56.66</c:v>
                </c:pt>
                <c:pt idx="3401">
                  <c:v>56.68</c:v>
                </c:pt>
                <c:pt idx="3402">
                  <c:v>56.7</c:v>
                </c:pt>
                <c:pt idx="3403">
                  <c:v>56.71</c:v>
                </c:pt>
                <c:pt idx="3404">
                  <c:v>56.73</c:v>
                </c:pt>
                <c:pt idx="3405">
                  <c:v>56.75</c:v>
                </c:pt>
                <c:pt idx="3406">
                  <c:v>56.76</c:v>
                </c:pt>
                <c:pt idx="3407">
                  <c:v>56.78</c:v>
                </c:pt>
                <c:pt idx="3408">
                  <c:v>56.8</c:v>
                </c:pt>
                <c:pt idx="3409">
                  <c:v>56.81</c:v>
                </c:pt>
                <c:pt idx="3410">
                  <c:v>56.83</c:v>
                </c:pt>
                <c:pt idx="3411">
                  <c:v>56.85</c:v>
                </c:pt>
                <c:pt idx="3412">
                  <c:v>56.86</c:v>
                </c:pt>
                <c:pt idx="3413">
                  <c:v>56.88</c:v>
                </c:pt>
                <c:pt idx="3414">
                  <c:v>56.9</c:v>
                </c:pt>
                <c:pt idx="3415">
                  <c:v>56.91</c:v>
                </c:pt>
                <c:pt idx="3416">
                  <c:v>56.93</c:v>
                </c:pt>
                <c:pt idx="3417">
                  <c:v>56.95</c:v>
                </c:pt>
                <c:pt idx="3418">
                  <c:v>56.96</c:v>
                </c:pt>
                <c:pt idx="3419">
                  <c:v>56.98</c:v>
                </c:pt>
                <c:pt idx="3420">
                  <c:v>57</c:v>
                </c:pt>
                <c:pt idx="3421">
                  <c:v>57.01</c:v>
                </c:pt>
                <c:pt idx="3422">
                  <c:v>57.03</c:v>
                </c:pt>
                <c:pt idx="3423">
                  <c:v>57.05</c:v>
                </c:pt>
                <c:pt idx="3424">
                  <c:v>57.06</c:v>
                </c:pt>
                <c:pt idx="3425">
                  <c:v>57.08</c:v>
                </c:pt>
                <c:pt idx="3426">
                  <c:v>57.1</c:v>
                </c:pt>
                <c:pt idx="3427">
                  <c:v>57.11</c:v>
                </c:pt>
                <c:pt idx="3428">
                  <c:v>57.13</c:v>
                </c:pt>
                <c:pt idx="3429">
                  <c:v>57.15</c:v>
                </c:pt>
                <c:pt idx="3430">
                  <c:v>57.16</c:v>
                </c:pt>
                <c:pt idx="3431">
                  <c:v>57.18</c:v>
                </c:pt>
                <c:pt idx="3432">
                  <c:v>57.2</c:v>
                </c:pt>
                <c:pt idx="3433">
                  <c:v>57.21</c:v>
                </c:pt>
                <c:pt idx="3434">
                  <c:v>57.23</c:v>
                </c:pt>
                <c:pt idx="3435">
                  <c:v>57.25</c:v>
                </c:pt>
                <c:pt idx="3436">
                  <c:v>57.26</c:v>
                </c:pt>
                <c:pt idx="3437">
                  <c:v>57.28</c:v>
                </c:pt>
                <c:pt idx="3438">
                  <c:v>57.3</c:v>
                </c:pt>
                <c:pt idx="3439">
                  <c:v>57.31</c:v>
                </c:pt>
                <c:pt idx="3440">
                  <c:v>57.33</c:v>
                </c:pt>
                <c:pt idx="3441">
                  <c:v>57.35</c:v>
                </c:pt>
                <c:pt idx="3442">
                  <c:v>57.36</c:v>
                </c:pt>
                <c:pt idx="3443">
                  <c:v>57.38</c:v>
                </c:pt>
                <c:pt idx="3444">
                  <c:v>57.4</c:v>
                </c:pt>
                <c:pt idx="3445">
                  <c:v>57.41</c:v>
                </c:pt>
                <c:pt idx="3446">
                  <c:v>57.43</c:v>
                </c:pt>
                <c:pt idx="3447">
                  <c:v>57.45</c:v>
                </c:pt>
                <c:pt idx="3448">
                  <c:v>57.46</c:v>
                </c:pt>
                <c:pt idx="3449">
                  <c:v>57.48</c:v>
                </c:pt>
                <c:pt idx="3450">
                  <c:v>57.5</c:v>
                </c:pt>
                <c:pt idx="3451">
                  <c:v>57.51</c:v>
                </c:pt>
                <c:pt idx="3452">
                  <c:v>57.53</c:v>
                </c:pt>
                <c:pt idx="3453">
                  <c:v>57.55</c:v>
                </c:pt>
                <c:pt idx="3454">
                  <c:v>57.56</c:v>
                </c:pt>
                <c:pt idx="3455">
                  <c:v>57.58</c:v>
                </c:pt>
                <c:pt idx="3456">
                  <c:v>57.6</c:v>
                </c:pt>
                <c:pt idx="3457">
                  <c:v>57.61</c:v>
                </c:pt>
                <c:pt idx="3458">
                  <c:v>57.63</c:v>
                </c:pt>
                <c:pt idx="3459">
                  <c:v>57.65</c:v>
                </c:pt>
                <c:pt idx="3460">
                  <c:v>57.66</c:v>
                </c:pt>
                <c:pt idx="3461">
                  <c:v>57.68</c:v>
                </c:pt>
                <c:pt idx="3462">
                  <c:v>57.7</c:v>
                </c:pt>
                <c:pt idx="3463">
                  <c:v>57.71</c:v>
                </c:pt>
                <c:pt idx="3464">
                  <c:v>57.73</c:v>
                </c:pt>
                <c:pt idx="3465">
                  <c:v>57.75</c:v>
                </c:pt>
                <c:pt idx="3466">
                  <c:v>57.76</c:v>
                </c:pt>
                <c:pt idx="3467">
                  <c:v>57.78</c:v>
                </c:pt>
                <c:pt idx="3468">
                  <c:v>57.8</c:v>
                </c:pt>
                <c:pt idx="3469">
                  <c:v>57.81</c:v>
                </c:pt>
                <c:pt idx="3470">
                  <c:v>57.83</c:v>
                </c:pt>
                <c:pt idx="3471">
                  <c:v>57.85</c:v>
                </c:pt>
                <c:pt idx="3472">
                  <c:v>57.86</c:v>
                </c:pt>
                <c:pt idx="3473">
                  <c:v>57.88</c:v>
                </c:pt>
                <c:pt idx="3474">
                  <c:v>57.9</c:v>
                </c:pt>
                <c:pt idx="3475">
                  <c:v>57.91</c:v>
                </c:pt>
                <c:pt idx="3476">
                  <c:v>57.93</c:v>
                </c:pt>
                <c:pt idx="3477">
                  <c:v>57.95</c:v>
                </c:pt>
                <c:pt idx="3478">
                  <c:v>57.96</c:v>
                </c:pt>
                <c:pt idx="3479">
                  <c:v>57.98</c:v>
                </c:pt>
                <c:pt idx="3480">
                  <c:v>58</c:v>
                </c:pt>
                <c:pt idx="3481">
                  <c:v>58.01</c:v>
                </c:pt>
                <c:pt idx="3482">
                  <c:v>58.03</c:v>
                </c:pt>
                <c:pt idx="3483">
                  <c:v>58.05</c:v>
                </c:pt>
                <c:pt idx="3484">
                  <c:v>58.06</c:v>
                </c:pt>
                <c:pt idx="3485">
                  <c:v>58.08</c:v>
                </c:pt>
                <c:pt idx="3486">
                  <c:v>58.1</c:v>
                </c:pt>
                <c:pt idx="3487">
                  <c:v>58.11</c:v>
                </c:pt>
                <c:pt idx="3488">
                  <c:v>58.13</c:v>
                </c:pt>
                <c:pt idx="3489">
                  <c:v>58.15</c:v>
                </c:pt>
                <c:pt idx="3490">
                  <c:v>58.16</c:v>
                </c:pt>
                <c:pt idx="3491">
                  <c:v>58.18</c:v>
                </c:pt>
                <c:pt idx="3492">
                  <c:v>58.2</c:v>
                </c:pt>
                <c:pt idx="3493">
                  <c:v>58.21</c:v>
                </c:pt>
                <c:pt idx="3494">
                  <c:v>58.23</c:v>
                </c:pt>
                <c:pt idx="3495">
                  <c:v>58.25</c:v>
                </c:pt>
                <c:pt idx="3496">
                  <c:v>58.26</c:v>
                </c:pt>
                <c:pt idx="3497">
                  <c:v>58.28</c:v>
                </c:pt>
                <c:pt idx="3498">
                  <c:v>58.3</c:v>
                </c:pt>
                <c:pt idx="3499">
                  <c:v>58.31</c:v>
                </c:pt>
                <c:pt idx="3500">
                  <c:v>58.33</c:v>
                </c:pt>
                <c:pt idx="3501">
                  <c:v>58.35</c:v>
                </c:pt>
                <c:pt idx="3502">
                  <c:v>58.36</c:v>
                </c:pt>
                <c:pt idx="3503">
                  <c:v>58.38</c:v>
                </c:pt>
                <c:pt idx="3504">
                  <c:v>58.4</c:v>
                </c:pt>
                <c:pt idx="3505">
                  <c:v>58.41</c:v>
                </c:pt>
                <c:pt idx="3506">
                  <c:v>58.43</c:v>
                </c:pt>
                <c:pt idx="3507">
                  <c:v>58.45</c:v>
                </c:pt>
                <c:pt idx="3508">
                  <c:v>58.46</c:v>
                </c:pt>
                <c:pt idx="3509">
                  <c:v>58.48</c:v>
                </c:pt>
                <c:pt idx="3510">
                  <c:v>58.5</c:v>
                </c:pt>
                <c:pt idx="3511">
                  <c:v>58.51</c:v>
                </c:pt>
                <c:pt idx="3512">
                  <c:v>58.53</c:v>
                </c:pt>
                <c:pt idx="3513">
                  <c:v>58.55</c:v>
                </c:pt>
                <c:pt idx="3514">
                  <c:v>58.56</c:v>
                </c:pt>
                <c:pt idx="3515">
                  <c:v>58.58</c:v>
                </c:pt>
                <c:pt idx="3516">
                  <c:v>58.6</c:v>
                </c:pt>
                <c:pt idx="3517">
                  <c:v>58.61</c:v>
                </c:pt>
                <c:pt idx="3518">
                  <c:v>58.63</c:v>
                </c:pt>
                <c:pt idx="3519">
                  <c:v>58.65</c:v>
                </c:pt>
                <c:pt idx="3520">
                  <c:v>58.66</c:v>
                </c:pt>
                <c:pt idx="3521">
                  <c:v>58.68</c:v>
                </c:pt>
                <c:pt idx="3522">
                  <c:v>58.7</c:v>
                </c:pt>
                <c:pt idx="3523">
                  <c:v>58.71</c:v>
                </c:pt>
                <c:pt idx="3524">
                  <c:v>58.73</c:v>
                </c:pt>
                <c:pt idx="3525">
                  <c:v>58.75</c:v>
                </c:pt>
                <c:pt idx="3526">
                  <c:v>58.76</c:v>
                </c:pt>
                <c:pt idx="3527">
                  <c:v>58.78</c:v>
                </c:pt>
                <c:pt idx="3528">
                  <c:v>58.8</c:v>
                </c:pt>
                <c:pt idx="3529">
                  <c:v>58.81</c:v>
                </c:pt>
                <c:pt idx="3530">
                  <c:v>58.83</c:v>
                </c:pt>
                <c:pt idx="3531">
                  <c:v>58.85</c:v>
                </c:pt>
                <c:pt idx="3532">
                  <c:v>58.86</c:v>
                </c:pt>
                <c:pt idx="3533">
                  <c:v>58.88</c:v>
                </c:pt>
                <c:pt idx="3534">
                  <c:v>58.9</c:v>
                </c:pt>
                <c:pt idx="3535">
                  <c:v>58.91</c:v>
                </c:pt>
                <c:pt idx="3536">
                  <c:v>58.93</c:v>
                </c:pt>
                <c:pt idx="3537">
                  <c:v>58.95</c:v>
                </c:pt>
                <c:pt idx="3538">
                  <c:v>58.96</c:v>
                </c:pt>
                <c:pt idx="3539">
                  <c:v>58.98</c:v>
                </c:pt>
                <c:pt idx="3540">
                  <c:v>59</c:v>
                </c:pt>
                <c:pt idx="3541">
                  <c:v>59.01</c:v>
                </c:pt>
                <c:pt idx="3542">
                  <c:v>59.03</c:v>
                </c:pt>
                <c:pt idx="3543">
                  <c:v>59.05</c:v>
                </c:pt>
                <c:pt idx="3544">
                  <c:v>59.06</c:v>
                </c:pt>
                <c:pt idx="3545">
                  <c:v>59.08</c:v>
                </c:pt>
                <c:pt idx="3546">
                  <c:v>59.1</c:v>
                </c:pt>
                <c:pt idx="3547">
                  <c:v>59.11</c:v>
                </c:pt>
                <c:pt idx="3548">
                  <c:v>59.13</c:v>
                </c:pt>
                <c:pt idx="3549">
                  <c:v>59.15</c:v>
                </c:pt>
                <c:pt idx="3550">
                  <c:v>59.16</c:v>
                </c:pt>
                <c:pt idx="3551">
                  <c:v>59.18</c:v>
                </c:pt>
                <c:pt idx="3552">
                  <c:v>59.2</c:v>
                </c:pt>
                <c:pt idx="3553">
                  <c:v>59.21</c:v>
                </c:pt>
                <c:pt idx="3554">
                  <c:v>59.23</c:v>
                </c:pt>
                <c:pt idx="3555">
                  <c:v>59.25</c:v>
                </c:pt>
                <c:pt idx="3556">
                  <c:v>59.26</c:v>
                </c:pt>
                <c:pt idx="3557">
                  <c:v>59.28</c:v>
                </c:pt>
                <c:pt idx="3558">
                  <c:v>59.3</c:v>
                </c:pt>
                <c:pt idx="3559">
                  <c:v>59.31</c:v>
                </c:pt>
                <c:pt idx="3560">
                  <c:v>59.33</c:v>
                </c:pt>
                <c:pt idx="3561">
                  <c:v>59.35</c:v>
                </c:pt>
                <c:pt idx="3562">
                  <c:v>59.36</c:v>
                </c:pt>
                <c:pt idx="3563">
                  <c:v>59.38</c:v>
                </c:pt>
                <c:pt idx="3564">
                  <c:v>59.4</c:v>
                </c:pt>
                <c:pt idx="3565">
                  <c:v>59.41</c:v>
                </c:pt>
                <c:pt idx="3566">
                  <c:v>59.43</c:v>
                </c:pt>
                <c:pt idx="3567">
                  <c:v>59.45</c:v>
                </c:pt>
                <c:pt idx="3568">
                  <c:v>59.46</c:v>
                </c:pt>
                <c:pt idx="3569">
                  <c:v>59.48</c:v>
                </c:pt>
                <c:pt idx="3570">
                  <c:v>59.5</c:v>
                </c:pt>
                <c:pt idx="3571">
                  <c:v>59.51</c:v>
                </c:pt>
                <c:pt idx="3572">
                  <c:v>59.53</c:v>
                </c:pt>
                <c:pt idx="3573">
                  <c:v>59.55</c:v>
                </c:pt>
                <c:pt idx="3574">
                  <c:v>59.56</c:v>
                </c:pt>
                <c:pt idx="3575">
                  <c:v>59.58</c:v>
                </c:pt>
                <c:pt idx="3576">
                  <c:v>59.6</c:v>
                </c:pt>
                <c:pt idx="3577">
                  <c:v>59.61</c:v>
                </c:pt>
                <c:pt idx="3578">
                  <c:v>59.63</c:v>
                </c:pt>
                <c:pt idx="3579">
                  <c:v>59.65</c:v>
                </c:pt>
                <c:pt idx="3580">
                  <c:v>59.66</c:v>
                </c:pt>
                <c:pt idx="3581">
                  <c:v>59.68</c:v>
                </c:pt>
                <c:pt idx="3582">
                  <c:v>59.7</c:v>
                </c:pt>
                <c:pt idx="3583">
                  <c:v>59.71</c:v>
                </c:pt>
                <c:pt idx="3584">
                  <c:v>59.73</c:v>
                </c:pt>
                <c:pt idx="3585">
                  <c:v>59.75</c:v>
                </c:pt>
                <c:pt idx="3586">
                  <c:v>59.76</c:v>
                </c:pt>
                <c:pt idx="3587">
                  <c:v>59.78</c:v>
                </c:pt>
                <c:pt idx="3588">
                  <c:v>59.8</c:v>
                </c:pt>
                <c:pt idx="3589">
                  <c:v>59.81</c:v>
                </c:pt>
                <c:pt idx="3590">
                  <c:v>59.83</c:v>
                </c:pt>
                <c:pt idx="3591">
                  <c:v>59.85</c:v>
                </c:pt>
                <c:pt idx="3592">
                  <c:v>59.86</c:v>
                </c:pt>
                <c:pt idx="3593">
                  <c:v>59.88</c:v>
                </c:pt>
                <c:pt idx="3594">
                  <c:v>59.9</c:v>
                </c:pt>
                <c:pt idx="3595">
                  <c:v>59.91</c:v>
                </c:pt>
                <c:pt idx="3596">
                  <c:v>59.93</c:v>
                </c:pt>
                <c:pt idx="3597">
                  <c:v>59.95</c:v>
                </c:pt>
                <c:pt idx="3598">
                  <c:v>59.96</c:v>
                </c:pt>
                <c:pt idx="3599">
                  <c:v>59.98</c:v>
                </c:pt>
                <c:pt idx="3600">
                  <c:v>60</c:v>
                </c:pt>
                <c:pt idx="3601">
                  <c:v>60.01</c:v>
                </c:pt>
                <c:pt idx="3602">
                  <c:v>60.03</c:v>
                </c:pt>
                <c:pt idx="3603">
                  <c:v>60.05</c:v>
                </c:pt>
                <c:pt idx="3604">
                  <c:v>60.06</c:v>
                </c:pt>
                <c:pt idx="3605">
                  <c:v>60.08</c:v>
                </c:pt>
                <c:pt idx="3606">
                  <c:v>60.1</c:v>
                </c:pt>
                <c:pt idx="3607">
                  <c:v>60.11</c:v>
                </c:pt>
                <c:pt idx="3608">
                  <c:v>60.13</c:v>
                </c:pt>
                <c:pt idx="3609">
                  <c:v>60.15</c:v>
                </c:pt>
                <c:pt idx="3610">
                  <c:v>60.16</c:v>
                </c:pt>
                <c:pt idx="3611">
                  <c:v>60.18</c:v>
                </c:pt>
                <c:pt idx="3612">
                  <c:v>60.2</c:v>
                </c:pt>
                <c:pt idx="3613">
                  <c:v>60.21</c:v>
                </c:pt>
                <c:pt idx="3614">
                  <c:v>60.23</c:v>
                </c:pt>
                <c:pt idx="3615">
                  <c:v>60.25</c:v>
                </c:pt>
                <c:pt idx="3616">
                  <c:v>60.26</c:v>
                </c:pt>
                <c:pt idx="3617">
                  <c:v>60.28</c:v>
                </c:pt>
                <c:pt idx="3618">
                  <c:v>60.3</c:v>
                </c:pt>
                <c:pt idx="3619">
                  <c:v>60.31</c:v>
                </c:pt>
                <c:pt idx="3620">
                  <c:v>60.33</c:v>
                </c:pt>
                <c:pt idx="3621">
                  <c:v>60.35</c:v>
                </c:pt>
                <c:pt idx="3622">
                  <c:v>60.36</c:v>
                </c:pt>
                <c:pt idx="3623">
                  <c:v>60.38</c:v>
                </c:pt>
                <c:pt idx="3624">
                  <c:v>60.4</c:v>
                </c:pt>
                <c:pt idx="3625">
                  <c:v>60.41</c:v>
                </c:pt>
                <c:pt idx="3626">
                  <c:v>60.43</c:v>
                </c:pt>
                <c:pt idx="3627">
                  <c:v>60.45</c:v>
                </c:pt>
                <c:pt idx="3628">
                  <c:v>60.46</c:v>
                </c:pt>
                <c:pt idx="3629">
                  <c:v>60.48</c:v>
                </c:pt>
                <c:pt idx="3630">
                  <c:v>60.5</c:v>
                </c:pt>
                <c:pt idx="3631">
                  <c:v>60.51</c:v>
                </c:pt>
                <c:pt idx="3632">
                  <c:v>60.53</c:v>
                </c:pt>
                <c:pt idx="3633">
                  <c:v>60.55</c:v>
                </c:pt>
                <c:pt idx="3634">
                  <c:v>60.56</c:v>
                </c:pt>
                <c:pt idx="3635">
                  <c:v>60.58</c:v>
                </c:pt>
                <c:pt idx="3636">
                  <c:v>60.6</c:v>
                </c:pt>
                <c:pt idx="3637">
                  <c:v>60.61</c:v>
                </c:pt>
                <c:pt idx="3638">
                  <c:v>60.63</c:v>
                </c:pt>
                <c:pt idx="3639">
                  <c:v>60.65</c:v>
                </c:pt>
                <c:pt idx="3640">
                  <c:v>60.66</c:v>
                </c:pt>
                <c:pt idx="3641">
                  <c:v>60.68</c:v>
                </c:pt>
                <c:pt idx="3642">
                  <c:v>60.7</c:v>
                </c:pt>
                <c:pt idx="3643">
                  <c:v>60.71</c:v>
                </c:pt>
                <c:pt idx="3644">
                  <c:v>60.73</c:v>
                </c:pt>
                <c:pt idx="3645">
                  <c:v>60.75</c:v>
                </c:pt>
                <c:pt idx="3646">
                  <c:v>60.76</c:v>
                </c:pt>
                <c:pt idx="3647">
                  <c:v>60.78</c:v>
                </c:pt>
                <c:pt idx="3648">
                  <c:v>60.8</c:v>
                </c:pt>
                <c:pt idx="3649">
                  <c:v>60.81</c:v>
                </c:pt>
                <c:pt idx="3650">
                  <c:v>60.83</c:v>
                </c:pt>
                <c:pt idx="3651">
                  <c:v>60.85</c:v>
                </c:pt>
                <c:pt idx="3652">
                  <c:v>60.86</c:v>
                </c:pt>
                <c:pt idx="3653">
                  <c:v>60.88</c:v>
                </c:pt>
                <c:pt idx="3654">
                  <c:v>60.9</c:v>
                </c:pt>
                <c:pt idx="3655">
                  <c:v>60.91</c:v>
                </c:pt>
                <c:pt idx="3656">
                  <c:v>60.93</c:v>
                </c:pt>
                <c:pt idx="3657">
                  <c:v>60.95</c:v>
                </c:pt>
                <c:pt idx="3658">
                  <c:v>60.96</c:v>
                </c:pt>
                <c:pt idx="3659">
                  <c:v>60.98</c:v>
                </c:pt>
                <c:pt idx="3660">
                  <c:v>61</c:v>
                </c:pt>
                <c:pt idx="3661">
                  <c:v>61.01</c:v>
                </c:pt>
                <c:pt idx="3662">
                  <c:v>61.03</c:v>
                </c:pt>
                <c:pt idx="3663">
                  <c:v>61.04</c:v>
                </c:pt>
                <c:pt idx="3664">
                  <c:v>61.06</c:v>
                </c:pt>
                <c:pt idx="3665">
                  <c:v>61.08</c:v>
                </c:pt>
                <c:pt idx="3666">
                  <c:v>61.09</c:v>
                </c:pt>
                <c:pt idx="3667">
                  <c:v>61.11</c:v>
                </c:pt>
                <c:pt idx="3668">
                  <c:v>61.13</c:v>
                </c:pt>
                <c:pt idx="3669">
                  <c:v>61.14</c:v>
                </c:pt>
                <c:pt idx="3670">
                  <c:v>61.16</c:v>
                </c:pt>
                <c:pt idx="3671">
                  <c:v>61.18</c:v>
                </c:pt>
                <c:pt idx="3672">
                  <c:v>61.19</c:v>
                </c:pt>
                <c:pt idx="3673">
                  <c:v>61.21</c:v>
                </c:pt>
                <c:pt idx="3674">
                  <c:v>61.23</c:v>
                </c:pt>
                <c:pt idx="3675">
                  <c:v>61.24</c:v>
                </c:pt>
                <c:pt idx="3676">
                  <c:v>61.26</c:v>
                </c:pt>
                <c:pt idx="3677">
                  <c:v>61.28</c:v>
                </c:pt>
                <c:pt idx="3678">
                  <c:v>61.29</c:v>
                </c:pt>
                <c:pt idx="3679">
                  <c:v>61.31</c:v>
                </c:pt>
                <c:pt idx="3680">
                  <c:v>61.33</c:v>
                </c:pt>
                <c:pt idx="3681">
                  <c:v>61.34</c:v>
                </c:pt>
                <c:pt idx="3682">
                  <c:v>61.36</c:v>
                </c:pt>
                <c:pt idx="3683">
                  <c:v>61.38</c:v>
                </c:pt>
                <c:pt idx="3684">
                  <c:v>61.39</c:v>
                </c:pt>
                <c:pt idx="3685">
                  <c:v>61.41</c:v>
                </c:pt>
                <c:pt idx="3686">
                  <c:v>61.43</c:v>
                </c:pt>
                <c:pt idx="3687">
                  <c:v>61.44</c:v>
                </c:pt>
                <c:pt idx="3688">
                  <c:v>61.46</c:v>
                </c:pt>
                <c:pt idx="3689">
                  <c:v>61.48</c:v>
                </c:pt>
                <c:pt idx="3690">
                  <c:v>61.49</c:v>
                </c:pt>
                <c:pt idx="3691">
                  <c:v>61.51</c:v>
                </c:pt>
                <c:pt idx="3692">
                  <c:v>61.53</c:v>
                </c:pt>
                <c:pt idx="3693">
                  <c:v>61.54</c:v>
                </c:pt>
                <c:pt idx="3694">
                  <c:v>61.56</c:v>
                </c:pt>
                <c:pt idx="3695">
                  <c:v>61.58</c:v>
                </c:pt>
                <c:pt idx="3696">
                  <c:v>61.59</c:v>
                </c:pt>
                <c:pt idx="3697">
                  <c:v>61.61</c:v>
                </c:pt>
                <c:pt idx="3698">
                  <c:v>61.63</c:v>
                </c:pt>
                <c:pt idx="3699">
                  <c:v>61.64</c:v>
                </c:pt>
                <c:pt idx="3700">
                  <c:v>61.66</c:v>
                </c:pt>
                <c:pt idx="3701">
                  <c:v>61.68</c:v>
                </c:pt>
                <c:pt idx="3702">
                  <c:v>61.69</c:v>
                </c:pt>
                <c:pt idx="3703">
                  <c:v>61.71</c:v>
                </c:pt>
                <c:pt idx="3704">
                  <c:v>61.73</c:v>
                </c:pt>
                <c:pt idx="3705">
                  <c:v>61.74</c:v>
                </c:pt>
                <c:pt idx="3706">
                  <c:v>61.76</c:v>
                </c:pt>
                <c:pt idx="3707">
                  <c:v>61.78</c:v>
                </c:pt>
                <c:pt idx="3708">
                  <c:v>61.79</c:v>
                </c:pt>
                <c:pt idx="3709">
                  <c:v>61.81</c:v>
                </c:pt>
                <c:pt idx="3710">
                  <c:v>61.83</c:v>
                </c:pt>
                <c:pt idx="3711">
                  <c:v>61.84</c:v>
                </c:pt>
                <c:pt idx="3712">
                  <c:v>61.86</c:v>
                </c:pt>
                <c:pt idx="3713">
                  <c:v>61.88</c:v>
                </c:pt>
                <c:pt idx="3714">
                  <c:v>61.89</c:v>
                </c:pt>
                <c:pt idx="3715">
                  <c:v>61.91</c:v>
                </c:pt>
                <c:pt idx="3716">
                  <c:v>61.93</c:v>
                </c:pt>
                <c:pt idx="3717">
                  <c:v>61.94</c:v>
                </c:pt>
                <c:pt idx="3718">
                  <c:v>61.96</c:v>
                </c:pt>
                <c:pt idx="3719">
                  <c:v>61.98</c:v>
                </c:pt>
                <c:pt idx="3720">
                  <c:v>61.99</c:v>
                </c:pt>
                <c:pt idx="3721">
                  <c:v>62.01</c:v>
                </c:pt>
                <c:pt idx="3722">
                  <c:v>62.03</c:v>
                </c:pt>
                <c:pt idx="3723">
                  <c:v>62.04</c:v>
                </c:pt>
                <c:pt idx="3724">
                  <c:v>62.06</c:v>
                </c:pt>
                <c:pt idx="3725">
                  <c:v>62.08</c:v>
                </c:pt>
                <c:pt idx="3726">
                  <c:v>62.09</c:v>
                </c:pt>
                <c:pt idx="3727">
                  <c:v>62.11</c:v>
                </c:pt>
                <c:pt idx="3728">
                  <c:v>62.13</c:v>
                </c:pt>
                <c:pt idx="3729">
                  <c:v>62.14</c:v>
                </c:pt>
                <c:pt idx="3730">
                  <c:v>62.16</c:v>
                </c:pt>
                <c:pt idx="3731">
                  <c:v>62.18</c:v>
                </c:pt>
                <c:pt idx="3732">
                  <c:v>62.19</c:v>
                </c:pt>
                <c:pt idx="3733">
                  <c:v>62.21</c:v>
                </c:pt>
                <c:pt idx="3734">
                  <c:v>62.23</c:v>
                </c:pt>
                <c:pt idx="3735">
                  <c:v>62.24</c:v>
                </c:pt>
                <c:pt idx="3736">
                  <c:v>62.26</c:v>
                </c:pt>
                <c:pt idx="3737">
                  <c:v>62.28</c:v>
                </c:pt>
                <c:pt idx="3738">
                  <c:v>62.29</c:v>
                </c:pt>
                <c:pt idx="3739">
                  <c:v>62.31</c:v>
                </c:pt>
                <c:pt idx="3740">
                  <c:v>62.33</c:v>
                </c:pt>
                <c:pt idx="3741">
                  <c:v>62.34</c:v>
                </c:pt>
                <c:pt idx="3742">
                  <c:v>62.36</c:v>
                </c:pt>
                <c:pt idx="3743">
                  <c:v>62.38</c:v>
                </c:pt>
                <c:pt idx="3744">
                  <c:v>62.39</c:v>
                </c:pt>
                <c:pt idx="3745">
                  <c:v>62.41</c:v>
                </c:pt>
                <c:pt idx="3746">
                  <c:v>62.43</c:v>
                </c:pt>
                <c:pt idx="3747">
                  <c:v>62.44</c:v>
                </c:pt>
                <c:pt idx="3748">
                  <c:v>62.46</c:v>
                </c:pt>
                <c:pt idx="3749">
                  <c:v>62.48</c:v>
                </c:pt>
                <c:pt idx="3750">
                  <c:v>62.49</c:v>
                </c:pt>
                <c:pt idx="3751">
                  <c:v>62.51</c:v>
                </c:pt>
                <c:pt idx="3752">
                  <c:v>62.53</c:v>
                </c:pt>
                <c:pt idx="3753">
                  <c:v>62.54</c:v>
                </c:pt>
                <c:pt idx="3754">
                  <c:v>62.56</c:v>
                </c:pt>
                <c:pt idx="3755">
                  <c:v>62.58</c:v>
                </c:pt>
                <c:pt idx="3756">
                  <c:v>62.59</c:v>
                </c:pt>
                <c:pt idx="3757">
                  <c:v>62.61</c:v>
                </c:pt>
                <c:pt idx="3758">
                  <c:v>62.63</c:v>
                </c:pt>
                <c:pt idx="3759">
                  <c:v>62.64</c:v>
                </c:pt>
                <c:pt idx="3760">
                  <c:v>62.66</c:v>
                </c:pt>
                <c:pt idx="3761">
                  <c:v>62.68</c:v>
                </c:pt>
                <c:pt idx="3762">
                  <c:v>62.69</c:v>
                </c:pt>
                <c:pt idx="3763">
                  <c:v>62.71</c:v>
                </c:pt>
                <c:pt idx="3764">
                  <c:v>62.73</c:v>
                </c:pt>
                <c:pt idx="3765">
                  <c:v>62.74</c:v>
                </c:pt>
                <c:pt idx="3766">
                  <c:v>62.76</c:v>
                </c:pt>
                <c:pt idx="3767">
                  <c:v>62.78</c:v>
                </c:pt>
                <c:pt idx="3768">
                  <c:v>62.79</c:v>
                </c:pt>
                <c:pt idx="3769">
                  <c:v>62.81</c:v>
                </c:pt>
                <c:pt idx="3770">
                  <c:v>62.83</c:v>
                </c:pt>
                <c:pt idx="3771">
                  <c:v>62.84</c:v>
                </c:pt>
                <c:pt idx="3772">
                  <c:v>62.86</c:v>
                </c:pt>
                <c:pt idx="3773">
                  <c:v>62.88</c:v>
                </c:pt>
                <c:pt idx="3774">
                  <c:v>62.89</c:v>
                </c:pt>
                <c:pt idx="3775">
                  <c:v>62.91</c:v>
                </c:pt>
                <c:pt idx="3776">
                  <c:v>62.93</c:v>
                </c:pt>
                <c:pt idx="3777">
                  <c:v>62.94</c:v>
                </c:pt>
                <c:pt idx="3778">
                  <c:v>62.96</c:v>
                </c:pt>
                <c:pt idx="3779">
                  <c:v>62.98</c:v>
                </c:pt>
                <c:pt idx="3780">
                  <c:v>62.99</c:v>
                </c:pt>
                <c:pt idx="3781">
                  <c:v>63.01</c:v>
                </c:pt>
                <c:pt idx="3782">
                  <c:v>63.03</c:v>
                </c:pt>
                <c:pt idx="3783">
                  <c:v>63.04</c:v>
                </c:pt>
                <c:pt idx="3784">
                  <c:v>63.06</c:v>
                </c:pt>
                <c:pt idx="3785">
                  <c:v>63.08</c:v>
                </c:pt>
                <c:pt idx="3786">
                  <c:v>63.09</c:v>
                </c:pt>
                <c:pt idx="3787">
                  <c:v>63.11</c:v>
                </c:pt>
                <c:pt idx="3788">
                  <c:v>63.13</c:v>
                </c:pt>
                <c:pt idx="3789">
                  <c:v>63.14</c:v>
                </c:pt>
                <c:pt idx="3790">
                  <c:v>63.16</c:v>
                </c:pt>
                <c:pt idx="3791">
                  <c:v>63.18</c:v>
                </c:pt>
                <c:pt idx="3792">
                  <c:v>63.19</c:v>
                </c:pt>
                <c:pt idx="3793">
                  <c:v>63.21</c:v>
                </c:pt>
                <c:pt idx="3794">
                  <c:v>63.23</c:v>
                </c:pt>
                <c:pt idx="3795">
                  <c:v>63.24</c:v>
                </c:pt>
                <c:pt idx="3796">
                  <c:v>63.26</c:v>
                </c:pt>
                <c:pt idx="3797">
                  <c:v>63.28</c:v>
                </c:pt>
                <c:pt idx="3798">
                  <c:v>63.29</c:v>
                </c:pt>
                <c:pt idx="3799">
                  <c:v>63.31</c:v>
                </c:pt>
                <c:pt idx="3800">
                  <c:v>63.33</c:v>
                </c:pt>
                <c:pt idx="3801">
                  <c:v>63.34</c:v>
                </c:pt>
                <c:pt idx="3802">
                  <c:v>63.36</c:v>
                </c:pt>
                <c:pt idx="3803">
                  <c:v>63.38</c:v>
                </c:pt>
                <c:pt idx="3804">
                  <c:v>63.39</c:v>
                </c:pt>
                <c:pt idx="3805">
                  <c:v>63.41</c:v>
                </c:pt>
                <c:pt idx="3806">
                  <c:v>63.43</c:v>
                </c:pt>
                <c:pt idx="3807">
                  <c:v>63.44</c:v>
                </c:pt>
                <c:pt idx="3808">
                  <c:v>63.46</c:v>
                </c:pt>
                <c:pt idx="3809">
                  <c:v>63.48</c:v>
                </c:pt>
                <c:pt idx="3810">
                  <c:v>63.49</c:v>
                </c:pt>
                <c:pt idx="3811">
                  <c:v>63.51</c:v>
                </c:pt>
                <c:pt idx="3812">
                  <c:v>63.53</c:v>
                </c:pt>
                <c:pt idx="3813">
                  <c:v>63.54</c:v>
                </c:pt>
                <c:pt idx="3814">
                  <c:v>63.56</c:v>
                </c:pt>
                <c:pt idx="3815">
                  <c:v>63.58</c:v>
                </c:pt>
                <c:pt idx="3816">
                  <c:v>63.59</c:v>
                </c:pt>
                <c:pt idx="3817">
                  <c:v>63.61</c:v>
                </c:pt>
                <c:pt idx="3818">
                  <c:v>63.63</c:v>
                </c:pt>
                <c:pt idx="3819">
                  <c:v>63.64</c:v>
                </c:pt>
                <c:pt idx="3820">
                  <c:v>63.66</c:v>
                </c:pt>
                <c:pt idx="3821">
                  <c:v>63.68</c:v>
                </c:pt>
                <c:pt idx="3822">
                  <c:v>63.69</c:v>
                </c:pt>
                <c:pt idx="3823">
                  <c:v>63.71</c:v>
                </c:pt>
                <c:pt idx="3824">
                  <c:v>63.73</c:v>
                </c:pt>
                <c:pt idx="3825">
                  <c:v>63.74</c:v>
                </c:pt>
                <c:pt idx="3826">
                  <c:v>63.76</c:v>
                </c:pt>
                <c:pt idx="3827">
                  <c:v>63.78</c:v>
                </c:pt>
                <c:pt idx="3828">
                  <c:v>63.79</c:v>
                </c:pt>
                <c:pt idx="3829">
                  <c:v>63.81</c:v>
                </c:pt>
                <c:pt idx="3830">
                  <c:v>63.83</c:v>
                </c:pt>
                <c:pt idx="3831">
                  <c:v>63.84</c:v>
                </c:pt>
                <c:pt idx="3832">
                  <c:v>63.86</c:v>
                </c:pt>
                <c:pt idx="3833">
                  <c:v>63.88</c:v>
                </c:pt>
                <c:pt idx="3834">
                  <c:v>63.89</c:v>
                </c:pt>
                <c:pt idx="3835">
                  <c:v>63.91</c:v>
                </c:pt>
                <c:pt idx="3836">
                  <c:v>63.93</c:v>
                </c:pt>
                <c:pt idx="3837">
                  <c:v>63.94</c:v>
                </c:pt>
                <c:pt idx="3838">
                  <c:v>63.96</c:v>
                </c:pt>
                <c:pt idx="3839">
                  <c:v>63.98</c:v>
                </c:pt>
                <c:pt idx="3840">
                  <c:v>63.99</c:v>
                </c:pt>
                <c:pt idx="3841">
                  <c:v>64.010000000000005</c:v>
                </c:pt>
                <c:pt idx="3842">
                  <c:v>64.03</c:v>
                </c:pt>
                <c:pt idx="3843">
                  <c:v>64.040000000000006</c:v>
                </c:pt>
                <c:pt idx="3844">
                  <c:v>64.06</c:v>
                </c:pt>
                <c:pt idx="3845">
                  <c:v>64.08</c:v>
                </c:pt>
                <c:pt idx="3846">
                  <c:v>64.09</c:v>
                </c:pt>
                <c:pt idx="3847">
                  <c:v>64.11</c:v>
                </c:pt>
                <c:pt idx="3848">
                  <c:v>64.13</c:v>
                </c:pt>
                <c:pt idx="3849">
                  <c:v>64.14</c:v>
                </c:pt>
                <c:pt idx="3850">
                  <c:v>64.16</c:v>
                </c:pt>
                <c:pt idx="3851">
                  <c:v>64.180000000000007</c:v>
                </c:pt>
                <c:pt idx="3852">
                  <c:v>64.19</c:v>
                </c:pt>
                <c:pt idx="3853">
                  <c:v>64.209999999999994</c:v>
                </c:pt>
                <c:pt idx="3854">
                  <c:v>64.23</c:v>
                </c:pt>
                <c:pt idx="3855">
                  <c:v>64.239999999999995</c:v>
                </c:pt>
                <c:pt idx="3856">
                  <c:v>64.260000000000005</c:v>
                </c:pt>
                <c:pt idx="3857">
                  <c:v>64.28</c:v>
                </c:pt>
                <c:pt idx="3858">
                  <c:v>64.290000000000006</c:v>
                </c:pt>
                <c:pt idx="3859">
                  <c:v>64.31</c:v>
                </c:pt>
                <c:pt idx="3860">
                  <c:v>64.33</c:v>
                </c:pt>
                <c:pt idx="3861">
                  <c:v>64.34</c:v>
                </c:pt>
                <c:pt idx="3862">
                  <c:v>64.36</c:v>
                </c:pt>
                <c:pt idx="3863">
                  <c:v>64.38</c:v>
                </c:pt>
                <c:pt idx="3864">
                  <c:v>64.39</c:v>
                </c:pt>
                <c:pt idx="3865">
                  <c:v>64.41</c:v>
                </c:pt>
                <c:pt idx="3866">
                  <c:v>64.430000000000007</c:v>
                </c:pt>
                <c:pt idx="3867">
                  <c:v>64.44</c:v>
                </c:pt>
                <c:pt idx="3868">
                  <c:v>64.459999999999994</c:v>
                </c:pt>
                <c:pt idx="3869">
                  <c:v>64.48</c:v>
                </c:pt>
                <c:pt idx="3870">
                  <c:v>64.489999999999995</c:v>
                </c:pt>
                <c:pt idx="3871">
                  <c:v>64.510000000000005</c:v>
                </c:pt>
                <c:pt idx="3872">
                  <c:v>64.53</c:v>
                </c:pt>
                <c:pt idx="3873">
                  <c:v>64.540000000000006</c:v>
                </c:pt>
                <c:pt idx="3874">
                  <c:v>64.56</c:v>
                </c:pt>
                <c:pt idx="3875">
                  <c:v>64.58</c:v>
                </c:pt>
                <c:pt idx="3876">
                  <c:v>64.59</c:v>
                </c:pt>
                <c:pt idx="3877">
                  <c:v>64.61</c:v>
                </c:pt>
                <c:pt idx="3878">
                  <c:v>64.63</c:v>
                </c:pt>
                <c:pt idx="3879">
                  <c:v>64.64</c:v>
                </c:pt>
                <c:pt idx="3880">
                  <c:v>64.66</c:v>
                </c:pt>
                <c:pt idx="3881">
                  <c:v>64.680000000000007</c:v>
                </c:pt>
                <c:pt idx="3882">
                  <c:v>64.69</c:v>
                </c:pt>
                <c:pt idx="3883">
                  <c:v>64.709999999999994</c:v>
                </c:pt>
                <c:pt idx="3884">
                  <c:v>64.73</c:v>
                </c:pt>
                <c:pt idx="3885">
                  <c:v>64.739999999999995</c:v>
                </c:pt>
                <c:pt idx="3886">
                  <c:v>64.760000000000005</c:v>
                </c:pt>
                <c:pt idx="3887">
                  <c:v>64.78</c:v>
                </c:pt>
                <c:pt idx="3888">
                  <c:v>64.790000000000006</c:v>
                </c:pt>
                <c:pt idx="3889">
                  <c:v>64.81</c:v>
                </c:pt>
                <c:pt idx="3890">
                  <c:v>64.83</c:v>
                </c:pt>
                <c:pt idx="3891">
                  <c:v>64.84</c:v>
                </c:pt>
                <c:pt idx="3892">
                  <c:v>64.86</c:v>
                </c:pt>
                <c:pt idx="3893">
                  <c:v>64.88</c:v>
                </c:pt>
                <c:pt idx="3894">
                  <c:v>64.89</c:v>
                </c:pt>
                <c:pt idx="3895">
                  <c:v>64.91</c:v>
                </c:pt>
                <c:pt idx="3896">
                  <c:v>64.930000000000007</c:v>
                </c:pt>
                <c:pt idx="3897">
                  <c:v>64.94</c:v>
                </c:pt>
                <c:pt idx="3898">
                  <c:v>64.959999999999994</c:v>
                </c:pt>
                <c:pt idx="3899">
                  <c:v>64.98</c:v>
                </c:pt>
                <c:pt idx="3900">
                  <c:v>64.989999999999995</c:v>
                </c:pt>
                <c:pt idx="3901">
                  <c:v>65.010000000000005</c:v>
                </c:pt>
                <c:pt idx="3902">
                  <c:v>65.03</c:v>
                </c:pt>
                <c:pt idx="3903">
                  <c:v>65.040000000000006</c:v>
                </c:pt>
                <c:pt idx="3904">
                  <c:v>65.06</c:v>
                </c:pt>
                <c:pt idx="3905">
                  <c:v>65.08</c:v>
                </c:pt>
                <c:pt idx="3906">
                  <c:v>65.09</c:v>
                </c:pt>
                <c:pt idx="3907">
                  <c:v>65.11</c:v>
                </c:pt>
                <c:pt idx="3908">
                  <c:v>65.13</c:v>
                </c:pt>
                <c:pt idx="3909">
                  <c:v>65.14</c:v>
                </c:pt>
                <c:pt idx="3910">
                  <c:v>65.16</c:v>
                </c:pt>
                <c:pt idx="3911">
                  <c:v>65.180000000000007</c:v>
                </c:pt>
                <c:pt idx="3912">
                  <c:v>65.19</c:v>
                </c:pt>
                <c:pt idx="3913">
                  <c:v>65.209999999999994</c:v>
                </c:pt>
                <c:pt idx="3914">
                  <c:v>65.23</c:v>
                </c:pt>
                <c:pt idx="3915">
                  <c:v>65.239999999999995</c:v>
                </c:pt>
                <c:pt idx="3916">
                  <c:v>65.260000000000005</c:v>
                </c:pt>
                <c:pt idx="3917">
                  <c:v>65.28</c:v>
                </c:pt>
                <c:pt idx="3918">
                  <c:v>65.290000000000006</c:v>
                </c:pt>
                <c:pt idx="3919">
                  <c:v>65.31</c:v>
                </c:pt>
                <c:pt idx="3920">
                  <c:v>65.33</c:v>
                </c:pt>
                <c:pt idx="3921">
                  <c:v>65.34</c:v>
                </c:pt>
                <c:pt idx="3922">
                  <c:v>65.36</c:v>
                </c:pt>
                <c:pt idx="3923">
                  <c:v>65.38</c:v>
                </c:pt>
                <c:pt idx="3924">
                  <c:v>65.39</c:v>
                </c:pt>
                <c:pt idx="3925">
                  <c:v>65.41</c:v>
                </c:pt>
                <c:pt idx="3926">
                  <c:v>65.430000000000007</c:v>
                </c:pt>
                <c:pt idx="3927">
                  <c:v>65.44</c:v>
                </c:pt>
                <c:pt idx="3928">
                  <c:v>65.459999999999994</c:v>
                </c:pt>
                <c:pt idx="3929">
                  <c:v>65.48</c:v>
                </c:pt>
                <c:pt idx="3930">
                  <c:v>65.489999999999995</c:v>
                </c:pt>
                <c:pt idx="3931">
                  <c:v>65.510000000000005</c:v>
                </c:pt>
                <c:pt idx="3932">
                  <c:v>65.53</c:v>
                </c:pt>
                <c:pt idx="3933">
                  <c:v>65.540000000000006</c:v>
                </c:pt>
                <c:pt idx="3934">
                  <c:v>65.56</c:v>
                </c:pt>
                <c:pt idx="3935">
                  <c:v>65.58</c:v>
                </c:pt>
                <c:pt idx="3936">
                  <c:v>65.59</c:v>
                </c:pt>
                <c:pt idx="3937">
                  <c:v>65.61</c:v>
                </c:pt>
                <c:pt idx="3938">
                  <c:v>65.63</c:v>
                </c:pt>
                <c:pt idx="3939">
                  <c:v>65.64</c:v>
                </c:pt>
                <c:pt idx="3940">
                  <c:v>65.66</c:v>
                </c:pt>
                <c:pt idx="3941">
                  <c:v>65.680000000000007</c:v>
                </c:pt>
                <c:pt idx="3942">
                  <c:v>65.69</c:v>
                </c:pt>
                <c:pt idx="3943">
                  <c:v>65.709999999999994</c:v>
                </c:pt>
                <c:pt idx="3944">
                  <c:v>65.73</c:v>
                </c:pt>
                <c:pt idx="3945">
                  <c:v>65.739999999999995</c:v>
                </c:pt>
                <c:pt idx="3946">
                  <c:v>65.760000000000005</c:v>
                </c:pt>
                <c:pt idx="3947">
                  <c:v>65.78</c:v>
                </c:pt>
                <c:pt idx="3948">
                  <c:v>65.790000000000006</c:v>
                </c:pt>
                <c:pt idx="3949">
                  <c:v>65.81</c:v>
                </c:pt>
                <c:pt idx="3950">
                  <c:v>65.83</c:v>
                </c:pt>
                <c:pt idx="3951">
                  <c:v>65.84</c:v>
                </c:pt>
                <c:pt idx="3952">
                  <c:v>65.86</c:v>
                </c:pt>
                <c:pt idx="3953">
                  <c:v>65.88</c:v>
                </c:pt>
                <c:pt idx="3954">
                  <c:v>65.89</c:v>
                </c:pt>
                <c:pt idx="3955">
                  <c:v>65.91</c:v>
                </c:pt>
                <c:pt idx="3956">
                  <c:v>65.930000000000007</c:v>
                </c:pt>
                <c:pt idx="3957">
                  <c:v>65.94</c:v>
                </c:pt>
                <c:pt idx="3958">
                  <c:v>65.959999999999994</c:v>
                </c:pt>
                <c:pt idx="3959">
                  <c:v>65.98</c:v>
                </c:pt>
                <c:pt idx="3960">
                  <c:v>65.989999999999995</c:v>
                </c:pt>
                <c:pt idx="3961">
                  <c:v>66.010000000000005</c:v>
                </c:pt>
                <c:pt idx="3962">
                  <c:v>66.03</c:v>
                </c:pt>
                <c:pt idx="3963">
                  <c:v>66.040000000000006</c:v>
                </c:pt>
                <c:pt idx="3964">
                  <c:v>66.06</c:v>
                </c:pt>
                <c:pt idx="3965">
                  <c:v>66.08</c:v>
                </c:pt>
                <c:pt idx="3966">
                  <c:v>66.09</c:v>
                </c:pt>
                <c:pt idx="3967">
                  <c:v>66.11</c:v>
                </c:pt>
                <c:pt idx="3968">
                  <c:v>66.13</c:v>
                </c:pt>
                <c:pt idx="3969">
                  <c:v>66.14</c:v>
                </c:pt>
                <c:pt idx="3970">
                  <c:v>66.16</c:v>
                </c:pt>
                <c:pt idx="3971">
                  <c:v>66.180000000000007</c:v>
                </c:pt>
                <c:pt idx="3972">
                  <c:v>66.19</c:v>
                </c:pt>
                <c:pt idx="3973">
                  <c:v>66.209999999999994</c:v>
                </c:pt>
                <c:pt idx="3974">
                  <c:v>66.23</c:v>
                </c:pt>
                <c:pt idx="3975">
                  <c:v>66.239999999999995</c:v>
                </c:pt>
                <c:pt idx="3976">
                  <c:v>66.260000000000005</c:v>
                </c:pt>
                <c:pt idx="3977">
                  <c:v>66.28</c:v>
                </c:pt>
                <c:pt idx="3978">
                  <c:v>66.290000000000006</c:v>
                </c:pt>
                <c:pt idx="3979">
                  <c:v>66.31</c:v>
                </c:pt>
                <c:pt idx="3980">
                  <c:v>66.33</c:v>
                </c:pt>
                <c:pt idx="3981">
                  <c:v>66.34</c:v>
                </c:pt>
                <c:pt idx="3982">
                  <c:v>66.36</c:v>
                </c:pt>
                <c:pt idx="3983">
                  <c:v>66.38</c:v>
                </c:pt>
                <c:pt idx="3984">
                  <c:v>66.39</c:v>
                </c:pt>
                <c:pt idx="3985">
                  <c:v>66.41</c:v>
                </c:pt>
                <c:pt idx="3986">
                  <c:v>66.430000000000007</c:v>
                </c:pt>
                <c:pt idx="3987">
                  <c:v>66.44</c:v>
                </c:pt>
                <c:pt idx="3988">
                  <c:v>66.459999999999994</c:v>
                </c:pt>
                <c:pt idx="3989">
                  <c:v>66.48</c:v>
                </c:pt>
                <c:pt idx="3990">
                  <c:v>66.489999999999995</c:v>
                </c:pt>
                <c:pt idx="3991">
                  <c:v>66.510000000000005</c:v>
                </c:pt>
                <c:pt idx="3992">
                  <c:v>66.53</c:v>
                </c:pt>
                <c:pt idx="3993">
                  <c:v>66.540000000000006</c:v>
                </c:pt>
                <c:pt idx="3994">
                  <c:v>66.56</c:v>
                </c:pt>
                <c:pt idx="3995">
                  <c:v>66.58</c:v>
                </c:pt>
                <c:pt idx="3996">
                  <c:v>66.59</c:v>
                </c:pt>
                <c:pt idx="3997">
                  <c:v>66.61</c:v>
                </c:pt>
                <c:pt idx="3998">
                  <c:v>66.63</c:v>
                </c:pt>
                <c:pt idx="3999">
                  <c:v>66.64</c:v>
                </c:pt>
                <c:pt idx="4000">
                  <c:v>66.66</c:v>
                </c:pt>
                <c:pt idx="4001">
                  <c:v>66.680000000000007</c:v>
                </c:pt>
                <c:pt idx="4002">
                  <c:v>66.69</c:v>
                </c:pt>
                <c:pt idx="4003">
                  <c:v>66.709999999999994</c:v>
                </c:pt>
                <c:pt idx="4004">
                  <c:v>66.73</c:v>
                </c:pt>
                <c:pt idx="4005">
                  <c:v>66.739999999999995</c:v>
                </c:pt>
                <c:pt idx="4006">
                  <c:v>66.760000000000005</c:v>
                </c:pt>
                <c:pt idx="4007">
                  <c:v>66.78</c:v>
                </c:pt>
                <c:pt idx="4008">
                  <c:v>66.790000000000006</c:v>
                </c:pt>
                <c:pt idx="4009">
                  <c:v>66.81</c:v>
                </c:pt>
                <c:pt idx="4010">
                  <c:v>66.83</c:v>
                </c:pt>
                <c:pt idx="4011">
                  <c:v>66.84</c:v>
                </c:pt>
                <c:pt idx="4012">
                  <c:v>66.86</c:v>
                </c:pt>
                <c:pt idx="4013">
                  <c:v>66.88</c:v>
                </c:pt>
                <c:pt idx="4014">
                  <c:v>66.89</c:v>
                </c:pt>
                <c:pt idx="4015">
                  <c:v>66.91</c:v>
                </c:pt>
                <c:pt idx="4016">
                  <c:v>66.930000000000007</c:v>
                </c:pt>
                <c:pt idx="4017">
                  <c:v>66.94</c:v>
                </c:pt>
                <c:pt idx="4018">
                  <c:v>66.959999999999994</c:v>
                </c:pt>
                <c:pt idx="4019">
                  <c:v>66.98</c:v>
                </c:pt>
                <c:pt idx="4020">
                  <c:v>66.989999999999995</c:v>
                </c:pt>
                <c:pt idx="4021">
                  <c:v>67.010000000000005</c:v>
                </c:pt>
                <c:pt idx="4022">
                  <c:v>67.03</c:v>
                </c:pt>
                <c:pt idx="4023">
                  <c:v>67.040000000000006</c:v>
                </c:pt>
                <c:pt idx="4024">
                  <c:v>67.06</c:v>
                </c:pt>
                <c:pt idx="4025">
                  <c:v>67.08</c:v>
                </c:pt>
                <c:pt idx="4026">
                  <c:v>67.09</c:v>
                </c:pt>
                <c:pt idx="4027">
                  <c:v>67.11</c:v>
                </c:pt>
                <c:pt idx="4028">
                  <c:v>67.13</c:v>
                </c:pt>
                <c:pt idx="4029">
                  <c:v>67.14</c:v>
                </c:pt>
                <c:pt idx="4030">
                  <c:v>67.16</c:v>
                </c:pt>
                <c:pt idx="4031">
                  <c:v>67.180000000000007</c:v>
                </c:pt>
                <c:pt idx="4032">
                  <c:v>67.19</c:v>
                </c:pt>
                <c:pt idx="4033">
                  <c:v>67.209999999999994</c:v>
                </c:pt>
                <c:pt idx="4034">
                  <c:v>67.23</c:v>
                </c:pt>
                <c:pt idx="4035">
                  <c:v>67.239999999999995</c:v>
                </c:pt>
                <c:pt idx="4036">
                  <c:v>67.260000000000005</c:v>
                </c:pt>
                <c:pt idx="4037">
                  <c:v>67.28</c:v>
                </c:pt>
                <c:pt idx="4038">
                  <c:v>67.290000000000006</c:v>
                </c:pt>
                <c:pt idx="4039">
                  <c:v>67.31</c:v>
                </c:pt>
                <c:pt idx="4040">
                  <c:v>67.33</c:v>
                </c:pt>
                <c:pt idx="4041">
                  <c:v>67.34</c:v>
                </c:pt>
                <c:pt idx="4042">
                  <c:v>67.36</c:v>
                </c:pt>
                <c:pt idx="4043">
                  <c:v>67.38</c:v>
                </c:pt>
                <c:pt idx="4044">
                  <c:v>67.39</c:v>
                </c:pt>
                <c:pt idx="4045">
                  <c:v>67.41</c:v>
                </c:pt>
                <c:pt idx="4046">
                  <c:v>67.430000000000007</c:v>
                </c:pt>
                <c:pt idx="4047">
                  <c:v>67.44</c:v>
                </c:pt>
                <c:pt idx="4048">
                  <c:v>67.459999999999994</c:v>
                </c:pt>
                <c:pt idx="4049">
                  <c:v>67.48</c:v>
                </c:pt>
                <c:pt idx="4050">
                  <c:v>67.489999999999995</c:v>
                </c:pt>
                <c:pt idx="4051">
                  <c:v>67.510000000000005</c:v>
                </c:pt>
                <c:pt idx="4052">
                  <c:v>67.53</c:v>
                </c:pt>
                <c:pt idx="4053">
                  <c:v>67.540000000000006</c:v>
                </c:pt>
                <c:pt idx="4054">
                  <c:v>67.56</c:v>
                </c:pt>
                <c:pt idx="4055">
                  <c:v>67.58</c:v>
                </c:pt>
                <c:pt idx="4056">
                  <c:v>67.59</c:v>
                </c:pt>
                <c:pt idx="4057">
                  <c:v>67.61</c:v>
                </c:pt>
                <c:pt idx="4058">
                  <c:v>67.63</c:v>
                </c:pt>
                <c:pt idx="4059">
                  <c:v>67.64</c:v>
                </c:pt>
                <c:pt idx="4060">
                  <c:v>67.66</c:v>
                </c:pt>
                <c:pt idx="4061">
                  <c:v>67.680000000000007</c:v>
                </c:pt>
                <c:pt idx="4062">
                  <c:v>67.69</c:v>
                </c:pt>
                <c:pt idx="4063">
                  <c:v>67.709999999999994</c:v>
                </c:pt>
                <c:pt idx="4064">
                  <c:v>67.73</c:v>
                </c:pt>
                <c:pt idx="4065">
                  <c:v>67.739999999999995</c:v>
                </c:pt>
                <c:pt idx="4066">
                  <c:v>67.760000000000005</c:v>
                </c:pt>
                <c:pt idx="4067">
                  <c:v>67.78</c:v>
                </c:pt>
                <c:pt idx="4068">
                  <c:v>67.790000000000006</c:v>
                </c:pt>
                <c:pt idx="4069">
                  <c:v>67.81</c:v>
                </c:pt>
                <c:pt idx="4070">
                  <c:v>67.83</c:v>
                </c:pt>
                <c:pt idx="4071">
                  <c:v>67.84</c:v>
                </c:pt>
                <c:pt idx="4072">
                  <c:v>67.86</c:v>
                </c:pt>
                <c:pt idx="4073">
                  <c:v>67.88</c:v>
                </c:pt>
                <c:pt idx="4074">
                  <c:v>67.89</c:v>
                </c:pt>
                <c:pt idx="4075">
                  <c:v>67.91</c:v>
                </c:pt>
                <c:pt idx="4076">
                  <c:v>67.930000000000007</c:v>
                </c:pt>
                <c:pt idx="4077">
                  <c:v>67.94</c:v>
                </c:pt>
                <c:pt idx="4078">
                  <c:v>67.959999999999994</c:v>
                </c:pt>
                <c:pt idx="4079">
                  <c:v>67.98</c:v>
                </c:pt>
                <c:pt idx="4080">
                  <c:v>67.989999999999995</c:v>
                </c:pt>
                <c:pt idx="4081">
                  <c:v>68.010000000000005</c:v>
                </c:pt>
                <c:pt idx="4082">
                  <c:v>68.03</c:v>
                </c:pt>
                <c:pt idx="4083">
                  <c:v>68.040000000000006</c:v>
                </c:pt>
                <c:pt idx="4084">
                  <c:v>68.06</c:v>
                </c:pt>
                <c:pt idx="4085">
                  <c:v>68.08</c:v>
                </c:pt>
                <c:pt idx="4086">
                  <c:v>68.09</c:v>
                </c:pt>
                <c:pt idx="4087">
                  <c:v>68.11</c:v>
                </c:pt>
                <c:pt idx="4088">
                  <c:v>68.13</c:v>
                </c:pt>
                <c:pt idx="4089">
                  <c:v>68.14</c:v>
                </c:pt>
                <c:pt idx="4090">
                  <c:v>68.16</c:v>
                </c:pt>
                <c:pt idx="4091">
                  <c:v>68.180000000000007</c:v>
                </c:pt>
                <c:pt idx="4092">
                  <c:v>68.19</c:v>
                </c:pt>
                <c:pt idx="4093">
                  <c:v>68.209999999999994</c:v>
                </c:pt>
                <c:pt idx="4094">
                  <c:v>68.23</c:v>
                </c:pt>
                <c:pt idx="4095">
                  <c:v>68.239999999999995</c:v>
                </c:pt>
                <c:pt idx="4096">
                  <c:v>68.260000000000005</c:v>
                </c:pt>
                <c:pt idx="4097">
                  <c:v>68.28</c:v>
                </c:pt>
                <c:pt idx="4098">
                  <c:v>68.290000000000006</c:v>
                </c:pt>
                <c:pt idx="4099">
                  <c:v>68.31</c:v>
                </c:pt>
                <c:pt idx="4100">
                  <c:v>68.33</c:v>
                </c:pt>
                <c:pt idx="4101">
                  <c:v>68.34</c:v>
                </c:pt>
                <c:pt idx="4102">
                  <c:v>68.36</c:v>
                </c:pt>
                <c:pt idx="4103">
                  <c:v>68.38</c:v>
                </c:pt>
                <c:pt idx="4104">
                  <c:v>68.39</c:v>
                </c:pt>
                <c:pt idx="4105">
                  <c:v>68.41</c:v>
                </c:pt>
                <c:pt idx="4106">
                  <c:v>68.430000000000007</c:v>
                </c:pt>
                <c:pt idx="4107">
                  <c:v>68.44</c:v>
                </c:pt>
                <c:pt idx="4108">
                  <c:v>68.459999999999994</c:v>
                </c:pt>
                <c:pt idx="4109">
                  <c:v>68.48</c:v>
                </c:pt>
                <c:pt idx="4110">
                  <c:v>68.489999999999995</c:v>
                </c:pt>
                <c:pt idx="4111">
                  <c:v>68.510000000000005</c:v>
                </c:pt>
                <c:pt idx="4112">
                  <c:v>68.53</c:v>
                </c:pt>
                <c:pt idx="4113">
                  <c:v>68.540000000000006</c:v>
                </c:pt>
                <c:pt idx="4114">
                  <c:v>68.56</c:v>
                </c:pt>
                <c:pt idx="4115">
                  <c:v>68.58</c:v>
                </c:pt>
                <c:pt idx="4116">
                  <c:v>68.59</c:v>
                </c:pt>
                <c:pt idx="4117">
                  <c:v>68.61</c:v>
                </c:pt>
                <c:pt idx="4118">
                  <c:v>68.63</c:v>
                </c:pt>
                <c:pt idx="4119">
                  <c:v>68.64</c:v>
                </c:pt>
                <c:pt idx="4120">
                  <c:v>68.66</c:v>
                </c:pt>
                <c:pt idx="4121">
                  <c:v>68.680000000000007</c:v>
                </c:pt>
                <c:pt idx="4122">
                  <c:v>68.69</c:v>
                </c:pt>
                <c:pt idx="4123">
                  <c:v>68.709999999999994</c:v>
                </c:pt>
                <c:pt idx="4124">
                  <c:v>68.73</c:v>
                </c:pt>
                <c:pt idx="4125">
                  <c:v>68.739999999999995</c:v>
                </c:pt>
                <c:pt idx="4126">
                  <c:v>68.760000000000005</c:v>
                </c:pt>
                <c:pt idx="4127">
                  <c:v>68.78</c:v>
                </c:pt>
                <c:pt idx="4128">
                  <c:v>68.790000000000006</c:v>
                </c:pt>
                <c:pt idx="4129">
                  <c:v>68.81</c:v>
                </c:pt>
                <c:pt idx="4130">
                  <c:v>68.83</c:v>
                </c:pt>
                <c:pt idx="4131">
                  <c:v>68.84</c:v>
                </c:pt>
                <c:pt idx="4132">
                  <c:v>68.86</c:v>
                </c:pt>
                <c:pt idx="4133">
                  <c:v>68.88</c:v>
                </c:pt>
                <c:pt idx="4134">
                  <c:v>68.89</c:v>
                </c:pt>
                <c:pt idx="4135">
                  <c:v>68.91</c:v>
                </c:pt>
                <c:pt idx="4136">
                  <c:v>68.930000000000007</c:v>
                </c:pt>
                <c:pt idx="4137">
                  <c:v>68.94</c:v>
                </c:pt>
                <c:pt idx="4138">
                  <c:v>68.959999999999994</c:v>
                </c:pt>
                <c:pt idx="4139">
                  <c:v>68.98</c:v>
                </c:pt>
                <c:pt idx="4140">
                  <c:v>68.989999999999995</c:v>
                </c:pt>
                <c:pt idx="4141">
                  <c:v>69.010000000000005</c:v>
                </c:pt>
                <c:pt idx="4142">
                  <c:v>69.03</c:v>
                </c:pt>
                <c:pt idx="4143">
                  <c:v>69.040000000000006</c:v>
                </c:pt>
                <c:pt idx="4144">
                  <c:v>69.06</c:v>
                </c:pt>
                <c:pt idx="4145">
                  <c:v>69.08</c:v>
                </c:pt>
                <c:pt idx="4146">
                  <c:v>69.09</c:v>
                </c:pt>
                <c:pt idx="4147">
                  <c:v>69.11</c:v>
                </c:pt>
                <c:pt idx="4148">
                  <c:v>69.13</c:v>
                </c:pt>
                <c:pt idx="4149">
                  <c:v>69.14</c:v>
                </c:pt>
                <c:pt idx="4150">
                  <c:v>69.16</c:v>
                </c:pt>
                <c:pt idx="4151">
                  <c:v>69.180000000000007</c:v>
                </c:pt>
                <c:pt idx="4152">
                  <c:v>69.19</c:v>
                </c:pt>
                <c:pt idx="4153">
                  <c:v>69.209999999999994</c:v>
                </c:pt>
                <c:pt idx="4154">
                  <c:v>69.23</c:v>
                </c:pt>
                <c:pt idx="4155">
                  <c:v>69.239999999999995</c:v>
                </c:pt>
                <c:pt idx="4156">
                  <c:v>69.260000000000005</c:v>
                </c:pt>
                <c:pt idx="4157">
                  <c:v>69.28</c:v>
                </c:pt>
                <c:pt idx="4158">
                  <c:v>69.290000000000006</c:v>
                </c:pt>
                <c:pt idx="4159">
                  <c:v>69.31</c:v>
                </c:pt>
                <c:pt idx="4160">
                  <c:v>69.33</c:v>
                </c:pt>
                <c:pt idx="4161">
                  <c:v>69.34</c:v>
                </c:pt>
                <c:pt idx="4162">
                  <c:v>69.36</c:v>
                </c:pt>
                <c:pt idx="4163">
                  <c:v>69.38</c:v>
                </c:pt>
                <c:pt idx="4164">
                  <c:v>69.39</c:v>
                </c:pt>
                <c:pt idx="4165">
                  <c:v>69.41</c:v>
                </c:pt>
                <c:pt idx="4166">
                  <c:v>69.430000000000007</c:v>
                </c:pt>
                <c:pt idx="4167">
                  <c:v>69.44</c:v>
                </c:pt>
                <c:pt idx="4168">
                  <c:v>69.459999999999994</c:v>
                </c:pt>
                <c:pt idx="4169">
                  <c:v>69.48</c:v>
                </c:pt>
                <c:pt idx="4170">
                  <c:v>69.489999999999995</c:v>
                </c:pt>
                <c:pt idx="4171">
                  <c:v>69.510000000000005</c:v>
                </c:pt>
                <c:pt idx="4172">
                  <c:v>69.53</c:v>
                </c:pt>
                <c:pt idx="4173">
                  <c:v>69.540000000000006</c:v>
                </c:pt>
                <c:pt idx="4174">
                  <c:v>69.56</c:v>
                </c:pt>
                <c:pt idx="4175">
                  <c:v>69.58</c:v>
                </c:pt>
                <c:pt idx="4176">
                  <c:v>69.59</c:v>
                </c:pt>
                <c:pt idx="4177">
                  <c:v>69.61</c:v>
                </c:pt>
                <c:pt idx="4178">
                  <c:v>69.63</c:v>
                </c:pt>
                <c:pt idx="4179">
                  <c:v>69.64</c:v>
                </c:pt>
                <c:pt idx="4180">
                  <c:v>69.66</c:v>
                </c:pt>
                <c:pt idx="4181">
                  <c:v>69.680000000000007</c:v>
                </c:pt>
                <c:pt idx="4182">
                  <c:v>69.69</c:v>
                </c:pt>
                <c:pt idx="4183">
                  <c:v>69.709999999999994</c:v>
                </c:pt>
                <c:pt idx="4184">
                  <c:v>69.73</c:v>
                </c:pt>
                <c:pt idx="4185">
                  <c:v>69.739999999999995</c:v>
                </c:pt>
                <c:pt idx="4186">
                  <c:v>69.760000000000005</c:v>
                </c:pt>
                <c:pt idx="4187">
                  <c:v>69.78</c:v>
                </c:pt>
                <c:pt idx="4188">
                  <c:v>69.790000000000006</c:v>
                </c:pt>
                <c:pt idx="4189">
                  <c:v>69.81</c:v>
                </c:pt>
                <c:pt idx="4190">
                  <c:v>69.83</c:v>
                </c:pt>
                <c:pt idx="4191">
                  <c:v>69.84</c:v>
                </c:pt>
                <c:pt idx="4192">
                  <c:v>69.86</c:v>
                </c:pt>
                <c:pt idx="4193">
                  <c:v>69.88</c:v>
                </c:pt>
                <c:pt idx="4194">
                  <c:v>69.89</c:v>
                </c:pt>
                <c:pt idx="4195">
                  <c:v>69.91</c:v>
                </c:pt>
                <c:pt idx="4196">
                  <c:v>69.930000000000007</c:v>
                </c:pt>
                <c:pt idx="4197">
                  <c:v>69.94</c:v>
                </c:pt>
                <c:pt idx="4198">
                  <c:v>69.959999999999994</c:v>
                </c:pt>
                <c:pt idx="4199">
                  <c:v>69.98</c:v>
                </c:pt>
                <c:pt idx="4200">
                  <c:v>69.989999999999995</c:v>
                </c:pt>
                <c:pt idx="4201">
                  <c:v>70.010000000000005</c:v>
                </c:pt>
                <c:pt idx="4202">
                  <c:v>70.03</c:v>
                </c:pt>
                <c:pt idx="4203">
                  <c:v>70.040000000000006</c:v>
                </c:pt>
                <c:pt idx="4204">
                  <c:v>70.06</c:v>
                </c:pt>
                <c:pt idx="4205">
                  <c:v>70.08</c:v>
                </c:pt>
                <c:pt idx="4206">
                  <c:v>70.09</c:v>
                </c:pt>
                <c:pt idx="4207">
                  <c:v>70.11</c:v>
                </c:pt>
                <c:pt idx="4208">
                  <c:v>70.13</c:v>
                </c:pt>
                <c:pt idx="4209">
                  <c:v>70.14</c:v>
                </c:pt>
                <c:pt idx="4210">
                  <c:v>70.16</c:v>
                </c:pt>
                <c:pt idx="4211">
                  <c:v>70.180000000000007</c:v>
                </c:pt>
                <c:pt idx="4212">
                  <c:v>70.19</c:v>
                </c:pt>
                <c:pt idx="4213">
                  <c:v>70.209999999999994</c:v>
                </c:pt>
                <c:pt idx="4214">
                  <c:v>70.23</c:v>
                </c:pt>
                <c:pt idx="4215">
                  <c:v>70.239999999999995</c:v>
                </c:pt>
                <c:pt idx="4216">
                  <c:v>70.260000000000005</c:v>
                </c:pt>
                <c:pt idx="4217">
                  <c:v>70.28</c:v>
                </c:pt>
                <c:pt idx="4218">
                  <c:v>70.290000000000006</c:v>
                </c:pt>
                <c:pt idx="4219">
                  <c:v>70.31</c:v>
                </c:pt>
                <c:pt idx="4220">
                  <c:v>70.33</c:v>
                </c:pt>
                <c:pt idx="4221">
                  <c:v>70.34</c:v>
                </c:pt>
                <c:pt idx="4222">
                  <c:v>70.36</c:v>
                </c:pt>
                <c:pt idx="4223">
                  <c:v>70.38</c:v>
                </c:pt>
                <c:pt idx="4224">
                  <c:v>70.39</c:v>
                </c:pt>
                <c:pt idx="4225">
                  <c:v>70.41</c:v>
                </c:pt>
                <c:pt idx="4226">
                  <c:v>70.430000000000007</c:v>
                </c:pt>
                <c:pt idx="4227">
                  <c:v>70.44</c:v>
                </c:pt>
                <c:pt idx="4228">
                  <c:v>70.459999999999994</c:v>
                </c:pt>
                <c:pt idx="4229">
                  <c:v>70.48</c:v>
                </c:pt>
                <c:pt idx="4230">
                  <c:v>70.489999999999995</c:v>
                </c:pt>
                <c:pt idx="4231">
                  <c:v>70.510000000000005</c:v>
                </c:pt>
                <c:pt idx="4232">
                  <c:v>70.53</c:v>
                </c:pt>
                <c:pt idx="4233">
                  <c:v>70.540000000000006</c:v>
                </c:pt>
                <c:pt idx="4234">
                  <c:v>70.56</c:v>
                </c:pt>
                <c:pt idx="4235">
                  <c:v>70.58</c:v>
                </c:pt>
                <c:pt idx="4236">
                  <c:v>70.59</c:v>
                </c:pt>
                <c:pt idx="4237">
                  <c:v>70.61</c:v>
                </c:pt>
                <c:pt idx="4238">
                  <c:v>70.63</c:v>
                </c:pt>
                <c:pt idx="4239">
                  <c:v>70.64</c:v>
                </c:pt>
                <c:pt idx="4240">
                  <c:v>70.66</c:v>
                </c:pt>
                <c:pt idx="4241">
                  <c:v>70.680000000000007</c:v>
                </c:pt>
                <c:pt idx="4242">
                  <c:v>70.69</c:v>
                </c:pt>
                <c:pt idx="4243">
                  <c:v>70.709999999999994</c:v>
                </c:pt>
                <c:pt idx="4244">
                  <c:v>70.73</c:v>
                </c:pt>
                <c:pt idx="4245">
                  <c:v>70.739999999999995</c:v>
                </c:pt>
                <c:pt idx="4246">
                  <c:v>70.760000000000005</c:v>
                </c:pt>
                <c:pt idx="4247">
                  <c:v>70.78</c:v>
                </c:pt>
                <c:pt idx="4248">
                  <c:v>70.790000000000006</c:v>
                </c:pt>
                <c:pt idx="4249">
                  <c:v>70.81</c:v>
                </c:pt>
                <c:pt idx="4250">
                  <c:v>70.83</c:v>
                </c:pt>
                <c:pt idx="4251">
                  <c:v>70.84</c:v>
                </c:pt>
                <c:pt idx="4252">
                  <c:v>70.86</c:v>
                </c:pt>
                <c:pt idx="4253">
                  <c:v>70.88</c:v>
                </c:pt>
                <c:pt idx="4254">
                  <c:v>70.89</c:v>
                </c:pt>
                <c:pt idx="4255">
                  <c:v>70.91</c:v>
                </c:pt>
                <c:pt idx="4256">
                  <c:v>70.930000000000007</c:v>
                </c:pt>
                <c:pt idx="4257">
                  <c:v>70.94</c:v>
                </c:pt>
                <c:pt idx="4258">
                  <c:v>70.959999999999994</c:v>
                </c:pt>
                <c:pt idx="4259">
                  <c:v>70.98</c:v>
                </c:pt>
                <c:pt idx="4260">
                  <c:v>70.989999999999995</c:v>
                </c:pt>
                <c:pt idx="4261">
                  <c:v>71.010000000000005</c:v>
                </c:pt>
                <c:pt idx="4262">
                  <c:v>71.03</c:v>
                </c:pt>
                <c:pt idx="4263">
                  <c:v>71.040000000000006</c:v>
                </c:pt>
                <c:pt idx="4264">
                  <c:v>71.06</c:v>
                </c:pt>
                <c:pt idx="4265">
                  <c:v>71.08</c:v>
                </c:pt>
                <c:pt idx="4266">
                  <c:v>71.09</c:v>
                </c:pt>
                <c:pt idx="4267">
                  <c:v>71.11</c:v>
                </c:pt>
                <c:pt idx="4268">
                  <c:v>71.13</c:v>
                </c:pt>
                <c:pt idx="4269">
                  <c:v>71.14</c:v>
                </c:pt>
                <c:pt idx="4270">
                  <c:v>71.16</c:v>
                </c:pt>
                <c:pt idx="4271">
                  <c:v>71.180000000000007</c:v>
                </c:pt>
                <c:pt idx="4272">
                  <c:v>71.19</c:v>
                </c:pt>
                <c:pt idx="4273">
                  <c:v>71.209999999999994</c:v>
                </c:pt>
                <c:pt idx="4274">
                  <c:v>71.23</c:v>
                </c:pt>
                <c:pt idx="4275">
                  <c:v>71.239999999999995</c:v>
                </c:pt>
                <c:pt idx="4276">
                  <c:v>71.260000000000005</c:v>
                </c:pt>
                <c:pt idx="4277">
                  <c:v>71.28</c:v>
                </c:pt>
                <c:pt idx="4278">
                  <c:v>71.290000000000006</c:v>
                </c:pt>
                <c:pt idx="4279">
                  <c:v>71.31</c:v>
                </c:pt>
                <c:pt idx="4280">
                  <c:v>71.33</c:v>
                </c:pt>
                <c:pt idx="4281">
                  <c:v>71.34</c:v>
                </c:pt>
                <c:pt idx="4282">
                  <c:v>71.36</c:v>
                </c:pt>
                <c:pt idx="4283">
                  <c:v>71.38</c:v>
                </c:pt>
                <c:pt idx="4284">
                  <c:v>71.39</c:v>
                </c:pt>
                <c:pt idx="4285">
                  <c:v>71.41</c:v>
                </c:pt>
                <c:pt idx="4286">
                  <c:v>71.430000000000007</c:v>
                </c:pt>
                <c:pt idx="4287">
                  <c:v>71.44</c:v>
                </c:pt>
                <c:pt idx="4288">
                  <c:v>71.459999999999994</c:v>
                </c:pt>
                <c:pt idx="4289">
                  <c:v>71.48</c:v>
                </c:pt>
                <c:pt idx="4290">
                  <c:v>71.489999999999995</c:v>
                </c:pt>
                <c:pt idx="4291">
                  <c:v>71.510000000000005</c:v>
                </c:pt>
                <c:pt idx="4292">
                  <c:v>71.53</c:v>
                </c:pt>
                <c:pt idx="4293">
                  <c:v>71.540000000000006</c:v>
                </c:pt>
                <c:pt idx="4294">
                  <c:v>71.56</c:v>
                </c:pt>
                <c:pt idx="4295">
                  <c:v>71.58</c:v>
                </c:pt>
                <c:pt idx="4296">
                  <c:v>71.59</c:v>
                </c:pt>
                <c:pt idx="4297">
                  <c:v>71.61</c:v>
                </c:pt>
                <c:pt idx="4298">
                  <c:v>71.63</c:v>
                </c:pt>
                <c:pt idx="4299">
                  <c:v>71.64</c:v>
                </c:pt>
                <c:pt idx="4300">
                  <c:v>71.66</c:v>
                </c:pt>
                <c:pt idx="4301">
                  <c:v>71.680000000000007</c:v>
                </c:pt>
                <c:pt idx="4302">
                  <c:v>71.69</c:v>
                </c:pt>
                <c:pt idx="4303">
                  <c:v>71.709999999999994</c:v>
                </c:pt>
                <c:pt idx="4304">
                  <c:v>71.73</c:v>
                </c:pt>
                <c:pt idx="4305">
                  <c:v>71.739999999999995</c:v>
                </c:pt>
                <c:pt idx="4306">
                  <c:v>71.760000000000005</c:v>
                </c:pt>
                <c:pt idx="4307">
                  <c:v>71.78</c:v>
                </c:pt>
                <c:pt idx="4308">
                  <c:v>71.790000000000006</c:v>
                </c:pt>
                <c:pt idx="4309">
                  <c:v>71.81</c:v>
                </c:pt>
                <c:pt idx="4310">
                  <c:v>71.83</c:v>
                </c:pt>
                <c:pt idx="4311">
                  <c:v>71.84</c:v>
                </c:pt>
                <c:pt idx="4312">
                  <c:v>71.86</c:v>
                </c:pt>
                <c:pt idx="4313">
                  <c:v>71.88</c:v>
                </c:pt>
                <c:pt idx="4314">
                  <c:v>71.89</c:v>
                </c:pt>
                <c:pt idx="4315">
                  <c:v>71.91</c:v>
                </c:pt>
                <c:pt idx="4316">
                  <c:v>71.930000000000007</c:v>
                </c:pt>
                <c:pt idx="4317">
                  <c:v>71.94</c:v>
                </c:pt>
                <c:pt idx="4318">
                  <c:v>71.959999999999994</c:v>
                </c:pt>
                <c:pt idx="4319">
                  <c:v>71.98</c:v>
                </c:pt>
                <c:pt idx="4320">
                  <c:v>71.989999999999995</c:v>
                </c:pt>
                <c:pt idx="4321">
                  <c:v>72.010000000000005</c:v>
                </c:pt>
                <c:pt idx="4322">
                  <c:v>72.03</c:v>
                </c:pt>
                <c:pt idx="4323">
                  <c:v>72.040000000000006</c:v>
                </c:pt>
                <c:pt idx="4324">
                  <c:v>72.06</c:v>
                </c:pt>
                <c:pt idx="4325">
                  <c:v>72.08</c:v>
                </c:pt>
                <c:pt idx="4326">
                  <c:v>72.09</c:v>
                </c:pt>
                <c:pt idx="4327">
                  <c:v>72.11</c:v>
                </c:pt>
                <c:pt idx="4328">
                  <c:v>72.13</c:v>
                </c:pt>
                <c:pt idx="4329">
                  <c:v>72.14</c:v>
                </c:pt>
                <c:pt idx="4330">
                  <c:v>72.16</c:v>
                </c:pt>
                <c:pt idx="4331">
                  <c:v>72.180000000000007</c:v>
                </c:pt>
                <c:pt idx="4332">
                  <c:v>72.19</c:v>
                </c:pt>
                <c:pt idx="4333">
                  <c:v>72.209999999999994</c:v>
                </c:pt>
                <c:pt idx="4334">
                  <c:v>72.23</c:v>
                </c:pt>
                <c:pt idx="4335">
                  <c:v>72.239999999999995</c:v>
                </c:pt>
                <c:pt idx="4336">
                  <c:v>72.260000000000005</c:v>
                </c:pt>
                <c:pt idx="4337">
                  <c:v>72.28</c:v>
                </c:pt>
                <c:pt idx="4338">
                  <c:v>72.290000000000006</c:v>
                </c:pt>
                <c:pt idx="4339">
                  <c:v>72.31</c:v>
                </c:pt>
                <c:pt idx="4340">
                  <c:v>72.33</c:v>
                </c:pt>
                <c:pt idx="4341">
                  <c:v>72.34</c:v>
                </c:pt>
                <c:pt idx="4342">
                  <c:v>72.36</c:v>
                </c:pt>
                <c:pt idx="4343">
                  <c:v>72.38</c:v>
                </c:pt>
                <c:pt idx="4344">
                  <c:v>72.39</c:v>
                </c:pt>
                <c:pt idx="4345">
                  <c:v>72.41</c:v>
                </c:pt>
                <c:pt idx="4346">
                  <c:v>72.430000000000007</c:v>
                </c:pt>
                <c:pt idx="4347">
                  <c:v>72.44</c:v>
                </c:pt>
                <c:pt idx="4348">
                  <c:v>72.459999999999994</c:v>
                </c:pt>
                <c:pt idx="4349">
                  <c:v>72.48</c:v>
                </c:pt>
                <c:pt idx="4350">
                  <c:v>72.489999999999995</c:v>
                </c:pt>
                <c:pt idx="4351">
                  <c:v>72.510000000000005</c:v>
                </c:pt>
                <c:pt idx="4352">
                  <c:v>72.53</c:v>
                </c:pt>
                <c:pt idx="4353">
                  <c:v>72.540000000000006</c:v>
                </c:pt>
                <c:pt idx="4354">
                  <c:v>72.56</c:v>
                </c:pt>
                <c:pt idx="4355">
                  <c:v>72.58</c:v>
                </c:pt>
                <c:pt idx="4356">
                  <c:v>72.59</c:v>
                </c:pt>
                <c:pt idx="4357">
                  <c:v>72.61</c:v>
                </c:pt>
                <c:pt idx="4358">
                  <c:v>72.63</c:v>
                </c:pt>
                <c:pt idx="4359">
                  <c:v>72.64</c:v>
                </c:pt>
                <c:pt idx="4360">
                  <c:v>72.66</c:v>
                </c:pt>
                <c:pt idx="4361">
                  <c:v>72.680000000000007</c:v>
                </c:pt>
                <c:pt idx="4362">
                  <c:v>72.69</c:v>
                </c:pt>
                <c:pt idx="4363">
                  <c:v>72.709999999999994</c:v>
                </c:pt>
                <c:pt idx="4364">
                  <c:v>72.73</c:v>
                </c:pt>
                <c:pt idx="4365">
                  <c:v>72.739999999999995</c:v>
                </c:pt>
                <c:pt idx="4366">
                  <c:v>72.760000000000005</c:v>
                </c:pt>
                <c:pt idx="4367">
                  <c:v>72.78</c:v>
                </c:pt>
                <c:pt idx="4368">
                  <c:v>72.790000000000006</c:v>
                </c:pt>
                <c:pt idx="4369">
                  <c:v>72.81</c:v>
                </c:pt>
                <c:pt idx="4370">
                  <c:v>72.83</c:v>
                </c:pt>
                <c:pt idx="4371">
                  <c:v>72.84</c:v>
                </c:pt>
                <c:pt idx="4372">
                  <c:v>72.86</c:v>
                </c:pt>
                <c:pt idx="4373">
                  <c:v>72.88</c:v>
                </c:pt>
                <c:pt idx="4374">
                  <c:v>72.89</c:v>
                </c:pt>
                <c:pt idx="4375">
                  <c:v>72.91</c:v>
                </c:pt>
                <c:pt idx="4376">
                  <c:v>72.930000000000007</c:v>
                </c:pt>
                <c:pt idx="4377">
                  <c:v>72.94</c:v>
                </c:pt>
                <c:pt idx="4378">
                  <c:v>72.959999999999994</c:v>
                </c:pt>
                <c:pt idx="4379">
                  <c:v>72.98</c:v>
                </c:pt>
                <c:pt idx="4380">
                  <c:v>72.989999999999995</c:v>
                </c:pt>
                <c:pt idx="4381">
                  <c:v>73.010000000000005</c:v>
                </c:pt>
                <c:pt idx="4382">
                  <c:v>73.03</c:v>
                </c:pt>
                <c:pt idx="4383">
                  <c:v>73.040000000000006</c:v>
                </c:pt>
                <c:pt idx="4384">
                  <c:v>73.06</c:v>
                </c:pt>
                <c:pt idx="4385">
                  <c:v>73.08</c:v>
                </c:pt>
                <c:pt idx="4386">
                  <c:v>73.09</c:v>
                </c:pt>
                <c:pt idx="4387">
                  <c:v>73.11</c:v>
                </c:pt>
                <c:pt idx="4388">
                  <c:v>73.13</c:v>
                </c:pt>
                <c:pt idx="4389">
                  <c:v>73.14</c:v>
                </c:pt>
                <c:pt idx="4390">
                  <c:v>73.16</c:v>
                </c:pt>
                <c:pt idx="4391">
                  <c:v>73.180000000000007</c:v>
                </c:pt>
                <c:pt idx="4392">
                  <c:v>73.19</c:v>
                </c:pt>
                <c:pt idx="4393">
                  <c:v>73.209999999999994</c:v>
                </c:pt>
                <c:pt idx="4394">
                  <c:v>73.23</c:v>
                </c:pt>
                <c:pt idx="4395">
                  <c:v>73.239999999999995</c:v>
                </c:pt>
                <c:pt idx="4396">
                  <c:v>73.260000000000005</c:v>
                </c:pt>
                <c:pt idx="4397">
                  <c:v>73.28</c:v>
                </c:pt>
                <c:pt idx="4398">
                  <c:v>73.290000000000006</c:v>
                </c:pt>
                <c:pt idx="4399">
                  <c:v>73.31</c:v>
                </c:pt>
                <c:pt idx="4400">
                  <c:v>73.33</c:v>
                </c:pt>
                <c:pt idx="4401">
                  <c:v>73.34</c:v>
                </c:pt>
                <c:pt idx="4402">
                  <c:v>73.36</c:v>
                </c:pt>
                <c:pt idx="4403">
                  <c:v>73.38</c:v>
                </c:pt>
                <c:pt idx="4404">
                  <c:v>73.39</c:v>
                </c:pt>
                <c:pt idx="4405">
                  <c:v>73.41</c:v>
                </c:pt>
                <c:pt idx="4406">
                  <c:v>73.430000000000007</c:v>
                </c:pt>
                <c:pt idx="4407">
                  <c:v>73.44</c:v>
                </c:pt>
                <c:pt idx="4408">
                  <c:v>73.459999999999994</c:v>
                </c:pt>
                <c:pt idx="4409">
                  <c:v>73.48</c:v>
                </c:pt>
                <c:pt idx="4410">
                  <c:v>73.489999999999995</c:v>
                </c:pt>
                <c:pt idx="4411">
                  <c:v>73.510000000000005</c:v>
                </c:pt>
                <c:pt idx="4412">
                  <c:v>73.53</c:v>
                </c:pt>
                <c:pt idx="4413">
                  <c:v>73.540000000000006</c:v>
                </c:pt>
                <c:pt idx="4414">
                  <c:v>73.56</c:v>
                </c:pt>
                <c:pt idx="4415">
                  <c:v>73.58</c:v>
                </c:pt>
                <c:pt idx="4416">
                  <c:v>73.59</c:v>
                </c:pt>
                <c:pt idx="4417">
                  <c:v>73.61</c:v>
                </c:pt>
                <c:pt idx="4418">
                  <c:v>73.63</c:v>
                </c:pt>
                <c:pt idx="4419">
                  <c:v>73.64</c:v>
                </c:pt>
                <c:pt idx="4420">
                  <c:v>73.66</c:v>
                </c:pt>
                <c:pt idx="4421">
                  <c:v>73.680000000000007</c:v>
                </c:pt>
                <c:pt idx="4422">
                  <c:v>73.69</c:v>
                </c:pt>
                <c:pt idx="4423">
                  <c:v>73.709999999999994</c:v>
                </c:pt>
                <c:pt idx="4424">
                  <c:v>73.73</c:v>
                </c:pt>
                <c:pt idx="4425">
                  <c:v>73.739999999999995</c:v>
                </c:pt>
                <c:pt idx="4426">
                  <c:v>73.760000000000005</c:v>
                </c:pt>
                <c:pt idx="4427">
                  <c:v>73.78</c:v>
                </c:pt>
                <c:pt idx="4428">
                  <c:v>73.790000000000006</c:v>
                </c:pt>
                <c:pt idx="4429">
                  <c:v>73.81</c:v>
                </c:pt>
                <c:pt idx="4430">
                  <c:v>73.83</c:v>
                </c:pt>
                <c:pt idx="4431">
                  <c:v>73.84</c:v>
                </c:pt>
                <c:pt idx="4432">
                  <c:v>73.86</c:v>
                </c:pt>
                <c:pt idx="4433">
                  <c:v>73.88</c:v>
                </c:pt>
                <c:pt idx="4434">
                  <c:v>73.89</c:v>
                </c:pt>
                <c:pt idx="4435">
                  <c:v>73.91</c:v>
                </c:pt>
                <c:pt idx="4436">
                  <c:v>73.930000000000007</c:v>
                </c:pt>
                <c:pt idx="4437">
                  <c:v>73.94</c:v>
                </c:pt>
                <c:pt idx="4438">
                  <c:v>73.959999999999994</c:v>
                </c:pt>
                <c:pt idx="4439">
                  <c:v>73.98</c:v>
                </c:pt>
                <c:pt idx="4440">
                  <c:v>73.989999999999995</c:v>
                </c:pt>
                <c:pt idx="4441">
                  <c:v>74.010000000000005</c:v>
                </c:pt>
                <c:pt idx="4442">
                  <c:v>74.03</c:v>
                </c:pt>
                <c:pt idx="4443">
                  <c:v>74.040000000000006</c:v>
                </c:pt>
                <c:pt idx="4444">
                  <c:v>74.06</c:v>
                </c:pt>
                <c:pt idx="4445">
                  <c:v>74.08</c:v>
                </c:pt>
                <c:pt idx="4446">
                  <c:v>74.09</c:v>
                </c:pt>
                <c:pt idx="4447">
                  <c:v>74.11</c:v>
                </c:pt>
                <c:pt idx="4448">
                  <c:v>74.13</c:v>
                </c:pt>
                <c:pt idx="4449">
                  <c:v>74.14</c:v>
                </c:pt>
                <c:pt idx="4450">
                  <c:v>74.16</c:v>
                </c:pt>
                <c:pt idx="4451">
                  <c:v>74.180000000000007</c:v>
                </c:pt>
                <c:pt idx="4452">
                  <c:v>74.19</c:v>
                </c:pt>
                <c:pt idx="4453">
                  <c:v>74.209999999999994</c:v>
                </c:pt>
                <c:pt idx="4454">
                  <c:v>74.23</c:v>
                </c:pt>
                <c:pt idx="4455">
                  <c:v>74.239999999999995</c:v>
                </c:pt>
                <c:pt idx="4456">
                  <c:v>74.260000000000005</c:v>
                </c:pt>
                <c:pt idx="4457">
                  <c:v>74.28</c:v>
                </c:pt>
                <c:pt idx="4458">
                  <c:v>74.290000000000006</c:v>
                </c:pt>
                <c:pt idx="4459">
                  <c:v>74.31</c:v>
                </c:pt>
                <c:pt idx="4460">
                  <c:v>74.33</c:v>
                </c:pt>
                <c:pt idx="4461">
                  <c:v>74.34</c:v>
                </c:pt>
                <c:pt idx="4462">
                  <c:v>74.36</c:v>
                </c:pt>
                <c:pt idx="4463">
                  <c:v>74.38</c:v>
                </c:pt>
                <c:pt idx="4464">
                  <c:v>74.39</c:v>
                </c:pt>
                <c:pt idx="4465">
                  <c:v>74.41</c:v>
                </c:pt>
                <c:pt idx="4466">
                  <c:v>74.430000000000007</c:v>
                </c:pt>
                <c:pt idx="4467">
                  <c:v>74.44</c:v>
                </c:pt>
                <c:pt idx="4468">
                  <c:v>74.459999999999994</c:v>
                </c:pt>
                <c:pt idx="4469">
                  <c:v>74.48</c:v>
                </c:pt>
                <c:pt idx="4470">
                  <c:v>74.489999999999995</c:v>
                </c:pt>
                <c:pt idx="4471">
                  <c:v>74.510000000000005</c:v>
                </c:pt>
                <c:pt idx="4472">
                  <c:v>74.53</c:v>
                </c:pt>
                <c:pt idx="4473">
                  <c:v>74.540000000000006</c:v>
                </c:pt>
                <c:pt idx="4474">
                  <c:v>74.56</c:v>
                </c:pt>
                <c:pt idx="4475">
                  <c:v>74.58</c:v>
                </c:pt>
                <c:pt idx="4476">
                  <c:v>74.59</c:v>
                </c:pt>
                <c:pt idx="4477">
                  <c:v>74.61</c:v>
                </c:pt>
                <c:pt idx="4478">
                  <c:v>74.63</c:v>
                </c:pt>
                <c:pt idx="4479">
                  <c:v>74.64</c:v>
                </c:pt>
                <c:pt idx="4480">
                  <c:v>74.66</c:v>
                </c:pt>
                <c:pt idx="4481">
                  <c:v>74.680000000000007</c:v>
                </c:pt>
                <c:pt idx="4482">
                  <c:v>74.69</c:v>
                </c:pt>
                <c:pt idx="4483">
                  <c:v>74.709999999999994</c:v>
                </c:pt>
                <c:pt idx="4484">
                  <c:v>74.73</c:v>
                </c:pt>
                <c:pt idx="4485">
                  <c:v>74.739999999999995</c:v>
                </c:pt>
                <c:pt idx="4486">
                  <c:v>74.760000000000005</c:v>
                </c:pt>
                <c:pt idx="4487">
                  <c:v>74.78</c:v>
                </c:pt>
                <c:pt idx="4488">
                  <c:v>74.790000000000006</c:v>
                </c:pt>
                <c:pt idx="4489">
                  <c:v>74.81</c:v>
                </c:pt>
                <c:pt idx="4490">
                  <c:v>74.83</c:v>
                </c:pt>
                <c:pt idx="4491">
                  <c:v>74.84</c:v>
                </c:pt>
                <c:pt idx="4492">
                  <c:v>74.86</c:v>
                </c:pt>
                <c:pt idx="4493">
                  <c:v>74.88</c:v>
                </c:pt>
                <c:pt idx="4494">
                  <c:v>74.89</c:v>
                </c:pt>
                <c:pt idx="4495">
                  <c:v>74.91</c:v>
                </c:pt>
                <c:pt idx="4496">
                  <c:v>74.930000000000007</c:v>
                </c:pt>
                <c:pt idx="4497">
                  <c:v>74.94</c:v>
                </c:pt>
                <c:pt idx="4498">
                  <c:v>74.959999999999994</c:v>
                </c:pt>
                <c:pt idx="4499">
                  <c:v>74.98</c:v>
                </c:pt>
                <c:pt idx="4500">
                  <c:v>74.989999999999995</c:v>
                </c:pt>
                <c:pt idx="4501">
                  <c:v>75.010000000000005</c:v>
                </c:pt>
                <c:pt idx="4502">
                  <c:v>75.03</c:v>
                </c:pt>
                <c:pt idx="4503">
                  <c:v>75.040000000000006</c:v>
                </c:pt>
                <c:pt idx="4504">
                  <c:v>75.06</c:v>
                </c:pt>
                <c:pt idx="4505">
                  <c:v>75.08</c:v>
                </c:pt>
                <c:pt idx="4506">
                  <c:v>75.09</c:v>
                </c:pt>
                <c:pt idx="4507">
                  <c:v>75.11</c:v>
                </c:pt>
                <c:pt idx="4508">
                  <c:v>75.13</c:v>
                </c:pt>
                <c:pt idx="4509">
                  <c:v>75.14</c:v>
                </c:pt>
                <c:pt idx="4510">
                  <c:v>75.16</c:v>
                </c:pt>
                <c:pt idx="4511">
                  <c:v>75.180000000000007</c:v>
                </c:pt>
                <c:pt idx="4512">
                  <c:v>75.19</c:v>
                </c:pt>
                <c:pt idx="4513">
                  <c:v>75.209999999999994</c:v>
                </c:pt>
                <c:pt idx="4514">
                  <c:v>75.23</c:v>
                </c:pt>
                <c:pt idx="4515">
                  <c:v>75.239999999999995</c:v>
                </c:pt>
                <c:pt idx="4516">
                  <c:v>75.260000000000005</c:v>
                </c:pt>
                <c:pt idx="4517">
                  <c:v>75.28</c:v>
                </c:pt>
                <c:pt idx="4518">
                  <c:v>75.290000000000006</c:v>
                </c:pt>
                <c:pt idx="4519">
                  <c:v>75.31</c:v>
                </c:pt>
                <c:pt idx="4520">
                  <c:v>75.33</c:v>
                </c:pt>
                <c:pt idx="4521">
                  <c:v>75.34</c:v>
                </c:pt>
                <c:pt idx="4522">
                  <c:v>75.36</c:v>
                </c:pt>
                <c:pt idx="4523">
                  <c:v>75.38</c:v>
                </c:pt>
                <c:pt idx="4524">
                  <c:v>75.39</c:v>
                </c:pt>
                <c:pt idx="4525">
                  <c:v>75.41</c:v>
                </c:pt>
                <c:pt idx="4526">
                  <c:v>75.430000000000007</c:v>
                </c:pt>
                <c:pt idx="4527">
                  <c:v>75.44</c:v>
                </c:pt>
                <c:pt idx="4528">
                  <c:v>75.459999999999994</c:v>
                </c:pt>
                <c:pt idx="4529">
                  <c:v>75.48</c:v>
                </c:pt>
                <c:pt idx="4530">
                  <c:v>75.489999999999995</c:v>
                </c:pt>
                <c:pt idx="4531">
                  <c:v>75.510000000000005</c:v>
                </c:pt>
                <c:pt idx="4532">
                  <c:v>75.53</c:v>
                </c:pt>
                <c:pt idx="4533">
                  <c:v>75.540000000000006</c:v>
                </c:pt>
                <c:pt idx="4534">
                  <c:v>75.56</c:v>
                </c:pt>
                <c:pt idx="4535">
                  <c:v>75.58</c:v>
                </c:pt>
                <c:pt idx="4536">
                  <c:v>75.59</c:v>
                </c:pt>
                <c:pt idx="4537">
                  <c:v>75.61</c:v>
                </c:pt>
                <c:pt idx="4538">
                  <c:v>75.63</c:v>
                </c:pt>
                <c:pt idx="4539">
                  <c:v>75.64</c:v>
                </c:pt>
                <c:pt idx="4540">
                  <c:v>75.66</c:v>
                </c:pt>
                <c:pt idx="4541">
                  <c:v>75.680000000000007</c:v>
                </c:pt>
                <c:pt idx="4542">
                  <c:v>75.69</c:v>
                </c:pt>
                <c:pt idx="4543">
                  <c:v>75.709999999999994</c:v>
                </c:pt>
                <c:pt idx="4544">
                  <c:v>75.73</c:v>
                </c:pt>
                <c:pt idx="4545">
                  <c:v>75.739999999999995</c:v>
                </c:pt>
                <c:pt idx="4546">
                  <c:v>75.760000000000005</c:v>
                </c:pt>
                <c:pt idx="4547">
                  <c:v>75.78</c:v>
                </c:pt>
                <c:pt idx="4548">
                  <c:v>75.790000000000006</c:v>
                </c:pt>
                <c:pt idx="4549">
                  <c:v>75.81</c:v>
                </c:pt>
                <c:pt idx="4550">
                  <c:v>75.83</c:v>
                </c:pt>
                <c:pt idx="4551">
                  <c:v>75.84</c:v>
                </c:pt>
                <c:pt idx="4552">
                  <c:v>75.86</c:v>
                </c:pt>
                <c:pt idx="4553">
                  <c:v>75.88</c:v>
                </c:pt>
                <c:pt idx="4554">
                  <c:v>75.89</c:v>
                </c:pt>
                <c:pt idx="4555">
                  <c:v>75.91</c:v>
                </c:pt>
                <c:pt idx="4556">
                  <c:v>75.930000000000007</c:v>
                </c:pt>
                <c:pt idx="4557">
                  <c:v>75.94</c:v>
                </c:pt>
                <c:pt idx="4558">
                  <c:v>75.959999999999994</c:v>
                </c:pt>
                <c:pt idx="4559">
                  <c:v>75.98</c:v>
                </c:pt>
                <c:pt idx="4560">
                  <c:v>75.989999999999995</c:v>
                </c:pt>
                <c:pt idx="4561">
                  <c:v>76.010000000000005</c:v>
                </c:pt>
                <c:pt idx="4562">
                  <c:v>76.03</c:v>
                </c:pt>
                <c:pt idx="4563">
                  <c:v>76.040000000000006</c:v>
                </c:pt>
                <c:pt idx="4564">
                  <c:v>76.06</c:v>
                </c:pt>
                <c:pt idx="4565">
                  <c:v>76.08</c:v>
                </c:pt>
                <c:pt idx="4566">
                  <c:v>76.09</c:v>
                </c:pt>
                <c:pt idx="4567">
                  <c:v>76.11</c:v>
                </c:pt>
                <c:pt idx="4568">
                  <c:v>76.13</c:v>
                </c:pt>
                <c:pt idx="4569">
                  <c:v>76.14</c:v>
                </c:pt>
                <c:pt idx="4570">
                  <c:v>76.16</c:v>
                </c:pt>
                <c:pt idx="4571">
                  <c:v>76.180000000000007</c:v>
                </c:pt>
                <c:pt idx="4572">
                  <c:v>76.19</c:v>
                </c:pt>
                <c:pt idx="4573">
                  <c:v>76.209999999999994</c:v>
                </c:pt>
                <c:pt idx="4574">
                  <c:v>76.23</c:v>
                </c:pt>
                <c:pt idx="4575">
                  <c:v>76.239999999999995</c:v>
                </c:pt>
                <c:pt idx="4576">
                  <c:v>76.260000000000005</c:v>
                </c:pt>
                <c:pt idx="4577">
                  <c:v>76.28</c:v>
                </c:pt>
                <c:pt idx="4578">
                  <c:v>76.290000000000006</c:v>
                </c:pt>
                <c:pt idx="4579">
                  <c:v>76.31</c:v>
                </c:pt>
                <c:pt idx="4580">
                  <c:v>76.33</c:v>
                </c:pt>
                <c:pt idx="4581">
                  <c:v>76.34</c:v>
                </c:pt>
                <c:pt idx="4582">
                  <c:v>76.36</c:v>
                </c:pt>
                <c:pt idx="4583">
                  <c:v>76.38</c:v>
                </c:pt>
                <c:pt idx="4584">
                  <c:v>76.39</c:v>
                </c:pt>
                <c:pt idx="4585">
                  <c:v>76.41</c:v>
                </c:pt>
                <c:pt idx="4586">
                  <c:v>76.430000000000007</c:v>
                </c:pt>
                <c:pt idx="4587">
                  <c:v>76.44</c:v>
                </c:pt>
                <c:pt idx="4588">
                  <c:v>76.459999999999994</c:v>
                </c:pt>
                <c:pt idx="4589">
                  <c:v>76.48</c:v>
                </c:pt>
                <c:pt idx="4590">
                  <c:v>76.489999999999995</c:v>
                </c:pt>
                <c:pt idx="4591">
                  <c:v>76.510000000000005</c:v>
                </c:pt>
                <c:pt idx="4592">
                  <c:v>76.53</c:v>
                </c:pt>
                <c:pt idx="4593">
                  <c:v>76.540000000000006</c:v>
                </c:pt>
                <c:pt idx="4594">
                  <c:v>76.56</c:v>
                </c:pt>
                <c:pt idx="4595">
                  <c:v>76.58</c:v>
                </c:pt>
                <c:pt idx="4596">
                  <c:v>76.59</c:v>
                </c:pt>
                <c:pt idx="4597">
                  <c:v>76.61</c:v>
                </c:pt>
                <c:pt idx="4598">
                  <c:v>76.63</c:v>
                </c:pt>
                <c:pt idx="4599">
                  <c:v>76.64</c:v>
                </c:pt>
                <c:pt idx="4600">
                  <c:v>76.66</c:v>
                </c:pt>
                <c:pt idx="4601">
                  <c:v>76.680000000000007</c:v>
                </c:pt>
                <c:pt idx="4602">
                  <c:v>76.69</c:v>
                </c:pt>
                <c:pt idx="4603">
                  <c:v>76.709999999999994</c:v>
                </c:pt>
                <c:pt idx="4604">
                  <c:v>76.73</c:v>
                </c:pt>
                <c:pt idx="4605">
                  <c:v>76.739999999999995</c:v>
                </c:pt>
                <c:pt idx="4606">
                  <c:v>76.760000000000005</c:v>
                </c:pt>
                <c:pt idx="4607">
                  <c:v>76.78</c:v>
                </c:pt>
                <c:pt idx="4608">
                  <c:v>76.790000000000006</c:v>
                </c:pt>
                <c:pt idx="4609">
                  <c:v>76.81</c:v>
                </c:pt>
                <c:pt idx="4610">
                  <c:v>76.83</c:v>
                </c:pt>
                <c:pt idx="4611">
                  <c:v>76.84</c:v>
                </c:pt>
                <c:pt idx="4612">
                  <c:v>76.86</c:v>
                </c:pt>
                <c:pt idx="4613">
                  <c:v>76.88</c:v>
                </c:pt>
                <c:pt idx="4614">
                  <c:v>76.89</c:v>
                </c:pt>
                <c:pt idx="4615">
                  <c:v>76.91</c:v>
                </c:pt>
                <c:pt idx="4616">
                  <c:v>76.930000000000007</c:v>
                </c:pt>
                <c:pt idx="4617">
                  <c:v>76.94</c:v>
                </c:pt>
                <c:pt idx="4618">
                  <c:v>76.959999999999994</c:v>
                </c:pt>
                <c:pt idx="4619">
                  <c:v>76.98</c:v>
                </c:pt>
                <c:pt idx="4620">
                  <c:v>76.989999999999995</c:v>
                </c:pt>
                <c:pt idx="4621">
                  <c:v>77.010000000000005</c:v>
                </c:pt>
                <c:pt idx="4622">
                  <c:v>77.03</c:v>
                </c:pt>
                <c:pt idx="4623">
                  <c:v>77.040000000000006</c:v>
                </c:pt>
                <c:pt idx="4624">
                  <c:v>77.06</c:v>
                </c:pt>
                <c:pt idx="4625">
                  <c:v>77.08</c:v>
                </c:pt>
                <c:pt idx="4626">
                  <c:v>77.09</c:v>
                </c:pt>
                <c:pt idx="4627">
                  <c:v>77.11</c:v>
                </c:pt>
                <c:pt idx="4628">
                  <c:v>77.13</c:v>
                </c:pt>
                <c:pt idx="4629">
                  <c:v>77.14</c:v>
                </c:pt>
                <c:pt idx="4630">
                  <c:v>77.16</c:v>
                </c:pt>
                <c:pt idx="4631">
                  <c:v>77.180000000000007</c:v>
                </c:pt>
                <c:pt idx="4632">
                  <c:v>77.19</c:v>
                </c:pt>
                <c:pt idx="4633">
                  <c:v>77.209999999999994</c:v>
                </c:pt>
                <c:pt idx="4634">
                  <c:v>77.23</c:v>
                </c:pt>
                <c:pt idx="4635">
                  <c:v>77.239999999999995</c:v>
                </c:pt>
                <c:pt idx="4636">
                  <c:v>77.260000000000005</c:v>
                </c:pt>
                <c:pt idx="4637">
                  <c:v>77.28</c:v>
                </c:pt>
                <c:pt idx="4638">
                  <c:v>77.290000000000006</c:v>
                </c:pt>
                <c:pt idx="4639">
                  <c:v>77.31</c:v>
                </c:pt>
                <c:pt idx="4640">
                  <c:v>77.33</c:v>
                </c:pt>
                <c:pt idx="4641">
                  <c:v>77.34</c:v>
                </c:pt>
                <c:pt idx="4642">
                  <c:v>77.36</c:v>
                </c:pt>
                <c:pt idx="4643">
                  <c:v>77.38</c:v>
                </c:pt>
                <c:pt idx="4644">
                  <c:v>77.39</c:v>
                </c:pt>
                <c:pt idx="4645">
                  <c:v>77.41</c:v>
                </c:pt>
                <c:pt idx="4646">
                  <c:v>77.430000000000007</c:v>
                </c:pt>
                <c:pt idx="4647">
                  <c:v>77.44</c:v>
                </c:pt>
                <c:pt idx="4648">
                  <c:v>77.459999999999994</c:v>
                </c:pt>
                <c:pt idx="4649">
                  <c:v>77.48</c:v>
                </c:pt>
                <c:pt idx="4650">
                  <c:v>77.489999999999995</c:v>
                </c:pt>
                <c:pt idx="4651">
                  <c:v>77.510000000000005</c:v>
                </c:pt>
                <c:pt idx="4652">
                  <c:v>77.53</c:v>
                </c:pt>
                <c:pt idx="4653">
                  <c:v>77.540000000000006</c:v>
                </c:pt>
                <c:pt idx="4654">
                  <c:v>77.56</c:v>
                </c:pt>
                <c:pt idx="4655">
                  <c:v>77.58</c:v>
                </c:pt>
                <c:pt idx="4656">
                  <c:v>77.59</c:v>
                </c:pt>
                <c:pt idx="4657">
                  <c:v>77.61</c:v>
                </c:pt>
                <c:pt idx="4658">
                  <c:v>77.63</c:v>
                </c:pt>
                <c:pt idx="4659">
                  <c:v>77.64</c:v>
                </c:pt>
                <c:pt idx="4660">
                  <c:v>77.66</c:v>
                </c:pt>
                <c:pt idx="4661">
                  <c:v>77.680000000000007</c:v>
                </c:pt>
                <c:pt idx="4662">
                  <c:v>77.69</c:v>
                </c:pt>
                <c:pt idx="4663">
                  <c:v>77.709999999999994</c:v>
                </c:pt>
                <c:pt idx="4664">
                  <c:v>77.73</c:v>
                </c:pt>
                <c:pt idx="4665">
                  <c:v>77.739999999999995</c:v>
                </c:pt>
                <c:pt idx="4666">
                  <c:v>77.760000000000005</c:v>
                </c:pt>
                <c:pt idx="4667">
                  <c:v>77.78</c:v>
                </c:pt>
                <c:pt idx="4668">
                  <c:v>77.790000000000006</c:v>
                </c:pt>
                <c:pt idx="4669">
                  <c:v>77.81</c:v>
                </c:pt>
                <c:pt idx="4670">
                  <c:v>77.83</c:v>
                </c:pt>
                <c:pt idx="4671">
                  <c:v>77.84</c:v>
                </c:pt>
                <c:pt idx="4672">
                  <c:v>77.86</c:v>
                </c:pt>
                <c:pt idx="4673">
                  <c:v>77.88</c:v>
                </c:pt>
                <c:pt idx="4674">
                  <c:v>77.89</c:v>
                </c:pt>
                <c:pt idx="4675">
                  <c:v>77.91</c:v>
                </c:pt>
                <c:pt idx="4676">
                  <c:v>77.930000000000007</c:v>
                </c:pt>
                <c:pt idx="4677">
                  <c:v>77.94</c:v>
                </c:pt>
                <c:pt idx="4678">
                  <c:v>77.959999999999994</c:v>
                </c:pt>
                <c:pt idx="4679">
                  <c:v>77.98</c:v>
                </c:pt>
                <c:pt idx="4680">
                  <c:v>77.989999999999995</c:v>
                </c:pt>
                <c:pt idx="4681">
                  <c:v>78.010000000000005</c:v>
                </c:pt>
                <c:pt idx="4682">
                  <c:v>78.03</c:v>
                </c:pt>
                <c:pt idx="4683">
                  <c:v>78.040000000000006</c:v>
                </c:pt>
                <c:pt idx="4684">
                  <c:v>78.06</c:v>
                </c:pt>
                <c:pt idx="4685">
                  <c:v>78.08</c:v>
                </c:pt>
                <c:pt idx="4686">
                  <c:v>78.09</c:v>
                </c:pt>
                <c:pt idx="4687">
                  <c:v>78.11</c:v>
                </c:pt>
                <c:pt idx="4688">
                  <c:v>78.13</c:v>
                </c:pt>
                <c:pt idx="4689">
                  <c:v>78.14</c:v>
                </c:pt>
                <c:pt idx="4690">
                  <c:v>78.16</c:v>
                </c:pt>
                <c:pt idx="4691">
                  <c:v>78.180000000000007</c:v>
                </c:pt>
                <c:pt idx="4692">
                  <c:v>78.19</c:v>
                </c:pt>
                <c:pt idx="4693">
                  <c:v>78.209999999999994</c:v>
                </c:pt>
                <c:pt idx="4694">
                  <c:v>78.23</c:v>
                </c:pt>
                <c:pt idx="4695">
                  <c:v>78.239999999999995</c:v>
                </c:pt>
                <c:pt idx="4696">
                  <c:v>78.260000000000005</c:v>
                </c:pt>
                <c:pt idx="4697">
                  <c:v>78.28</c:v>
                </c:pt>
                <c:pt idx="4698">
                  <c:v>78.290000000000006</c:v>
                </c:pt>
                <c:pt idx="4699">
                  <c:v>78.31</c:v>
                </c:pt>
                <c:pt idx="4700">
                  <c:v>78.33</c:v>
                </c:pt>
                <c:pt idx="4701">
                  <c:v>78.34</c:v>
                </c:pt>
                <c:pt idx="4702">
                  <c:v>78.36</c:v>
                </c:pt>
                <c:pt idx="4703">
                  <c:v>78.38</c:v>
                </c:pt>
                <c:pt idx="4704">
                  <c:v>78.39</c:v>
                </c:pt>
                <c:pt idx="4705">
                  <c:v>78.41</c:v>
                </c:pt>
                <c:pt idx="4706">
                  <c:v>78.430000000000007</c:v>
                </c:pt>
                <c:pt idx="4707">
                  <c:v>78.44</c:v>
                </c:pt>
                <c:pt idx="4708">
                  <c:v>78.459999999999994</c:v>
                </c:pt>
                <c:pt idx="4709">
                  <c:v>78.48</c:v>
                </c:pt>
                <c:pt idx="4710">
                  <c:v>78.489999999999995</c:v>
                </c:pt>
                <c:pt idx="4711">
                  <c:v>78.510000000000005</c:v>
                </c:pt>
                <c:pt idx="4712">
                  <c:v>78.53</c:v>
                </c:pt>
                <c:pt idx="4713">
                  <c:v>78.540000000000006</c:v>
                </c:pt>
                <c:pt idx="4714">
                  <c:v>78.56</c:v>
                </c:pt>
                <c:pt idx="4715">
                  <c:v>78.58</c:v>
                </c:pt>
                <c:pt idx="4716">
                  <c:v>78.59</c:v>
                </c:pt>
                <c:pt idx="4717">
                  <c:v>78.61</c:v>
                </c:pt>
                <c:pt idx="4718">
                  <c:v>78.63</c:v>
                </c:pt>
                <c:pt idx="4719">
                  <c:v>78.64</c:v>
                </c:pt>
                <c:pt idx="4720">
                  <c:v>78.66</c:v>
                </c:pt>
                <c:pt idx="4721">
                  <c:v>78.680000000000007</c:v>
                </c:pt>
                <c:pt idx="4722">
                  <c:v>78.69</c:v>
                </c:pt>
                <c:pt idx="4723">
                  <c:v>78.709999999999994</c:v>
                </c:pt>
                <c:pt idx="4724">
                  <c:v>78.73</c:v>
                </c:pt>
                <c:pt idx="4725">
                  <c:v>78.739999999999995</c:v>
                </c:pt>
                <c:pt idx="4726">
                  <c:v>78.760000000000005</c:v>
                </c:pt>
                <c:pt idx="4727">
                  <c:v>78.78</c:v>
                </c:pt>
                <c:pt idx="4728">
                  <c:v>78.790000000000006</c:v>
                </c:pt>
                <c:pt idx="4729">
                  <c:v>78.81</c:v>
                </c:pt>
                <c:pt idx="4730">
                  <c:v>78.83</c:v>
                </c:pt>
                <c:pt idx="4731">
                  <c:v>78.84</c:v>
                </c:pt>
                <c:pt idx="4732">
                  <c:v>78.86</c:v>
                </c:pt>
                <c:pt idx="4733">
                  <c:v>78.88</c:v>
                </c:pt>
                <c:pt idx="4734">
                  <c:v>78.89</c:v>
                </c:pt>
                <c:pt idx="4735">
                  <c:v>78.91</c:v>
                </c:pt>
                <c:pt idx="4736">
                  <c:v>78.930000000000007</c:v>
                </c:pt>
                <c:pt idx="4737">
                  <c:v>78.94</c:v>
                </c:pt>
                <c:pt idx="4738">
                  <c:v>78.959999999999994</c:v>
                </c:pt>
                <c:pt idx="4739">
                  <c:v>78.98</c:v>
                </c:pt>
                <c:pt idx="4740">
                  <c:v>78.989999999999995</c:v>
                </c:pt>
                <c:pt idx="4741">
                  <c:v>79.010000000000005</c:v>
                </c:pt>
                <c:pt idx="4742">
                  <c:v>79.03</c:v>
                </c:pt>
                <c:pt idx="4743">
                  <c:v>79.040000000000006</c:v>
                </c:pt>
                <c:pt idx="4744">
                  <c:v>79.06</c:v>
                </c:pt>
                <c:pt idx="4745">
                  <c:v>79.08</c:v>
                </c:pt>
                <c:pt idx="4746">
                  <c:v>79.09</c:v>
                </c:pt>
                <c:pt idx="4747">
                  <c:v>79.11</c:v>
                </c:pt>
                <c:pt idx="4748">
                  <c:v>79.13</c:v>
                </c:pt>
                <c:pt idx="4749">
                  <c:v>79.14</c:v>
                </c:pt>
                <c:pt idx="4750">
                  <c:v>79.16</c:v>
                </c:pt>
                <c:pt idx="4751">
                  <c:v>79.180000000000007</c:v>
                </c:pt>
                <c:pt idx="4752">
                  <c:v>79.19</c:v>
                </c:pt>
                <c:pt idx="4753">
                  <c:v>79.209999999999994</c:v>
                </c:pt>
                <c:pt idx="4754">
                  <c:v>79.23</c:v>
                </c:pt>
                <c:pt idx="4755">
                  <c:v>79.239999999999995</c:v>
                </c:pt>
                <c:pt idx="4756">
                  <c:v>79.260000000000005</c:v>
                </c:pt>
                <c:pt idx="4757">
                  <c:v>79.28</c:v>
                </c:pt>
                <c:pt idx="4758">
                  <c:v>79.290000000000006</c:v>
                </c:pt>
                <c:pt idx="4759">
                  <c:v>79.31</c:v>
                </c:pt>
                <c:pt idx="4760">
                  <c:v>79.33</c:v>
                </c:pt>
                <c:pt idx="4761">
                  <c:v>79.34</c:v>
                </c:pt>
                <c:pt idx="4762">
                  <c:v>79.36</c:v>
                </c:pt>
                <c:pt idx="4763">
                  <c:v>79.38</c:v>
                </c:pt>
                <c:pt idx="4764">
                  <c:v>79.39</c:v>
                </c:pt>
                <c:pt idx="4765">
                  <c:v>79.41</c:v>
                </c:pt>
                <c:pt idx="4766">
                  <c:v>79.430000000000007</c:v>
                </c:pt>
                <c:pt idx="4767">
                  <c:v>79.44</c:v>
                </c:pt>
                <c:pt idx="4768">
                  <c:v>79.459999999999994</c:v>
                </c:pt>
                <c:pt idx="4769">
                  <c:v>79.48</c:v>
                </c:pt>
                <c:pt idx="4770">
                  <c:v>79.489999999999995</c:v>
                </c:pt>
                <c:pt idx="4771">
                  <c:v>79.510000000000005</c:v>
                </c:pt>
                <c:pt idx="4772">
                  <c:v>79.53</c:v>
                </c:pt>
                <c:pt idx="4773">
                  <c:v>79.540000000000006</c:v>
                </c:pt>
                <c:pt idx="4774">
                  <c:v>79.56</c:v>
                </c:pt>
                <c:pt idx="4775">
                  <c:v>79.58</c:v>
                </c:pt>
                <c:pt idx="4776">
                  <c:v>79.59</c:v>
                </c:pt>
                <c:pt idx="4777">
                  <c:v>79.61</c:v>
                </c:pt>
                <c:pt idx="4778">
                  <c:v>79.63</c:v>
                </c:pt>
                <c:pt idx="4779">
                  <c:v>79.64</c:v>
                </c:pt>
                <c:pt idx="4780">
                  <c:v>79.66</c:v>
                </c:pt>
                <c:pt idx="4781">
                  <c:v>79.680000000000007</c:v>
                </c:pt>
                <c:pt idx="4782">
                  <c:v>79.69</c:v>
                </c:pt>
                <c:pt idx="4783">
                  <c:v>79.709999999999994</c:v>
                </c:pt>
                <c:pt idx="4784">
                  <c:v>79.73</c:v>
                </c:pt>
                <c:pt idx="4785">
                  <c:v>79.739999999999995</c:v>
                </c:pt>
                <c:pt idx="4786">
                  <c:v>79.760000000000005</c:v>
                </c:pt>
                <c:pt idx="4787">
                  <c:v>79.78</c:v>
                </c:pt>
                <c:pt idx="4788">
                  <c:v>79.790000000000006</c:v>
                </c:pt>
                <c:pt idx="4789">
                  <c:v>79.81</c:v>
                </c:pt>
                <c:pt idx="4790">
                  <c:v>79.83</c:v>
                </c:pt>
                <c:pt idx="4791">
                  <c:v>79.84</c:v>
                </c:pt>
                <c:pt idx="4792">
                  <c:v>79.86</c:v>
                </c:pt>
                <c:pt idx="4793">
                  <c:v>79.88</c:v>
                </c:pt>
                <c:pt idx="4794">
                  <c:v>79.89</c:v>
                </c:pt>
                <c:pt idx="4795">
                  <c:v>79.91</c:v>
                </c:pt>
                <c:pt idx="4796">
                  <c:v>79.930000000000007</c:v>
                </c:pt>
                <c:pt idx="4797">
                  <c:v>79.94</c:v>
                </c:pt>
                <c:pt idx="4798">
                  <c:v>79.959999999999994</c:v>
                </c:pt>
                <c:pt idx="4799">
                  <c:v>79.98</c:v>
                </c:pt>
                <c:pt idx="4800">
                  <c:v>79.989999999999995</c:v>
                </c:pt>
                <c:pt idx="4801">
                  <c:v>80.010000000000005</c:v>
                </c:pt>
                <c:pt idx="4802">
                  <c:v>80.03</c:v>
                </c:pt>
                <c:pt idx="4803">
                  <c:v>80.040000000000006</c:v>
                </c:pt>
                <c:pt idx="4804">
                  <c:v>80.06</c:v>
                </c:pt>
                <c:pt idx="4805">
                  <c:v>80.08</c:v>
                </c:pt>
                <c:pt idx="4806">
                  <c:v>80.09</c:v>
                </c:pt>
                <c:pt idx="4807">
                  <c:v>80.11</c:v>
                </c:pt>
                <c:pt idx="4808">
                  <c:v>80.13</c:v>
                </c:pt>
                <c:pt idx="4809">
                  <c:v>80.14</c:v>
                </c:pt>
                <c:pt idx="4810">
                  <c:v>80.16</c:v>
                </c:pt>
                <c:pt idx="4811">
                  <c:v>80.180000000000007</c:v>
                </c:pt>
                <c:pt idx="4812">
                  <c:v>80.19</c:v>
                </c:pt>
                <c:pt idx="4813">
                  <c:v>80.209999999999994</c:v>
                </c:pt>
                <c:pt idx="4814">
                  <c:v>80.23</c:v>
                </c:pt>
                <c:pt idx="4815">
                  <c:v>80.239999999999995</c:v>
                </c:pt>
                <c:pt idx="4816">
                  <c:v>80.260000000000005</c:v>
                </c:pt>
                <c:pt idx="4817">
                  <c:v>80.28</c:v>
                </c:pt>
                <c:pt idx="4818">
                  <c:v>80.290000000000006</c:v>
                </c:pt>
                <c:pt idx="4819">
                  <c:v>80.31</c:v>
                </c:pt>
                <c:pt idx="4820">
                  <c:v>80.33</c:v>
                </c:pt>
                <c:pt idx="4821">
                  <c:v>80.34</c:v>
                </c:pt>
                <c:pt idx="4822">
                  <c:v>80.36</c:v>
                </c:pt>
                <c:pt idx="4823">
                  <c:v>80.38</c:v>
                </c:pt>
                <c:pt idx="4824">
                  <c:v>80.39</c:v>
                </c:pt>
                <c:pt idx="4825">
                  <c:v>80.41</c:v>
                </c:pt>
                <c:pt idx="4826">
                  <c:v>80.430000000000007</c:v>
                </c:pt>
                <c:pt idx="4827">
                  <c:v>80.44</c:v>
                </c:pt>
                <c:pt idx="4828">
                  <c:v>80.459999999999994</c:v>
                </c:pt>
                <c:pt idx="4829">
                  <c:v>80.48</c:v>
                </c:pt>
                <c:pt idx="4830">
                  <c:v>80.489999999999995</c:v>
                </c:pt>
                <c:pt idx="4831">
                  <c:v>80.510000000000005</c:v>
                </c:pt>
                <c:pt idx="4832">
                  <c:v>80.53</c:v>
                </c:pt>
                <c:pt idx="4833">
                  <c:v>80.540000000000006</c:v>
                </c:pt>
                <c:pt idx="4834">
                  <c:v>80.56</c:v>
                </c:pt>
                <c:pt idx="4835">
                  <c:v>80.58</c:v>
                </c:pt>
                <c:pt idx="4836">
                  <c:v>80.59</c:v>
                </c:pt>
                <c:pt idx="4837">
                  <c:v>80.61</c:v>
                </c:pt>
                <c:pt idx="4838">
                  <c:v>80.63</c:v>
                </c:pt>
                <c:pt idx="4839">
                  <c:v>80.64</c:v>
                </c:pt>
                <c:pt idx="4840">
                  <c:v>80.66</c:v>
                </c:pt>
                <c:pt idx="4841">
                  <c:v>80.680000000000007</c:v>
                </c:pt>
                <c:pt idx="4842">
                  <c:v>80.69</c:v>
                </c:pt>
                <c:pt idx="4843">
                  <c:v>80.709999999999994</c:v>
                </c:pt>
                <c:pt idx="4844">
                  <c:v>80.73</c:v>
                </c:pt>
                <c:pt idx="4845">
                  <c:v>80.739999999999995</c:v>
                </c:pt>
                <c:pt idx="4846">
                  <c:v>80.760000000000005</c:v>
                </c:pt>
                <c:pt idx="4847">
                  <c:v>80.78</c:v>
                </c:pt>
                <c:pt idx="4848">
                  <c:v>80.790000000000006</c:v>
                </c:pt>
                <c:pt idx="4849">
                  <c:v>80.81</c:v>
                </c:pt>
                <c:pt idx="4850">
                  <c:v>80.83</c:v>
                </c:pt>
                <c:pt idx="4851">
                  <c:v>80.84</c:v>
                </c:pt>
                <c:pt idx="4852">
                  <c:v>80.86</c:v>
                </c:pt>
                <c:pt idx="4853">
                  <c:v>80.88</c:v>
                </c:pt>
                <c:pt idx="4854">
                  <c:v>80.89</c:v>
                </c:pt>
                <c:pt idx="4855">
                  <c:v>80.91</c:v>
                </c:pt>
                <c:pt idx="4856">
                  <c:v>80.930000000000007</c:v>
                </c:pt>
                <c:pt idx="4857">
                  <c:v>80.94</c:v>
                </c:pt>
                <c:pt idx="4858">
                  <c:v>80.959999999999994</c:v>
                </c:pt>
                <c:pt idx="4859">
                  <c:v>80.98</c:v>
                </c:pt>
                <c:pt idx="4860">
                  <c:v>80.989999999999995</c:v>
                </c:pt>
                <c:pt idx="4861">
                  <c:v>81.010000000000005</c:v>
                </c:pt>
                <c:pt idx="4862">
                  <c:v>81.03</c:v>
                </c:pt>
                <c:pt idx="4863">
                  <c:v>81.040000000000006</c:v>
                </c:pt>
                <c:pt idx="4864">
                  <c:v>81.06</c:v>
                </c:pt>
                <c:pt idx="4865">
                  <c:v>81.08</c:v>
                </c:pt>
                <c:pt idx="4866">
                  <c:v>81.09</c:v>
                </c:pt>
                <c:pt idx="4867">
                  <c:v>81.11</c:v>
                </c:pt>
                <c:pt idx="4868">
                  <c:v>81.13</c:v>
                </c:pt>
                <c:pt idx="4869">
                  <c:v>81.14</c:v>
                </c:pt>
                <c:pt idx="4870">
                  <c:v>81.16</c:v>
                </c:pt>
                <c:pt idx="4871">
                  <c:v>81.180000000000007</c:v>
                </c:pt>
                <c:pt idx="4872">
                  <c:v>81.19</c:v>
                </c:pt>
                <c:pt idx="4873">
                  <c:v>81.209999999999994</c:v>
                </c:pt>
                <c:pt idx="4874">
                  <c:v>81.23</c:v>
                </c:pt>
                <c:pt idx="4875">
                  <c:v>81.239999999999995</c:v>
                </c:pt>
                <c:pt idx="4876">
                  <c:v>81.260000000000005</c:v>
                </c:pt>
                <c:pt idx="4877">
                  <c:v>81.28</c:v>
                </c:pt>
                <c:pt idx="4878">
                  <c:v>81.290000000000006</c:v>
                </c:pt>
                <c:pt idx="4879">
                  <c:v>81.31</c:v>
                </c:pt>
                <c:pt idx="4880">
                  <c:v>81.33</c:v>
                </c:pt>
                <c:pt idx="4881">
                  <c:v>81.34</c:v>
                </c:pt>
                <c:pt idx="4882">
                  <c:v>81.36</c:v>
                </c:pt>
                <c:pt idx="4883">
                  <c:v>81.38</c:v>
                </c:pt>
                <c:pt idx="4884">
                  <c:v>81.39</c:v>
                </c:pt>
                <c:pt idx="4885">
                  <c:v>81.41</c:v>
                </c:pt>
                <c:pt idx="4886">
                  <c:v>81.430000000000007</c:v>
                </c:pt>
                <c:pt idx="4887">
                  <c:v>81.44</c:v>
                </c:pt>
                <c:pt idx="4888">
                  <c:v>81.459999999999994</c:v>
                </c:pt>
                <c:pt idx="4889">
                  <c:v>81.48</c:v>
                </c:pt>
                <c:pt idx="4890">
                  <c:v>81.489999999999995</c:v>
                </c:pt>
                <c:pt idx="4891">
                  <c:v>81.510000000000005</c:v>
                </c:pt>
                <c:pt idx="4892">
                  <c:v>81.53</c:v>
                </c:pt>
                <c:pt idx="4893">
                  <c:v>81.540000000000006</c:v>
                </c:pt>
                <c:pt idx="4894">
                  <c:v>81.56</c:v>
                </c:pt>
                <c:pt idx="4895">
                  <c:v>81.58</c:v>
                </c:pt>
                <c:pt idx="4896">
                  <c:v>81.59</c:v>
                </c:pt>
                <c:pt idx="4897">
                  <c:v>81.61</c:v>
                </c:pt>
                <c:pt idx="4898">
                  <c:v>81.63</c:v>
                </c:pt>
                <c:pt idx="4899">
                  <c:v>81.64</c:v>
                </c:pt>
                <c:pt idx="4900">
                  <c:v>81.66</c:v>
                </c:pt>
                <c:pt idx="4901">
                  <c:v>81.680000000000007</c:v>
                </c:pt>
                <c:pt idx="4902">
                  <c:v>81.69</c:v>
                </c:pt>
                <c:pt idx="4903">
                  <c:v>81.709999999999994</c:v>
                </c:pt>
                <c:pt idx="4904">
                  <c:v>81.73</c:v>
                </c:pt>
                <c:pt idx="4905">
                  <c:v>81.739999999999995</c:v>
                </c:pt>
                <c:pt idx="4906">
                  <c:v>81.760000000000005</c:v>
                </c:pt>
                <c:pt idx="4907">
                  <c:v>81.78</c:v>
                </c:pt>
                <c:pt idx="4908">
                  <c:v>81.790000000000006</c:v>
                </c:pt>
                <c:pt idx="4909">
                  <c:v>81.81</c:v>
                </c:pt>
                <c:pt idx="4910">
                  <c:v>81.83</c:v>
                </c:pt>
                <c:pt idx="4911">
                  <c:v>81.84</c:v>
                </c:pt>
                <c:pt idx="4912">
                  <c:v>81.86</c:v>
                </c:pt>
                <c:pt idx="4913">
                  <c:v>81.88</c:v>
                </c:pt>
                <c:pt idx="4914">
                  <c:v>81.89</c:v>
                </c:pt>
                <c:pt idx="4915">
                  <c:v>81.91</c:v>
                </c:pt>
                <c:pt idx="4916">
                  <c:v>81.93</c:v>
                </c:pt>
                <c:pt idx="4917">
                  <c:v>81.94</c:v>
                </c:pt>
                <c:pt idx="4918">
                  <c:v>81.96</c:v>
                </c:pt>
                <c:pt idx="4919">
                  <c:v>81.98</c:v>
                </c:pt>
                <c:pt idx="4920">
                  <c:v>81.99</c:v>
                </c:pt>
                <c:pt idx="4921">
                  <c:v>82.01</c:v>
                </c:pt>
                <c:pt idx="4922">
                  <c:v>82.03</c:v>
                </c:pt>
                <c:pt idx="4923">
                  <c:v>82.04</c:v>
                </c:pt>
                <c:pt idx="4924">
                  <c:v>82.06</c:v>
                </c:pt>
                <c:pt idx="4925">
                  <c:v>82.08</c:v>
                </c:pt>
                <c:pt idx="4926">
                  <c:v>82.09</c:v>
                </c:pt>
                <c:pt idx="4927">
                  <c:v>82.11</c:v>
                </c:pt>
                <c:pt idx="4928">
                  <c:v>82.13</c:v>
                </c:pt>
                <c:pt idx="4929">
                  <c:v>82.14</c:v>
                </c:pt>
                <c:pt idx="4930">
                  <c:v>82.16</c:v>
                </c:pt>
                <c:pt idx="4931">
                  <c:v>82.18</c:v>
                </c:pt>
                <c:pt idx="4932">
                  <c:v>82.19</c:v>
                </c:pt>
                <c:pt idx="4933">
                  <c:v>82.21</c:v>
                </c:pt>
                <c:pt idx="4934">
                  <c:v>82.23</c:v>
                </c:pt>
                <c:pt idx="4935">
                  <c:v>82.24</c:v>
                </c:pt>
                <c:pt idx="4936">
                  <c:v>82.26</c:v>
                </c:pt>
                <c:pt idx="4937">
                  <c:v>82.28</c:v>
                </c:pt>
                <c:pt idx="4938">
                  <c:v>82.29</c:v>
                </c:pt>
                <c:pt idx="4939">
                  <c:v>82.31</c:v>
                </c:pt>
                <c:pt idx="4940">
                  <c:v>82.33</c:v>
                </c:pt>
                <c:pt idx="4941">
                  <c:v>82.34</c:v>
                </c:pt>
                <c:pt idx="4942">
                  <c:v>82.36</c:v>
                </c:pt>
                <c:pt idx="4943">
                  <c:v>82.38</c:v>
                </c:pt>
                <c:pt idx="4944">
                  <c:v>82.39</c:v>
                </c:pt>
                <c:pt idx="4945">
                  <c:v>82.41</c:v>
                </c:pt>
                <c:pt idx="4946">
                  <c:v>82.43</c:v>
                </c:pt>
                <c:pt idx="4947">
                  <c:v>82.44</c:v>
                </c:pt>
                <c:pt idx="4948">
                  <c:v>82.46</c:v>
                </c:pt>
                <c:pt idx="4949">
                  <c:v>82.48</c:v>
                </c:pt>
                <c:pt idx="4950">
                  <c:v>82.49</c:v>
                </c:pt>
                <c:pt idx="4951">
                  <c:v>82.51</c:v>
                </c:pt>
                <c:pt idx="4952">
                  <c:v>82.53</c:v>
                </c:pt>
                <c:pt idx="4953">
                  <c:v>82.54</c:v>
                </c:pt>
                <c:pt idx="4954">
                  <c:v>82.56</c:v>
                </c:pt>
                <c:pt idx="4955">
                  <c:v>82.58</c:v>
                </c:pt>
                <c:pt idx="4956">
                  <c:v>82.59</c:v>
                </c:pt>
                <c:pt idx="4957">
                  <c:v>82.61</c:v>
                </c:pt>
                <c:pt idx="4958">
                  <c:v>82.63</c:v>
                </c:pt>
                <c:pt idx="4959">
                  <c:v>82.64</c:v>
                </c:pt>
                <c:pt idx="4960">
                  <c:v>82.66</c:v>
                </c:pt>
                <c:pt idx="4961">
                  <c:v>82.68</c:v>
                </c:pt>
                <c:pt idx="4962">
                  <c:v>82.69</c:v>
                </c:pt>
                <c:pt idx="4963">
                  <c:v>82.71</c:v>
                </c:pt>
                <c:pt idx="4964">
                  <c:v>82.73</c:v>
                </c:pt>
                <c:pt idx="4965">
                  <c:v>82.74</c:v>
                </c:pt>
                <c:pt idx="4966">
                  <c:v>82.76</c:v>
                </c:pt>
                <c:pt idx="4967">
                  <c:v>82.78</c:v>
                </c:pt>
                <c:pt idx="4968">
                  <c:v>82.79</c:v>
                </c:pt>
                <c:pt idx="4969">
                  <c:v>82.81</c:v>
                </c:pt>
                <c:pt idx="4970">
                  <c:v>82.83</c:v>
                </c:pt>
                <c:pt idx="4971">
                  <c:v>82.84</c:v>
                </c:pt>
                <c:pt idx="4972">
                  <c:v>82.86</c:v>
                </c:pt>
                <c:pt idx="4973">
                  <c:v>82.88</c:v>
                </c:pt>
                <c:pt idx="4974">
                  <c:v>82.89</c:v>
                </c:pt>
                <c:pt idx="4975">
                  <c:v>82.91</c:v>
                </c:pt>
                <c:pt idx="4976">
                  <c:v>82.93</c:v>
                </c:pt>
                <c:pt idx="4977">
                  <c:v>82.94</c:v>
                </c:pt>
                <c:pt idx="4978">
                  <c:v>82.96</c:v>
                </c:pt>
                <c:pt idx="4979">
                  <c:v>82.98</c:v>
                </c:pt>
                <c:pt idx="4980">
                  <c:v>82.99</c:v>
                </c:pt>
                <c:pt idx="4981">
                  <c:v>83.01</c:v>
                </c:pt>
                <c:pt idx="4982">
                  <c:v>83.03</c:v>
                </c:pt>
                <c:pt idx="4983">
                  <c:v>83.04</c:v>
                </c:pt>
                <c:pt idx="4984">
                  <c:v>83.06</c:v>
                </c:pt>
                <c:pt idx="4985">
                  <c:v>83.08</c:v>
                </c:pt>
                <c:pt idx="4986">
                  <c:v>83.09</c:v>
                </c:pt>
                <c:pt idx="4987">
                  <c:v>83.11</c:v>
                </c:pt>
                <c:pt idx="4988">
                  <c:v>83.13</c:v>
                </c:pt>
                <c:pt idx="4989">
                  <c:v>83.14</c:v>
                </c:pt>
                <c:pt idx="4990">
                  <c:v>83.16</c:v>
                </c:pt>
                <c:pt idx="4991">
                  <c:v>83.18</c:v>
                </c:pt>
                <c:pt idx="4992">
                  <c:v>83.19</c:v>
                </c:pt>
                <c:pt idx="4993">
                  <c:v>83.21</c:v>
                </c:pt>
                <c:pt idx="4994">
                  <c:v>83.23</c:v>
                </c:pt>
                <c:pt idx="4995">
                  <c:v>83.24</c:v>
                </c:pt>
                <c:pt idx="4996">
                  <c:v>83.26</c:v>
                </c:pt>
                <c:pt idx="4997">
                  <c:v>83.28</c:v>
                </c:pt>
                <c:pt idx="4998">
                  <c:v>83.29</c:v>
                </c:pt>
                <c:pt idx="4999">
                  <c:v>83.31</c:v>
                </c:pt>
                <c:pt idx="5000">
                  <c:v>83.33</c:v>
                </c:pt>
                <c:pt idx="5001">
                  <c:v>83.34</c:v>
                </c:pt>
                <c:pt idx="5002">
                  <c:v>83.36</c:v>
                </c:pt>
                <c:pt idx="5003">
                  <c:v>83.38</c:v>
                </c:pt>
                <c:pt idx="5004">
                  <c:v>83.39</c:v>
                </c:pt>
                <c:pt idx="5005">
                  <c:v>83.41</c:v>
                </c:pt>
                <c:pt idx="5006">
                  <c:v>83.43</c:v>
                </c:pt>
                <c:pt idx="5007">
                  <c:v>83.44</c:v>
                </c:pt>
                <c:pt idx="5008">
                  <c:v>83.46</c:v>
                </c:pt>
                <c:pt idx="5009">
                  <c:v>83.48</c:v>
                </c:pt>
                <c:pt idx="5010">
                  <c:v>83.49</c:v>
                </c:pt>
                <c:pt idx="5011">
                  <c:v>83.51</c:v>
                </c:pt>
                <c:pt idx="5012">
                  <c:v>83.53</c:v>
                </c:pt>
                <c:pt idx="5013">
                  <c:v>83.54</c:v>
                </c:pt>
                <c:pt idx="5014">
                  <c:v>83.56</c:v>
                </c:pt>
                <c:pt idx="5015">
                  <c:v>83.58</c:v>
                </c:pt>
                <c:pt idx="5016">
                  <c:v>83.59</c:v>
                </c:pt>
                <c:pt idx="5017">
                  <c:v>83.61</c:v>
                </c:pt>
                <c:pt idx="5018">
                  <c:v>83.63</c:v>
                </c:pt>
                <c:pt idx="5019">
                  <c:v>83.64</c:v>
                </c:pt>
                <c:pt idx="5020">
                  <c:v>83.66</c:v>
                </c:pt>
                <c:pt idx="5021">
                  <c:v>83.68</c:v>
                </c:pt>
                <c:pt idx="5022">
                  <c:v>83.69</c:v>
                </c:pt>
                <c:pt idx="5023">
                  <c:v>83.71</c:v>
                </c:pt>
                <c:pt idx="5024">
                  <c:v>83.73</c:v>
                </c:pt>
                <c:pt idx="5025">
                  <c:v>83.74</c:v>
                </c:pt>
                <c:pt idx="5026">
                  <c:v>83.76</c:v>
                </c:pt>
                <c:pt idx="5027">
                  <c:v>83.78</c:v>
                </c:pt>
                <c:pt idx="5028">
                  <c:v>83.79</c:v>
                </c:pt>
                <c:pt idx="5029">
                  <c:v>83.81</c:v>
                </c:pt>
                <c:pt idx="5030">
                  <c:v>83.83</c:v>
                </c:pt>
                <c:pt idx="5031">
                  <c:v>83.84</c:v>
                </c:pt>
                <c:pt idx="5032">
                  <c:v>83.86</c:v>
                </c:pt>
                <c:pt idx="5033">
                  <c:v>83.88</c:v>
                </c:pt>
                <c:pt idx="5034">
                  <c:v>83.89</c:v>
                </c:pt>
                <c:pt idx="5035">
                  <c:v>83.91</c:v>
                </c:pt>
                <c:pt idx="5036">
                  <c:v>83.93</c:v>
                </c:pt>
                <c:pt idx="5037">
                  <c:v>83.94</c:v>
                </c:pt>
                <c:pt idx="5038">
                  <c:v>83.96</c:v>
                </c:pt>
                <c:pt idx="5039">
                  <c:v>83.98</c:v>
                </c:pt>
                <c:pt idx="5040">
                  <c:v>83.99</c:v>
                </c:pt>
                <c:pt idx="5041">
                  <c:v>84.01</c:v>
                </c:pt>
                <c:pt idx="5042">
                  <c:v>84.03</c:v>
                </c:pt>
                <c:pt idx="5043">
                  <c:v>84.04</c:v>
                </c:pt>
                <c:pt idx="5044">
                  <c:v>84.06</c:v>
                </c:pt>
                <c:pt idx="5045">
                  <c:v>84.08</c:v>
                </c:pt>
                <c:pt idx="5046">
                  <c:v>84.09</c:v>
                </c:pt>
                <c:pt idx="5047">
                  <c:v>84.11</c:v>
                </c:pt>
                <c:pt idx="5048">
                  <c:v>84.13</c:v>
                </c:pt>
                <c:pt idx="5049">
                  <c:v>84.14</c:v>
                </c:pt>
                <c:pt idx="5050">
                  <c:v>84.16</c:v>
                </c:pt>
                <c:pt idx="5051">
                  <c:v>84.18</c:v>
                </c:pt>
                <c:pt idx="5052">
                  <c:v>84.19</c:v>
                </c:pt>
                <c:pt idx="5053">
                  <c:v>84.21</c:v>
                </c:pt>
                <c:pt idx="5054">
                  <c:v>84.23</c:v>
                </c:pt>
                <c:pt idx="5055">
                  <c:v>84.24</c:v>
                </c:pt>
                <c:pt idx="5056">
                  <c:v>84.26</c:v>
                </c:pt>
                <c:pt idx="5057">
                  <c:v>84.28</c:v>
                </c:pt>
                <c:pt idx="5058">
                  <c:v>84.29</c:v>
                </c:pt>
                <c:pt idx="5059">
                  <c:v>84.31</c:v>
                </c:pt>
                <c:pt idx="5060">
                  <c:v>84.33</c:v>
                </c:pt>
                <c:pt idx="5061">
                  <c:v>84.34</c:v>
                </c:pt>
                <c:pt idx="5062">
                  <c:v>84.36</c:v>
                </c:pt>
                <c:pt idx="5063">
                  <c:v>84.38</c:v>
                </c:pt>
                <c:pt idx="5064">
                  <c:v>84.39</c:v>
                </c:pt>
                <c:pt idx="5065">
                  <c:v>84.41</c:v>
                </c:pt>
                <c:pt idx="5066">
                  <c:v>84.43</c:v>
                </c:pt>
                <c:pt idx="5067">
                  <c:v>84.44</c:v>
                </c:pt>
                <c:pt idx="5068">
                  <c:v>84.46</c:v>
                </c:pt>
                <c:pt idx="5069">
                  <c:v>84.48</c:v>
                </c:pt>
                <c:pt idx="5070">
                  <c:v>84.49</c:v>
                </c:pt>
                <c:pt idx="5071">
                  <c:v>84.51</c:v>
                </c:pt>
                <c:pt idx="5072">
                  <c:v>84.53</c:v>
                </c:pt>
                <c:pt idx="5073">
                  <c:v>84.54</c:v>
                </c:pt>
                <c:pt idx="5074">
                  <c:v>84.56</c:v>
                </c:pt>
                <c:pt idx="5075">
                  <c:v>84.58</c:v>
                </c:pt>
                <c:pt idx="5076">
                  <c:v>84.59</c:v>
                </c:pt>
                <c:pt idx="5077">
                  <c:v>84.61</c:v>
                </c:pt>
                <c:pt idx="5078">
                  <c:v>84.63</c:v>
                </c:pt>
                <c:pt idx="5079">
                  <c:v>84.64</c:v>
                </c:pt>
                <c:pt idx="5080">
                  <c:v>84.66</c:v>
                </c:pt>
                <c:pt idx="5081">
                  <c:v>84.68</c:v>
                </c:pt>
                <c:pt idx="5082">
                  <c:v>84.69</c:v>
                </c:pt>
                <c:pt idx="5083">
                  <c:v>84.71</c:v>
                </c:pt>
                <c:pt idx="5084">
                  <c:v>84.73</c:v>
                </c:pt>
                <c:pt idx="5085">
                  <c:v>84.74</c:v>
                </c:pt>
                <c:pt idx="5086">
                  <c:v>84.76</c:v>
                </c:pt>
                <c:pt idx="5087">
                  <c:v>84.78</c:v>
                </c:pt>
                <c:pt idx="5088">
                  <c:v>84.79</c:v>
                </c:pt>
                <c:pt idx="5089">
                  <c:v>84.81</c:v>
                </c:pt>
                <c:pt idx="5090">
                  <c:v>84.83</c:v>
                </c:pt>
                <c:pt idx="5091">
                  <c:v>84.84</c:v>
                </c:pt>
                <c:pt idx="5092">
                  <c:v>84.86</c:v>
                </c:pt>
                <c:pt idx="5093">
                  <c:v>84.88</c:v>
                </c:pt>
                <c:pt idx="5094">
                  <c:v>84.89</c:v>
                </c:pt>
                <c:pt idx="5095">
                  <c:v>84.91</c:v>
                </c:pt>
                <c:pt idx="5096">
                  <c:v>84.93</c:v>
                </c:pt>
                <c:pt idx="5097">
                  <c:v>84.94</c:v>
                </c:pt>
                <c:pt idx="5098">
                  <c:v>84.96</c:v>
                </c:pt>
                <c:pt idx="5099">
                  <c:v>84.98</c:v>
                </c:pt>
                <c:pt idx="5100">
                  <c:v>84.99</c:v>
                </c:pt>
                <c:pt idx="5101">
                  <c:v>85.01</c:v>
                </c:pt>
                <c:pt idx="5102">
                  <c:v>85.03</c:v>
                </c:pt>
                <c:pt idx="5103">
                  <c:v>85.04</c:v>
                </c:pt>
                <c:pt idx="5104">
                  <c:v>85.06</c:v>
                </c:pt>
                <c:pt idx="5105">
                  <c:v>85.08</c:v>
                </c:pt>
                <c:pt idx="5106">
                  <c:v>85.09</c:v>
                </c:pt>
                <c:pt idx="5107">
                  <c:v>85.11</c:v>
                </c:pt>
                <c:pt idx="5108">
                  <c:v>85.13</c:v>
                </c:pt>
                <c:pt idx="5109">
                  <c:v>85.14</c:v>
                </c:pt>
                <c:pt idx="5110">
                  <c:v>85.16</c:v>
                </c:pt>
                <c:pt idx="5111">
                  <c:v>85.18</c:v>
                </c:pt>
                <c:pt idx="5112">
                  <c:v>85.19</c:v>
                </c:pt>
                <c:pt idx="5113">
                  <c:v>85.21</c:v>
                </c:pt>
                <c:pt idx="5114">
                  <c:v>85.23</c:v>
                </c:pt>
                <c:pt idx="5115">
                  <c:v>85.24</c:v>
                </c:pt>
                <c:pt idx="5116">
                  <c:v>85.26</c:v>
                </c:pt>
                <c:pt idx="5117">
                  <c:v>85.28</c:v>
                </c:pt>
                <c:pt idx="5118">
                  <c:v>85.29</c:v>
                </c:pt>
                <c:pt idx="5119">
                  <c:v>85.31</c:v>
                </c:pt>
                <c:pt idx="5120">
                  <c:v>85.33</c:v>
                </c:pt>
                <c:pt idx="5121">
                  <c:v>85.34</c:v>
                </c:pt>
                <c:pt idx="5122">
                  <c:v>85.36</c:v>
                </c:pt>
                <c:pt idx="5123">
                  <c:v>85.38</c:v>
                </c:pt>
                <c:pt idx="5124">
                  <c:v>85.39</c:v>
                </c:pt>
                <c:pt idx="5125">
                  <c:v>85.41</c:v>
                </c:pt>
                <c:pt idx="5126">
                  <c:v>85.43</c:v>
                </c:pt>
                <c:pt idx="5127">
                  <c:v>85.44</c:v>
                </c:pt>
                <c:pt idx="5128">
                  <c:v>85.46</c:v>
                </c:pt>
                <c:pt idx="5129">
                  <c:v>85.48</c:v>
                </c:pt>
                <c:pt idx="5130">
                  <c:v>85.49</c:v>
                </c:pt>
                <c:pt idx="5131">
                  <c:v>85.51</c:v>
                </c:pt>
                <c:pt idx="5132">
                  <c:v>85.53</c:v>
                </c:pt>
                <c:pt idx="5133">
                  <c:v>85.54</c:v>
                </c:pt>
                <c:pt idx="5134">
                  <c:v>85.56</c:v>
                </c:pt>
                <c:pt idx="5135">
                  <c:v>85.58</c:v>
                </c:pt>
                <c:pt idx="5136">
                  <c:v>85.59</c:v>
                </c:pt>
                <c:pt idx="5137">
                  <c:v>85.61</c:v>
                </c:pt>
                <c:pt idx="5138">
                  <c:v>85.63</c:v>
                </c:pt>
                <c:pt idx="5139">
                  <c:v>85.64</c:v>
                </c:pt>
                <c:pt idx="5140">
                  <c:v>85.66</c:v>
                </c:pt>
                <c:pt idx="5141">
                  <c:v>85.68</c:v>
                </c:pt>
                <c:pt idx="5142">
                  <c:v>85.69</c:v>
                </c:pt>
                <c:pt idx="5143">
                  <c:v>85.71</c:v>
                </c:pt>
                <c:pt idx="5144">
                  <c:v>85.73</c:v>
                </c:pt>
                <c:pt idx="5145">
                  <c:v>85.74</c:v>
                </c:pt>
                <c:pt idx="5146">
                  <c:v>85.76</c:v>
                </c:pt>
                <c:pt idx="5147">
                  <c:v>85.78</c:v>
                </c:pt>
                <c:pt idx="5148">
                  <c:v>85.79</c:v>
                </c:pt>
                <c:pt idx="5149">
                  <c:v>85.81</c:v>
                </c:pt>
                <c:pt idx="5150">
                  <c:v>85.83</c:v>
                </c:pt>
                <c:pt idx="5151">
                  <c:v>85.84</c:v>
                </c:pt>
                <c:pt idx="5152">
                  <c:v>85.86</c:v>
                </c:pt>
                <c:pt idx="5153">
                  <c:v>85.88</c:v>
                </c:pt>
                <c:pt idx="5154">
                  <c:v>85.89</c:v>
                </c:pt>
                <c:pt idx="5155">
                  <c:v>85.91</c:v>
                </c:pt>
                <c:pt idx="5156">
                  <c:v>85.93</c:v>
                </c:pt>
                <c:pt idx="5157">
                  <c:v>85.94</c:v>
                </c:pt>
                <c:pt idx="5158">
                  <c:v>85.96</c:v>
                </c:pt>
                <c:pt idx="5159">
                  <c:v>85.98</c:v>
                </c:pt>
                <c:pt idx="5160">
                  <c:v>85.99</c:v>
                </c:pt>
                <c:pt idx="5161">
                  <c:v>86.01</c:v>
                </c:pt>
                <c:pt idx="5162">
                  <c:v>86.03</c:v>
                </c:pt>
                <c:pt idx="5163">
                  <c:v>86.04</c:v>
                </c:pt>
                <c:pt idx="5164">
                  <c:v>86.06</c:v>
                </c:pt>
                <c:pt idx="5165">
                  <c:v>86.08</c:v>
                </c:pt>
                <c:pt idx="5166">
                  <c:v>86.09</c:v>
                </c:pt>
                <c:pt idx="5167">
                  <c:v>86.11</c:v>
                </c:pt>
                <c:pt idx="5168">
                  <c:v>86.13</c:v>
                </c:pt>
                <c:pt idx="5169">
                  <c:v>86.14</c:v>
                </c:pt>
                <c:pt idx="5170">
                  <c:v>86.16</c:v>
                </c:pt>
                <c:pt idx="5171">
                  <c:v>86.18</c:v>
                </c:pt>
                <c:pt idx="5172">
                  <c:v>86.19</c:v>
                </c:pt>
                <c:pt idx="5173">
                  <c:v>86.21</c:v>
                </c:pt>
                <c:pt idx="5174">
                  <c:v>86.23</c:v>
                </c:pt>
                <c:pt idx="5175">
                  <c:v>86.24</c:v>
                </c:pt>
                <c:pt idx="5176">
                  <c:v>86.26</c:v>
                </c:pt>
                <c:pt idx="5177">
                  <c:v>86.28</c:v>
                </c:pt>
                <c:pt idx="5178">
                  <c:v>86.29</c:v>
                </c:pt>
                <c:pt idx="5179">
                  <c:v>86.31</c:v>
                </c:pt>
                <c:pt idx="5180">
                  <c:v>86.33</c:v>
                </c:pt>
                <c:pt idx="5181">
                  <c:v>86.34</c:v>
                </c:pt>
                <c:pt idx="5182">
                  <c:v>86.36</c:v>
                </c:pt>
                <c:pt idx="5183">
                  <c:v>86.38</c:v>
                </c:pt>
                <c:pt idx="5184">
                  <c:v>86.39</c:v>
                </c:pt>
                <c:pt idx="5185">
                  <c:v>86.41</c:v>
                </c:pt>
                <c:pt idx="5186">
                  <c:v>86.43</c:v>
                </c:pt>
                <c:pt idx="5187">
                  <c:v>86.44</c:v>
                </c:pt>
                <c:pt idx="5188">
                  <c:v>86.46</c:v>
                </c:pt>
                <c:pt idx="5189">
                  <c:v>86.48</c:v>
                </c:pt>
                <c:pt idx="5190">
                  <c:v>86.49</c:v>
                </c:pt>
                <c:pt idx="5191">
                  <c:v>86.51</c:v>
                </c:pt>
                <c:pt idx="5192">
                  <c:v>86.53</c:v>
                </c:pt>
                <c:pt idx="5193">
                  <c:v>86.54</c:v>
                </c:pt>
                <c:pt idx="5194">
                  <c:v>86.56</c:v>
                </c:pt>
                <c:pt idx="5195">
                  <c:v>86.58</c:v>
                </c:pt>
                <c:pt idx="5196">
                  <c:v>86.59</c:v>
                </c:pt>
                <c:pt idx="5197">
                  <c:v>86.61</c:v>
                </c:pt>
                <c:pt idx="5198">
                  <c:v>86.63</c:v>
                </c:pt>
                <c:pt idx="5199">
                  <c:v>86.64</c:v>
                </c:pt>
                <c:pt idx="5200">
                  <c:v>86.66</c:v>
                </c:pt>
                <c:pt idx="5201">
                  <c:v>86.68</c:v>
                </c:pt>
                <c:pt idx="5202">
                  <c:v>86.69</c:v>
                </c:pt>
                <c:pt idx="5203">
                  <c:v>86.71</c:v>
                </c:pt>
                <c:pt idx="5204">
                  <c:v>86.73</c:v>
                </c:pt>
                <c:pt idx="5205">
                  <c:v>86.74</c:v>
                </c:pt>
                <c:pt idx="5206">
                  <c:v>86.76</c:v>
                </c:pt>
                <c:pt idx="5207">
                  <c:v>86.78</c:v>
                </c:pt>
                <c:pt idx="5208">
                  <c:v>86.79</c:v>
                </c:pt>
                <c:pt idx="5209">
                  <c:v>86.81</c:v>
                </c:pt>
                <c:pt idx="5210">
                  <c:v>86.83</c:v>
                </c:pt>
                <c:pt idx="5211">
                  <c:v>86.84</c:v>
                </c:pt>
                <c:pt idx="5212">
                  <c:v>86.86</c:v>
                </c:pt>
                <c:pt idx="5213">
                  <c:v>86.88</c:v>
                </c:pt>
                <c:pt idx="5214">
                  <c:v>86.89</c:v>
                </c:pt>
                <c:pt idx="5215">
                  <c:v>86.91</c:v>
                </c:pt>
                <c:pt idx="5216">
                  <c:v>86.93</c:v>
                </c:pt>
                <c:pt idx="5217">
                  <c:v>86.94</c:v>
                </c:pt>
                <c:pt idx="5218">
                  <c:v>86.96</c:v>
                </c:pt>
                <c:pt idx="5219">
                  <c:v>86.98</c:v>
                </c:pt>
                <c:pt idx="5220">
                  <c:v>86.99</c:v>
                </c:pt>
                <c:pt idx="5221">
                  <c:v>87.01</c:v>
                </c:pt>
                <c:pt idx="5222">
                  <c:v>87.03</c:v>
                </c:pt>
                <c:pt idx="5223">
                  <c:v>87.04</c:v>
                </c:pt>
                <c:pt idx="5224">
                  <c:v>87.06</c:v>
                </c:pt>
                <c:pt idx="5225">
                  <c:v>87.08</c:v>
                </c:pt>
                <c:pt idx="5226">
                  <c:v>87.09</c:v>
                </c:pt>
                <c:pt idx="5227">
                  <c:v>87.11</c:v>
                </c:pt>
                <c:pt idx="5228">
                  <c:v>87.13</c:v>
                </c:pt>
                <c:pt idx="5229">
                  <c:v>87.14</c:v>
                </c:pt>
                <c:pt idx="5230">
                  <c:v>87.16</c:v>
                </c:pt>
                <c:pt idx="5231">
                  <c:v>87.18</c:v>
                </c:pt>
                <c:pt idx="5232">
                  <c:v>87.19</c:v>
                </c:pt>
                <c:pt idx="5233">
                  <c:v>87.21</c:v>
                </c:pt>
                <c:pt idx="5234">
                  <c:v>87.23</c:v>
                </c:pt>
                <c:pt idx="5235">
                  <c:v>87.24</c:v>
                </c:pt>
                <c:pt idx="5236">
                  <c:v>87.26</c:v>
                </c:pt>
                <c:pt idx="5237">
                  <c:v>87.28</c:v>
                </c:pt>
                <c:pt idx="5238">
                  <c:v>87.29</c:v>
                </c:pt>
                <c:pt idx="5239">
                  <c:v>87.31</c:v>
                </c:pt>
                <c:pt idx="5240">
                  <c:v>87.33</c:v>
                </c:pt>
                <c:pt idx="5241">
                  <c:v>87.34</c:v>
                </c:pt>
                <c:pt idx="5242">
                  <c:v>87.36</c:v>
                </c:pt>
                <c:pt idx="5243">
                  <c:v>87.38</c:v>
                </c:pt>
                <c:pt idx="5244">
                  <c:v>87.39</c:v>
                </c:pt>
                <c:pt idx="5245">
                  <c:v>87.41</c:v>
                </c:pt>
                <c:pt idx="5246">
                  <c:v>87.43</c:v>
                </c:pt>
                <c:pt idx="5247">
                  <c:v>87.44</c:v>
                </c:pt>
                <c:pt idx="5248">
                  <c:v>87.46</c:v>
                </c:pt>
                <c:pt idx="5249">
                  <c:v>87.48</c:v>
                </c:pt>
                <c:pt idx="5250">
                  <c:v>87.49</c:v>
                </c:pt>
                <c:pt idx="5251">
                  <c:v>87.51</c:v>
                </c:pt>
                <c:pt idx="5252">
                  <c:v>87.53</c:v>
                </c:pt>
                <c:pt idx="5253">
                  <c:v>87.54</c:v>
                </c:pt>
                <c:pt idx="5254">
                  <c:v>87.56</c:v>
                </c:pt>
                <c:pt idx="5255">
                  <c:v>87.58</c:v>
                </c:pt>
                <c:pt idx="5256">
                  <c:v>87.59</c:v>
                </c:pt>
                <c:pt idx="5257">
                  <c:v>87.61</c:v>
                </c:pt>
                <c:pt idx="5258">
                  <c:v>87.63</c:v>
                </c:pt>
                <c:pt idx="5259">
                  <c:v>87.64</c:v>
                </c:pt>
                <c:pt idx="5260">
                  <c:v>87.66</c:v>
                </c:pt>
                <c:pt idx="5261">
                  <c:v>87.68</c:v>
                </c:pt>
                <c:pt idx="5262">
                  <c:v>87.69</c:v>
                </c:pt>
                <c:pt idx="5263">
                  <c:v>87.71</c:v>
                </c:pt>
                <c:pt idx="5264">
                  <c:v>87.73</c:v>
                </c:pt>
                <c:pt idx="5265">
                  <c:v>87.74</c:v>
                </c:pt>
                <c:pt idx="5266">
                  <c:v>87.76</c:v>
                </c:pt>
                <c:pt idx="5267">
                  <c:v>87.78</c:v>
                </c:pt>
                <c:pt idx="5268">
                  <c:v>87.79</c:v>
                </c:pt>
                <c:pt idx="5269">
                  <c:v>87.81</c:v>
                </c:pt>
                <c:pt idx="5270">
                  <c:v>87.83</c:v>
                </c:pt>
                <c:pt idx="5271">
                  <c:v>87.84</c:v>
                </c:pt>
                <c:pt idx="5272">
                  <c:v>87.86</c:v>
                </c:pt>
                <c:pt idx="5273">
                  <c:v>87.88</c:v>
                </c:pt>
                <c:pt idx="5274">
                  <c:v>87.89</c:v>
                </c:pt>
                <c:pt idx="5275">
                  <c:v>87.91</c:v>
                </c:pt>
                <c:pt idx="5276">
                  <c:v>87.93</c:v>
                </c:pt>
                <c:pt idx="5277">
                  <c:v>87.94</c:v>
                </c:pt>
                <c:pt idx="5278">
                  <c:v>87.96</c:v>
                </c:pt>
                <c:pt idx="5279">
                  <c:v>87.98</c:v>
                </c:pt>
                <c:pt idx="5280">
                  <c:v>87.99</c:v>
                </c:pt>
                <c:pt idx="5281">
                  <c:v>88.01</c:v>
                </c:pt>
                <c:pt idx="5282">
                  <c:v>88.03</c:v>
                </c:pt>
                <c:pt idx="5283">
                  <c:v>88.04</c:v>
                </c:pt>
                <c:pt idx="5284">
                  <c:v>88.06</c:v>
                </c:pt>
                <c:pt idx="5285">
                  <c:v>88.08</c:v>
                </c:pt>
                <c:pt idx="5286">
                  <c:v>88.09</c:v>
                </c:pt>
                <c:pt idx="5287">
                  <c:v>88.11</c:v>
                </c:pt>
                <c:pt idx="5288">
                  <c:v>88.13</c:v>
                </c:pt>
                <c:pt idx="5289">
                  <c:v>88.14</c:v>
                </c:pt>
                <c:pt idx="5290">
                  <c:v>88.16</c:v>
                </c:pt>
                <c:pt idx="5291">
                  <c:v>88.18</c:v>
                </c:pt>
                <c:pt idx="5292">
                  <c:v>88.19</c:v>
                </c:pt>
                <c:pt idx="5293">
                  <c:v>88.21</c:v>
                </c:pt>
                <c:pt idx="5294">
                  <c:v>88.23</c:v>
                </c:pt>
                <c:pt idx="5295">
                  <c:v>88.24</c:v>
                </c:pt>
                <c:pt idx="5296">
                  <c:v>88.26</c:v>
                </c:pt>
                <c:pt idx="5297">
                  <c:v>88.28</c:v>
                </c:pt>
                <c:pt idx="5298">
                  <c:v>88.29</c:v>
                </c:pt>
                <c:pt idx="5299">
                  <c:v>88.31</c:v>
                </c:pt>
                <c:pt idx="5300">
                  <c:v>88.33</c:v>
                </c:pt>
                <c:pt idx="5301">
                  <c:v>88.34</c:v>
                </c:pt>
                <c:pt idx="5302">
                  <c:v>88.36</c:v>
                </c:pt>
                <c:pt idx="5303">
                  <c:v>88.38</c:v>
                </c:pt>
                <c:pt idx="5304">
                  <c:v>88.39</c:v>
                </c:pt>
                <c:pt idx="5305">
                  <c:v>88.41</c:v>
                </c:pt>
                <c:pt idx="5306">
                  <c:v>88.43</c:v>
                </c:pt>
                <c:pt idx="5307">
                  <c:v>88.44</c:v>
                </c:pt>
                <c:pt idx="5308">
                  <c:v>88.46</c:v>
                </c:pt>
                <c:pt idx="5309">
                  <c:v>88.48</c:v>
                </c:pt>
                <c:pt idx="5310">
                  <c:v>88.49</c:v>
                </c:pt>
                <c:pt idx="5311">
                  <c:v>88.51</c:v>
                </c:pt>
                <c:pt idx="5312">
                  <c:v>88.53</c:v>
                </c:pt>
                <c:pt idx="5313">
                  <c:v>88.54</c:v>
                </c:pt>
                <c:pt idx="5314">
                  <c:v>88.56</c:v>
                </c:pt>
                <c:pt idx="5315">
                  <c:v>88.58</c:v>
                </c:pt>
                <c:pt idx="5316">
                  <c:v>88.59</c:v>
                </c:pt>
                <c:pt idx="5317">
                  <c:v>88.61</c:v>
                </c:pt>
                <c:pt idx="5318">
                  <c:v>88.63</c:v>
                </c:pt>
                <c:pt idx="5319">
                  <c:v>88.64</c:v>
                </c:pt>
                <c:pt idx="5320">
                  <c:v>88.66</c:v>
                </c:pt>
                <c:pt idx="5321">
                  <c:v>88.68</c:v>
                </c:pt>
                <c:pt idx="5322">
                  <c:v>88.69</c:v>
                </c:pt>
                <c:pt idx="5323">
                  <c:v>88.71</c:v>
                </c:pt>
                <c:pt idx="5324">
                  <c:v>88.73</c:v>
                </c:pt>
                <c:pt idx="5325">
                  <c:v>88.74</c:v>
                </c:pt>
                <c:pt idx="5326">
                  <c:v>88.76</c:v>
                </c:pt>
                <c:pt idx="5327">
                  <c:v>88.78</c:v>
                </c:pt>
                <c:pt idx="5328">
                  <c:v>88.79</c:v>
                </c:pt>
                <c:pt idx="5329">
                  <c:v>88.81</c:v>
                </c:pt>
                <c:pt idx="5330">
                  <c:v>88.83</c:v>
                </c:pt>
                <c:pt idx="5331">
                  <c:v>88.84</c:v>
                </c:pt>
                <c:pt idx="5332">
                  <c:v>88.86</c:v>
                </c:pt>
                <c:pt idx="5333">
                  <c:v>88.88</c:v>
                </c:pt>
                <c:pt idx="5334">
                  <c:v>88.89</c:v>
                </c:pt>
                <c:pt idx="5335">
                  <c:v>88.91</c:v>
                </c:pt>
                <c:pt idx="5336">
                  <c:v>88.93</c:v>
                </c:pt>
                <c:pt idx="5337">
                  <c:v>88.94</c:v>
                </c:pt>
                <c:pt idx="5338">
                  <c:v>88.96</c:v>
                </c:pt>
                <c:pt idx="5339">
                  <c:v>88.98</c:v>
                </c:pt>
                <c:pt idx="5340">
                  <c:v>88.99</c:v>
                </c:pt>
                <c:pt idx="5341">
                  <c:v>89.01</c:v>
                </c:pt>
                <c:pt idx="5342">
                  <c:v>89.03</c:v>
                </c:pt>
                <c:pt idx="5343">
                  <c:v>89.04</c:v>
                </c:pt>
                <c:pt idx="5344">
                  <c:v>89.06</c:v>
                </c:pt>
                <c:pt idx="5345">
                  <c:v>89.08</c:v>
                </c:pt>
                <c:pt idx="5346">
                  <c:v>89.09</c:v>
                </c:pt>
                <c:pt idx="5347">
                  <c:v>89.11</c:v>
                </c:pt>
                <c:pt idx="5348">
                  <c:v>89.13</c:v>
                </c:pt>
                <c:pt idx="5349">
                  <c:v>89.14</c:v>
                </c:pt>
                <c:pt idx="5350">
                  <c:v>89.16</c:v>
                </c:pt>
                <c:pt idx="5351">
                  <c:v>89.18</c:v>
                </c:pt>
                <c:pt idx="5352">
                  <c:v>89.19</c:v>
                </c:pt>
                <c:pt idx="5353">
                  <c:v>89.21</c:v>
                </c:pt>
                <c:pt idx="5354">
                  <c:v>89.23</c:v>
                </c:pt>
                <c:pt idx="5355">
                  <c:v>89.24</c:v>
                </c:pt>
                <c:pt idx="5356">
                  <c:v>89.26</c:v>
                </c:pt>
                <c:pt idx="5357">
                  <c:v>89.28</c:v>
                </c:pt>
                <c:pt idx="5358">
                  <c:v>89.29</c:v>
                </c:pt>
                <c:pt idx="5359">
                  <c:v>89.31</c:v>
                </c:pt>
                <c:pt idx="5360">
                  <c:v>89.33</c:v>
                </c:pt>
                <c:pt idx="5361">
                  <c:v>89.34</c:v>
                </c:pt>
                <c:pt idx="5362">
                  <c:v>89.36</c:v>
                </c:pt>
                <c:pt idx="5363">
                  <c:v>89.38</c:v>
                </c:pt>
                <c:pt idx="5364">
                  <c:v>89.39</c:v>
                </c:pt>
                <c:pt idx="5365">
                  <c:v>89.41</c:v>
                </c:pt>
                <c:pt idx="5366">
                  <c:v>89.43</c:v>
                </c:pt>
                <c:pt idx="5367">
                  <c:v>89.44</c:v>
                </c:pt>
                <c:pt idx="5368">
                  <c:v>89.46</c:v>
                </c:pt>
                <c:pt idx="5369">
                  <c:v>89.48</c:v>
                </c:pt>
                <c:pt idx="5370">
                  <c:v>89.49</c:v>
                </c:pt>
                <c:pt idx="5371">
                  <c:v>89.51</c:v>
                </c:pt>
                <c:pt idx="5372">
                  <c:v>89.53</c:v>
                </c:pt>
                <c:pt idx="5373">
                  <c:v>89.54</c:v>
                </c:pt>
                <c:pt idx="5374">
                  <c:v>89.56</c:v>
                </c:pt>
                <c:pt idx="5375">
                  <c:v>89.58</c:v>
                </c:pt>
                <c:pt idx="5376">
                  <c:v>89.59</c:v>
                </c:pt>
                <c:pt idx="5377">
                  <c:v>89.61</c:v>
                </c:pt>
                <c:pt idx="5378">
                  <c:v>89.63</c:v>
                </c:pt>
                <c:pt idx="5379">
                  <c:v>89.64</c:v>
                </c:pt>
                <c:pt idx="5380">
                  <c:v>89.66</c:v>
                </c:pt>
                <c:pt idx="5381">
                  <c:v>89.68</c:v>
                </c:pt>
                <c:pt idx="5382">
                  <c:v>89.69</c:v>
                </c:pt>
                <c:pt idx="5383">
                  <c:v>89.71</c:v>
                </c:pt>
                <c:pt idx="5384">
                  <c:v>89.73</c:v>
                </c:pt>
                <c:pt idx="5385">
                  <c:v>89.74</c:v>
                </c:pt>
                <c:pt idx="5386">
                  <c:v>89.76</c:v>
                </c:pt>
                <c:pt idx="5387">
                  <c:v>89.78</c:v>
                </c:pt>
                <c:pt idx="5388">
                  <c:v>89.79</c:v>
                </c:pt>
                <c:pt idx="5389">
                  <c:v>89.81</c:v>
                </c:pt>
                <c:pt idx="5390">
                  <c:v>89.83</c:v>
                </c:pt>
                <c:pt idx="5391">
                  <c:v>89.84</c:v>
                </c:pt>
                <c:pt idx="5392">
                  <c:v>89.86</c:v>
                </c:pt>
                <c:pt idx="5393">
                  <c:v>89.88</c:v>
                </c:pt>
                <c:pt idx="5394">
                  <c:v>89.89</c:v>
                </c:pt>
                <c:pt idx="5395">
                  <c:v>89.91</c:v>
                </c:pt>
                <c:pt idx="5396">
                  <c:v>89.93</c:v>
                </c:pt>
                <c:pt idx="5397">
                  <c:v>89.94</c:v>
                </c:pt>
                <c:pt idx="5398">
                  <c:v>89.96</c:v>
                </c:pt>
                <c:pt idx="5399">
                  <c:v>89.98</c:v>
                </c:pt>
                <c:pt idx="5400">
                  <c:v>89.99</c:v>
                </c:pt>
                <c:pt idx="5401">
                  <c:v>90.01</c:v>
                </c:pt>
                <c:pt idx="5402">
                  <c:v>90.03</c:v>
                </c:pt>
                <c:pt idx="5403">
                  <c:v>90.04</c:v>
                </c:pt>
                <c:pt idx="5404">
                  <c:v>90.06</c:v>
                </c:pt>
                <c:pt idx="5405">
                  <c:v>90.08</c:v>
                </c:pt>
                <c:pt idx="5406">
                  <c:v>90.09</c:v>
                </c:pt>
                <c:pt idx="5407">
                  <c:v>90.11</c:v>
                </c:pt>
                <c:pt idx="5408">
                  <c:v>90.13</c:v>
                </c:pt>
                <c:pt idx="5409">
                  <c:v>90.14</c:v>
                </c:pt>
                <c:pt idx="5410">
                  <c:v>90.16</c:v>
                </c:pt>
                <c:pt idx="5411">
                  <c:v>90.18</c:v>
                </c:pt>
                <c:pt idx="5412">
                  <c:v>90.19</c:v>
                </c:pt>
                <c:pt idx="5413">
                  <c:v>90.21</c:v>
                </c:pt>
                <c:pt idx="5414">
                  <c:v>90.23</c:v>
                </c:pt>
                <c:pt idx="5415">
                  <c:v>90.24</c:v>
                </c:pt>
                <c:pt idx="5416">
                  <c:v>90.26</c:v>
                </c:pt>
                <c:pt idx="5417">
                  <c:v>90.28</c:v>
                </c:pt>
                <c:pt idx="5418">
                  <c:v>90.29</c:v>
                </c:pt>
                <c:pt idx="5419">
                  <c:v>90.31</c:v>
                </c:pt>
                <c:pt idx="5420">
                  <c:v>90.33</c:v>
                </c:pt>
                <c:pt idx="5421">
                  <c:v>90.34</c:v>
                </c:pt>
                <c:pt idx="5422">
                  <c:v>90.36</c:v>
                </c:pt>
                <c:pt idx="5423">
                  <c:v>90.38</c:v>
                </c:pt>
                <c:pt idx="5424">
                  <c:v>90.39</c:v>
                </c:pt>
                <c:pt idx="5425">
                  <c:v>90.41</c:v>
                </c:pt>
                <c:pt idx="5426">
                  <c:v>90.43</c:v>
                </c:pt>
                <c:pt idx="5427">
                  <c:v>90.44</c:v>
                </c:pt>
                <c:pt idx="5428">
                  <c:v>90.46</c:v>
                </c:pt>
                <c:pt idx="5429">
                  <c:v>90.48</c:v>
                </c:pt>
                <c:pt idx="5430">
                  <c:v>90.49</c:v>
                </c:pt>
                <c:pt idx="5431">
                  <c:v>90.51</c:v>
                </c:pt>
                <c:pt idx="5432">
                  <c:v>90.53</c:v>
                </c:pt>
                <c:pt idx="5433">
                  <c:v>90.54</c:v>
                </c:pt>
                <c:pt idx="5434">
                  <c:v>90.56</c:v>
                </c:pt>
                <c:pt idx="5435">
                  <c:v>90.58</c:v>
                </c:pt>
                <c:pt idx="5436">
                  <c:v>90.59</c:v>
                </c:pt>
                <c:pt idx="5437">
                  <c:v>90.61</c:v>
                </c:pt>
                <c:pt idx="5438">
                  <c:v>90.63</c:v>
                </c:pt>
                <c:pt idx="5439">
                  <c:v>90.64</c:v>
                </c:pt>
                <c:pt idx="5440">
                  <c:v>90.66</c:v>
                </c:pt>
                <c:pt idx="5441">
                  <c:v>90.68</c:v>
                </c:pt>
                <c:pt idx="5442">
                  <c:v>90.69</c:v>
                </c:pt>
                <c:pt idx="5443">
                  <c:v>90.71</c:v>
                </c:pt>
                <c:pt idx="5444">
                  <c:v>90.73</c:v>
                </c:pt>
                <c:pt idx="5445">
                  <c:v>90.74</c:v>
                </c:pt>
                <c:pt idx="5446">
                  <c:v>90.76</c:v>
                </c:pt>
                <c:pt idx="5447">
                  <c:v>90.78</c:v>
                </c:pt>
                <c:pt idx="5448">
                  <c:v>90.79</c:v>
                </c:pt>
                <c:pt idx="5449">
                  <c:v>90.81</c:v>
                </c:pt>
                <c:pt idx="5450">
                  <c:v>90.83</c:v>
                </c:pt>
                <c:pt idx="5451">
                  <c:v>90.84</c:v>
                </c:pt>
                <c:pt idx="5452">
                  <c:v>90.86</c:v>
                </c:pt>
                <c:pt idx="5453">
                  <c:v>90.88</c:v>
                </c:pt>
                <c:pt idx="5454">
                  <c:v>90.89</c:v>
                </c:pt>
                <c:pt idx="5455">
                  <c:v>90.91</c:v>
                </c:pt>
                <c:pt idx="5456">
                  <c:v>90.93</c:v>
                </c:pt>
                <c:pt idx="5457">
                  <c:v>90.94</c:v>
                </c:pt>
                <c:pt idx="5458">
                  <c:v>90.96</c:v>
                </c:pt>
                <c:pt idx="5459">
                  <c:v>90.98</c:v>
                </c:pt>
                <c:pt idx="5460">
                  <c:v>90.99</c:v>
                </c:pt>
                <c:pt idx="5461">
                  <c:v>91.01</c:v>
                </c:pt>
                <c:pt idx="5462">
                  <c:v>91.03</c:v>
                </c:pt>
                <c:pt idx="5463">
                  <c:v>91.04</c:v>
                </c:pt>
                <c:pt idx="5464">
                  <c:v>91.06</c:v>
                </c:pt>
                <c:pt idx="5465">
                  <c:v>91.08</c:v>
                </c:pt>
                <c:pt idx="5466">
                  <c:v>91.09</c:v>
                </c:pt>
                <c:pt idx="5467">
                  <c:v>91.11</c:v>
                </c:pt>
                <c:pt idx="5468">
                  <c:v>91.13</c:v>
                </c:pt>
                <c:pt idx="5469">
                  <c:v>91.14</c:v>
                </c:pt>
                <c:pt idx="5470">
                  <c:v>91.16</c:v>
                </c:pt>
                <c:pt idx="5471">
                  <c:v>91.18</c:v>
                </c:pt>
                <c:pt idx="5472">
                  <c:v>91.19</c:v>
                </c:pt>
                <c:pt idx="5473">
                  <c:v>91.21</c:v>
                </c:pt>
                <c:pt idx="5474">
                  <c:v>91.23</c:v>
                </c:pt>
                <c:pt idx="5475">
                  <c:v>91.24</c:v>
                </c:pt>
                <c:pt idx="5476">
                  <c:v>91.26</c:v>
                </c:pt>
                <c:pt idx="5477">
                  <c:v>91.28</c:v>
                </c:pt>
                <c:pt idx="5478">
                  <c:v>91.29</c:v>
                </c:pt>
                <c:pt idx="5479">
                  <c:v>91.31</c:v>
                </c:pt>
                <c:pt idx="5480">
                  <c:v>91.33</c:v>
                </c:pt>
                <c:pt idx="5481">
                  <c:v>91.34</c:v>
                </c:pt>
                <c:pt idx="5482">
                  <c:v>91.36</c:v>
                </c:pt>
                <c:pt idx="5483">
                  <c:v>91.38</c:v>
                </c:pt>
                <c:pt idx="5484">
                  <c:v>91.39</c:v>
                </c:pt>
                <c:pt idx="5485">
                  <c:v>91.41</c:v>
                </c:pt>
                <c:pt idx="5486">
                  <c:v>91.43</c:v>
                </c:pt>
                <c:pt idx="5487">
                  <c:v>91.44</c:v>
                </c:pt>
                <c:pt idx="5488">
                  <c:v>91.46</c:v>
                </c:pt>
                <c:pt idx="5489">
                  <c:v>91.48</c:v>
                </c:pt>
                <c:pt idx="5490">
                  <c:v>91.49</c:v>
                </c:pt>
                <c:pt idx="5491">
                  <c:v>91.51</c:v>
                </c:pt>
                <c:pt idx="5492">
                  <c:v>91.53</c:v>
                </c:pt>
                <c:pt idx="5493">
                  <c:v>91.54</c:v>
                </c:pt>
                <c:pt idx="5494">
                  <c:v>91.56</c:v>
                </c:pt>
                <c:pt idx="5495">
                  <c:v>91.58</c:v>
                </c:pt>
                <c:pt idx="5496">
                  <c:v>91.59</c:v>
                </c:pt>
                <c:pt idx="5497">
                  <c:v>91.61</c:v>
                </c:pt>
                <c:pt idx="5498">
                  <c:v>91.63</c:v>
                </c:pt>
                <c:pt idx="5499">
                  <c:v>91.64</c:v>
                </c:pt>
                <c:pt idx="5500">
                  <c:v>91.66</c:v>
                </c:pt>
                <c:pt idx="5501">
                  <c:v>91.68</c:v>
                </c:pt>
                <c:pt idx="5502">
                  <c:v>91.69</c:v>
                </c:pt>
                <c:pt idx="5503">
                  <c:v>91.71</c:v>
                </c:pt>
                <c:pt idx="5504">
                  <c:v>91.73</c:v>
                </c:pt>
                <c:pt idx="5505">
                  <c:v>91.74</c:v>
                </c:pt>
                <c:pt idx="5506">
                  <c:v>91.76</c:v>
                </c:pt>
                <c:pt idx="5507">
                  <c:v>91.78</c:v>
                </c:pt>
                <c:pt idx="5508">
                  <c:v>91.79</c:v>
                </c:pt>
                <c:pt idx="5509">
                  <c:v>91.81</c:v>
                </c:pt>
                <c:pt idx="5510">
                  <c:v>91.83</c:v>
                </c:pt>
                <c:pt idx="5511">
                  <c:v>91.84</c:v>
                </c:pt>
                <c:pt idx="5512">
                  <c:v>91.86</c:v>
                </c:pt>
                <c:pt idx="5513">
                  <c:v>91.88</c:v>
                </c:pt>
                <c:pt idx="5514">
                  <c:v>91.89</c:v>
                </c:pt>
                <c:pt idx="5515">
                  <c:v>91.91</c:v>
                </c:pt>
                <c:pt idx="5516">
                  <c:v>91.93</c:v>
                </c:pt>
                <c:pt idx="5517">
                  <c:v>91.94</c:v>
                </c:pt>
                <c:pt idx="5518">
                  <c:v>91.96</c:v>
                </c:pt>
                <c:pt idx="5519">
                  <c:v>91.98</c:v>
                </c:pt>
                <c:pt idx="5520">
                  <c:v>91.99</c:v>
                </c:pt>
                <c:pt idx="5521">
                  <c:v>92.01</c:v>
                </c:pt>
                <c:pt idx="5522">
                  <c:v>92.03</c:v>
                </c:pt>
                <c:pt idx="5523">
                  <c:v>92.04</c:v>
                </c:pt>
                <c:pt idx="5524">
                  <c:v>92.06</c:v>
                </c:pt>
                <c:pt idx="5525">
                  <c:v>92.08</c:v>
                </c:pt>
                <c:pt idx="5526">
                  <c:v>92.09</c:v>
                </c:pt>
                <c:pt idx="5527">
                  <c:v>92.11</c:v>
                </c:pt>
                <c:pt idx="5528">
                  <c:v>92.13</c:v>
                </c:pt>
                <c:pt idx="5529">
                  <c:v>92.14</c:v>
                </c:pt>
                <c:pt idx="5530">
                  <c:v>92.16</c:v>
                </c:pt>
                <c:pt idx="5531">
                  <c:v>92.18</c:v>
                </c:pt>
                <c:pt idx="5532">
                  <c:v>92.19</c:v>
                </c:pt>
                <c:pt idx="5533">
                  <c:v>92.21</c:v>
                </c:pt>
                <c:pt idx="5534">
                  <c:v>92.23</c:v>
                </c:pt>
                <c:pt idx="5535">
                  <c:v>92.24</c:v>
                </c:pt>
                <c:pt idx="5536">
                  <c:v>92.26</c:v>
                </c:pt>
                <c:pt idx="5537">
                  <c:v>92.28</c:v>
                </c:pt>
                <c:pt idx="5538">
                  <c:v>92.29</c:v>
                </c:pt>
                <c:pt idx="5539">
                  <c:v>92.31</c:v>
                </c:pt>
                <c:pt idx="5540">
                  <c:v>92.33</c:v>
                </c:pt>
                <c:pt idx="5541">
                  <c:v>92.34</c:v>
                </c:pt>
                <c:pt idx="5542">
                  <c:v>92.36</c:v>
                </c:pt>
                <c:pt idx="5543">
                  <c:v>92.38</c:v>
                </c:pt>
                <c:pt idx="5544">
                  <c:v>92.39</c:v>
                </c:pt>
                <c:pt idx="5545">
                  <c:v>92.41</c:v>
                </c:pt>
                <c:pt idx="5546">
                  <c:v>92.43</c:v>
                </c:pt>
                <c:pt idx="5547">
                  <c:v>92.44</c:v>
                </c:pt>
                <c:pt idx="5548">
                  <c:v>92.46</c:v>
                </c:pt>
                <c:pt idx="5549">
                  <c:v>92.48</c:v>
                </c:pt>
                <c:pt idx="5550">
                  <c:v>92.49</c:v>
                </c:pt>
                <c:pt idx="5551">
                  <c:v>92.51</c:v>
                </c:pt>
                <c:pt idx="5552">
                  <c:v>92.53</c:v>
                </c:pt>
                <c:pt idx="5553">
                  <c:v>92.54</c:v>
                </c:pt>
                <c:pt idx="5554">
                  <c:v>92.56</c:v>
                </c:pt>
                <c:pt idx="5555">
                  <c:v>92.58</c:v>
                </c:pt>
                <c:pt idx="5556">
                  <c:v>92.59</c:v>
                </c:pt>
                <c:pt idx="5557">
                  <c:v>92.61</c:v>
                </c:pt>
                <c:pt idx="5558">
                  <c:v>92.63</c:v>
                </c:pt>
                <c:pt idx="5559">
                  <c:v>92.64</c:v>
                </c:pt>
                <c:pt idx="5560">
                  <c:v>92.66</c:v>
                </c:pt>
                <c:pt idx="5561">
                  <c:v>92.68</c:v>
                </c:pt>
                <c:pt idx="5562">
                  <c:v>92.69</c:v>
                </c:pt>
                <c:pt idx="5563">
                  <c:v>92.71</c:v>
                </c:pt>
                <c:pt idx="5564">
                  <c:v>92.73</c:v>
                </c:pt>
                <c:pt idx="5565">
                  <c:v>92.74</c:v>
                </c:pt>
                <c:pt idx="5566">
                  <c:v>92.76</c:v>
                </c:pt>
                <c:pt idx="5567">
                  <c:v>92.78</c:v>
                </c:pt>
                <c:pt idx="5568">
                  <c:v>92.79</c:v>
                </c:pt>
                <c:pt idx="5569">
                  <c:v>92.81</c:v>
                </c:pt>
                <c:pt idx="5570">
                  <c:v>92.83</c:v>
                </c:pt>
                <c:pt idx="5571">
                  <c:v>92.84</c:v>
                </c:pt>
                <c:pt idx="5572">
                  <c:v>92.86</c:v>
                </c:pt>
                <c:pt idx="5573">
                  <c:v>92.88</c:v>
                </c:pt>
                <c:pt idx="5574">
                  <c:v>92.89</c:v>
                </c:pt>
                <c:pt idx="5575">
                  <c:v>92.91</c:v>
                </c:pt>
                <c:pt idx="5576">
                  <c:v>92.93</c:v>
                </c:pt>
                <c:pt idx="5577">
                  <c:v>92.94</c:v>
                </c:pt>
                <c:pt idx="5578">
                  <c:v>92.96</c:v>
                </c:pt>
                <c:pt idx="5579">
                  <c:v>92.98</c:v>
                </c:pt>
                <c:pt idx="5580">
                  <c:v>92.99</c:v>
                </c:pt>
                <c:pt idx="5581">
                  <c:v>93.01</c:v>
                </c:pt>
                <c:pt idx="5582">
                  <c:v>93.03</c:v>
                </c:pt>
                <c:pt idx="5583">
                  <c:v>93.04</c:v>
                </c:pt>
                <c:pt idx="5584">
                  <c:v>93.06</c:v>
                </c:pt>
                <c:pt idx="5585">
                  <c:v>93.08</c:v>
                </c:pt>
                <c:pt idx="5586">
                  <c:v>93.09</c:v>
                </c:pt>
                <c:pt idx="5587">
                  <c:v>93.11</c:v>
                </c:pt>
                <c:pt idx="5588">
                  <c:v>93.13</c:v>
                </c:pt>
                <c:pt idx="5589">
                  <c:v>93.14</c:v>
                </c:pt>
                <c:pt idx="5590">
                  <c:v>93.16</c:v>
                </c:pt>
                <c:pt idx="5591">
                  <c:v>93.18</c:v>
                </c:pt>
                <c:pt idx="5592">
                  <c:v>93.19</c:v>
                </c:pt>
                <c:pt idx="5593">
                  <c:v>93.21</c:v>
                </c:pt>
                <c:pt idx="5594">
                  <c:v>93.23</c:v>
                </c:pt>
                <c:pt idx="5595">
                  <c:v>93.24</c:v>
                </c:pt>
                <c:pt idx="5596">
                  <c:v>93.26</c:v>
                </c:pt>
                <c:pt idx="5597">
                  <c:v>93.28</c:v>
                </c:pt>
                <c:pt idx="5598">
                  <c:v>93.29</c:v>
                </c:pt>
                <c:pt idx="5599">
                  <c:v>93.31</c:v>
                </c:pt>
                <c:pt idx="5600">
                  <c:v>93.33</c:v>
                </c:pt>
                <c:pt idx="5601">
                  <c:v>93.34</c:v>
                </c:pt>
                <c:pt idx="5602">
                  <c:v>93.36</c:v>
                </c:pt>
                <c:pt idx="5603">
                  <c:v>93.38</c:v>
                </c:pt>
                <c:pt idx="5604">
                  <c:v>93.39</c:v>
                </c:pt>
                <c:pt idx="5605">
                  <c:v>93.41</c:v>
                </c:pt>
                <c:pt idx="5606">
                  <c:v>93.43</c:v>
                </c:pt>
                <c:pt idx="5607">
                  <c:v>93.44</c:v>
                </c:pt>
                <c:pt idx="5608">
                  <c:v>93.46</c:v>
                </c:pt>
                <c:pt idx="5609">
                  <c:v>93.48</c:v>
                </c:pt>
                <c:pt idx="5610">
                  <c:v>93.49</c:v>
                </c:pt>
                <c:pt idx="5611">
                  <c:v>93.51</c:v>
                </c:pt>
                <c:pt idx="5612">
                  <c:v>93.53</c:v>
                </c:pt>
                <c:pt idx="5613">
                  <c:v>93.54</c:v>
                </c:pt>
                <c:pt idx="5614">
                  <c:v>93.56</c:v>
                </c:pt>
                <c:pt idx="5615">
                  <c:v>93.58</c:v>
                </c:pt>
                <c:pt idx="5616">
                  <c:v>93.59</c:v>
                </c:pt>
                <c:pt idx="5617">
                  <c:v>93.61</c:v>
                </c:pt>
                <c:pt idx="5618">
                  <c:v>93.63</c:v>
                </c:pt>
                <c:pt idx="5619">
                  <c:v>93.64</c:v>
                </c:pt>
                <c:pt idx="5620">
                  <c:v>93.66</c:v>
                </c:pt>
                <c:pt idx="5621">
                  <c:v>93.68</c:v>
                </c:pt>
                <c:pt idx="5622">
                  <c:v>93.69</c:v>
                </c:pt>
                <c:pt idx="5623">
                  <c:v>93.71</c:v>
                </c:pt>
                <c:pt idx="5624">
                  <c:v>93.73</c:v>
                </c:pt>
                <c:pt idx="5625">
                  <c:v>93.74</c:v>
                </c:pt>
                <c:pt idx="5626">
                  <c:v>93.76</c:v>
                </c:pt>
                <c:pt idx="5627">
                  <c:v>93.78</c:v>
                </c:pt>
                <c:pt idx="5628">
                  <c:v>93.79</c:v>
                </c:pt>
                <c:pt idx="5629">
                  <c:v>93.81</c:v>
                </c:pt>
                <c:pt idx="5630">
                  <c:v>93.83</c:v>
                </c:pt>
                <c:pt idx="5631">
                  <c:v>93.84</c:v>
                </c:pt>
                <c:pt idx="5632">
                  <c:v>93.86</c:v>
                </c:pt>
                <c:pt idx="5633">
                  <c:v>93.88</c:v>
                </c:pt>
                <c:pt idx="5634">
                  <c:v>93.89</c:v>
                </c:pt>
                <c:pt idx="5635">
                  <c:v>93.91</c:v>
                </c:pt>
                <c:pt idx="5636">
                  <c:v>93.93</c:v>
                </c:pt>
                <c:pt idx="5637">
                  <c:v>93.94</c:v>
                </c:pt>
                <c:pt idx="5638">
                  <c:v>93.96</c:v>
                </c:pt>
                <c:pt idx="5639">
                  <c:v>93.98</c:v>
                </c:pt>
                <c:pt idx="5640">
                  <c:v>93.99</c:v>
                </c:pt>
                <c:pt idx="5641">
                  <c:v>94.01</c:v>
                </c:pt>
                <c:pt idx="5642">
                  <c:v>94.03</c:v>
                </c:pt>
                <c:pt idx="5643">
                  <c:v>94.04</c:v>
                </c:pt>
                <c:pt idx="5644">
                  <c:v>94.06</c:v>
                </c:pt>
                <c:pt idx="5645">
                  <c:v>94.08</c:v>
                </c:pt>
                <c:pt idx="5646">
                  <c:v>94.09</c:v>
                </c:pt>
                <c:pt idx="5647">
                  <c:v>94.11</c:v>
                </c:pt>
                <c:pt idx="5648">
                  <c:v>94.13</c:v>
                </c:pt>
                <c:pt idx="5649">
                  <c:v>94.14</c:v>
                </c:pt>
                <c:pt idx="5650">
                  <c:v>94.16</c:v>
                </c:pt>
                <c:pt idx="5651">
                  <c:v>94.18</c:v>
                </c:pt>
                <c:pt idx="5652">
                  <c:v>94.19</c:v>
                </c:pt>
                <c:pt idx="5653">
                  <c:v>94.21</c:v>
                </c:pt>
                <c:pt idx="5654">
                  <c:v>94.23</c:v>
                </c:pt>
                <c:pt idx="5655">
                  <c:v>94.24</c:v>
                </c:pt>
                <c:pt idx="5656">
                  <c:v>94.26</c:v>
                </c:pt>
                <c:pt idx="5657">
                  <c:v>94.28</c:v>
                </c:pt>
                <c:pt idx="5658">
                  <c:v>94.29</c:v>
                </c:pt>
                <c:pt idx="5659">
                  <c:v>94.31</c:v>
                </c:pt>
                <c:pt idx="5660">
                  <c:v>94.33</c:v>
                </c:pt>
                <c:pt idx="5661">
                  <c:v>94.34</c:v>
                </c:pt>
                <c:pt idx="5662">
                  <c:v>94.36</c:v>
                </c:pt>
                <c:pt idx="5663">
                  <c:v>94.38</c:v>
                </c:pt>
                <c:pt idx="5664">
                  <c:v>94.39</c:v>
                </c:pt>
                <c:pt idx="5665">
                  <c:v>94.41</c:v>
                </c:pt>
                <c:pt idx="5666">
                  <c:v>94.43</c:v>
                </c:pt>
                <c:pt idx="5667">
                  <c:v>94.44</c:v>
                </c:pt>
                <c:pt idx="5668">
                  <c:v>94.46</c:v>
                </c:pt>
                <c:pt idx="5669">
                  <c:v>94.48</c:v>
                </c:pt>
                <c:pt idx="5670">
                  <c:v>94.49</c:v>
                </c:pt>
                <c:pt idx="5671">
                  <c:v>94.51</c:v>
                </c:pt>
                <c:pt idx="5672">
                  <c:v>94.53</c:v>
                </c:pt>
                <c:pt idx="5673">
                  <c:v>94.54</c:v>
                </c:pt>
                <c:pt idx="5674">
                  <c:v>94.56</c:v>
                </c:pt>
                <c:pt idx="5675">
                  <c:v>94.58</c:v>
                </c:pt>
                <c:pt idx="5676">
                  <c:v>94.59</c:v>
                </c:pt>
                <c:pt idx="5677">
                  <c:v>94.61</c:v>
                </c:pt>
                <c:pt idx="5678">
                  <c:v>94.63</c:v>
                </c:pt>
                <c:pt idx="5679">
                  <c:v>94.64</c:v>
                </c:pt>
                <c:pt idx="5680">
                  <c:v>94.66</c:v>
                </c:pt>
                <c:pt idx="5681">
                  <c:v>94.68</c:v>
                </c:pt>
                <c:pt idx="5682">
                  <c:v>94.69</c:v>
                </c:pt>
                <c:pt idx="5683">
                  <c:v>94.71</c:v>
                </c:pt>
                <c:pt idx="5684">
                  <c:v>94.73</c:v>
                </c:pt>
                <c:pt idx="5685">
                  <c:v>94.74</c:v>
                </c:pt>
                <c:pt idx="5686">
                  <c:v>94.76</c:v>
                </c:pt>
                <c:pt idx="5687">
                  <c:v>94.78</c:v>
                </c:pt>
                <c:pt idx="5688">
                  <c:v>94.79</c:v>
                </c:pt>
                <c:pt idx="5689">
                  <c:v>94.81</c:v>
                </c:pt>
                <c:pt idx="5690">
                  <c:v>94.83</c:v>
                </c:pt>
                <c:pt idx="5691">
                  <c:v>94.84</c:v>
                </c:pt>
                <c:pt idx="5692">
                  <c:v>94.86</c:v>
                </c:pt>
                <c:pt idx="5693">
                  <c:v>94.88</c:v>
                </c:pt>
                <c:pt idx="5694">
                  <c:v>94.89</c:v>
                </c:pt>
                <c:pt idx="5695">
                  <c:v>94.91</c:v>
                </c:pt>
                <c:pt idx="5696">
                  <c:v>94.93</c:v>
                </c:pt>
                <c:pt idx="5697">
                  <c:v>94.94</c:v>
                </c:pt>
                <c:pt idx="5698">
                  <c:v>94.96</c:v>
                </c:pt>
                <c:pt idx="5699">
                  <c:v>94.98</c:v>
                </c:pt>
                <c:pt idx="5700">
                  <c:v>94.99</c:v>
                </c:pt>
                <c:pt idx="5701">
                  <c:v>95.01</c:v>
                </c:pt>
                <c:pt idx="5702">
                  <c:v>95.03</c:v>
                </c:pt>
                <c:pt idx="5703">
                  <c:v>95.04</c:v>
                </c:pt>
                <c:pt idx="5704">
                  <c:v>95.06</c:v>
                </c:pt>
                <c:pt idx="5705">
                  <c:v>95.08</c:v>
                </c:pt>
                <c:pt idx="5706">
                  <c:v>95.09</c:v>
                </c:pt>
                <c:pt idx="5707">
                  <c:v>95.11</c:v>
                </c:pt>
                <c:pt idx="5708">
                  <c:v>95.13</c:v>
                </c:pt>
                <c:pt idx="5709">
                  <c:v>95.14</c:v>
                </c:pt>
                <c:pt idx="5710">
                  <c:v>95.16</c:v>
                </c:pt>
                <c:pt idx="5711">
                  <c:v>95.18</c:v>
                </c:pt>
                <c:pt idx="5712">
                  <c:v>95.19</c:v>
                </c:pt>
                <c:pt idx="5713">
                  <c:v>95.21</c:v>
                </c:pt>
                <c:pt idx="5714">
                  <c:v>95.23</c:v>
                </c:pt>
                <c:pt idx="5715">
                  <c:v>95.24</c:v>
                </c:pt>
                <c:pt idx="5716">
                  <c:v>95.26</c:v>
                </c:pt>
                <c:pt idx="5717">
                  <c:v>95.28</c:v>
                </c:pt>
                <c:pt idx="5718">
                  <c:v>95.29</c:v>
                </c:pt>
                <c:pt idx="5719">
                  <c:v>95.31</c:v>
                </c:pt>
                <c:pt idx="5720">
                  <c:v>95.33</c:v>
                </c:pt>
                <c:pt idx="5721">
                  <c:v>95.34</c:v>
                </c:pt>
                <c:pt idx="5722">
                  <c:v>95.36</c:v>
                </c:pt>
                <c:pt idx="5723">
                  <c:v>95.38</c:v>
                </c:pt>
                <c:pt idx="5724">
                  <c:v>95.39</c:v>
                </c:pt>
                <c:pt idx="5725">
                  <c:v>95.41</c:v>
                </c:pt>
                <c:pt idx="5726">
                  <c:v>95.43</c:v>
                </c:pt>
                <c:pt idx="5727">
                  <c:v>95.44</c:v>
                </c:pt>
                <c:pt idx="5728">
                  <c:v>95.46</c:v>
                </c:pt>
                <c:pt idx="5729">
                  <c:v>95.48</c:v>
                </c:pt>
                <c:pt idx="5730">
                  <c:v>95.49</c:v>
                </c:pt>
                <c:pt idx="5731">
                  <c:v>95.51</c:v>
                </c:pt>
                <c:pt idx="5732">
                  <c:v>95.53</c:v>
                </c:pt>
                <c:pt idx="5733">
                  <c:v>95.54</c:v>
                </c:pt>
                <c:pt idx="5734">
                  <c:v>95.56</c:v>
                </c:pt>
                <c:pt idx="5735">
                  <c:v>95.58</c:v>
                </c:pt>
                <c:pt idx="5736">
                  <c:v>95.59</c:v>
                </c:pt>
                <c:pt idx="5737">
                  <c:v>95.61</c:v>
                </c:pt>
                <c:pt idx="5738">
                  <c:v>95.63</c:v>
                </c:pt>
                <c:pt idx="5739">
                  <c:v>95.64</c:v>
                </c:pt>
                <c:pt idx="5740">
                  <c:v>95.66</c:v>
                </c:pt>
                <c:pt idx="5741">
                  <c:v>95.68</c:v>
                </c:pt>
                <c:pt idx="5742">
                  <c:v>95.69</c:v>
                </c:pt>
                <c:pt idx="5743">
                  <c:v>95.71</c:v>
                </c:pt>
                <c:pt idx="5744">
                  <c:v>95.73</c:v>
                </c:pt>
                <c:pt idx="5745">
                  <c:v>95.74</c:v>
                </c:pt>
                <c:pt idx="5746">
                  <c:v>95.76</c:v>
                </c:pt>
                <c:pt idx="5747">
                  <c:v>95.78</c:v>
                </c:pt>
                <c:pt idx="5748">
                  <c:v>95.79</c:v>
                </c:pt>
                <c:pt idx="5749">
                  <c:v>95.81</c:v>
                </c:pt>
                <c:pt idx="5750">
                  <c:v>95.83</c:v>
                </c:pt>
                <c:pt idx="5751">
                  <c:v>95.84</c:v>
                </c:pt>
                <c:pt idx="5752">
                  <c:v>95.86</c:v>
                </c:pt>
                <c:pt idx="5753">
                  <c:v>95.88</c:v>
                </c:pt>
                <c:pt idx="5754">
                  <c:v>95.89</c:v>
                </c:pt>
                <c:pt idx="5755">
                  <c:v>95.91</c:v>
                </c:pt>
                <c:pt idx="5756">
                  <c:v>95.93</c:v>
                </c:pt>
                <c:pt idx="5757">
                  <c:v>95.94</c:v>
                </c:pt>
                <c:pt idx="5758">
                  <c:v>95.96</c:v>
                </c:pt>
                <c:pt idx="5759">
                  <c:v>95.98</c:v>
                </c:pt>
                <c:pt idx="5760">
                  <c:v>95.99</c:v>
                </c:pt>
                <c:pt idx="5761">
                  <c:v>96.01</c:v>
                </c:pt>
                <c:pt idx="5762">
                  <c:v>96.03</c:v>
                </c:pt>
                <c:pt idx="5763">
                  <c:v>96.04</c:v>
                </c:pt>
                <c:pt idx="5764">
                  <c:v>96.06</c:v>
                </c:pt>
                <c:pt idx="5765">
                  <c:v>96.08</c:v>
                </c:pt>
                <c:pt idx="5766">
                  <c:v>96.09</c:v>
                </c:pt>
                <c:pt idx="5767">
                  <c:v>96.11</c:v>
                </c:pt>
                <c:pt idx="5768">
                  <c:v>96.13</c:v>
                </c:pt>
                <c:pt idx="5769">
                  <c:v>96.14</c:v>
                </c:pt>
                <c:pt idx="5770">
                  <c:v>96.16</c:v>
                </c:pt>
                <c:pt idx="5771">
                  <c:v>96.18</c:v>
                </c:pt>
                <c:pt idx="5772">
                  <c:v>96.19</c:v>
                </c:pt>
                <c:pt idx="5773">
                  <c:v>96.21</c:v>
                </c:pt>
                <c:pt idx="5774">
                  <c:v>96.23</c:v>
                </c:pt>
                <c:pt idx="5775">
                  <c:v>96.24</c:v>
                </c:pt>
                <c:pt idx="5776">
                  <c:v>96.26</c:v>
                </c:pt>
                <c:pt idx="5777">
                  <c:v>96.28</c:v>
                </c:pt>
                <c:pt idx="5778">
                  <c:v>96.29</c:v>
                </c:pt>
                <c:pt idx="5779">
                  <c:v>96.31</c:v>
                </c:pt>
                <c:pt idx="5780">
                  <c:v>96.33</c:v>
                </c:pt>
                <c:pt idx="5781">
                  <c:v>96.34</c:v>
                </c:pt>
                <c:pt idx="5782">
                  <c:v>96.36</c:v>
                </c:pt>
                <c:pt idx="5783">
                  <c:v>96.38</c:v>
                </c:pt>
                <c:pt idx="5784">
                  <c:v>96.39</c:v>
                </c:pt>
                <c:pt idx="5785">
                  <c:v>96.41</c:v>
                </c:pt>
                <c:pt idx="5786">
                  <c:v>96.43</c:v>
                </c:pt>
                <c:pt idx="5787">
                  <c:v>96.44</c:v>
                </c:pt>
                <c:pt idx="5788">
                  <c:v>96.46</c:v>
                </c:pt>
                <c:pt idx="5789">
                  <c:v>96.48</c:v>
                </c:pt>
                <c:pt idx="5790">
                  <c:v>96.49</c:v>
                </c:pt>
                <c:pt idx="5791">
                  <c:v>96.51</c:v>
                </c:pt>
                <c:pt idx="5792">
                  <c:v>96.53</c:v>
                </c:pt>
                <c:pt idx="5793">
                  <c:v>96.54</c:v>
                </c:pt>
                <c:pt idx="5794">
                  <c:v>96.56</c:v>
                </c:pt>
                <c:pt idx="5795">
                  <c:v>96.58</c:v>
                </c:pt>
                <c:pt idx="5796">
                  <c:v>96.59</c:v>
                </c:pt>
                <c:pt idx="5797">
                  <c:v>96.61</c:v>
                </c:pt>
                <c:pt idx="5798">
                  <c:v>96.63</c:v>
                </c:pt>
                <c:pt idx="5799">
                  <c:v>96.64</c:v>
                </c:pt>
                <c:pt idx="5800">
                  <c:v>96.66</c:v>
                </c:pt>
                <c:pt idx="5801">
                  <c:v>96.68</c:v>
                </c:pt>
                <c:pt idx="5802">
                  <c:v>96.69</c:v>
                </c:pt>
                <c:pt idx="5803">
                  <c:v>96.71</c:v>
                </c:pt>
                <c:pt idx="5804">
                  <c:v>96.73</c:v>
                </c:pt>
                <c:pt idx="5805">
                  <c:v>96.74</c:v>
                </c:pt>
                <c:pt idx="5806">
                  <c:v>96.76</c:v>
                </c:pt>
                <c:pt idx="5807">
                  <c:v>96.78</c:v>
                </c:pt>
                <c:pt idx="5808">
                  <c:v>96.79</c:v>
                </c:pt>
                <c:pt idx="5809">
                  <c:v>96.81</c:v>
                </c:pt>
                <c:pt idx="5810">
                  <c:v>96.83</c:v>
                </c:pt>
                <c:pt idx="5811">
                  <c:v>96.84</c:v>
                </c:pt>
                <c:pt idx="5812">
                  <c:v>96.86</c:v>
                </c:pt>
                <c:pt idx="5813">
                  <c:v>96.88</c:v>
                </c:pt>
                <c:pt idx="5814">
                  <c:v>96.89</c:v>
                </c:pt>
                <c:pt idx="5815">
                  <c:v>96.91</c:v>
                </c:pt>
                <c:pt idx="5816">
                  <c:v>96.93</c:v>
                </c:pt>
                <c:pt idx="5817">
                  <c:v>96.94</c:v>
                </c:pt>
                <c:pt idx="5818">
                  <c:v>96.96</c:v>
                </c:pt>
                <c:pt idx="5819">
                  <c:v>96.98</c:v>
                </c:pt>
                <c:pt idx="5820">
                  <c:v>96.99</c:v>
                </c:pt>
                <c:pt idx="5821">
                  <c:v>97.01</c:v>
                </c:pt>
                <c:pt idx="5822">
                  <c:v>97.03</c:v>
                </c:pt>
                <c:pt idx="5823">
                  <c:v>97.04</c:v>
                </c:pt>
                <c:pt idx="5824">
                  <c:v>97.06</c:v>
                </c:pt>
                <c:pt idx="5825">
                  <c:v>97.08</c:v>
                </c:pt>
                <c:pt idx="5826">
                  <c:v>97.09</c:v>
                </c:pt>
                <c:pt idx="5827">
                  <c:v>97.11</c:v>
                </c:pt>
                <c:pt idx="5828">
                  <c:v>97.13</c:v>
                </c:pt>
                <c:pt idx="5829">
                  <c:v>97.14</c:v>
                </c:pt>
                <c:pt idx="5830">
                  <c:v>97.16</c:v>
                </c:pt>
                <c:pt idx="5831">
                  <c:v>97.18</c:v>
                </c:pt>
                <c:pt idx="5832">
                  <c:v>97.19</c:v>
                </c:pt>
                <c:pt idx="5833">
                  <c:v>97.21</c:v>
                </c:pt>
                <c:pt idx="5834">
                  <c:v>97.23</c:v>
                </c:pt>
                <c:pt idx="5835">
                  <c:v>97.24</c:v>
                </c:pt>
                <c:pt idx="5836">
                  <c:v>97.26</c:v>
                </c:pt>
                <c:pt idx="5837">
                  <c:v>97.28</c:v>
                </c:pt>
                <c:pt idx="5838">
                  <c:v>97.29</c:v>
                </c:pt>
                <c:pt idx="5839">
                  <c:v>97.31</c:v>
                </c:pt>
                <c:pt idx="5840">
                  <c:v>97.33</c:v>
                </c:pt>
                <c:pt idx="5841">
                  <c:v>97.34</c:v>
                </c:pt>
                <c:pt idx="5842">
                  <c:v>97.36</c:v>
                </c:pt>
                <c:pt idx="5843">
                  <c:v>97.38</c:v>
                </c:pt>
                <c:pt idx="5844">
                  <c:v>97.39</c:v>
                </c:pt>
                <c:pt idx="5845">
                  <c:v>97.41</c:v>
                </c:pt>
                <c:pt idx="5846">
                  <c:v>97.43</c:v>
                </c:pt>
                <c:pt idx="5847">
                  <c:v>97.44</c:v>
                </c:pt>
                <c:pt idx="5848">
                  <c:v>97.46</c:v>
                </c:pt>
                <c:pt idx="5849">
                  <c:v>97.48</c:v>
                </c:pt>
                <c:pt idx="5850">
                  <c:v>97.49</c:v>
                </c:pt>
                <c:pt idx="5851">
                  <c:v>97.51</c:v>
                </c:pt>
                <c:pt idx="5852">
                  <c:v>97.53</c:v>
                </c:pt>
                <c:pt idx="5853">
                  <c:v>97.54</c:v>
                </c:pt>
                <c:pt idx="5854">
                  <c:v>97.56</c:v>
                </c:pt>
                <c:pt idx="5855">
                  <c:v>97.58</c:v>
                </c:pt>
                <c:pt idx="5856">
                  <c:v>97.59</c:v>
                </c:pt>
                <c:pt idx="5857">
                  <c:v>97.61</c:v>
                </c:pt>
                <c:pt idx="5858">
                  <c:v>97.63</c:v>
                </c:pt>
                <c:pt idx="5859">
                  <c:v>97.64</c:v>
                </c:pt>
                <c:pt idx="5860">
                  <c:v>97.66</c:v>
                </c:pt>
                <c:pt idx="5861">
                  <c:v>97.68</c:v>
                </c:pt>
                <c:pt idx="5862">
                  <c:v>97.69</c:v>
                </c:pt>
                <c:pt idx="5863">
                  <c:v>97.71</c:v>
                </c:pt>
                <c:pt idx="5864">
                  <c:v>97.73</c:v>
                </c:pt>
                <c:pt idx="5865">
                  <c:v>97.74</c:v>
                </c:pt>
                <c:pt idx="5866">
                  <c:v>97.76</c:v>
                </c:pt>
                <c:pt idx="5867">
                  <c:v>97.78</c:v>
                </c:pt>
                <c:pt idx="5868">
                  <c:v>97.79</c:v>
                </c:pt>
                <c:pt idx="5869">
                  <c:v>97.81</c:v>
                </c:pt>
                <c:pt idx="5870">
                  <c:v>97.83</c:v>
                </c:pt>
                <c:pt idx="5871">
                  <c:v>97.84</c:v>
                </c:pt>
                <c:pt idx="5872">
                  <c:v>97.86</c:v>
                </c:pt>
                <c:pt idx="5873">
                  <c:v>97.88</c:v>
                </c:pt>
                <c:pt idx="5874">
                  <c:v>97.89</c:v>
                </c:pt>
                <c:pt idx="5875">
                  <c:v>97.91</c:v>
                </c:pt>
                <c:pt idx="5876">
                  <c:v>97.93</c:v>
                </c:pt>
                <c:pt idx="5877">
                  <c:v>97.94</c:v>
                </c:pt>
                <c:pt idx="5878">
                  <c:v>97.96</c:v>
                </c:pt>
                <c:pt idx="5879">
                  <c:v>97.98</c:v>
                </c:pt>
                <c:pt idx="5880">
                  <c:v>97.99</c:v>
                </c:pt>
                <c:pt idx="5881">
                  <c:v>98.01</c:v>
                </c:pt>
                <c:pt idx="5882">
                  <c:v>98.03</c:v>
                </c:pt>
                <c:pt idx="5883">
                  <c:v>98.04</c:v>
                </c:pt>
                <c:pt idx="5884">
                  <c:v>98.06</c:v>
                </c:pt>
                <c:pt idx="5885">
                  <c:v>98.08</c:v>
                </c:pt>
                <c:pt idx="5886">
                  <c:v>98.09</c:v>
                </c:pt>
                <c:pt idx="5887">
                  <c:v>98.11</c:v>
                </c:pt>
                <c:pt idx="5888">
                  <c:v>98.13</c:v>
                </c:pt>
                <c:pt idx="5889">
                  <c:v>98.14</c:v>
                </c:pt>
                <c:pt idx="5890">
                  <c:v>98.16</c:v>
                </c:pt>
                <c:pt idx="5891">
                  <c:v>98.18</c:v>
                </c:pt>
                <c:pt idx="5892">
                  <c:v>98.19</c:v>
                </c:pt>
                <c:pt idx="5893">
                  <c:v>98.21</c:v>
                </c:pt>
                <c:pt idx="5894">
                  <c:v>98.23</c:v>
                </c:pt>
                <c:pt idx="5895">
                  <c:v>98.24</c:v>
                </c:pt>
                <c:pt idx="5896">
                  <c:v>98.26</c:v>
                </c:pt>
                <c:pt idx="5897">
                  <c:v>98.28</c:v>
                </c:pt>
                <c:pt idx="5898">
                  <c:v>98.29</c:v>
                </c:pt>
                <c:pt idx="5899">
                  <c:v>98.31</c:v>
                </c:pt>
                <c:pt idx="5900">
                  <c:v>98.33</c:v>
                </c:pt>
                <c:pt idx="5901">
                  <c:v>98.34</c:v>
                </c:pt>
                <c:pt idx="5902">
                  <c:v>98.36</c:v>
                </c:pt>
                <c:pt idx="5903">
                  <c:v>98.38</c:v>
                </c:pt>
                <c:pt idx="5904">
                  <c:v>98.39</c:v>
                </c:pt>
                <c:pt idx="5905">
                  <c:v>98.41</c:v>
                </c:pt>
                <c:pt idx="5906">
                  <c:v>98.43</c:v>
                </c:pt>
                <c:pt idx="5907">
                  <c:v>98.44</c:v>
                </c:pt>
                <c:pt idx="5908">
                  <c:v>98.46</c:v>
                </c:pt>
                <c:pt idx="5909">
                  <c:v>98.48</c:v>
                </c:pt>
                <c:pt idx="5910">
                  <c:v>98.49</c:v>
                </c:pt>
                <c:pt idx="5911">
                  <c:v>98.51</c:v>
                </c:pt>
                <c:pt idx="5912">
                  <c:v>98.53</c:v>
                </c:pt>
                <c:pt idx="5913">
                  <c:v>98.54</c:v>
                </c:pt>
                <c:pt idx="5914">
                  <c:v>98.56</c:v>
                </c:pt>
                <c:pt idx="5915">
                  <c:v>98.58</c:v>
                </c:pt>
                <c:pt idx="5916">
                  <c:v>98.59</c:v>
                </c:pt>
                <c:pt idx="5917">
                  <c:v>98.61</c:v>
                </c:pt>
                <c:pt idx="5918">
                  <c:v>98.63</c:v>
                </c:pt>
                <c:pt idx="5919">
                  <c:v>98.64</c:v>
                </c:pt>
                <c:pt idx="5920">
                  <c:v>98.66</c:v>
                </c:pt>
                <c:pt idx="5921">
                  <c:v>98.68</c:v>
                </c:pt>
                <c:pt idx="5922">
                  <c:v>98.69</c:v>
                </c:pt>
                <c:pt idx="5923">
                  <c:v>98.71</c:v>
                </c:pt>
                <c:pt idx="5924">
                  <c:v>98.73</c:v>
                </c:pt>
                <c:pt idx="5925">
                  <c:v>98.74</c:v>
                </c:pt>
                <c:pt idx="5926">
                  <c:v>98.76</c:v>
                </c:pt>
                <c:pt idx="5927">
                  <c:v>98.78</c:v>
                </c:pt>
                <c:pt idx="5928">
                  <c:v>98.79</c:v>
                </c:pt>
                <c:pt idx="5929">
                  <c:v>98.81</c:v>
                </c:pt>
                <c:pt idx="5930">
                  <c:v>98.83</c:v>
                </c:pt>
                <c:pt idx="5931">
                  <c:v>98.84</c:v>
                </c:pt>
                <c:pt idx="5932">
                  <c:v>98.86</c:v>
                </c:pt>
                <c:pt idx="5933">
                  <c:v>98.88</c:v>
                </c:pt>
                <c:pt idx="5934">
                  <c:v>98.89</c:v>
                </c:pt>
                <c:pt idx="5935">
                  <c:v>98.91</c:v>
                </c:pt>
                <c:pt idx="5936">
                  <c:v>98.93</c:v>
                </c:pt>
                <c:pt idx="5937">
                  <c:v>98.94</c:v>
                </c:pt>
                <c:pt idx="5938">
                  <c:v>98.96</c:v>
                </c:pt>
                <c:pt idx="5939">
                  <c:v>98.98</c:v>
                </c:pt>
                <c:pt idx="5940">
                  <c:v>98.99</c:v>
                </c:pt>
                <c:pt idx="5941">
                  <c:v>99.01</c:v>
                </c:pt>
                <c:pt idx="5942">
                  <c:v>99.03</c:v>
                </c:pt>
                <c:pt idx="5943">
                  <c:v>99.04</c:v>
                </c:pt>
                <c:pt idx="5944">
                  <c:v>99.06</c:v>
                </c:pt>
                <c:pt idx="5945">
                  <c:v>99.08</c:v>
                </c:pt>
                <c:pt idx="5946">
                  <c:v>99.09</c:v>
                </c:pt>
                <c:pt idx="5947">
                  <c:v>99.11</c:v>
                </c:pt>
                <c:pt idx="5948">
                  <c:v>99.13</c:v>
                </c:pt>
                <c:pt idx="5949">
                  <c:v>99.14</c:v>
                </c:pt>
                <c:pt idx="5950">
                  <c:v>99.16</c:v>
                </c:pt>
                <c:pt idx="5951">
                  <c:v>99.18</c:v>
                </c:pt>
                <c:pt idx="5952">
                  <c:v>99.19</c:v>
                </c:pt>
                <c:pt idx="5953">
                  <c:v>99.21</c:v>
                </c:pt>
                <c:pt idx="5954">
                  <c:v>99.23</c:v>
                </c:pt>
                <c:pt idx="5955">
                  <c:v>99.24</c:v>
                </c:pt>
                <c:pt idx="5956">
                  <c:v>99.26</c:v>
                </c:pt>
                <c:pt idx="5957">
                  <c:v>99.28</c:v>
                </c:pt>
                <c:pt idx="5958">
                  <c:v>99.29</c:v>
                </c:pt>
                <c:pt idx="5959">
                  <c:v>99.31</c:v>
                </c:pt>
                <c:pt idx="5960">
                  <c:v>99.33</c:v>
                </c:pt>
                <c:pt idx="5961">
                  <c:v>99.34</c:v>
                </c:pt>
                <c:pt idx="5962">
                  <c:v>99.36</c:v>
                </c:pt>
                <c:pt idx="5963">
                  <c:v>99.38</c:v>
                </c:pt>
                <c:pt idx="5964">
                  <c:v>99.39</c:v>
                </c:pt>
                <c:pt idx="5965">
                  <c:v>99.41</c:v>
                </c:pt>
                <c:pt idx="5966">
                  <c:v>99.43</c:v>
                </c:pt>
                <c:pt idx="5967">
                  <c:v>99.44</c:v>
                </c:pt>
                <c:pt idx="5968">
                  <c:v>99.46</c:v>
                </c:pt>
                <c:pt idx="5969">
                  <c:v>99.48</c:v>
                </c:pt>
                <c:pt idx="5970">
                  <c:v>99.49</c:v>
                </c:pt>
                <c:pt idx="5971">
                  <c:v>99.51</c:v>
                </c:pt>
                <c:pt idx="5972">
                  <c:v>99.53</c:v>
                </c:pt>
                <c:pt idx="5973">
                  <c:v>99.54</c:v>
                </c:pt>
                <c:pt idx="5974">
                  <c:v>99.56</c:v>
                </c:pt>
                <c:pt idx="5975">
                  <c:v>99.58</c:v>
                </c:pt>
                <c:pt idx="5976">
                  <c:v>99.59</c:v>
                </c:pt>
                <c:pt idx="5977">
                  <c:v>99.61</c:v>
                </c:pt>
                <c:pt idx="5978">
                  <c:v>99.63</c:v>
                </c:pt>
                <c:pt idx="5979">
                  <c:v>99.64</c:v>
                </c:pt>
                <c:pt idx="5980">
                  <c:v>99.66</c:v>
                </c:pt>
                <c:pt idx="5981">
                  <c:v>99.68</c:v>
                </c:pt>
                <c:pt idx="5982">
                  <c:v>99.69</c:v>
                </c:pt>
                <c:pt idx="5983">
                  <c:v>99.71</c:v>
                </c:pt>
                <c:pt idx="5984">
                  <c:v>99.73</c:v>
                </c:pt>
                <c:pt idx="5985">
                  <c:v>99.74</c:v>
                </c:pt>
                <c:pt idx="5986">
                  <c:v>99.76</c:v>
                </c:pt>
                <c:pt idx="5987">
                  <c:v>99.78</c:v>
                </c:pt>
                <c:pt idx="5988">
                  <c:v>99.79</c:v>
                </c:pt>
                <c:pt idx="5989">
                  <c:v>99.81</c:v>
                </c:pt>
                <c:pt idx="5990">
                  <c:v>99.83</c:v>
                </c:pt>
                <c:pt idx="5991">
                  <c:v>99.84</c:v>
                </c:pt>
                <c:pt idx="5992">
                  <c:v>99.86</c:v>
                </c:pt>
                <c:pt idx="5993">
                  <c:v>99.88</c:v>
                </c:pt>
                <c:pt idx="5994">
                  <c:v>99.89</c:v>
                </c:pt>
                <c:pt idx="5995">
                  <c:v>99.91</c:v>
                </c:pt>
                <c:pt idx="5996">
                  <c:v>99.93</c:v>
                </c:pt>
                <c:pt idx="5997">
                  <c:v>99.94</c:v>
                </c:pt>
                <c:pt idx="5998">
                  <c:v>99.96</c:v>
                </c:pt>
                <c:pt idx="5999">
                  <c:v>99.98</c:v>
                </c:pt>
                <c:pt idx="6000">
                  <c:v>99.99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100.1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100.2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100.3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100.4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100.5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100.6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100.7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100.8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100.9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101.1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101.2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101.3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101.4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101.5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101.6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101.7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101.8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101.9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102.1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102.2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102.3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102.4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102.5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102.6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102.7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102.8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102.9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103.1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103.2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103.3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103.4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103.5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103.6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103.7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103.8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103.9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104.1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104.2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104.3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104.4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104.5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104.6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104.7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104.8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104.9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105.1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105.2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105.3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105.4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105.5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105.6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105.7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105.8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105.9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106.1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106.2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106.3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106.4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106.5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106.6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106.7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106.8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106.9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107.1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107.2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107.3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107.4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107.5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107.6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107.7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107.8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107.9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108.1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108.2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108.3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108.4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108.5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108.6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108.7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108.8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108.9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109.1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109.2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109.3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109.4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109.5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109.6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109.7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109.8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109.9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110.1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110.2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110.3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110.4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110.5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110.6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110.7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110.8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110.9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111.1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111.2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111.3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111.4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111.5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111.6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111.7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111.8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111.9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112.1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112.2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112.3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112.4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112.5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112.6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112.7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112.8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112.9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113.1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113.2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113.3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113.4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113.5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113.6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113.7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113.8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113.9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114.1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114.2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114.3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114.4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114.5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114.6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114.7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114.8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114.9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115.1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115.2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115.3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115.4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115.5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115.6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115.7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115.8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115.9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116.1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116.2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116.3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116.4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116.5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116.6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116.7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116.8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116.9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117.1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117.2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117.3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117.4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117.5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117.6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117.7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117.8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117.9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118.1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118.2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118.3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118.4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118.5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118.6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118.7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118.8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118.9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119.1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119.2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119.3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119.4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119.5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119.6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119.7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119.8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119.9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120.1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120.2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120.3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120.4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120.5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120.6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120.7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120.8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120.9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121.1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121.2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121.3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121.4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121.5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121.6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121.7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121.8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121.9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122.1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122.2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122.3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122.4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122.5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122.6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122.7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122.8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122.9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123.1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123.2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123.3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123.4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123.5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123.6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123.7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123.8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123.9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124.1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124.2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124.3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124.4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124.5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124.6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124.7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124.8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124.9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125.1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125.2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125.3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125.4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125.5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125.6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125.7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125.8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125.9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126.1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126.2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126.3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126.4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126.5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126.6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126.7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126.8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126.9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127.1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127.2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127.3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127.4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127.5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127.6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127.7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127.8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127.9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128.19999999999999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128.30000000000001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128.4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128.5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128.69999999999999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128.80000000000001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128.9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129.19999999999999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129.30000000000001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129.4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129.5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129.69999999999999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129.80000000000001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129.9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130.19999999999999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130.30000000000001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130.4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130.5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130.69999999999999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130.80000000000001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130.9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131.19999999999999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131.30000000000001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131.4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131.5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131.69999999999999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131.80000000000001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131.9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132.19999999999999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132.30000000000001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132.4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132.5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132.69999999999999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132.80000000000001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132.9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133.19999999999999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133.30000000000001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133.4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133.5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133.69999999999999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133.80000000000001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133.9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134.19999999999999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134.30000000000001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134.4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134.5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134.69999999999999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134.80000000000001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134.9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135.19999999999999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135.30000000000001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135.4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135.5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135.69999999999999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135.80000000000001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135.9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136.19999999999999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136.30000000000001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136.4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136.5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136.69999999999999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136.80000000000001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136.9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137.19999999999999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137.30000000000001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137.4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137.5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137.69999999999999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137.80000000000001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137.9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138.19999999999999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138.30000000000001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138.4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138.5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138.69999999999999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138.80000000000001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138.9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139.19999999999999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139.30000000000001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139.4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139.5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139.69999999999999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139.80000000000001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139.9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140.19999999999999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140.30000000000001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140.4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140.5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140.69999999999999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140.80000000000001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140.9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141.19999999999999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141.30000000000001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141.4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141.5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141.69999999999999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141.80000000000001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141.9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142.19999999999999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142.30000000000001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142.4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142.5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142.69999999999999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142.80000000000001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142.9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143.19999999999999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143.30000000000001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143.4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143.5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143.69999999999999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143.80000000000001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143.9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144.19999999999999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144.30000000000001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144.4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144.5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144.69999999999999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144.80000000000001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144.9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145.19999999999999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145.30000000000001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145.4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145.5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145.69999999999999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145.80000000000001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145.9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146.19999999999999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146.30000000000001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146.4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146.5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146.69999999999999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146.80000000000001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146.9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147.19999999999999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147.30000000000001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147.4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147.5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147.69999999999999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147.80000000000001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147.9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148.19999999999999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148.30000000000001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148.4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148.5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148.69999999999999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148.80000000000001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148.9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149.19999999999999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149.30000000000001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149.4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149.5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149.69999999999999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149.80000000000001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149.9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150.19999999999999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150.30000000000001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150.4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150.5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150.69999999999999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150.80000000000001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150.9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151.19999999999999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151.30000000000001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151.4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151.5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151.69999999999999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151.80000000000001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151.9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152.19999999999999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152.30000000000001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152.4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152.5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152.69999999999999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152.80000000000001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152.9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153.19999999999999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153.30000000000001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153.4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153.5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153.69999999999999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153.80000000000001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153.9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154.19999999999999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154.30000000000001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154.4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154.5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154.69999999999999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154.80000000000001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154.9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155.19999999999999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155.30000000000001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155.4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155.5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155.69999999999999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155.80000000000001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155.9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156.19999999999999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156.30000000000001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156.4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156.5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156.69999999999999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156.80000000000001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156.9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157.19999999999999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157.30000000000001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157.4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157.5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157.69999999999999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157.80000000000001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157.9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158.19999999999999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158.30000000000001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158.4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158.5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158.69999999999999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158.80000000000001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158.9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159.19999999999999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159.30000000000001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159.4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159.5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159.69999999999999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159.80000000000001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159.9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160.19999999999999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160.30000000000001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160.4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160.5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160.69999999999999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160.80000000000001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160.9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161.19999999999999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161.30000000000001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161.4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161.5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161.69999999999999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161.80000000000001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161.9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162.19999999999999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162.30000000000001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162.4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162.5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162.69999999999999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162.80000000000001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162.9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163.19999999999999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163.30000000000001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163.4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163.5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163.69999999999999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163.80000000000001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163.9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164.1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164.2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164.3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164.4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164.5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164.6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164.7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164.8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164.9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165.1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165.2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165.3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165.4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165.5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165.6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165.7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165.8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165.9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166.1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166.2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166.3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166.4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166.5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166.6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166.7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166.8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166.9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167.1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167.2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167.3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167.4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167.5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167.6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167.7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167.8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167.9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168.1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168.2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168.3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168.4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168.5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168.6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168.7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168.8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168.9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169.1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169.2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169.3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169.4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169.5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169.6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169.7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169.8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169.9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170.1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170.2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170.3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170.4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170.5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170.6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170.7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170.8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170.9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171.1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171.2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171.3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171.4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171.5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171.6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171.7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171.8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171.9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172.1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172.2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172.3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172.4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172.5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172.6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172.7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172.8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172.9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173.1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173.2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173.3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173.4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173.5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173.6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173.7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173.8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173.9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174.1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174.2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174.3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174.4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174.5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174.6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174.7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174.8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174.9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175.1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175.2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175.3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175.4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175.5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175.6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175.7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175.8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175.9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176.1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176.2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176.3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176.4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176.5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176.6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176.7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176.8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176.9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177.1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177.2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177.3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177.4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177.5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177.6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177.7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177.8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177.9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178.1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178.2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178.3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178.4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178.5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178.6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178.7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178.8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178.9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179.1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179.2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179.3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179.4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179.5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179.6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179.7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179.8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179.9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180.1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180.2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180.3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180.4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180.5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180.6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180.7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180.8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180.9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181.1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181.2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181.3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181.4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181.5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181.6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181.7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181.8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181.9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182.1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182.2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182.3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182.4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182.5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182.6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182.7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182.8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182.9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183.1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183.2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183.3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183.4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183.5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183.6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183.7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183.8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183.9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184.1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184.2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184.3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184.4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184.5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184.6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184.7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184.8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184.9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185.1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185.2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185.3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185.4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185.5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185.6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185.7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185.8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185.9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186.1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186.2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186.3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186.4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186.5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186.6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186.7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186.8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186.9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187.1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187.2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187.3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187.4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187.5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187.6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187.7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187.8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187.9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188.1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188.2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188.3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188.4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188.5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188.6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188.7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188.8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188.9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189.1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189.2</c:v>
                </c:pt>
                <c:pt idx="11359">
                  <c:v>189.3</c:v>
                </c:pt>
              </c:numCache>
            </c:numRef>
          </c:xVal>
          <c:yVal>
            <c:numRef>
              <c:f>'HT 19-001 FNL-070 thru 108 1-14'!$B$7:$B$11366</c:f>
              <c:numCache>
                <c:formatCode>General</c:formatCode>
                <c:ptCount val="11360"/>
                <c:pt idx="0">
                  <c:v>21.75</c:v>
                </c:pt>
                <c:pt idx="1">
                  <c:v>21.69</c:v>
                </c:pt>
                <c:pt idx="2">
                  <c:v>21.63</c:v>
                </c:pt>
                <c:pt idx="3">
                  <c:v>21.59</c:v>
                </c:pt>
                <c:pt idx="4">
                  <c:v>21.4</c:v>
                </c:pt>
                <c:pt idx="5">
                  <c:v>21.33</c:v>
                </c:pt>
                <c:pt idx="6">
                  <c:v>21.35</c:v>
                </c:pt>
                <c:pt idx="7">
                  <c:v>21.37</c:v>
                </c:pt>
                <c:pt idx="8">
                  <c:v>21.42</c:v>
                </c:pt>
                <c:pt idx="9">
                  <c:v>21.42</c:v>
                </c:pt>
                <c:pt idx="10">
                  <c:v>21.45</c:v>
                </c:pt>
                <c:pt idx="11">
                  <c:v>21.36</c:v>
                </c:pt>
                <c:pt idx="12">
                  <c:v>21.28</c:v>
                </c:pt>
                <c:pt idx="13">
                  <c:v>21.26</c:v>
                </c:pt>
                <c:pt idx="14">
                  <c:v>21.38</c:v>
                </c:pt>
                <c:pt idx="15">
                  <c:v>21.44</c:v>
                </c:pt>
                <c:pt idx="16">
                  <c:v>21.52</c:v>
                </c:pt>
                <c:pt idx="17">
                  <c:v>21.58</c:v>
                </c:pt>
                <c:pt idx="18">
                  <c:v>21.52</c:v>
                </c:pt>
                <c:pt idx="19">
                  <c:v>21.55</c:v>
                </c:pt>
                <c:pt idx="20">
                  <c:v>21.6</c:v>
                </c:pt>
                <c:pt idx="21">
                  <c:v>23.74</c:v>
                </c:pt>
                <c:pt idx="22">
                  <c:v>28.19</c:v>
                </c:pt>
                <c:pt idx="23">
                  <c:v>25.54</c:v>
                </c:pt>
                <c:pt idx="24">
                  <c:v>23.49</c:v>
                </c:pt>
                <c:pt idx="25">
                  <c:v>22.49</c:v>
                </c:pt>
                <c:pt idx="26">
                  <c:v>22.03</c:v>
                </c:pt>
                <c:pt idx="27">
                  <c:v>21.79</c:v>
                </c:pt>
                <c:pt idx="28">
                  <c:v>21.66</c:v>
                </c:pt>
                <c:pt idx="29">
                  <c:v>21.6</c:v>
                </c:pt>
                <c:pt idx="30">
                  <c:v>21.46</c:v>
                </c:pt>
                <c:pt idx="31">
                  <c:v>21.37</c:v>
                </c:pt>
                <c:pt idx="32">
                  <c:v>21.27</c:v>
                </c:pt>
                <c:pt idx="33">
                  <c:v>21.07</c:v>
                </c:pt>
                <c:pt idx="34">
                  <c:v>21.03</c:v>
                </c:pt>
                <c:pt idx="35">
                  <c:v>21.21</c:v>
                </c:pt>
                <c:pt idx="36">
                  <c:v>21.36</c:v>
                </c:pt>
                <c:pt idx="37">
                  <c:v>21.44</c:v>
                </c:pt>
                <c:pt idx="38">
                  <c:v>21.49</c:v>
                </c:pt>
                <c:pt idx="39">
                  <c:v>21.55</c:v>
                </c:pt>
                <c:pt idx="40">
                  <c:v>21.58</c:v>
                </c:pt>
                <c:pt idx="41">
                  <c:v>24.67</c:v>
                </c:pt>
                <c:pt idx="42">
                  <c:v>27.85</c:v>
                </c:pt>
                <c:pt idx="43">
                  <c:v>24.72</c:v>
                </c:pt>
                <c:pt idx="44">
                  <c:v>22.97</c:v>
                </c:pt>
                <c:pt idx="45">
                  <c:v>22.2</c:v>
                </c:pt>
                <c:pt idx="46">
                  <c:v>21.82</c:v>
                </c:pt>
                <c:pt idx="47">
                  <c:v>21.65</c:v>
                </c:pt>
                <c:pt idx="48">
                  <c:v>21.44</c:v>
                </c:pt>
                <c:pt idx="49">
                  <c:v>21.35</c:v>
                </c:pt>
                <c:pt idx="50">
                  <c:v>21.31</c:v>
                </c:pt>
                <c:pt idx="51">
                  <c:v>21.35</c:v>
                </c:pt>
                <c:pt idx="52">
                  <c:v>21.25</c:v>
                </c:pt>
                <c:pt idx="53">
                  <c:v>21.14</c:v>
                </c:pt>
                <c:pt idx="54">
                  <c:v>21.25</c:v>
                </c:pt>
                <c:pt idx="55">
                  <c:v>21.38</c:v>
                </c:pt>
                <c:pt idx="56">
                  <c:v>21.45</c:v>
                </c:pt>
                <c:pt idx="57">
                  <c:v>21.53</c:v>
                </c:pt>
                <c:pt idx="58">
                  <c:v>26.35</c:v>
                </c:pt>
                <c:pt idx="59">
                  <c:v>27.6</c:v>
                </c:pt>
                <c:pt idx="60">
                  <c:v>24.95</c:v>
                </c:pt>
                <c:pt idx="61">
                  <c:v>23.66</c:v>
                </c:pt>
                <c:pt idx="62">
                  <c:v>23.07</c:v>
                </c:pt>
                <c:pt idx="63">
                  <c:v>22.8</c:v>
                </c:pt>
                <c:pt idx="64">
                  <c:v>22.67</c:v>
                </c:pt>
                <c:pt idx="65">
                  <c:v>22.65</c:v>
                </c:pt>
                <c:pt idx="66">
                  <c:v>22.71</c:v>
                </c:pt>
                <c:pt idx="67">
                  <c:v>22.74</c:v>
                </c:pt>
                <c:pt idx="68">
                  <c:v>22.8</c:v>
                </c:pt>
                <c:pt idx="69">
                  <c:v>22.88</c:v>
                </c:pt>
                <c:pt idx="70">
                  <c:v>23.03</c:v>
                </c:pt>
                <c:pt idx="71">
                  <c:v>23.18</c:v>
                </c:pt>
                <c:pt idx="72">
                  <c:v>23.3</c:v>
                </c:pt>
                <c:pt idx="73">
                  <c:v>23.41</c:v>
                </c:pt>
                <c:pt idx="74">
                  <c:v>23.51</c:v>
                </c:pt>
                <c:pt idx="75">
                  <c:v>23.7</c:v>
                </c:pt>
                <c:pt idx="76">
                  <c:v>23.86</c:v>
                </c:pt>
                <c:pt idx="77">
                  <c:v>24.04</c:v>
                </c:pt>
                <c:pt idx="78">
                  <c:v>24.18</c:v>
                </c:pt>
                <c:pt idx="79">
                  <c:v>24.35</c:v>
                </c:pt>
                <c:pt idx="80">
                  <c:v>24.56</c:v>
                </c:pt>
                <c:pt idx="81">
                  <c:v>24.77</c:v>
                </c:pt>
                <c:pt idx="82">
                  <c:v>24.99</c:v>
                </c:pt>
                <c:pt idx="83">
                  <c:v>25.19</c:v>
                </c:pt>
                <c:pt idx="84">
                  <c:v>25.34</c:v>
                </c:pt>
                <c:pt idx="85">
                  <c:v>25.58</c:v>
                </c:pt>
                <c:pt idx="86">
                  <c:v>25.82</c:v>
                </c:pt>
                <c:pt idx="87">
                  <c:v>26.06</c:v>
                </c:pt>
                <c:pt idx="88">
                  <c:v>26.34</c:v>
                </c:pt>
                <c:pt idx="89">
                  <c:v>26.54</c:v>
                </c:pt>
                <c:pt idx="90">
                  <c:v>26.81</c:v>
                </c:pt>
                <c:pt idx="91">
                  <c:v>27.03</c:v>
                </c:pt>
                <c:pt idx="92">
                  <c:v>27.29</c:v>
                </c:pt>
                <c:pt idx="93">
                  <c:v>27.59</c:v>
                </c:pt>
                <c:pt idx="94">
                  <c:v>27.85</c:v>
                </c:pt>
                <c:pt idx="95">
                  <c:v>28.12</c:v>
                </c:pt>
                <c:pt idx="96">
                  <c:v>28.43</c:v>
                </c:pt>
                <c:pt idx="97">
                  <c:v>28.71</c:v>
                </c:pt>
                <c:pt idx="98">
                  <c:v>28.99</c:v>
                </c:pt>
                <c:pt idx="99">
                  <c:v>29.26</c:v>
                </c:pt>
                <c:pt idx="100">
                  <c:v>29.55</c:v>
                </c:pt>
                <c:pt idx="101">
                  <c:v>29.83</c:v>
                </c:pt>
                <c:pt idx="102">
                  <c:v>30.14</c:v>
                </c:pt>
                <c:pt idx="103">
                  <c:v>30.45</c:v>
                </c:pt>
                <c:pt idx="104">
                  <c:v>30.72</c:v>
                </c:pt>
                <c:pt idx="105">
                  <c:v>30.97</c:v>
                </c:pt>
                <c:pt idx="106">
                  <c:v>31.29</c:v>
                </c:pt>
                <c:pt idx="107">
                  <c:v>31.62</c:v>
                </c:pt>
                <c:pt idx="108">
                  <c:v>31.93</c:v>
                </c:pt>
                <c:pt idx="109">
                  <c:v>32.200000000000003</c:v>
                </c:pt>
                <c:pt idx="110">
                  <c:v>32.49</c:v>
                </c:pt>
                <c:pt idx="111">
                  <c:v>32.770000000000003</c:v>
                </c:pt>
                <c:pt idx="112">
                  <c:v>33.090000000000003</c:v>
                </c:pt>
                <c:pt idx="113">
                  <c:v>33.36</c:v>
                </c:pt>
                <c:pt idx="114">
                  <c:v>33.700000000000003</c:v>
                </c:pt>
                <c:pt idx="115">
                  <c:v>34.020000000000003</c:v>
                </c:pt>
                <c:pt idx="116">
                  <c:v>34.270000000000003</c:v>
                </c:pt>
                <c:pt idx="117">
                  <c:v>34.58</c:v>
                </c:pt>
                <c:pt idx="118">
                  <c:v>34.9</c:v>
                </c:pt>
                <c:pt idx="119">
                  <c:v>35.24</c:v>
                </c:pt>
                <c:pt idx="120">
                  <c:v>35.54</c:v>
                </c:pt>
                <c:pt idx="121">
                  <c:v>35.869999999999997</c:v>
                </c:pt>
                <c:pt idx="122">
                  <c:v>36.18</c:v>
                </c:pt>
                <c:pt idx="123">
                  <c:v>36.49</c:v>
                </c:pt>
                <c:pt idx="124">
                  <c:v>36.81</c:v>
                </c:pt>
                <c:pt idx="125">
                  <c:v>37.130000000000003</c:v>
                </c:pt>
                <c:pt idx="126">
                  <c:v>37.51</c:v>
                </c:pt>
                <c:pt idx="127">
                  <c:v>37.79</c:v>
                </c:pt>
                <c:pt idx="128">
                  <c:v>38.159999999999997</c:v>
                </c:pt>
                <c:pt idx="129">
                  <c:v>38.450000000000003</c:v>
                </c:pt>
                <c:pt idx="130">
                  <c:v>38.799999999999997</c:v>
                </c:pt>
                <c:pt idx="131">
                  <c:v>39.17</c:v>
                </c:pt>
                <c:pt idx="132">
                  <c:v>39.47</c:v>
                </c:pt>
                <c:pt idx="133">
                  <c:v>39.79</c:v>
                </c:pt>
                <c:pt idx="134">
                  <c:v>40.130000000000003</c:v>
                </c:pt>
                <c:pt idx="135">
                  <c:v>40.479999999999997</c:v>
                </c:pt>
                <c:pt idx="136">
                  <c:v>40.869999999999997</c:v>
                </c:pt>
                <c:pt idx="137">
                  <c:v>41.24</c:v>
                </c:pt>
                <c:pt idx="138">
                  <c:v>41.58</c:v>
                </c:pt>
                <c:pt idx="139">
                  <c:v>41.95</c:v>
                </c:pt>
                <c:pt idx="140">
                  <c:v>42.32</c:v>
                </c:pt>
                <c:pt idx="141">
                  <c:v>42.63</c:v>
                </c:pt>
                <c:pt idx="142">
                  <c:v>42.98</c:v>
                </c:pt>
                <c:pt idx="143">
                  <c:v>43.32</c:v>
                </c:pt>
                <c:pt idx="144">
                  <c:v>43.69</c:v>
                </c:pt>
                <c:pt idx="145">
                  <c:v>44.03</c:v>
                </c:pt>
                <c:pt idx="146">
                  <c:v>44.34</c:v>
                </c:pt>
                <c:pt idx="147">
                  <c:v>44.74</c:v>
                </c:pt>
                <c:pt idx="148">
                  <c:v>45.05</c:v>
                </c:pt>
                <c:pt idx="149">
                  <c:v>45.44</c:v>
                </c:pt>
                <c:pt idx="150">
                  <c:v>45.77</c:v>
                </c:pt>
                <c:pt idx="151">
                  <c:v>46.11</c:v>
                </c:pt>
                <c:pt idx="152">
                  <c:v>46.5</c:v>
                </c:pt>
                <c:pt idx="153">
                  <c:v>46.85</c:v>
                </c:pt>
                <c:pt idx="154">
                  <c:v>47.17</c:v>
                </c:pt>
                <c:pt idx="155">
                  <c:v>47.53</c:v>
                </c:pt>
                <c:pt idx="156">
                  <c:v>47.84</c:v>
                </c:pt>
                <c:pt idx="157">
                  <c:v>48.19</c:v>
                </c:pt>
                <c:pt idx="158">
                  <c:v>48.53</c:v>
                </c:pt>
                <c:pt idx="159">
                  <c:v>48.89</c:v>
                </c:pt>
                <c:pt idx="160">
                  <c:v>49.27</c:v>
                </c:pt>
                <c:pt idx="161">
                  <c:v>49.6</c:v>
                </c:pt>
                <c:pt idx="162">
                  <c:v>49.94</c:v>
                </c:pt>
                <c:pt idx="163">
                  <c:v>50.32</c:v>
                </c:pt>
                <c:pt idx="164">
                  <c:v>50.65</c:v>
                </c:pt>
                <c:pt idx="165">
                  <c:v>51.03</c:v>
                </c:pt>
                <c:pt idx="166">
                  <c:v>51.36</c:v>
                </c:pt>
                <c:pt idx="167">
                  <c:v>51.72</c:v>
                </c:pt>
                <c:pt idx="168">
                  <c:v>52.11</c:v>
                </c:pt>
                <c:pt idx="169">
                  <c:v>52.43</c:v>
                </c:pt>
                <c:pt idx="170">
                  <c:v>52.81</c:v>
                </c:pt>
                <c:pt idx="171">
                  <c:v>53.22</c:v>
                </c:pt>
                <c:pt idx="172">
                  <c:v>53.54</c:v>
                </c:pt>
                <c:pt idx="173">
                  <c:v>53.92</c:v>
                </c:pt>
                <c:pt idx="174">
                  <c:v>54.28</c:v>
                </c:pt>
                <c:pt idx="175">
                  <c:v>54.61</c:v>
                </c:pt>
                <c:pt idx="176">
                  <c:v>55.02</c:v>
                </c:pt>
                <c:pt idx="177">
                  <c:v>55.37</c:v>
                </c:pt>
                <c:pt idx="178">
                  <c:v>55.77</c:v>
                </c:pt>
                <c:pt idx="179">
                  <c:v>56.17</c:v>
                </c:pt>
                <c:pt idx="180">
                  <c:v>56.53</c:v>
                </c:pt>
                <c:pt idx="181">
                  <c:v>56.92</c:v>
                </c:pt>
                <c:pt idx="182">
                  <c:v>57.3</c:v>
                </c:pt>
                <c:pt idx="183">
                  <c:v>57.69</c:v>
                </c:pt>
                <c:pt idx="184">
                  <c:v>58.04</c:v>
                </c:pt>
                <c:pt idx="185">
                  <c:v>58.41</c:v>
                </c:pt>
                <c:pt idx="186">
                  <c:v>58.79</c:v>
                </c:pt>
                <c:pt idx="187">
                  <c:v>59.19</c:v>
                </c:pt>
                <c:pt idx="188">
                  <c:v>59.56</c:v>
                </c:pt>
                <c:pt idx="189">
                  <c:v>59.93</c:v>
                </c:pt>
                <c:pt idx="190">
                  <c:v>60.27</c:v>
                </c:pt>
                <c:pt idx="191">
                  <c:v>60.65</c:v>
                </c:pt>
                <c:pt idx="192">
                  <c:v>61.04</c:v>
                </c:pt>
                <c:pt idx="193">
                  <c:v>61.39</c:v>
                </c:pt>
                <c:pt idx="194">
                  <c:v>61.81</c:v>
                </c:pt>
                <c:pt idx="195">
                  <c:v>62.17</c:v>
                </c:pt>
                <c:pt idx="196">
                  <c:v>62.52</c:v>
                </c:pt>
                <c:pt idx="197">
                  <c:v>62.85</c:v>
                </c:pt>
                <c:pt idx="198">
                  <c:v>63.25</c:v>
                </c:pt>
                <c:pt idx="199">
                  <c:v>63.62</c:v>
                </c:pt>
                <c:pt idx="200">
                  <c:v>63.95</c:v>
                </c:pt>
                <c:pt idx="201">
                  <c:v>64.34</c:v>
                </c:pt>
                <c:pt idx="202">
                  <c:v>64.72</c:v>
                </c:pt>
                <c:pt idx="203">
                  <c:v>65.069999999999993</c:v>
                </c:pt>
                <c:pt idx="204">
                  <c:v>65.44</c:v>
                </c:pt>
                <c:pt idx="205">
                  <c:v>65.819999999999993</c:v>
                </c:pt>
                <c:pt idx="206">
                  <c:v>66.239999999999995</c:v>
                </c:pt>
                <c:pt idx="207">
                  <c:v>66.58</c:v>
                </c:pt>
                <c:pt idx="208">
                  <c:v>66.94</c:v>
                </c:pt>
                <c:pt idx="209">
                  <c:v>67.33</c:v>
                </c:pt>
                <c:pt idx="210">
                  <c:v>67.709999999999994</c:v>
                </c:pt>
                <c:pt idx="211">
                  <c:v>68.11</c:v>
                </c:pt>
                <c:pt idx="212">
                  <c:v>68.510000000000005</c:v>
                </c:pt>
                <c:pt idx="213">
                  <c:v>68.86</c:v>
                </c:pt>
                <c:pt idx="214">
                  <c:v>69.25</c:v>
                </c:pt>
                <c:pt idx="215">
                  <c:v>69.61</c:v>
                </c:pt>
                <c:pt idx="216">
                  <c:v>70.02</c:v>
                </c:pt>
                <c:pt idx="217">
                  <c:v>70.430000000000007</c:v>
                </c:pt>
                <c:pt idx="218">
                  <c:v>70.77</c:v>
                </c:pt>
                <c:pt idx="219">
                  <c:v>71.2</c:v>
                </c:pt>
                <c:pt idx="220">
                  <c:v>71.59</c:v>
                </c:pt>
                <c:pt idx="221">
                  <c:v>71.97</c:v>
                </c:pt>
                <c:pt idx="222">
                  <c:v>72.37</c:v>
                </c:pt>
                <c:pt idx="223">
                  <c:v>72.739999999999995</c:v>
                </c:pt>
                <c:pt idx="224">
                  <c:v>73.14</c:v>
                </c:pt>
                <c:pt idx="225">
                  <c:v>73.53</c:v>
                </c:pt>
                <c:pt idx="226">
                  <c:v>73.930000000000007</c:v>
                </c:pt>
                <c:pt idx="227">
                  <c:v>74.349999999999994</c:v>
                </c:pt>
                <c:pt idx="228">
                  <c:v>74.75</c:v>
                </c:pt>
                <c:pt idx="229">
                  <c:v>75.13</c:v>
                </c:pt>
                <c:pt idx="230">
                  <c:v>75.53</c:v>
                </c:pt>
                <c:pt idx="231">
                  <c:v>75.930000000000007</c:v>
                </c:pt>
                <c:pt idx="232">
                  <c:v>76.28</c:v>
                </c:pt>
                <c:pt idx="233">
                  <c:v>76.67</c:v>
                </c:pt>
                <c:pt idx="234">
                  <c:v>77.040000000000006</c:v>
                </c:pt>
                <c:pt idx="235">
                  <c:v>77.39</c:v>
                </c:pt>
                <c:pt idx="236">
                  <c:v>77.819999999999993</c:v>
                </c:pt>
                <c:pt idx="237">
                  <c:v>78.209999999999994</c:v>
                </c:pt>
                <c:pt idx="238">
                  <c:v>78.55</c:v>
                </c:pt>
                <c:pt idx="239">
                  <c:v>78.92</c:v>
                </c:pt>
                <c:pt idx="240">
                  <c:v>79.27</c:v>
                </c:pt>
                <c:pt idx="241">
                  <c:v>79.66</c:v>
                </c:pt>
                <c:pt idx="242">
                  <c:v>80.05</c:v>
                </c:pt>
                <c:pt idx="243">
                  <c:v>80.430000000000007</c:v>
                </c:pt>
                <c:pt idx="244">
                  <c:v>80.83</c:v>
                </c:pt>
                <c:pt idx="245">
                  <c:v>81.16</c:v>
                </c:pt>
                <c:pt idx="246">
                  <c:v>81.59</c:v>
                </c:pt>
                <c:pt idx="247">
                  <c:v>81.96</c:v>
                </c:pt>
                <c:pt idx="248">
                  <c:v>82.33</c:v>
                </c:pt>
                <c:pt idx="249">
                  <c:v>82.74</c:v>
                </c:pt>
                <c:pt idx="250">
                  <c:v>83.1</c:v>
                </c:pt>
                <c:pt idx="251">
                  <c:v>83.48</c:v>
                </c:pt>
                <c:pt idx="252">
                  <c:v>83.88</c:v>
                </c:pt>
                <c:pt idx="253">
                  <c:v>84.27</c:v>
                </c:pt>
                <c:pt idx="254">
                  <c:v>84.66</c:v>
                </c:pt>
                <c:pt idx="255">
                  <c:v>85.07</c:v>
                </c:pt>
                <c:pt idx="256">
                  <c:v>85.43</c:v>
                </c:pt>
                <c:pt idx="257">
                  <c:v>85.81</c:v>
                </c:pt>
                <c:pt idx="258">
                  <c:v>86.21</c:v>
                </c:pt>
                <c:pt idx="259">
                  <c:v>86.62</c:v>
                </c:pt>
                <c:pt idx="260">
                  <c:v>87.04</c:v>
                </c:pt>
                <c:pt idx="261">
                  <c:v>87.46</c:v>
                </c:pt>
                <c:pt idx="262">
                  <c:v>87.87</c:v>
                </c:pt>
                <c:pt idx="263">
                  <c:v>88.28</c:v>
                </c:pt>
                <c:pt idx="264">
                  <c:v>88.65</c:v>
                </c:pt>
                <c:pt idx="265">
                  <c:v>89.05</c:v>
                </c:pt>
                <c:pt idx="266">
                  <c:v>89.4</c:v>
                </c:pt>
                <c:pt idx="267">
                  <c:v>89.81</c:v>
                </c:pt>
                <c:pt idx="268">
                  <c:v>90.26</c:v>
                </c:pt>
                <c:pt idx="269">
                  <c:v>90.62</c:v>
                </c:pt>
                <c:pt idx="270">
                  <c:v>91.04</c:v>
                </c:pt>
                <c:pt idx="271">
                  <c:v>91.4</c:v>
                </c:pt>
                <c:pt idx="272">
                  <c:v>91.8</c:v>
                </c:pt>
                <c:pt idx="273">
                  <c:v>92.16</c:v>
                </c:pt>
                <c:pt idx="274">
                  <c:v>92.56</c:v>
                </c:pt>
                <c:pt idx="275">
                  <c:v>92.96</c:v>
                </c:pt>
                <c:pt idx="276">
                  <c:v>93.3</c:v>
                </c:pt>
                <c:pt idx="277">
                  <c:v>93.68</c:v>
                </c:pt>
                <c:pt idx="278">
                  <c:v>94.06</c:v>
                </c:pt>
                <c:pt idx="279">
                  <c:v>94.47</c:v>
                </c:pt>
                <c:pt idx="280">
                  <c:v>94.86</c:v>
                </c:pt>
                <c:pt idx="281">
                  <c:v>95.3</c:v>
                </c:pt>
                <c:pt idx="282">
                  <c:v>95.62</c:v>
                </c:pt>
                <c:pt idx="283">
                  <c:v>96.02</c:v>
                </c:pt>
                <c:pt idx="284">
                  <c:v>96.39</c:v>
                </c:pt>
                <c:pt idx="285">
                  <c:v>96.83</c:v>
                </c:pt>
                <c:pt idx="286">
                  <c:v>97.2</c:v>
                </c:pt>
                <c:pt idx="287">
                  <c:v>97.62</c:v>
                </c:pt>
                <c:pt idx="288">
                  <c:v>98</c:v>
                </c:pt>
                <c:pt idx="289">
                  <c:v>98.39</c:v>
                </c:pt>
                <c:pt idx="290">
                  <c:v>98.79</c:v>
                </c:pt>
                <c:pt idx="291">
                  <c:v>99.17</c:v>
                </c:pt>
                <c:pt idx="292">
                  <c:v>99.61</c:v>
                </c:pt>
                <c:pt idx="293">
                  <c:v>99.97</c:v>
                </c:pt>
                <c:pt idx="294">
                  <c:v>100.3</c:v>
                </c:pt>
                <c:pt idx="295">
                  <c:v>100.7</c:v>
                </c:pt>
                <c:pt idx="296">
                  <c:v>101.1</c:v>
                </c:pt>
                <c:pt idx="297">
                  <c:v>101.5</c:v>
                </c:pt>
                <c:pt idx="298">
                  <c:v>101.9</c:v>
                </c:pt>
                <c:pt idx="299">
                  <c:v>102.4</c:v>
                </c:pt>
                <c:pt idx="300">
                  <c:v>102.7</c:v>
                </c:pt>
                <c:pt idx="301">
                  <c:v>103.2</c:v>
                </c:pt>
                <c:pt idx="302">
                  <c:v>103.6</c:v>
                </c:pt>
                <c:pt idx="303">
                  <c:v>104</c:v>
                </c:pt>
                <c:pt idx="304">
                  <c:v>104.4</c:v>
                </c:pt>
                <c:pt idx="305">
                  <c:v>104.8</c:v>
                </c:pt>
                <c:pt idx="306">
                  <c:v>105.2</c:v>
                </c:pt>
                <c:pt idx="307">
                  <c:v>105.6</c:v>
                </c:pt>
                <c:pt idx="308">
                  <c:v>106</c:v>
                </c:pt>
                <c:pt idx="309">
                  <c:v>106.4</c:v>
                </c:pt>
                <c:pt idx="310">
                  <c:v>106.8</c:v>
                </c:pt>
                <c:pt idx="311">
                  <c:v>107.2</c:v>
                </c:pt>
                <c:pt idx="312">
                  <c:v>107.6</c:v>
                </c:pt>
                <c:pt idx="313">
                  <c:v>108</c:v>
                </c:pt>
                <c:pt idx="314">
                  <c:v>108.4</c:v>
                </c:pt>
                <c:pt idx="315">
                  <c:v>108.7</c:v>
                </c:pt>
                <c:pt idx="316">
                  <c:v>109.1</c:v>
                </c:pt>
                <c:pt idx="317">
                  <c:v>109.5</c:v>
                </c:pt>
                <c:pt idx="318">
                  <c:v>109.9</c:v>
                </c:pt>
                <c:pt idx="319">
                  <c:v>110.3</c:v>
                </c:pt>
                <c:pt idx="320">
                  <c:v>110.8</c:v>
                </c:pt>
                <c:pt idx="321">
                  <c:v>111.1</c:v>
                </c:pt>
                <c:pt idx="322">
                  <c:v>111.5</c:v>
                </c:pt>
                <c:pt idx="323">
                  <c:v>111.9</c:v>
                </c:pt>
                <c:pt idx="324">
                  <c:v>112.3</c:v>
                </c:pt>
                <c:pt idx="325">
                  <c:v>112.7</c:v>
                </c:pt>
                <c:pt idx="326">
                  <c:v>113.1</c:v>
                </c:pt>
                <c:pt idx="327">
                  <c:v>113.5</c:v>
                </c:pt>
                <c:pt idx="328">
                  <c:v>113.9</c:v>
                </c:pt>
                <c:pt idx="329">
                  <c:v>114.3</c:v>
                </c:pt>
                <c:pt idx="330">
                  <c:v>114.7</c:v>
                </c:pt>
                <c:pt idx="331">
                  <c:v>115.1</c:v>
                </c:pt>
                <c:pt idx="332">
                  <c:v>115.5</c:v>
                </c:pt>
                <c:pt idx="333">
                  <c:v>115.9</c:v>
                </c:pt>
                <c:pt idx="334">
                  <c:v>116.3</c:v>
                </c:pt>
                <c:pt idx="335">
                  <c:v>116.7</c:v>
                </c:pt>
                <c:pt idx="336">
                  <c:v>117.1</c:v>
                </c:pt>
                <c:pt idx="337">
                  <c:v>117.5</c:v>
                </c:pt>
                <c:pt idx="338">
                  <c:v>117.9</c:v>
                </c:pt>
                <c:pt idx="339">
                  <c:v>118.2</c:v>
                </c:pt>
                <c:pt idx="340">
                  <c:v>118.7</c:v>
                </c:pt>
                <c:pt idx="341">
                  <c:v>119.1</c:v>
                </c:pt>
                <c:pt idx="342">
                  <c:v>119.5</c:v>
                </c:pt>
                <c:pt idx="343">
                  <c:v>119.9</c:v>
                </c:pt>
                <c:pt idx="344">
                  <c:v>120.3</c:v>
                </c:pt>
                <c:pt idx="345">
                  <c:v>120.7</c:v>
                </c:pt>
                <c:pt idx="346">
                  <c:v>121.1</c:v>
                </c:pt>
                <c:pt idx="347">
                  <c:v>121.5</c:v>
                </c:pt>
                <c:pt idx="348">
                  <c:v>121.9</c:v>
                </c:pt>
                <c:pt idx="349">
                  <c:v>122.4</c:v>
                </c:pt>
                <c:pt idx="350">
                  <c:v>122.7</c:v>
                </c:pt>
                <c:pt idx="351">
                  <c:v>123.1</c:v>
                </c:pt>
                <c:pt idx="352">
                  <c:v>123.5</c:v>
                </c:pt>
                <c:pt idx="353">
                  <c:v>123.9</c:v>
                </c:pt>
                <c:pt idx="354">
                  <c:v>124.3</c:v>
                </c:pt>
                <c:pt idx="355">
                  <c:v>124.7</c:v>
                </c:pt>
                <c:pt idx="356">
                  <c:v>125.1</c:v>
                </c:pt>
                <c:pt idx="357">
                  <c:v>125.5</c:v>
                </c:pt>
                <c:pt idx="358">
                  <c:v>125.9</c:v>
                </c:pt>
                <c:pt idx="359">
                  <c:v>126.3</c:v>
                </c:pt>
                <c:pt idx="360">
                  <c:v>126.6</c:v>
                </c:pt>
                <c:pt idx="361">
                  <c:v>127</c:v>
                </c:pt>
                <c:pt idx="362">
                  <c:v>127.4</c:v>
                </c:pt>
                <c:pt idx="363">
                  <c:v>127.8</c:v>
                </c:pt>
                <c:pt idx="364">
                  <c:v>128.19999999999999</c:v>
                </c:pt>
                <c:pt idx="365">
                  <c:v>128.6</c:v>
                </c:pt>
                <c:pt idx="366">
                  <c:v>129</c:v>
                </c:pt>
                <c:pt idx="367">
                  <c:v>129.4</c:v>
                </c:pt>
                <c:pt idx="368">
                  <c:v>129.80000000000001</c:v>
                </c:pt>
                <c:pt idx="369">
                  <c:v>130.19999999999999</c:v>
                </c:pt>
                <c:pt idx="370">
                  <c:v>130.6</c:v>
                </c:pt>
                <c:pt idx="371">
                  <c:v>131</c:v>
                </c:pt>
                <c:pt idx="372">
                  <c:v>131.4</c:v>
                </c:pt>
                <c:pt idx="373">
                  <c:v>131.80000000000001</c:v>
                </c:pt>
                <c:pt idx="374">
                  <c:v>132.19999999999999</c:v>
                </c:pt>
                <c:pt idx="375">
                  <c:v>132.6</c:v>
                </c:pt>
                <c:pt idx="376">
                  <c:v>133</c:v>
                </c:pt>
                <c:pt idx="377">
                  <c:v>133.4</c:v>
                </c:pt>
                <c:pt idx="378">
                  <c:v>133.80000000000001</c:v>
                </c:pt>
                <c:pt idx="379">
                  <c:v>134.19999999999999</c:v>
                </c:pt>
                <c:pt idx="380">
                  <c:v>134.6</c:v>
                </c:pt>
                <c:pt idx="381">
                  <c:v>135</c:v>
                </c:pt>
                <c:pt idx="382">
                  <c:v>135.4</c:v>
                </c:pt>
                <c:pt idx="383">
                  <c:v>135.80000000000001</c:v>
                </c:pt>
                <c:pt idx="384">
                  <c:v>136.30000000000001</c:v>
                </c:pt>
                <c:pt idx="385">
                  <c:v>136.69999999999999</c:v>
                </c:pt>
                <c:pt idx="386">
                  <c:v>137.1</c:v>
                </c:pt>
                <c:pt idx="387">
                  <c:v>137.4</c:v>
                </c:pt>
                <c:pt idx="388">
                  <c:v>137.80000000000001</c:v>
                </c:pt>
                <c:pt idx="389">
                  <c:v>138.19999999999999</c:v>
                </c:pt>
                <c:pt idx="390">
                  <c:v>138.6</c:v>
                </c:pt>
                <c:pt idx="391">
                  <c:v>139.1</c:v>
                </c:pt>
                <c:pt idx="392">
                  <c:v>139.4</c:v>
                </c:pt>
                <c:pt idx="393">
                  <c:v>139.80000000000001</c:v>
                </c:pt>
                <c:pt idx="394">
                  <c:v>140.19999999999999</c:v>
                </c:pt>
                <c:pt idx="395">
                  <c:v>140.6</c:v>
                </c:pt>
                <c:pt idx="396">
                  <c:v>141</c:v>
                </c:pt>
                <c:pt idx="397">
                  <c:v>141.4</c:v>
                </c:pt>
                <c:pt idx="398">
                  <c:v>141.69999999999999</c:v>
                </c:pt>
                <c:pt idx="399">
                  <c:v>142.1</c:v>
                </c:pt>
                <c:pt idx="400">
                  <c:v>142.5</c:v>
                </c:pt>
                <c:pt idx="401">
                  <c:v>142.9</c:v>
                </c:pt>
                <c:pt idx="402">
                  <c:v>143.30000000000001</c:v>
                </c:pt>
                <c:pt idx="403">
                  <c:v>143.69999999999999</c:v>
                </c:pt>
                <c:pt idx="404">
                  <c:v>144.1</c:v>
                </c:pt>
                <c:pt idx="405">
                  <c:v>144.5</c:v>
                </c:pt>
                <c:pt idx="406">
                  <c:v>144.9</c:v>
                </c:pt>
                <c:pt idx="407">
                  <c:v>145.30000000000001</c:v>
                </c:pt>
                <c:pt idx="408">
                  <c:v>145.69999999999999</c:v>
                </c:pt>
                <c:pt idx="409">
                  <c:v>146.1</c:v>
                </c:pt>
                <c:pt idx="410">
                  <c:v>146.5</c:v>
                </c:pt>
                <c:pt idx="411">
                  <c:v>146.9</c:v>
                </c:pt>
                <c:pt idx="412">
                  <c:v>147.30000000000001</c:v>
                </c:pt>
                <c:pt idx="413">
                  <c:v>147.69999999999999</c:v>
                </c:pt>
                <c:pt idx="414">
                  <c:v>148.1</c:v>
                </c:pt>
                <c:pt idx="415">
                  <c:v>148.5</c:v>
                </c:pt>
                <c:pt idx="416">
                  <c:v>148.9</c:v>
                </c:pt>
                <c:pt idx="417">
                  <c:v>149.19999999999999</c:v>
                </c:pt>
                <c:pt idx="418">
                  <c:v>149.69999999999999</c:v>
                </c:pt>
                <c:pt idx="419">
                  <c:v>150</c:v>
                </c:pt>
                <c:pt idx="420">
                  <c:v>150.5</c:v>
                </c:pt>
                <c:pt idx="421">
                  <c:v>150.9</c:v>
                </c:pt>
                <c:pt idx="422">
                  <c:v>151.30000000000001</c:v>
                </c:pt>
                <c:pt idx="423">
                  <c:v>151.6</c:v>
                </c:pt>
                <c:pt idx="424">
                  <c:v>152.1</c:v>
                </c:pt>
                <c:pt idx="425">
                  <c:v>152.5</c:v>
                </c:pt>
                <c:pt idx="426">
                  <c:v>152.9</c:v>
                </c:pt>
                <c:pt idx="427">
                  <c:v>153.30000000000001</c:v>
                </c:pt>
                <c:pt idx="428">
                  <c:v>153.69999999999999</c:v>
                </c:pt>
                <c:pt idx="429">
                  <c:v>154.1</c:v>
                </c:pt>
                <c:pt idx="430">
                  <c:v>154.5</c:v>
                </c:pt>
                <c:pt idx="431">
                  <c:v>154.9</c:v>
                </c:pt>
                <c:pt idx="432">
                  <c:v>155.30000000000001</c:v>
                </c:pt>
                <c:pt idx="433">
                  <c:v>155.69999999999999</c:v>
                </c:pt>
                <c:pt idx="434">
                  <c:v>156.1</c:v>
                </c:pt>
                <c:pt idx="435">
                  <c:v>156.4</c:v>
                </c:pt>
                <c:pt idx="436">
                  <c:v>156.80000000000001</c:v>
                </c:pt>
                <c:pt idx="437">
                  <c:v>157.19999999999999</c:v>
                </c:pt>
                <c:pt idx="438">
                  <c:v>157.6</c:v>
                </c:pt>
                <c:pt idx="439">
                  <c:v>158</c:v>
                </c:pt>
                <c:pt idx="440">
                  <c:v>158.4</c:v>
                </c:pt>
                <c:pt idx="441">
                  <c:v>158.69999999999999</c:v>
                </c:pt>
                <c:pt idx="442">
                  <c:v>159.19999999999999</c:v>
                </c:pt>
                <c:pt idx="443">
                  <c:v>159.5</c:v>
                </c:pt>
                <c:pt idx="444">
                  <c:v>159.9</c:v>
                </c:pt>
                <c:pt idx="445">
                  <c:v>160.4</c:v>
                </c:pt>
                <c:pt idx="446">
                  <c:v>160.69999999999999</c:v>
                </c:pt>
                <c:pt idx="447">
                  <c:v>161.1</c:v>
                </c:pt>
                <c:pt idx="448">
                  <c:v>161.5</c:v>
                </c:pt>
                <c:pt idx="449">
                  <c:v>161.9</c:v>
                </c:pt>
                <c:pt idx="450">
                  <c:v>162.30000000000001</c:v>
                </c:pt>
                <c:pt idx="451">
                  <c:v>162.69999999999999</c:v>
                </c:pt>
                <c:pt idx="452">
                  <c:v>163.1</c:v>
                </c:pt>
                <c:pt idx="453">
                  <c:v>163.5</c:v>
                </c:pt>
                <c:pt idx="454">
                  <c:v>163.9</c:v>
                </c:pt>
                <c:pt idx="455">
                  <c:v>164.3</c:v>
                </c:pt>
                <c:pt idx="456">
                  <c:v>164.7</c:v>
                </c:pt>
                <c:pt idx="457">
                  <c:v>165</c:v>
                </c:pt>
                <c:pt idx="458">
                  <c:v>165.5</c:v>
                </c:pt>
                <c:pt idx="459">
                  <c:v>165.8</c:v>
                </c:pt>
                <c:pt idx="460">
                  <c:v>166.2</c:v>
                </c:pt>
                <c:pt idx="461">
                  <c:v>166.6</c:v>
                </c:pt>
                <c:pt idx="462">
                  <c:v>167</c:v>
                </c:pt>
                <c:pt idx="463">
                  <c:v>167.5</c:v>
                </c:pt>
                <c:pt idx="464">
                  <c:v>167.9</c:v>
                </c:pt>
                <c:pt idx="465">
                  <c:v>168.3</c:v>
                </c:pt>
                <c:pt idx="466">
                  <c:v>168.7</c:v>
                </c:pt>
                <c:pt idx="467">
                  <c:v>169.1</c:v>
                </c:pt>
                <c:pt idx="468">
                  <c:v>169.4</c:v>
                </c:pt>
                <c:pt idx="469">
                  <c:v>169.9</c:v>
                </c:pt>
                <c:pt idx="470">
                  <c:v>170.3</c:v>
                </c:pt>
                <c:pt idx="471">
                  <c:v>170.7</c:v>
                </c:pt>
                <c:pt idx="472">
                  <c:v>171.1</c:v>
                </c:pt>
                <c:pt idx="473">
                  <c:v>171.4</c:v>
                </c:pt>
                <c:pt idx="474">
                  <c:v>171.9</c:v>
                </c:pt>
                <c:pt idx="475">
                  <c:v>172.2</c:v>
                </c:pt>
                <c:pt idx="476">
                  <c:v>172.6</c:v>
                </c:pt>
                <c:pt idx="477">
                  <c:v>173</c:v>
                </c:pt>
                <c:pt idx="478">
                  <c:v>173.3</c:v>
                </c:pt>
                <c:pt idx="479">
                  <c:v>173.8</c:v>
                </c:pt>
                <c:pt idx="480">
                  <c:v>174.2</c:v>
                </c:pt>
                <c:pt idx="481">
                  <c:v>174.5</c:v>
                </c:pt>
                <c:pt idx="482">
                  <c:v>174.9</c:v>
                </c:pt>
                <c:pt idx="483">
                  <c:v>175.3</c:v>
                </c:pt>
                <c:pt idx="484">
                  <c:v>175.7</c:v>
                </c:pt>
                <c:pt idx="485">
                  <c:v>176.1</c:v>
                </c:pt>
                <c:pt idx="486">
                  <c:v>176.5</c:v>
                </c:pt>
                <c:pt idx="487">
                  <c:v>176.8</c:v>
                </c:pt>
                <c:pt idx="488">
                  <c:v>177.3</c:v>
                </c:pt>
                <c:pt idx="489">
                  <c:v>177.7</c:v>
                </c:pt>
                <c:pt idx="490">
                  <c:v>178</c:v>
                </c:pt>
                <c:pt idx="491">
                  <c:v>178.5</c:v>
                </c:pt>
                <c:pt idx="492">
                  <c:v>178.9</c:v>
                </c:pt>
                <c:pt idx="493">
                  <c:v>179.3</c:v>
                </c:pt>
                <c:pt idx="494">
                  <c:v>179.6</c:v>
                </c:pt>
                <c:pt idx="495">
                  <c:v>180</c:v>
                </c:pt>
                <c:pt idx="496">
                  <c:v>180.5</c:v>
                </c:pt>
                <c:pt idx="497">
                  <c:v>180.8</c:v>
                </c:pt>
                <c:pt idx="498">
                  <c:v>181.2</c:v>
                </c:pt>
                <c:pt idx="499">
                  <c:v>181.6</c:v>
                </c:pt>
                <c:pt idx="500">
                  <c:v>182</c:v>
                </c:pt>
                <c:pt idx="501">
                  <c:v>182.4</c:v>
                </c:pt>
                <c:pt idx="502">
                  <c:v>182.8</c:v>
                </c:pt>
                <c:pt idx="503">
                  <c:v>183.2</c:v>
                </c:pt>
                <c:pt idx="504">
                  <c:v>183.7</c:v>
                </c:pt>
                <c:pt idx="505">
                  <c:v>184.1</c:v>
                </c:pt>
                <c:pt idx="506">
                  <c:v>184.5</c:v>
                </c:pt>
                <c:pt idx="507">
                  <c:v>184.9</c:v>
                </c:pt>
                <c:pt idx="508">
                  <c:v>185.2</c:v>
                </c:pt>
                <c:pt idx="509">
                  <c:v>185.7</c:v>
                </c:pt>
                <c:pt idx="510">
                  <c:v>186.1</c:v>
                </c:pt>
                <c:pt idx="511">
                  <c:v>186.4</c:v>
                </c:pt>
                <c:pt idx="512">
                  <c:v>186.8</c:v>
                </c:pt>
                <c:pt idx="513">
                  <c:v>187.2</c:v>
                </c:pt>
                <c:pt idx="514">
                  <c:v>187.6</c:v>
                </c:pt>
                <c:pt idx="515">
                  <c:v>188</c:v>
                </c:pt>
                <c:pt idx="516">
                  <c:v>188.4</c:v>
                </c:pt>
                <c:pt idx="517">
                  <c:v>188.7</c:v>
                </c:pt>
                <c:pt idx="518">
                  <c:v>189.1</c:v>
                </c:pt>
                <c:pt idx="519">
                  <c:v>189.5</c:v>
                </c:pt>
                <c:pt idx="520">
                  <c:v>189.9</c:v>
                </c:pt>
                <c:pt idx="521">
                  <c:v>190.2</c:v>
                </c:pt>
                <c:pt idx="522">
                  <c:v>190.6</c:v>
                </c:pt>
                <c:pt idx="523">
                  <c:v>191</c:v>
                </c:pt>
                <c:pt idx="524">
                  <c:v>191.4</c:v>
                </c:pt>
                <c:pt idx="525">
                  <c:v>191.8</c:v>
                </c:pt>
                <c:pt idx="526">
                  <c:v>192.2</c:v>
                </c:pt>
                <c:pt idx="527">
                  <c:v>192.5</c:v>
                </c:pt>
                <c:pt idx="528">
                  <c:v>193</c:v>
                </c:pt>
                <c:pt idx="529">
                  <c:v>193.3</c:v>
                </c:pt>
                <c:pt idx="530">
                  <c:v>193.7</c:v>
                </c:pt>
                <c:pt idx="531">
                  <c:v>194.1</c:v>
                </c:pt>
                <c:pt idx="532">
                  <c:v>194.5</c:v>
                </c:pt>
                <c:pt idx="533">
                  <c:v>194.9</c:v>
                </c:pt>
                <c:pt idx="534">
                  <c:v>195.3</c:v>
                </c:pt>
                <c:pt idx="535">
                  <c:v>195.7</c:v>
                </c:pt>
                <c:pt idx="536">
                  <c:v>196.1</c:v>
                </c:pt>
                <c:pt idx="537">
                  <c:v>196.4</c:v>
                </c:pt>
                <c:pt idx="538">
                  <c:v>196.8</c:v>
                </c:pt>
                <c:pt idx="539">
                  <c:v>197.2</c:v>
                </c:pt>
                <c:pt idx="540">
                  <c:v>197.6</c:v>
                </c:pt>
                <c:pt idx="541">
                  <c:v>198</c:v>
                </c:pt>
                <c:pt idx="542">
                  <c:v>198.4</c:v>
                </c:pt>
                <c:pt idx="543">
                  <c:v>198.8</c:v>
                </c:pt>
                <c:pt idx="544">
                  <c:v>199.2</c:v>
                </c:pt>
                <c:pt idx="545">
                  <c:v>199.6</c:v>
                </c:pt>
                <c:pt idx="546">
                  <c:v>200</c:v>
                </c:pt>
                <c:pt idx="547">
                  <c:v>200.4</c:v>
                </c:pt>
                <c:pt idx="548">
                  <c:v>200.8</c:v>
                </c:pt>
                <c:pt idx="549">
                  <c:v>201.2</c:v>
                </c:pt>
                <c:pt idx="550">
                  <c:v>201.6</c:v>
                </c:pt>
                <c:pt idx="551">
                  <c:v>202</c:v>
                </c:pt>
                <c:pt idx="552">
                  <c:v>202.4</c:v>
                </c:pt>
                <c:pt idx="553">
                  <c:v>202.8</c:v>
                </c:pt>
                <c:pt idx="554">
                  <c:v>203.2</c:v>
                </c:pt>
                <c:pt idx="555">
                  <c:v>203.6</c:v>
                </c:pt>
                <c:pt idx="556">
                  <c:v>203.9</c:v>
                </c:pt>
                <c:pt idx="557">
                  <c:v>204.4</c:v>
                </c:pt>
                <c:pt idx="558">
                  <c:v>204.7</c:v>
                </c:pt>
                <c:pt idx="559">
                  <c:v>205</c:v>
                </c:pt>
                <c:pt idx="560">
                  <c:v>205.3</c:v>
                </c:pt>
                <c:pt idx="561">
                  <c:v>205.6</c:v>
                </c:pt>
                <c:pt idx="562">
                  <c:v>205.8</c:v>
                </c:pt>
                <c:pt idx="563">
                  <c:v>206</c:v>
                </c:pt>
                <c:pt idx="564">
                  <c:v>206.1</c:v>
                </c:pt>
                <c:pt idx="565">
                  <c:v>206.3</c:v>
                </c:pt>
                <c:pt idx="566">
                  <c:v>206.5</c:v>
                </c:pt>
                <c:pt idx="567">
                  <c:v>206.7</c:v>
                </c:pt>
                <c:pt idx="568">
                  <c:v>206.8</c:v>
                </c:pt>
                <c:pt idx="569">
                  <c:v>206.9</c:v>
                </c:pt>
                <c:pt idx="570">
                  <c:v>207.1</c:v>
                </c:pt>
                <c:pt idx="571">
                  <c:v>207.2</c:v>
                </c:pt>
                <c:pt idx="572">
                  <c:v>207.3</c:v>
                </c:pt>
                <c:pt idx="573">
                  <c:v>207.4</c:v>
                </c:pt>
                <c:pt idx="574">
                  <c:v>207.5</c:v>
                </c:pt>
                <c:pt idx="575">
                  <c:v>207.6</c:v>
                </c:pt>
                <c:pt idx="576">
                  <c:v>207.7</c:v>
                </c:pt>
                <c:pt idx="577">
                  <c:v>207.8</c:v>
                </c:pt>
                <c:pt idx="578">
                  <c:v>207.9</c:v>
                </c:pt>
                <c:pt idx="579">
                  <c:v>207.9</c:v>
                </c:pt>
                <c:pt idx="580">
                  <c:v>208</c:v>
                </c:pt>
                <c:pt idx="581">
                  <c:v>208</c:v>
                </c:pt>
                <c:pt idx="582">
                  <c:v>208.1</c:v>
                </c:pt>
                <c:pt idx="583">
                  <c:v>208.2</c:v>
                </c:pt>
                <c:pt idx="584">
                  <c:v>208.2</c:v>
                </c:pt>
                <c:pt idx="585">
                  <c:v>208.3</c:v>
                </c:pt>
                <c:pt idx="586">
                  <c:v>208.4</c:v>
                </c:pt>
                <c:pt idx="587">
                  <c:v>208.4</c:v>
                </c:pt>
                <c:pt idx="588">
                  <c:v>208.5</c:v>
                </c:pt>
                <c:pt idx="589">
                  <c:v>208.5</c:v>
                </c:pt>
                <c:pt idx="590">
                  <c:v>208.6</c:v>
                </c:pt>
                <c:pt idx="591">
                  <c:v>208.7</c:v>
                </c:pt>
                <c:pt idx="592">
                  <c:v>208.7</c:v>
                </c:pt>
                <c:pt idx="593">
                  <c:v>208.7</c:v>
                </c:pt>
                <c:pt idx="594">
                  <c:v>208.8</c:v>
                </c:pt>
                <c:pt idx="595">
                  <c:v>208.8</c:v>
                </c:pt>
                <c:pt idx="596">
                  <c:v>208.9</c:v>
                </c:pt>
                <c:pt idx="597">
                  <c:v>209</c:v>
                </c:pt>
                <c:pt idx="598">
                  <c:v>208.9</c:v>
                </c:pt>
                <c:pt idx="599">
                  <c:v>209</c:v>
                </c:pt>
                <c:pt idx="600">
                  <c:v>209</c:v>
                </c:pt>
                <c:pt idx="601">
                  <c:v>209</c:v>
                </c:pt>
                <c:pt idx="602">
                  <c:v>209.1</c:v>
                </c:pt>
                <c:pt idx="603">
                  <c:v>209.1</c:v>
                </c:pt>
                <c:pt idx="604">
                  <c:v>209.1</c:v>
                </c:pt>
                <c:pt idx="605">
                  <c:v>209.2</c:v>
                </c:pt>
                <c:pt idx="606">
                  <c:v>209.2</c:v>
                </c:pt>
                <c:pt idx="607">
                  <c:v>209.2</c:v>
                </c:pt>
                <c:pt idx="608">
                  <c:v>209.2</c:v>
                </c:pt>
                <c:pt idx="609">
                  <c:v>209.3</c:v>
                </c:pt>
                <c:pt idx="610">
                  <c:v>209.3</c:v>
                </c:pt>
                <c:pt idx="611">
                  <c:v>209.3</c:v>
                </c:pt>
                <c:pt idx="612">
                  <c:v>209.3</c:v>
                </c:pt>
                <c:pt idx="613">
                  <c:v>209.3</c:v>
                </c:pt>
                <c:pt idx="614">
                  <c:v>209.4</c:v>
                </c:pt>
                <c:pt idx="615">
                  <c:v>209.4</c:v>
                </c:pt>
                <c:pt idx="616">
                  <c:v>209.5</c:v>
                </c:pt>
                <c:pt idx="617">
                  <c:v>209.5</c:v>
                </c:pt>
                <c:pt idx="618">
                  <c:v>209.4</c:v>
                </c:pt>
                <c:pt idx="619">
                  <c:v>209.5</c:v>
                </c:pt>
                <c:pt idx="620">
                  <c:v>209.5</c:v>
                </c:pt>
                <c:pt idx="621">
                  <c:v>209.6</c:v>
                </c:pt>
                <c:pt idx="622">
                  <c:v>209.6</c:v>
                </c:pt>
                <c:pt idx="623">
                  <c:v>209.6</c:v>
                </c:pt>
                <c:pt idx="624">
                  <c:v>209.6</c:v>
                </c:pt>
                <c:pt idx="625">
                  <c:v>209.6</c:v>
                </c:pt>
                <c:pt idx="626">
                  <c:v>209.6</c:v>
                </c:pt>
                <c:pt idx="627">
                  <c:v>209.7</c:v>
                </c:pt>
                <c:pt idx="628">
                  <c:v>209.7</c:v>
                </c:pt>
                <c:pt idx="629">
                  <c:v>209.8</c:v>
                </c:pt>
                <c:pt idx="630">
                  <c:v>209.8</c:v>
                </c:pt>
                <c:pt idx="631">
                  <c:v>209.8</c:v>
                </c:pt>
                <c:pt idx="632">
                  <c:v>209.8</c:v>
                </c:pt>
                <c:pt idx="633">
                  <c:v>209.9</c:v>
                </c:pt>
                <c:pt idx="634">
                  <c:v>209.9</c:v>
                </c:pt>
                <c:pt idx="635">
                  <c:v>209.9</c:v>
                </c:pt>
                <c:pt idx="636">
                  <c:v>209.9</c:v>
                </c:pt>
                <c:pt idx="637">
                  <c:v>209.9</c:v>
                </c:pt>
                <c:pt idx="638">
                  <c:v>210</c:v>
                </c:pt>
                <c:pt idx="639">
                  <c:v>209.9</c:v>
                </c:pt>
                <c:pt idx="640">
                  <c:v>210</c:v>
                </c:pt>
                <c:pt idx="641">
                  <c:v>210</c:v>
                </c:pt>
                <c:pt idx="642">
                  <c:v>210</c:v>
                </c:pt>
                <c:pt idx="643">
                  <c:v>210</c:v>
                </c:pt>
                <c:pt idx="644">
                  <c:v>210</c:v>
                </c:pt>
                <c:pt idx="645">
                  <c:v>210</c:v>
                </c:pt>
                <c:pt idx="646">
                  <c:v>210</c:v>
                </c:pt>
                <c:pt idx="647">
                  <c:v>210</c:v>
                </c:pt>
                <c:pt idx="648">
                  <c:v>210</c:v>
                </c:pt>
                <c:pt idx="649">
                  <c:v>210</c:v>
                </c:pt>
                <c:pt idx="650">
                  <c:v>210.1</c:v>
                </c:pt>
                <c:pt idx="651">
                  <c:v>210.1</c:v>
                </c:pt>
                <c:pt idx="652">
                  <c:v>210.1</c:v>
                </c:pt>
                <c:pt idx="653">
                  <c:v>210.1</c:v>
                </c:pt>
                <c:pt idx="654">
                  <c:v>210.1</c:v>
                </c:pt>
                <c:pt idx="655">
                  <c:v>210.1</c:v>
                </c:pt>
                <c:pt idx="656">
                  <c:v>210.1</c:v>
                </c:pt>
                <c:pt idx="657">
                  <c:v>210.2</c:v>
                </c:pt>
                <c:pt idx="658">
                  <c:v>210.2</c:v>
                </c:pt>
                <c:pt idx="659">
                  <c:v>210.2</c:v>
                </c:pt>
                <c:pt idx="660">
                  <c:v>210.2</c:v>
                </c:pt>
                <c:pt idx="661">
                  <c:v>210.2</c:v>
                </c:pt>
                <c:pt idx="662">
                  <c:v>210.2</c:v>
                </c:pt>
                <c:pt idx="663">
                  <c:v>210.2</c:v>
                </c:pt>
                <c:pt idx="664">
                  <c:v>210.2</c:v>
                </c:pt>
                <c:pt idx="665">
                  <c:v>210.2</c:v>
                </c:pt>
                <c:pt idx="666">
                  <c:v>210.2</c:v>
                </c:pt>
                <c:pt idx="667">
                  <c:v>210.2</c:v>
                </c:pt>
                <c:pt idx="668">
                  <c:v>210.2</c:v>
                </c:pt>
                <c:pt idx="669">
                  <c:v>210.3</c:v>
                </c:pt>
                <c:pt idx="670">
                  <c:v>210.3</c:v>
                </c:pt>
                <c:pt idx="671">
                  <c:v>210.4</c:v>
                </c:pt>
                <c:pt idx="672">
                  <c:v>210.3</c:v>
                </c:pt>
                <c:pt idx="673">
                  <c:v>210.3</c:v>
                </c:pt>
                <c:pt idx="674">
                  <c:v>210.4</c:v>
                </c:pt>
                <c:pt idx="675">
                  <c:v>210.3</c:v>
                </c:pt>
                <c:pt idx="676">
                  <c:v>210.4</c:v>
                </c:pt>
                <c:pt idx="677">
                  <c:v>210.4</c:v>
                </c:pt>
                <c:pt idx="678">
                  <c:v>210.4</c:v>
                </c:pt>
                <c:pt idx="679">
                  <c:v>210.4</c:v>
                </c:pt>
                <c:pt idx="680">
                  <c:v>210.5</c:v>
                </c:pt>
                <c:pt idx="681">
                  <c:v>210.5</c:v>
                </c:pt>
                <c:pt idx="682">
                  <c:v>210.5</c:v>
                </c:pt>
                <c:pt idx="683">
                  <c:v>210.4</c:v>
                </c:pt>
                <c:pt idx="684">
                  <c:v>210.4</c:v>
                </c:pt>
                <c:pt idx="685">
                  <c:v>210.5</c:v>
                </c:pt>
                <c:pt idx="686">
                  <c:v>210.5</c:v>
                </c:pt>
                <c:pt idx="687">
                  <c:v>210.4</c:v>
                </c:pt>
                <c:pt idx="688">
                  <c:v>210.5</c:v>
                </c:pt>
                <c:pt idx="689">
                  <c:v>210.4</c:v>
                </c:pt>
                <c:pt idx="690">
                  <c:v>210.4</c:v>
                </c:pt>
                <c:pt idx="691">
                  <c:v>210.4</c:v>
                </c:pt>
                <c:pt idx="692">
                  <c:v>210.4</c:v>
                </c:pt>
                <c:pt idx="693">
                  <c:v>210.4</c:v>
                </c:pt>
                <c:pt idx="694">
                  <c:v>210.5</c:v>
                </c:pt>
                <c:pt idx="695">
                  <c:v>210.5</c:v>
                </c:pt>
                <c:pt idx="696">
                  <c:v>210.5</c:v>
                </c:pt>
                <c:pt idx="697">
                  <c:v>210.5</c:v>
                </c:pt>
                <c:pt idx="698">
                  <c:v>210.5</c:v>
                </c:pt>
                <c:pt idx="699">
                  <c:v>210.5</c:v>
                </c:pt>
                <c:pt idx="700">
                  <c:v>210.5</c:v>
                </c:pt>
                <c:pt idx="701">
                  <c:v>210.6</c:v>
                </c:pt>
                <c:pt idx="702">
                  <c:v>210.6</c:v>
                </c:pt>
                <c:pt idx="703">
                  <c:v>210.6</c:v>
                </c:pt>
                <c:pt idx="704">
                  <c:v>210.6</c:v>
                </c:pt>
                <c:pt idx="705">
                  <c:v>210.5</c:v>
                </c:pt>
                <c:pt idx="706">
                  <c:v>210.5</c:v>
                </c:pt>
                <c:pt idx="707">
                  <c:v>210.6</c:v>
                </c:pt>
                <c:pt idx="708">
                  <c:v>210.6</c:v>
                </c:pt>
                <c:pt idx="709">
                  <c:v>210.6</c:v>
                </c:pt>
                <c:pt idx="710">
                  <c:v>210.6</c:v>
                </c:pt>
                <c:pt idx="711">
                  <c:v>210.6</c:v>
                </c:pt>
                <c:pt idx="712">
                  <c:v>210.6</c:v>
                </c:pt>
                <c:pt idx="713">
                  <c:v>210.7</c:v>
                </c:pt>
                <c:pt idx="714">
                  <c:v>210.6</c:v>
                </c:pt>
                <c:pt idx="715">
                  <c:v>210.7</c:v>
                </c:pt>
                <c:pt idx="716">
                  <c:v>210.7</c:v>
                </c:pt>
                <c:pt idx="717">
                  <c:v>210.7</c:v>
                </c:pt>
                <c:pt idx="718">
                  <c:v>210.7</c:v>
                </c:pt>
                <c:pt idx="719">
                  <c:v>210.7</c:v>
                </c:pt>
                <c:pt idx="720">
                  <c:v>210.7</c:v>
                </c:pt>
                <c:pt idx="721">
                  <c:v>210.7</c:v>
                </c:pt>
                <c:pt idx="722">
                  <c:v>210.7</c:v>
                </c:pt>
                <c:pt idx="723">
                  <c:v>210.7</c:v>
                </c:pt>
                <c:pt idx="724">
                  <c:v>210.7</c:v>
                </c:pt>
                <c:pt idx="725">
                  <c:v>210.7</c:v>
                </c:pt>
                <c:pt idx="726">
                  <c:v>210.8</c:v>
                </c:pt>
                <c:pt idx="727">
                  <c:v>210.7</c:v>
                </c:pt>
                <c:pt idx="728">
                  <c:v>210.7</c:v>
                </c:pt>
                <c:pt idx="729">
                  <c:v>210.7</c:v>
                </c:pt>
                <c:pt idx="730">
                  <c:v>210.7</c:v>
                </c:pt>
                <c:pt idx="731">
                  <c:v>210.7</c:v>
                </c:pt>
                <c:pt idx="732">
                  <c:v>210.7</c:v>
                </c:pt>
                <c:pt idx="733">
                  <c:v>210.7</c:v>
                </c:pt>
                <c:pt idx="734">
                  <c:v>210.7</c:v>
                </c:pt>
                <c:pt idx="735">
                  <c:v>210.7</c:v>
                </c:pt>
                <c:pt idx="736">
                  <c:v>210.7</c:v>
                </c:pt>
                <c:pt idx="737">
                  <c:v>210.7</c:v>
                </c:pt>
                <c:pt idx="738">
                  <c:v>210.7</c:v>
                </c:pt>
                <c:pt idx="739">
                  <c:v>210.7</c:v>
                </c:pt>
                <c:pt idx="740">
                  <c:v>210.7</c:v>
                </c:pt>
                <c:pt idx="741">
                  <c:v>210.7</c:v>
                </c:pt>
                <c:pt idx="742">
                  <c:v>210.7</c:v>
                </c:pt>
                <c:pt idx="743">
                  <c:v>210.7</c:v>
                </c:pt>
                <c:pt idx="744">
                  <c:v>210.7</c:v>
                </c:pt>
                <c:pt idx="745">
                  <c:v>210.7</c:v>
                </c:pt>
                <c:pt idx="746">
                  <c:v>210.7</c:v>
                </c:pt>
                <c:pt idx="747">
                  <c:v>210.7</c:v>
                </c:pt>
                <c:pt idx="748">
                  <c:v>210.8</c:v>
                </c:pt>
                <c:pt idx="749">
                  <c:v>210.7</c:v>
                </c:pt>
                <c:pt idx="750">
                  <c:v>210.7</c:v>
                </c:pt>
                <c:pt idx="751">
                  <c:v>210.8</c:v>
                </c:pt>
                <c:pt idx="752">
                  <c:v>210.8</c:v>
                </c:pt>
                <c:pt idx="753">
                  <c:v>210.8</c:v>
                </c:pt>
                <c:pt idx="754">
                  <c:v>210.8</c:v>
                </c:pt>
                <c:pt idx="755">
                  <c:v>210.8</c:v>
                </c:pt>
                <c:pt idx="756">
                  <c:v>210.9</c:v>
                </c:pt>
                <c:pt idx="757">
                  <c:v>210.8</c:v>
                </c:pt>
                <c:pt idx="758">
                  <c:v>210.8</c:v>
                </c:pt>
                <c:pt idx="759">
                  <c:v>210.8</c:v>
                </c:pt>
                <c:pt idx="760">
                  <c:v>210.9</c:v>
                </c:pt>
                <c:pt idx="761">
                  <c:v>210.9</c:v>
                </c:pt>
                <c:pt idx="762">
                  <c:v>210.8</c:v>
                </c:pt>
                <c:pt idx="763">
                  <c:v>210.9</c:v>
                </c:pt>
                <c:pt idx="764">
                  <c:v>210.8</c:v>
                </c:pt>
                <c:pt idx="765">
                  <c:v>210.8</c:v>
                </c:pt>
                <c:pt idx="766">
                  <c:v>210.9</c:v>
                </c:pt>
                <c:pt idx="767">
                  <c:v>210.8</c:v>
                </c:pt>
                <c:pt idx="768">
                  <c:v>210.9</c:v>
                </c:pt>
                <c:pt idx="769">
                  <c:v>210.8</c:v>
                </c:pt>
                <c:pt idx="770">
                  <c:v>210.9</c:v>
                </c:pt>
                <c:pt idx="771">
                  <c:v>210.8</c:v>
                </c:pt>
                <c:pt idx="772">
                  <c:v>210.9</c:v>
                </c:pt>
                <c:pt idx="773">
                  <c:v>210.8</c:v>
                </c:pt>
                <c:pt idx="774">
                  <c:v>210.9</c:v>
                </c:pt>
                <c:pt idx="775">
                  <c:v>210.8</c:v>
                </c:pt>
                <c:pt idx="776">
                  <c:v>210.8</c:v>
                </c:pt>
                <c:pt idx="777">
                  <c:v>210.8</c:v>
                </c:pt>
                <c:pt idx="778">
                  <c:v>210.8</c:v>
                </c:pt>
                <c:pt idx="779">
                  <c:v>210.8</c:v>
                </c:pt>
                <c:pt idx="780">
                  <c:v>210.8</c:v>
                </c:pt>
                <c:pt idx="781">
                  <c:v>210.8</c:v>
                </c:pt>
                <c:pt idx="782">
                  <c:v>210.8</c:v>
                </c:pt>
                <c:pt idx="783">
                  <c:v>210.8</c:v>
                </c:pt>
                <c:pt idx="784">
                  <c:v>210.8</c:v>
                </c:pt>
                <c:pt idx="785">
                  <c:v>210.8</c:v>
                </c:pt>
                <c:pt idx="786">
                  <c:v>210.9</c:v>
                </c:pt>
                <c:pt idx="787">
                  <c:v>210.8</c:v>
                </c:pt>
                <c:pt idx="788">
                  <c:v>210.9</c:v>
                </c:pt>
                <c:pt idx="789">
                  <c:v>210.9</c:v>
                </c:pt>
                <c:pt idx="790">
                  <c:v>210.8</c:v>
                </c:pt>
                <c:pt idx="791">
                  <c:v>210.9</c:v>
                </c:pt>
                <c:pt idx="792">
                  <c:v>210.9</c:v>
                </c:pt>
                <c:pt idx="793">
                  <c:v>210.9</c:v>
                </c:pt>
                <c:pt idx="794">
                  <c:v>211</c:v>
                </c:pt>
                <c:pt idx="795">
                  <c:v>210.9</c:v>
                </c:pt>
                <c:pt idx="796">
                  <c:v>210.9</c:v>
                </c:pt>
                <c:pt idx="797">
                  <c:v>210.9</c:v>
                </c:pt>
                <c:pt idx="798">
                  <c:v>211</c:v>
                </c:pt>
                <c:pt idx="799">
                  <c:v>211</c:v>
                </c:pt>
                <c:pt idx="800">
                  <c:v>210.9</c:v>
                </c:pt>
                <c:pt idx="801">
                  <c:v>210.9</c:v>
                </c:pt>
                <c:pt idx="802">
                  <c:v>210.9</c:v>
                </c:pt>
                <c:pt idx="803">
                  <c:v>210.9</c:v>
                </c:pt>
                <c:pt idx="804">
                  <c:v>210.9</c:v>
                </c:pt>
                <c:pt idx="805">
                  <c:v>210.9</c:v>
                </c:pt>
                <c:pt idx="806">
                  <c:v>210.9</c:v>
                </c:pt>
                <c:pt idx="807">
                  <c:v>210.9</c:v>
                </c:pt>
                <c:pt idx="808">
                  <c:v>210.8</c:v>
                </c:pt>
                <c:pt idx="809">
                  <c:v>210.9</c:v>
                </c:pt>
                <c:pt idx="810">
                  <c:v>210.9</c:v>
                </c:pt>
                <c:pt idx="811">
                  <c:v>210.9</c:v>
                </c:pt>
                <c:pt idx="812">
                  <c:v>210.9</c:v>
                </c:pt>
                <c:pt idx="813">
                  <c:v>210.9</c:v>
                </c:pt>
                <c:pt idx="814">
                  <c:v>210.9</c:v>
                </c:pt>
                <c:pt idx="815">
                  <c:v>210.9</c:v>
                </c:pt>
                <c:pt idx="816">
                  <c:v>210.9</c:v>
                </c:pt>
                <c:pt idx="817">
                  <c:v>210.9</c:v>
                </c:pt>
                <c:pt idx="818">
                  <c:v>210.9</c:v>
                </c:pt>
                <c:pt idx="819">
                  <c:v>210.9</c:v>
                </c:pt>
                <c:pt idx="820">
                  <c:v>210.9</c:v>
                </c:pt>
                <c:pt idx="821">
                  <c:v>210.9</c:v>
                </c:pt>
                <c:pt idx="822">
                  <c:v>210.9</c:v>
                </c:pt>
                <c:pt idx="823">
                  <c:v>210.9</c:v>
                </c:pt>
                <c:pt idx="824">
                  <c:v>210.9</c:v>
                </c:pt>
                <c:pt idx="825">
                  <c:v>210.9</c:v>
                </c:pt>
                <c:pt idx="826">
                  <c:v>210.9</c:v>
                </c:pt>
                <c:pt idx="827">
                  <c:v>210.9</c:v>
                </c:pt>
                <c:pt idx="828">
                  <c:v>210.9</c:v>
                </c:pt>
                <c:pt idx="829">
                  <c:v>210.9</c:v>
                </c:pt>
                <c:pt idx="830">
                  <c:v>211</c:v>
                </c:pt>
                <c:pt idx="831">
                  <c:v>210.9</c:v>
                </c:pt>
                <c:pt idx="832">
                  <c:v>210.9</c:v>
                </c:pt>
                <c:pt idx="833">
                  <c:v>211</c:v>
                </c:pt>
                <c:pt idx="834">
                  <c:v>211</c:v>
                </c:pt>
                <c:pt idx="835">
                  <c:v>210.9</c:v>
                </c:pt>
                <c:pt idx="836">
                  <c:v>210.9</c:v>
                </c:pt>
                <c:pt idx="837">
                  <c:v>210.9</c:v>
                </c:pt>
                <c:pt idx="838">
                  <c:v>210.9</c:v>
                </c:pt>
                <c:pt idx="839">
                  <c:v>210.9</c:v>
                </c:pt>
                <c:pt idx="840">
                  <c:v>211</c:v>
                </c:pt>
                <c:pt idx="841">
                  <c:v>211</c:v>
                </c:pt>
                <c:pt idx="842">
                  <c:v>210.9</c:v>
                </c:pt>
                <c:pt idx="843">
                  <c:v>211</c:v>
                </c:pt>
                <c:pt idx="844">
                  <c:v>210.9</c:v>
                </c:pt>
                <c:pt idx="845">
                  <c:v>211</c:v>
                </c:pt>
                <c:pt idx="846">
                  <c:v>211</c:v>
                </c:pt>
                <c:pt idx="847">
                  <c:v>211</c:v>
                </c:pt>
                <c:pt idx="848">
                  <c:v>210.9</c:v>
                </c:pt>
                <c:pt idx="849">
                  <c:v>210.9</c:v>
                </c:pt>
                <c:pt idx="850">
                  <c:v>210.9</c:v>
                </c:pt>
                <c:pt idx="851">
                  <c:v>210.9</c:v>
                </c:pt>
                <c:pt idx="852">
                  <c:v>210.9</c:v>
                </c:pt>
                <c:pt idx="853">
                  <c:v>210.9</c:v>
                </c:pt>
                <c:pt idx="854">
                  <c:v>210.9</c:v>
                </c:pt>
                <c:pt idx="855">
                  <c:v>210.9</c:v>
                </c:pt>
                <c:pt idx="856">
                  <c:v>210.9</c:v>
                </c:pt>
                <c:pt idx="857">
                  <c:v>211</c:v>
                </c:pt>
                <c:pt idx="858">
                  <c:v>210.9</c:v>
                </c:pt>
                <c:pt idx="859">
                  <c:v>210.9</c:v>
                </c:pt>
                <c:pt idx="860">
                  <c:v>210.9</c:v>
                </c:pt>
                <c:pt idx="861">
                  <c:v>210.9</c:v>
                </c:pt>
                <c:pt idx="862">
                  <c:v>210.9</c:v>
                </c:pt>
                <c:pt idx="863">
                  <c:v>210.9</c:v>
                </c:pt>
                <c:pt idx="864">
                  <c:v>210.9</c:v>
                </c:pt>
                <c:pt idx="865">
                  <c:v>210.9</c:v>
                </c:pt>
                <c:pt idx="866">
                  <c:v>210.9</c:v>
                </c:pt>
                <c:pt idx="867">
                  <c:v>210.9</c:v>
                </c:pt>
                <c:pt idx="868">
                  <c:v>210.9</c:v>
                </c:pt>
                <c:pt idx="869">
                  <c:v>210.9</c:v>
                </c:pt>
                <c:pt idx="870">
                  <c:v>211</c:v>
                </c:pt>
                <c:pt idx="871">
                  <c:v>211</c:v>
                </c:pt>
                <c:pt idx="872">
                  <c:v>211</c:v>
                </c:pt>
                <c:pt idx="873">
                  <c:v>211</c:v>
                </c:pt>
                <c:pt idx="874">
                  <c:v>211</c:v>
                </c:pt>
                <c:pt idx="875">
                  <c:v>211</c:v>
                </c:pt>
                <c:pt idx="876">
                  <c:v>211</c:v>
                </c:pt>
                <c:pt idx="877">
                  <c:v>211</c:v>
                </c:pt>
                <c:pt idx="878">
                  <c:v>211</c:v>
                </c:pt>
                <c:pt idx="879">
                  <c:v>211</c:v>
                </c:pt>
                <c:pt idx="880">
                  <c:v>211</c:v>
                </c:pt>
                <c:pt idx="881">
                  <c:v>211</c:v>
                </c:pt>
                <c:pt idx="882">
                  <c:v>211.1</c:v>
                </c:pt>
                <c:pt idx="883">
                  <c:v>211</c:v>
                </c:pt>
                <c:pt idx="884">
                  <c:v>211</c:v>
                </c:pt>
                <c:pt idx="885">
                  <c:v>211</c:v>
                </c:pt>
                <c:pt idx="886">
                  <c:v>211</c:v>
                </c:pt>
                <c:pt idx="887">
                  <c:v>210.9</c:v>
                </c:pt>
                <c:pt idx="888">
                  <c:v>210.9</c:v>
                </c:pt>
                <c:pt idx="889">
                  <c:v>210.9</c:v>
                </c:pt>
                <c:pt idx="890">
                  <c:v>211</c:v>
                </c:pt>
                <c:pt idx="891">
                  <c:v>210.9</c:v>
                </c:pt>
                <c:pt idx="892">
                  <c:v>210.9</c:v>
                </c:pt>
                <c:pt idx="893">
                  <c:v>211</c:v>
                </c:pt>
                <c:pt idx="894">
                  <c:v>210.9</c:v>
                </c:pt>
                <c:pt idx="895">
                  <c:v>210.9</c:v>
                </c:pt>
                <c:pt idx="896">
                  <c:v>210.9</c:v>
                </c:pt>
                <c:pt idx="897">
                  <c:v>210.9</c:v>
                </c:pt>
                <c:pt idx="898">
                  <c:v>210.9</c:v>
                </c:pt>
                <c:pt idx="899">
                  <c:v>210.9</c:v>
                </c:pt>
                <c:pt idx="900">
                  <c:v>210.9</c:v>
                </c:pt>
                <c:pt idx="901">
                  <c:v>210.9</c:v>
                </c:pt>
                <c:pt idx="902">
                  <c:v>210.9</c:v>
                </c:pt>
                <c:pt idx="903">
                  <c:v>210.9</c:v>
                </c:pt>
                <c:pt idx="904">
                  <c:v>211</c:v>
                </c:pt>
                <c:pt idx="905">
                  <c:v>210.9</c:v>
                </c:pt>
                <c:pt idx="906">
                  <c:v>211</c:v>
                </c:pt>
                <c:pt idx="907">
                  <c:v>211</c:v>
                </c:pt>
                <c:pt idx="908">
                  <c:v>211</c:v>
                </c:pt>
                <c:pt idx="909">
                  <c:v>211</c:v>
                </c:pt>
                <c:pt idx="910">
                  <c:v>211</c:v>
                </c:pt>
                <c:pt idx="911">
                  <c:v>211</c:v>
                </c:pt>
                <c:pt idx="912">
                  <c:v>211</c:v>
                </c:pt>
                <c:pt idx="913">
                  <c:v>211</c:v>
                </c:pt>
                <c:pt idx="914">
                  <c:v>211</c:v>
                </c:pt>
                <c:pt idx="915">
                  <c:v>211</c:v>
                </c:pt>
                <c:pt idx="916">
                  <c:v>211</c:v>
                </c:pt>
                <c:pt idx="917">
                  <c:v>211</c:v>
                </c:pt>
                <c:pt idx="918">
                  <c:v>211</c:v>
                </c:pt>
                <c:pt idx="919">
                  <c:v>211</c:v>
                </c:pt>
                <c:pt idx="920">
                  <c:v>211</c:v>
                </c:pt>
                <c:pt idx="921">
                  <c:v>211.1</c:v>
                </c:pt>
                <c:pt idx="922">
                  <c:v>211</c:v>
                </c:pt>
                <c:pt idx="923">
                  <c:v>211</c:v>
                </c:pt>
                <c:pt idx="924">
                  <c:v>211</c:v>
                </c:pt>
                <c:pt idx="925">
                  <c:v>211</c:v>
                </c:pt>
                <c:pt idx="926">
                  <c:v>211</c:v>
                </c:pt>
                <c:pt idx="927">
                  <c:v>211</c:v>
                </c:pt>
                <c:pt idx="928">
                  <c:v>211</c:v>
                </c:pt>
                <c:pt idx="929">
                  <c:v>211</c:v>
                </c:pt>
                <c:pt idx="930">
                  <c:v>211</c:v>
                </c:pt>
                <c:pt idx="931">
                  <c:v>211</c:v>
                </c:pt>
                <c:pt idx="932">
                  <c:v>211</c:v>
                </c:pt>
                <c:pt idx="933">
                  <c:v>210.9</c:v>
                </c:pt>
                <c:pt idx="934">
                  <c:v>211</c:v>
                </c:pt>
                <c:pt idx="935">
                  <c:v>210.9</c:v>
                </c:pt>
                <c:pt idx="936">
                  <c:v>210.9</c:v>
                </c:pt>
                <c:pt idx="937">
                  <c:v>211</c:v>
                </c:pt>
                <c:pt idx="938">
                  <c:v>210.9</c:v>
                </c:pt>
                <c:pt idx="939">
                  <c:v>211</c:v>
                </c:pt>
                <c:pt idx="940">
                  <c:v>211</c:v>
                </c:pt>
                <c:pt idx="941">
                  <c:v>211</c:v>
                </c:pt>
                <c:pt idx="942">
                  <c:v>211</c:v>
                </c:pt>
                <c:pt idx="943">
                  <c:v>210.9</c:v>
                </c:pt>
                <c:pt idx="944">
                  <c:v>211</c:v>
                </c:pt>
                <c:pt idx="945">
                  <c:v>210.9</c:v>
                </c:pt>
                <c:pt idx="946">
                  <c:v>210.9</c:v>
                </c:pt>
                <c:pt idx="947">
                  <c:v>211</c:v>
                </c:pt>
                <c:pt idx="948">
                  <c:v>211</c:v>
                </c:pt>
                <c:pt idx="949">
                  <c:v>211</c:v>
                </c:pt>
                <c:pt idx="950">
                  <c:v>211</c:v>
                </c:pt>
                <c:pt idx="951">
                  <c:v>211</c:v>
                </c:pt>
                <c:pt idx="952">
                  <c:v>211</c:v>
                </c:pt>
                <c:pt idx="953">
                  <c:v>211</c:v>
                </c:pt>
                <c:pt idx="954">
                  <c:v>211</c:v>
                </c:pt>
                <c:pt idx="955">
                  <c:v>211</c:v>
                </c:pt>
                <c:pt idx="956">
                  <c:v>211</c:v>
                </c:pt>
                <c:pt idx="957">
                  <c:v>211</c:v>
                </c:pt>
                <c:pt idx="958">
                  <c:v>211</c:v>
                </c:pt>
                <c:pt idx="959">
                  <c:v>211</c:v>
                </c:pt>
                <c:pt idx="960">
                  <c:v>211</c:v>
                </c:pt>
                <c:pt idx="961">
                  <c:v>211</c:v>
                </c:pt>
                <c:pt idx="962">
                  <c:v>211</c:v>
                </c:pt>
                <c:pt idx="963">
                  <c:v>211</c:v>
                </c:pt>
                <c:pt idx="964">
                  <c:v>211</c:v>
                </c:pt>
                <c:pt idx="965">
                  <c:v>211</c:v>
                </c:pt>
                <c:pt idx="966">
                  <c:v>211</c:v>
                </c:pt>
                <c:pt idx="967">
                  <c:v>211</c:v>
                </c:pt>
                <c:pt idx="968">
                  <c:v>211</c:v>
                </c:pt>
                <c:pt idx="969">
                  <c:v>211</c:v>
                </c:pt>
                <c:pt idx="970">
                  <c:v>211</c:v>
                </c:pt>
                <c:pt idx="971">
                  <c:v>211</c:v>
                </c:pt>
                <c:pt idx="972">
                  <c:v>211</c:v>
                </c:pt>
                <c:pt idx="973">
                  <c:v>211</c:v>
                </c:pt>
                <c:pt idx="974">
                  <c:v>210.9</c:v>
                </c:pt>
                <c:pt idx="975">
                  <c:v>211</c:v>
                </c:pt>
                <c:pt idx="976">
                  <c:v>211</c:v>
                </c:pt>
                <c:pt idx="977">
                  <c:v>211</c:v>
                </c:pt>
                <c:pt idx="978">
                  <c:v>211</c:v>
                </c:pt>
                <c:pt idx="979">
                  <c:v>211</c:v>
                </c:pt>
                <c:pt idx="980">
                  <c:v>211</c:v>
                </c:pt>
                <c:pt idx="981">
                  <c:v>211</c:v>
                </c:pt>
                <c:pt idx="982">
                  <c:v>211</c:v>
                </c:pt>
                <c:pt idx="983">
                  <c:v>211</c:v>
                </c:pt>
                <c:pt idx="984">
                  <c:v>210.9</c:v>
                </c:pt>
                <c:pt idx="985">
                  <c:v>211</c:v>
                </c:pt>
                <c:pt idx="986">
                  <c:v>211</c:v>
                </c:pt>
                <c:pt idx="987">
                  <c:v>211</c:v>
                </c:pt>
                <c:pt idx="988">
                  <c:v>211</c:v>
                </c:pt>
                <c:pt idx="989">
                  <c:v>211</c:v>
                </c:pt>
                <c:pt idx="990">
                  <c:v>211</c:v>
                </c:pt>
                <c:pt idx="991">
                  <c:v>211.1</c:v>
                </c:pt>
                <c:pt idx="992">
                  <c:v>211</c:v>
                </c:pt>
                <c:pt idx="993">
                  <c:v>211</c:v>
                </c:pt>
                <c:pt idx="994">
                  <c:v>211</c:v>
                </c:pt>
                <c:pt idx="995">
                  <c:v>211</c:v>
                </c:pt>
                <c:pt idx="996">
                  <c:v>211</c:v>
                </c:pt>
                <c:pt idx="997">
                  <c:v>211</c:v>
                </c:pt>
                <c:pt idx="998">
                  <c:v>211</c:v>
                </c:pt>
                <c:pt idx="999">
                  <c:v>211</c:v>
                </c:pt>
                <c:pt idx="1000">
                  <c:v>211</c:v>
                </c:pt>
                <c:pt idx="1001">
                  <c:v>211</c:v>
                </c:pt>
                <c:pt idx="1002">
                  <c:v>211</c:v>
                </c:pt>
                <c:pt idx="1003">
                  <c:v>211</c:v>
                </c:pt>
                <c:pt idx="1004">
                  <c:v>211.1</c:v>
                </c:pt>
                <c:pt idx="1005">
                  <c:v>211</c:v>
                </c:pt>
                <c:pt idx="1006">
                  <c:v>211</c:v>
                </c:pt>
                <c:pt idx="1007">
                  <c:v>211</c:v>
                </c:pt>
                <c:pt idx="1008">
                  <c:v>211</c:v>
                </c:pt>
                <c:pt idx="1009">
                  <c:v>211</c:v>
                </c:pt>
                <c:pt idx="1010">
                  <c:v>211</c:v>
                </c:pt>
                <c:pt idx="1011">
                  <c:v>211</c:v>
                </c:pt>
                <c:pt idx="1012">
                  <c:v>211</c:v>
                </c:pt>
                <c:pt idx="1013">
                  <c:v>211</c:v>
                </c:pt>
                <c:pt idx="1014">
                  <c:v>211</c:v>
                </c:pt>
                <c:pt idx="1015">
                  <c:v>211</c:v>
                </c:pt>
                <c:pt idx="1016">
                  <c:v>211</c:v>
                </c:pt>
                <c:pt idx="1017">
                  <c:v>210.9</c:v>
                </c:pt>
                <c:pt idx="1018">
                  <c:v>210.9</c:v>
                </c:pt>
                <c:pt idx="1019">
                  <c:v>210.9</c:v>
                </c:pt>
                <c:pt idx="1020">
                  <c:v>210.9</c:v>
                </c:pt>
                <c:pt idx="1021">
                  <c:v>210.9</c:v>
                </c:pt>
                <c:pt idx="1022">
                  <c:v>210.9</c:v>
                </c:pt>
                <c:pt idx="1023">
                  <c:v>211</c:v>
                </c:pt>
                <c:pt idx="1024">
                  <c:v>211</c:v>
                </c:pt>
                <c:pt idx="1025">
                  <c:v>211</c:v>
                </c:pt>
                <c:pt idx="1026">
                  <c:v>211</c:v>
                </c:pt>
                <c:pt idx="1027">
                  <c:v>211</c:v>
                </c:pt>
                <c:pt idx="1028">
                  <c:v>211</c:v>
                </c:pt>
                <c:pt idx="1029">
                  <c:v>211</c:v>
                </c:pt>
                <c:pt idx="1030">
                  <c:v>211</c:v>
                </c:pt>
                <c:pt idx="1031">
                  <c:v>211</c:v>
                </c:pt>
                <c:pt idx="1032">
                  <c:v>211</c:v>
                </c:pt>
                <c:pt idx="1033">
                  <c:v>211.1</c:v>
                </c:pt>
                <c:pt idx="1034">
                  <c:v>211.1</c:v>
                </c:pt>
                <c:pt idx="1035">
                  <c:v>211.1</c:v>
                </c:pt>
                <c:pt idx="1036">
                  <c:v>211.1</c:v>
                </c:pt>
                <c:pt idx="1037">
                  <c:v>211.1</c:v>
                </c:pt>
                <c:pt idx="1038">
                  <c:v>211.1</c:v>
                </c:pt>
                <c:pt idx="1039">
                  <c:v>211.1</c:v>
                </c:pt>
                <c:pt idx="1040">
                  <c:v>211.1</c:v>
                </c:pt>
                <c:pt idx="1041">
                  <c:v>211.1</c:v>
                </c:pt>
                <c:pt idx="1042">
                  <c:v>211.1</c:v>
                </c:pt>
                <c:pt idx="1043">
                  <c:v>211.1</c:v>
                </c:pt>
                <c:pt idx="1044">
                  <c:v>211</c:v>
                </c:pt>
                <c:pt idx="1045">
                  <c:v>211</c:v>
                </c:pt>
                <c:pt idx="1046">
                  <c:v>211</c:v>
                </c:pt>
                <c:pt idx="1047">
                  <c:v>211</c:v>
                </c:pt>
                <c:pt idx="1048">
                  <c:v>211</c:v>
                </c:pt>
                <c:pt idx="1049">
                  <c:v>211</c:v>
                </c:pt>
                <c:pt idx="1050">
                  <c:v>211</c:v>
                </c:pt>
                <c:pt idx="1051">
                  <c:v>211</c:v>
                </c:pt>
                <c:pt idx="1052">
                  <c:v>211</c:v>
                </c:pt>
                <c:pt idx="1053">
                  <c:v>211</c:v>
                </c:pt>
                <c:pt idx="1054">
                  <c:v>210.9</c:v>
                </c:pt>
                <c:pt idx="1055">
                  <c:v>210.9</c:v>
                </c:pt>
                <c:pt idx="1056">
                  <c:v>211</c:v>
                </c:pt>
                <c:pt idx="1057">
                  <c:v>211</c:v>
                </c:pt>
                <c:pt idx="1058">
                  <c:v>211</c:v>
                </c:pt>
                <c:pt idx="1059">
                  <c:v>211</c:v>
                </c:pt>
                <c:pt idx="1060">
                  <c:v>211</c:v>
                </c:pt>
                <c:pt idx="1061">
                  <c:v>211</c:v>
                </c:pt>
                <c:pt idx="1062">
                  <c:v>211</c:v>
                </c:pt>
                <c:pt idx="1063">
                  <c:v>211</c:v>
                </c:pt>
                <c:pt idx="1064">
                  <c:v>211</c:v>
                </c:pt>
                <c:pt idx="1065">
                  <c:v>211</c:v>
                </c:pt>
                <c:pt idx="1066">
                  <c:v>211</c:v>
                </c:pt>
                <c:pt idx="1067">
                  <c:v>211</c:v>
                </c:pt>
                <c:pt idx="1068">
                  <c:v>211</c:v>
                </c:pt>
                <c:pt idx="1069">
                  <c:v>211</c:v>
                </c:pt>
                <c:pt idx="1070">
                  <c:v>211.1</c:v>
                </c:pt>
                <c:pt idx="1071">
                  <c:v>211.1</c:v>
                </c:pt>
                <c:pt idx="1072">
                  <c:v>211.1</c:v>
                </c:pt>
                <c:pt idx="1073">
                  <c:v>211.1</c:v>
                </c:pt>
                <c:pt idx="1074">
                  <c:v>211.1</c:v>
                </c:pt>
                <c:pt idx="1075">
                  <c:v>211.1</c:v>
                </c:pt>
                <c:pt idx="1076">
                  <c:v>211.1</c:v>
                </c:pt>
                <c:pt idx="1077">
                  <c:v>211.1</c:v>
                </c:pt>
                <c:pt idx="1078">
                  <c:v>211.1</c:v>
                </c:pt>
                <c:pt idx="1079">
                  <c:v>211</c:v>
                </c:pt>
                <c:pt idx="1080">
                  <c:v>211</c:v>
                </c:pt>
                <c:pt idx="1081">
                  <c:v>211</c:v>
                </c:pt>
                <c:pt idx="1082">
                  <c:v>211</c:v>
                </c:pt>
                <c:pt idx="1083">
                  <c:v>211</c:v>
                </c:pt>
                <c:pt idx="1084">
                  <c:v>211</c:v>
                </c:pt>
                <c:pt idx="1085">
                  <c:v>211</c:v>
                </c:pt>
                <c:pt idx="1086">
                  <c:v>211</c:v>
                </c:pt>
                <c:pt idx="1087">
                  <c:v>211</c:v>
                </c:pt>
                <c:pt idx="1088">
                  <c:v>211</c:v>
                </c:pt>
                <c:pt idx="1089">
                  <c:v>211</c:v>
                </c:pt>
                <c:pt idx="1090">
                  <c:v>211</c:v>
                </c:pt>
                <c:pt idx="1091">
                  <c:v>211</c:v>
                </c:pt>
                <c:pt idx="1092">
                  <c:v>211</c:v>
                </c:pt>
                <c:pt idx="1093">
                  <c:v>211</c:v>
                </c:pt>
                <c:pt idx="1094">
                  <c:v>211</c:v>
                </c:pt>
                <c:pt idx="1095">
                  <c:v>211</c:v>
                </c:pt>
                <c:pt idx="1096">
                  <c:v>211</c:v>
                </c:pt>
                <c:pt idx="1097">
                  <c:v>211</c:v>
                </c:pt>
                <c:pt idx="1098">
                  <c:v>211</c:v>
                </c:pt>
                <c:pt idx="1099">
                  <c:v>211</c:v>
                </c:pt>
                <c:pt idx="1100">
                  <c:v>211</c:v>
                </c:pt>
                <c:pt idx="1101">
                  <c:v>211</c:v>
                </c:pt>
                <c:pt idx="1102">
                  <c:v>211</c:v>
                </c:pt>
                <c:pt idx="1103">
                  <c:v>211</c:v>
                </c:pt>
                <c:pt idx="1104">
                  <c:v>211</c:v>
                </c:pt>
                <c:pt idx="1105">
                  <c:v>211</c:v>
                </c:pt>
                <c:pt idx="1106">
                  <c:v>211</c:v>
                </c:pt>
                <c:pt idx="1107">
                  <c:v>211</c:v>
                </c:pt>
                <c:pt idx="1108">
                  <c:v>211.1</c:v>
                </c:pt>
                <c:pt idx="1109">
                  <c:v>211.1</c:v>
                </c:pt>
                <c:pt idx="1110">
                  <c:v>211.1</c:v>
                </c:pt>
                <c:pt idx="1111">
                  <c:v>211.1</c:v>
                </c:pt>
                <c:pt idx="1112">
                  <c:v>211.1</c:v>
                </c:pt>
                <c:pt idx="1113">
                  <c:v>211.1</c:v>
                </c:pt>
                <c:pt idx="1114">
                  <c:v>211.1</c:v>
                </c:pt>
                <c:pt idx="1115">
                  <c:v>211.1</c:v>
                </c:pt>
                <c:pt idx="1116">
                  <c:v>211.1</c:v>
                </c:pt>
                <c:pt idx="1117">
                  <c:v>211.1</c:v>
                </c:pt>
                <c:pt idx="1118">
                  <c:v>211.1</c:v>
                </c:pt>
                <c:pt idx="1119">
                  <c:v>211.1</c:v>
                </c:pt>
                <c:pt idx="1120">
                  <c:v>211</c:v>
                </c:pt>
                <c:pt idx="1121">
                  <c:v>211</c:v>
                </c:pt>
                <c:pt idx="1122">
                  <c:v>211</c:v>
                </c:pt>
                <c:pt idx="1123">
                  <c:v>211</c:v>
                </c:pt>
                <c:pt idx="1124">
                  <c:v>211</c:v>
                </c:pt>
                <c:pt idx="1125">
                  <c:v>211</c:v>
                </c:pt>
                <c:pt idx="1126">
                  <c:v>211</c:v>
                </c:pt>
                <c:pt idx="1127">
                  <c:v>211</c:v>
                </c:pt>
                <c:pt idx="1128">
                  <c:v>211</c:v>
                </c:pt>
                <c:pt idx="1129">
                  <c:v>211</c:v>
                </c:pt>
                <c:pt idx="1130">
                  <c:v>211</c:v>
                </c:pt>
                <c:pt idx="1131">
                  <c:v>211</c:v>
                </c:pt>
                <c:pt idx="1132">
                  <c:v>211</c:v>
                </c:pt>
                <c:pt idx="1133">
                  <c:v>211</c:v>
                </c:pt>
                <c:pt idx="1134">
                  <c:v>211</c:v>
                </c:pt>
                <c:pt idx="1135">
                  <c:v>211</c:v>
                </c:pt>
                <c:pt idx="1136">
                  <c:v>211</c:v>
                </c:pt>
                <c:pt idx="1137">
                  <c:v>211.1</c:v>
                </c:pt>
                <c:pt idx="1138">
                  <c:v>211</c:v>
                </c:pt>
                <c:pt idx="1139">
                  <c:v>211</c:v>
                </c:pt>
                <c:pt idx="1140">
                  <c:v>211</c:v>
                </c:pt>
                <c:pt idx="1141">
                  <c:v>211</c:v>
                </c:pt>
                <c:pt idx="1142">
                  <c:v>211</c:v>
                </c:pt>
                <c:pt idx="1143">
                  <c:v>211</c:v>
                </c:pt>
                <c:pt idx="1144">
                  <c:v>211</c:v>
                </c:pt>
                <c:pt idx="1145">
                  <c:v>211.1</c:v>
                </c:pt>
                <c:pt idx="1146">
                  <c:v>211.1</c:v>
                </c:pt>
                <c:pt idx="1147">
                  <c:v>211.1</c:v>
                </c:pt>
                <c:pt idx="1148">
                  <c:v>211.1</c:v>
                </c:pt>
                <c:pt idx="1149">
                  <c:v>211.1</c:v>
                </c:pt>
                <c:pt idx="1150">
                  <c:v>211.1</c:v>
                </c:pt>
                <c:pt idx="1151">
                  <c:v>211.1</c:v>
                </c:pt>
                <c:pt idx="1152">
                  <c:v>211.1</c:v>
                </c:pt>
                <c:pt idx="1153">
                  <c:v>211.1</c:v>
                </c:pt>
                <c:pt idx="1154">
                  <c:v>211.1</c:v>
                </c:pt>
                <c:pt idx="1155">
                  <c:v>211.1</c:v>
                </c:pt>
                <c:pt idx="1156">
                  <c:v>211.1</c:v>
                </c:pt>
                <c:pt idx="1157">
                  <c:v>211.1</c:v>
                </c:pt>
                <c:pt idx="1158">
                  <c:v>211</c:v>
                </c:pt>
                <c:pt idx="1159">
                  <c:v>211</c:v>
                </c:pt>
                <c:pt idx="1160">
                  <c:v>211</c:v>
                </c:pt>
                <c:pt idx="1161">
                  <c:v>211</c:v>
                </c:pt>
                <c:pt idx="1162">
                  <c:v>211</c:v>
                </c:pt>
                <c:pt idx="1163">
                  <c:v>211</c:v>
                </c:pt>
                <c:pt idx="1164">
                  <c:v>211</c:v>
                </c:pt>
                <c:pt idx="1165">
                  <c:v>211</c:v>
                </c:pt>
                <c:pt idx="1166">
                  <c:v>211</c:v>
                </c:pt>
                <c:pt idx="1167">
                  <c:v>211</c:v>
                </c:pt>
                <c:pt idx="1168">
                  <c:v>211</c:v>
                </c:pt>
                <c:pt idx="1169">
                  <c:v>211</c:v>
                </c:pt>
                <c:pt idx="1170">
                  <c:v>211</c:v>
                </c:pt>
                <c:pt idx="1171">
                  <c:v>211</c:v>
                </c:pt>
                <c:pt idx="1172">
                  <c:v>211</c:v>
                </c:pt>
                <c:pt idx="1173">
                  <c:v>211</c:v>
                </c:pt>
                <c:pt idx="1174">
                  <c:v>211</c:v>
                </c:pt>
                <c:pt idx="1175">
                  <c:v>211</c:v>
                </c:pt>
                <c:pt idx="1176">
                  <c:v>211</c:v>
                </c:pt>
                <c:pt idx="1177">
                  <c:v>211</c:v>
                </c:pt>
                <c:pt idx="1178">
                  <c:v>211</c:v>
                </c:pt>
                <c:pt idx="1179">
                  <c:v>211</c:v>
                </c:pt>
                <c:pt idx="1180">
                  <c:v>211</c:v>
                </c:pt>
                <c:pt idx="1181">
                  <c:v>211.1</c:v>
                </c:pt>
                <c:pt idx="1182">
                  <c:v>211.1</c:v>
                </c:pt>
                <c:pt idx="1183">
                  <c:v>211.1</c:v>
                </c:pt>
                <c:pt idx="1184">
                  <c:v>211.1</c:v>
                </c:pt>
                <c:pt idx="1185">
                  <c:v>211.1</c:v>
                </c:pt>
                <c:pt idx="1186">
                  <c:v>211.1</c:v>
                </c:pt>
                <c:pt idx="1187">
                  <c:v>211.1</c:v>
                </c:pt>
                <c:pt idx="1188">
                  <c:v>211.1</c:v>
                </c:pt>
                <c:pt idx="1189">
                  <c:v>211.2</c:v>
                </c:pt>
                <c:pt idx="1190">
                  <c:v>211.1</c:v>
                </c:pt>
                <c:pt idx="1191">
                  <c:v>211.2</c:v>
                </c:pt>
                <c:pt idx="1192">
                  <c:v>211.1</c:v>
                </c:pt>
                <c:pt idx="1193">
                  <c:v>211.1</c:v>
                </c:pt>
                <c:pt idx="1194">
                  <c:v>211.1</c:v>
                </c:pt>
                <c:pt idx="1195">
                  <c:v>211.1</c:v>
                </c:pt>
                <c:pt idx="1196">
                  <c:v>211</c:v>
                </c:pt>
                <c:pt idx="1197">
                  <c:v>211.1</c:v>
                </c:pt>
                <c:pt idx="1198">
                  <c:v>211</c:v>
                </c:pt>
                <c:pt idx="1199">
                  <c:v>211</c:v>
                </c:pt>
                <c:pt idx="1200">
                  <c:v>211</c:v>
                </c:pt>
                <c:pt idx="1201">
                  <c:v>211</c:v>
                </c:pt>
                <c:pt idx="1202">
                  <c:v>211</c:v>
                </c:pt>
                <c:pt idx="1203">
                  <c:v>211</c:v>
                </c:pt>
                <c:pt idx="1204">
                  <c:v>211</c:v>
                </c:pt>
                <c:pt idx="1205">
                  <c:v>211</c:v>
                </c:pt>
                <c:pt idx="1206">
                  <c:v>211</c:v>
                </c:pt>
                <c:pt idx="1207">
                  <c:v>211</c:v>
                </c:pt>
                <c:pt idx="1208">
                  <c:v>211</c:v>
                </c:pt>
                <c:pt idx="1209">
                  <c:v>211</c:v>
                </c:pt>
                <c:pt idx="1210">
                  <c:v>211</c:v>
                </c:pt>
                <c:pt idx="1211">
                  <c:v>211</c:v>
                </c:pt>
                <c:pt idx="1212">
                  <c:v>211</c:v>
                </c:pt>
                <c:pt idx="1213">
                  <c:v>211</c:v>
                </c:pt>
                <c:pt idx="1214">
                  <c:v>211</c:v>
                </c:pt>
                <c:pt idx="1215">
                  <c:v>211</c:v>
                </c:pt>
                <c:pt idx="1216">
                  <c:v>211</c:v>
                </c:pt>
                <c:pt idx="1217">
                  <c:v>211</c:v>
                </c:pt>
                <c:pt idx="1218">
                  <c:v>211</c:v>
                </c:pt>
                <c:pt idx="1219">
                  <c:v>211</c:v>
                </c:pt>
                <c:pt idx="1220">
                  <c:v>211</c:v>
                </c:pt>
                <c:pt idx="1221">
                  <c:v>211.1</c:v>
                </c:pt>
                <c:pt idx="1222">
                  <c:v>211.1</c:v>
                </c:pt>
                <c:pt idx="1223">
                  <c:v>211.1</c:v>
                </c:pt>
                <c:pt idx="1224">
                  <c:v>211.1</c:v>
                </c:pt>
                <c:pt idx="1225">
                  <c:v>211.1</c:v>
                </c:pt>
                <c:pt idx="1226">
                  <c:v>211.1</c:v>
                </c:pt>
                <c:pt idx="1227">
                  <c:v>211.1</c:v>
                </c:pt>
                <c:pt idx="1228">
                  <c:v>211.1</c:v>
                </c:pt>
                <c:pt idx="1229">
                  <c:v>211.1</c:v>
                </c:pt>
                <c:pt idx="1230">
                  <c:v>211.1</c:v>
                </c:pt>
                <c:pt idx="1231">
                  <c:v>211.1</c:v>
                </c:pt>
                <c:pt idx="1232">
                  <c:v>211.1</c:v>
                </c:pt>
                <c:pt idx="1233">
                  <c:v>211.1</c:v>
                </c:pt>
                <c:pt idx="1234">
                  <c:v>211.1</c:v>
                </c:pt>
                <c:pt idx="1235">
                  <c:v>211.1</c:v>
                </c:pt>
                <c:pt idx="1236">
                  <c:v>211</c:v>
                </c:pt>
                <c:pt idx="1237">
                  <c:v>211</c:v>
                </c:pt>
                <c:pt idx="1238">
                  <c:v>211</c:v>
                </c:pt>
                <c:pt idx="1239">
                  <c:v>211</c:v>
                </c:pt>
                <c:pt idx="1240">
                  <c:v>211</c:v>
                </c:pt>
                <c:pt idx="1241">
                  <c:v>211</c:v>
                </c:pt>
                <c:pt idx="1242">
                  <c:v>210.9</c:v>
                </c:pt>
                <c:pt idx="1243">
                  <c:v>211</c:v>
                </c:pt>
                <c:pt idx="1244">
                  <c:v>211</c:v>
                </c:pt>
                <c:pt idx="1245">
                  <c:v>211</c:v>
                </c:pt>
                <c:pt idx="1246">
                  <c:v>211</c:v>
                </c:pt>
                <c:pt idx="1247">
                  <c:v>211</c:v>
                </c:pt>
                <c:pt idx="1248">
                  <c:v>211</c:v>
                </c:pt>
                <c:pt idx="1249">
                  <c:v>210.9</c:v>
                </c:pt>
                <c:pt idx="1250">
                  <c:v>211</c:v>
                </c:pt>
                <c:pt idx="1251">
                  <c:v>211</c:v>
                </c:pt>
                <c:pt idx="1252">
                  <c:v>211</c:v>
                </c:pt>
                <c:pt idx="1253">
                  <c:v>211</c:v>
                </c:pt>
                <c:pt idx="1254">
                  <c:v>211</c:v>
                </c:pt>
                <c:pt idx="1255">
                  <c:v>211</c:v>
                </c:pt>
                <c:pt idx="1256">
                  <c:v>211</c:v>
                </c:pt>
                <c:pt idx="1257">
                  <c:v>211</c:v>
                </c:pt>
                <c:pt idx="1258">
                  <c:v>211</c:v>
                </c:pt>
                <c:pt idx="1259">
                  <c:v>211</c:v>
                </c:pt>
                <c:pt idx="1260">
                  <c:v>211.1</c:v>
                </c:pt>
                <c:pt idx="1261">
                  <c:v>211.1</c:v>
                </c:pt>
                <c:pt idx="1262">
                  <c:v>211.1</c:v>
                </c:pt>
                <c:pt idx="1263">
                  <c:v>211.1</c:v>
                </c:pt>
                <c:pt idx="1264">
                  <c:v>211.1</c:v>
                </c:pt>
                <c:pt idx="1265">
                  <c:v>211.1</c:v>
                </c:pt>
                <c:pt idx="1266">
                  <c:v>211.1</c:v>
                </c:pt>
                <c:pt idx="1267">
                  <c:v>211.1</c:v>
                </c:pt>
                <c:pt idx="1268">
                  <c:v>211.1</c:v>
                </c:pt>
                <c:pt idx="1269">
                  <c:v>211.1</c:v>
                </c:pt>
                <c:pt idx="1270">
                  <c:v>211.1</c:v>
                </c:pt>
                <c:pt idx="1271">
                  <c:v>211.1</c:v>
                </c:pt>
                <c:pt idx="1272">
                  <c:v>211.1</c:v>
                </c:pt>
                <c:pt idx="1273">
                  <c:v>211</c:v>
                </c:pt>
                <c:pt idx="1274">
                  <c:v>211.1</c:v>
                </c:pt>
                <c:pt idx="1275">
                  <c:v>211</c:v>
                </c:pt>
                <c:pt idx="1276">
                  <c:v>211</c:v>
                </c:pt>
                <c:pt idx="1277">
                  <c:v>211</c:v>
                </c:pt>
                <c:pt idx="1278">
                  <c:v>211</c:v>
                </c:pt>
                <c:pt idx="1279">
                  <c:v>211</c:v>
                </c:pt>
                <c:pt idx="1280">
                  <c:v>211</c:v>
                </c:pt>
                <c:pt idx="1281">
                  <c:v>211</c:v>
                </c:pt>
                <c:pt idx="1282">
                  <c:v>211</c:v>
                </c:pt>
                <c:pt idx="1283">
                  <c:v>211</c:v>
                </c:pt>
                <c:pt idx="1284">
                  <c:v>211</c:v>
                </c:pt>
                <c:pt idx="1285">
                  <c:v>211</c:v>
                </c:pt>
                <c:pt idx="1286">
                  <c:v>211</c:v>
                </c:pt>
                <c:pt idx="1287">
                  <c:v>211</c:v>
                </c:pt>
                <c:pt idx="1288">
                  <c:v>211</c:v>
                </c:pt>
                <c:pt idx="1289">
                  <c:v>211</c:v>
                </c:pt>
                <c:pt idx="1290">
                  <c:v>211</c:v>
                </c:pt>
                <c:pt idx="1291">
                  <c:v>211</c:v>
                </c:pt>
                <c:pt idx="1292">
                  <c:v>211.1</c:v>
                </c:pt>
                <c:pt idx="1293">
                  <c:v>211</c:v>
                </c:pt>
                <c:pt idx="1294">
                  <c:v>211</c:v>
                </c:pt>
                <c:pt idx="1295">
                  <c:v>211.1</c:v>
                </c:pt>
                <c:pt idx="1296">
                  <c:v>211</c:v>
                </c:pt>
                <c:pt idx="1297">
                  <c:v>211.1</c:v>
                </c:pt>
                <c:pt idx="1298">
                  <c:v>211</c:v>
                </c:pt>
                <c:pt idx="1299">
                  <c:v>211.1</c:v>
                </c:pt>
                <c:pt idx="1300">
                  <c:v>211.1</c:v>
                </c:pt>
                <c:pt idx="1301">
                  <c:v>211.1</c:v>
                </c:pt>
                <c:pt idx="1302">
                  <c:v>211.1</c:v>
                </c:pt>
                <c:pt idx="1303">
                  <c:v>211.1</c:v>
                </c:pt>
                <c:pt idx="1304">
                  <c:v>211.1</c:v>
                </c:pt>
                <c:pt idx="1305">
                  <c:v>211.1</c:v>
                </c:pt>
                <c:pt idx="1306">
                  <c:v>211.1</c:v>
                </c:pt>
                <c:pt idx="1307">
                  <c:v>211.1</c:v>
                </c:pt>
                <c:pt idx="1308">
                  <c:v>211.1</c:v>
                </c:pt>
                <c:pt idx="1309">
                  <c:v>211.1</c:v>
                </c:pt>
                <c:pt idx="1310">
                  <c:v>211.1</c:v>
                </c:pt>
                <c:pt idx="1311">
                  <c:v>211.1</c:v>
                </c:pt>
                <c:pt idx="1312">
                  <c:v>211.1</c:v>
                </c:pt>
                <c:pt idx="1313">
                  <c:v>211</c:v>
                </c:pt>
                <c:pt idx="1314">
                  <c:v>211</c:v>
                </c:pt>
                <c:pt idx="1315">
                  <c:v>211</c:v>
                </c:pt>
                <c:pt idx="1316">
                  <c:v>211</c:v>
                </c:pt>
                <c:pt idx="1317">
                  <c:v>211</c:v>
                </c:pt>
                <c:pt idx="1318">
                  <c:v>211</c:v>
                </c:pt>
                <c:pt idx="1319">
                  <c:v>211</c:v>
                </c:pt>
                <c:pt idx="1320">
                  <c:v>211</c:v>
                </c:pt>
                <c:pt idx="1321">
                  <c:v>211</c:v>
                </c:pt>
                <c:pt idx="1322">
                  <c:v>211</c:v>
                </c:pt>
                <c:pt idx="1323">
                  <c:v>211</c:v>
                </c:pt>
                <c:pt idx="1324">
                  <c:v>211</c:v>
                </c:pt>
                <c:pt idx="1325">
                  <c:v>211</c:v>
                </c:pt>
                <c:pt idx="1326">
                  <c:v>211</c:v>
                </c:pt>
                <c:pt idx="1327">
                  <c:v>211</c:v>
                </c:pt>
                <c:pt idx="1328">
                  <c:v>211</c:v>
                </c:pt>
                <c:pt idx="1329">
                  <c:v>211</c:v>
                </c:pt>
                <c:pt idx="1330">
                  <c:v>211</c:v>
                </c:pt>
                <c:pt idx="1331">
                  <c:v>211</c:v>
                </c:pt>
                <c:pt idx="1332">
                  <c:v>211</c:v>
                </c:pt>
                <c:pt idx="1333">
                  <c:v>211</c:v>
                </c:pt>
                <c:pt idx="1334">
                  <c:v>211</c:v>
                </c:pt>
                <c:pt idx="1335">
                  <c:v>211</c:v>
                </c:pt>
                <c:pt idx="1336">
                  <c:v>211</c:v>
                </c:pt>
                <c:pt idx="1337">
                  <c:v>211.1</c:v>
                </c:pt>
                <c:pt idx="1338">
                  <c:v>211.1</c:v>
                </c:pt>
                <c:pt idx="1339">
                  <c:v>211.1</c:v>
                </c:pt>
                <c:pt idx="1340">
                  <c:v>211.1</c:v>
                </c:pt>
                <c:pt idx="1341">
                  <c:v>211.1</c:v>
                </c:pt>
                <c:pt idx="1342">
                  <c:v>211.1</c:v>
                </c:pt>
                <c:pt idx="1343">
                  <c:v>211.1</c:v>
                </c:pt>
                <c:pt idx="1344">
                  <c:v>211.1</c:v>
                </c:pt>
                <c:pt idx="1345">
                  <c:v>211.1</c:v>
                </c:pt>
                <c:pt idx="1346">
                  <c:v>211.1</c:v>
                </c:pt>
                <c:pt idx="1347">
                  <c:v>211.1</c:v>
                </c:pt>
                <c:pt idx="1348">
                  <c:v>211.1</c:v>
                </c:pt>
                <c:pt idx="1349">
                  <c:v>211.1</c:v>
                </c:pt>
                <c:pt idx="1350">
                  <c:v>211.1</c:v>
                </c:pt>
                <c:pt idx="1351">
                  <c:v>211</c:v>
                </c:pt>
                <c:pt idx="1352">
                  <c:v>211</c:v>
                </c:pt>
                <c:pt idx="1353">
                  <c:v>211</c:v>
                </c:pt>
                <c:pt idx="1354">
                  <c:v>211</c:v>
                </c:pt>
                <c:pt idx="1355">
                  <c:v>211</c:v>
                </c:pt>
                <c:pt idx="1356">
                  <c:v>211</c:v>
                </c:pt>
                <c:pt idx="1357">
                  <c:v>211</c:v>
                </c:pt>
                <c:pt idx="1358">
                  <c:v>211</c:v>
                </c:pt>
                <c:pt idx="1359">
                  <c:v>211</c:v>
                </c:pt>
                <c:pt idx="1360">
                  <c:v>211</c:v>
                </c:pt>
                <c:pt idx="1361">
                  <c:v>211</c:v>
                </c:pt>
                <c:pt idx="1362">
                  <c:v>211</c:v>
                </c:pt>
                <c:pt idx="1363">
                  <c:v>211</c:v>
                </c:pt>
                <c:pt idx="1364">
                  <c:v>211</c:v>
                </c:pt>
                <c:pt idx="1365">
                  <c:v>211</c:v>
                </c:pt>
                <c:pt idx="1366">
                  <c:v>211</c:v>
                </c:pt>
                <c:pt idx="1367">
                  <c:v>211</c:v>
                </c:pt>
                <c:pt idx="1368">
                  <c:v>211</c:v>
                </c:pt>
                <c:pt idx="1369">
                  <c:v>211</c:v>
                </c:pt>
                <c:pt idx="1370">
                  <c:v>211</c:v>
                </c:pt>
                <c:pt idx="1371">
                  <c:v>211</c:v>
                </c:pt>
                <c:pt idx="1372">
                  <c:v>211</c:v>
                </c:pt>
                <c:pt idx="1373">
                  <c:v>211.1</c:v>
                </c:pt>
                <c:pt idx="1374">
                  <c:v>211</c:v>
                </c:pt>
                <c:pt idx="1375">
                  <c:v>211.1</c:v>
                </c:pt>
                <c:pt idx="1376">
                  <c:v>211.1</c:v>
                </c:pt>
                <c:pt idx="1377">
                  <c:v>211.2</c:v>
                </c:pt>
                <c:pt idx="1378">
                  <c:v>211.2</c:v>
                </c:pt>
                <c:pt idx="1379">
                  <c:v>211.1</c:v>
                </c:pt>
                <c:pt idx="1380">
                  <c:v>211.1</c:v>
                </c:pt>
                <c:pt idx="1381">
                  <c:v>211.1</c:v>
                </c:pt>
                <c:pt idx="1382">
                  <c:v>211.1</c:v>
                </c:pt>
                <c:pt idx="1383">
                  <c:v>211.1</c:v>
                </c:pt>
                <c:pt idx="1384">
                  <c:v>211.1</c:v>
                </c:pt>
                <c:pt idx="1385">
                  <c:v>211.1</c:v>
                </c:pt>
                <c:pt idx="1386">
                  <c:v>211.1</c:v>
                </c:pt>
                <c:pt idx="1387">
                  <c:v>211.1</c:v>
                </c:pt>
                <c:pt idx="1388">
                  <c:v>211.1</c:v>
                </c:pt>
                <c:pt idx="1389">
                  <c:v>211</c:v>
                </c:pt>
                <c:pt idx="1390">
                  <c:v>211.1</c:v>
                </c:pt>
                <c:pt idx="1391">
                  <c:v>211</c:v>
                </c:pt>
                <c:pt idx="1392">
                  <c:v>211</c:v>
                </c:pt>
                <c:pt idx="1393">
                  <c:v>211</c:v>
                </c:pt>
                <c:pt idx="1394">
                  <c:v>211</c:v>
                </c:pt>
                <c:pt idx="1395">
                  <c:v>211</c:v>
                </c:pt>
                <c:pt idx="1396">
                  <c:v>211</c:v>
                </c:pt>
                <c:pt idx="1397">
                  <c:v>211</c:v>
                </c:pt>
                <c:pt idx="1398">
                  <c:v>211</c:v>
                </c:pt>
                <c:pt idx="1399">
                  <c:v>211</c:v>
                </c:pt>
                <c:pt idx="1400">
                  <c:v>211</c:v>
                </c:pt>
                <c:pt idx="1401">
                  <c:v>211</c:v>
                </c:pt>
                <c:pt idx="1402">
                  <c:v>211</c:v>
                </c:pt>
                <c:pt idx="1403">
                  <c:v>211.1</c:v>
                </c:pt>
                <c:pt idx="1404">
                  <c:v>211.1</c:v>
                </c:pt>
                <c:pt idx="1405">
                  <c:v>211.1</c:v>
                </c:pt>
                <c:pt idx="1406">
                  <c:v>211.1</c:v>
                </c:pt>
                <c:pt idx="1407">
                  <c:v>211</c:v>
                </c:pt>
                <c:pt idx="1408">
                  <c:v>211.1</c:v>
                </c:pt>
                <c:pt idx="1409">
                  <c:v>211</c:v>
                </c:pt>
                <c:pt idx="1410">
                  <c:v>211.1</c:v>
                </c:pt>
                <c:pt idx="1411">
                  <c:v>211.1</c:v>
                </c:pt>
                <c:pt idx="1412">
                  <c:v>211.2</c:v>
                </c:pt>
                <c:pt idx="1413">
                  <c:v>211.2</c:v>
                </c:pt>
                <c:pt idx="1414">
                  <c:v>211.2</c:v>
                </c:pt>
                <c:pt idx="1415">
                  <c:v>211.2</c:v>
                </c:pt>
                <c:pt idx="1416">
                  <c:v>211.2</c:v>
                </c:pt>
                <c:pt idx="1417">
                  <c:v>211.2</c:v>
                </c:pt>
                <c:pt idx="1418">
                  <c:v>211.2</c:v>
                </c:pt>
                <c:pt idx="1419">
                  <c:v>211.2</c:v>
                </c:pt>
                <c:pt idx="1420">
                  <c:v>211.2</c:v>
                </c:pt>
                <c:pt idx="1421">
                  <c:v>211.2</c:v>
                </c:pt>
                <c:pt idx="1422">
                  <c:v>211.2</c:v>
                </c:pt>
                <c:pt idx="1423">
                  <c:v>211.2</c:v>
                </c:pt>
                <c:pt idx="1424">
                  <c:v>211.2</c:v>
                </c:pt>
                <c:pt idx="1425">
                  <c:v>211.1</c:v>
                </c:pt>
                <c:pt idx="1426">
                  <c:v>211.2</c:v>
                </c:pt>
                <c:pt idx="1427">
                  <c:v>211.1</c:v>
                </c:pt>
                <c:pt idx="1428">
                  <c:v>211.1</c:v>
                </c:pt>
                <c:pt idx="1429">
                  <c:v>211.1</c:v>
                </c:pt>
                <c:pt idx="1430">
                  <c:v>211.1</c:v>
                </c:pt>
                <c:pt idx="1431">
                  <c:v>211.1</c:v>
                </c:pt>
                <c:pt idx="1432">
                  <c:v>211</c:v>
                </c:pt>
                <c:pt idx="1433">
                  <c:v>211</c:v>
                </c:pt>
                <c:pt idx="1434">
                  <c:v>211</c:v>
                </c:pt>
                <c:pt idx="1435">
                  <c:v>211</c:v>
                </c:pt>
                <c:pt idx="1436">
                  <c:v>211.1</c:v>
                </c:pt>
                <c:pt idx="1437">
                  <c:v>211.1</c:v>
                </c:pt>
                <c:pt idx="1438">
                  <c:v>211.1</c:v>
                </c:pt>
                <c:pt idx="1439">
                  <c:v>211</c:v>
                </c:pt>
                <c:pt idx="1440">
                  <c:v>211</c:v>
                </c:pt>
                <c:pt idx="1441">
                  <c:v>211.1</c:v>
                </c:pt>
                <c:pt idx="1442">
                  <c:v>211</c:v>
                </c:pt>
                <c:pt idx="1443">
                  <c:v>211.1</c:v>
                </c:pt>
                <c:pt idx="1444">
                  <c:v>211.1</c:v>
                </c:pt>
                <c:pt idx="1445">
                  <c:v>211.1</c:v>
                </c:pt>
                <c:pt idx="1446">
                  <c:v>211.1</c:v>
                </c:pt>
                <c:pt idx="1447">
                  <c:v>211.1</c:v>
                </c:pt>
                <c:pt idx="1448">
                  <c:v>211.1</c:v>
                </c:pt>
                <c:pt idx="1449">
                  <c:v>211.1</c:v>
                </c:pt>
                <c:pt idx="1450">
                  <c:v>211.1</c:v>
                </c:pt>
                <c:pt idx="1451">
                  <c:v>211.1</c:v>
                </c:pt>
                <c:pt idx="1452">
                  <c:v>211.1</c:v>
                </c:pt>
                <c:pt idx="1453">
                  <c:v>211.1</c:v>
                </c:pt>
                <c:pt idx="1454">
                  <c:v>211.2</c:v>
                </c:pt>
                <c:pt idx="1455">
                  <c:v>211.1</c:v>
                </c:pt>
                <c:pt idx="1456">
                  <c:v>211.2</c:v>
                </c:pt>
                <c:pt idx="1457">
                  <c:v>211.3</c:v>
                </c:pt>
                <c:pt idx="1458">
                  <c:v>211.3</c:v>
                </c:pt>
                <c:pt idx="1459">
                  <c:v>211.2</c:v>
                </c:pt>
                <c:pt idx="1460">
                  <c:v>211.2</c:v>
                </c:pt>
                <c:pt idx="1461">
                  <c:v>211.2</c:v>
                </c:pt>
                <c:pt idx="1462">
                  <c:v>211.2</c:v>
                </c:pt>
                <c:pt idx="1463">
                  <c:v>211.2</c:v>
                </c:pt>
                <c:pt idx="1464">
                  <c:v>211.2</c:v>
                </c:pt>
                <c:pt idx="1465">
                  <c:v>211.2</c:v>
                </c:pt>
                <c:pt idx="1466">
                  <c:v>211.2</c:v>
                </c:pt>
                <c:pt idx="1467">
                  <c:v>211.2</c:v>
                </c:pt>
                <c:pt idx="1468">
                  <c:v>211.2</c:v>
                </c:pt>
                <c:pt idx="1469">
                  <c:v>211.1</c:v>
                </c:pt>
                <c:pt idx="1470">
                  <c:v>211.1</c:v>
                </c:pt>
                <c:pt idx="1471">
                  <c:v>211.1</c:v>
                </c:pt>
                <c:pt idx="1472">
                  <c:v>211.1</c:v>
                </c:pt>
                <c:pt idx="1473">
                  <c:v>211.1</c:v>
                </c:pt>
                <c:pt idx="1474">
                  <c:v>211.1</c:v>
                </c:pt>
                <c:pt idx="1475">
                  <c:v>211.1</c:v>
                </c:pt>
                <c:pt idx="1476">
                  <c:v>211.1</c:v>
                </c:pt>
                <c:pt idx="1477">
                  <c:v>211.1</c:v>
                </c:pt>
                <c:pt idx="1478">
                  <c:v>211.1</c:v>
                </c:pt>
                <c:pt idx="1479">
                  <c:v>211.1</c:v>
                </c:pt>
                <c:pt idx="1480">
                  <c:v>211.1</c:v>
                </c:pt>
                <c:pt idx="1481">
                  <c:v>211.1</c:v>
                </c:pt>
                <c:pt idx="1482">
                  <c:v>211.1</c:v>
                </c:pt>
                <c:pt idx="1483">
                  <c:v>211.1</c:v>
                </c:pt>
                <c:pt idx="1484">
                  <c:v>211.1</c:v>
                </c:pt>
                <c:pt idx="1485">
                  <c:v>211.1</c:v>
                </c:pt>
                <c:pt idx="1486">
                  <c:v>211.1</c:v>
                </c:pt>
                <c:pt idx="1487">
                  <c:v>211.1</c:v>
                </c:pt>
                <c:pt idx="1488">
                  <c:v>211.1</c:v>
                </c:pt>
                <c:pt idx="1489">
                  <c:v>211.1</c:v>
                </c:pt>
                <c:pt idx="1490">
                  <c:v>211.2</c:v>
                </c:pt>
                <c:pt idx="1491">
                  <c:v>211.1</c:v>
                </c:pt>
                <c:pt idx="1492">
                  <c:v>211.1</c:v>
                </c:pt>
                <c:pt idx="1493">
                  <c:v>211.1</c:v>
                </c:pt>
                <c:pt idx="1494">
                  <c:v>211.2</c:v>
                </c:pt>
                <c:pt idx="1495">
                  <c:v>211.2</c:v>
                </c:pt>
                <c:pt idx="1496">
                  <c:v>211.2</c:v>
                </c:pt>
                <c:pt idx="1497">
                  <c:v>211.2</c:v>
                </c:pt>
                <c:pt idx="1498">
                  <c:v>211.3</c:v>
                </c:pt>
                <c:pt idx="1499">
                  <c:v>211.3</c:v>
                </c:pt>
                <c:pt idx="1500">
                  <c:v>211.3</c:v>
                </c:pt>
                <c:pt idx="1501">
                  <c:v>211.3</c:v>
                </c:pt>
                <c:pt idx="1502">
                  <c:v>211.3</c:v>
                </c:pt>
                <c:pt idx="1503">
                  <c:v>211.3</c:v>
                </c:pt>
                <c:pt idx="1504">
                  <c:v>211.3</c:v>
                </c:pt>
                <c:pt idx="1505">
                  <c:v>211.3</c:v>
                </c:pt>
                <c:pt idx="1506">
                  <c:v>211.2</c:v>
                </c:pt>
                <c:pt idx="1507">
                  <c:v>211.2</c:v>
                </c:pt>
                <c:pt idx="1508">
                  <c:v>211.2</c:v>
                </c:pt>
                <c:pt idx="1509">
                  <c:v>211.2</c:v>
                </c:pt>
                <c:pt idx="1510">
                  <c:v>211.2</c:v>
                </c:pt>
                <c:pt idx="1511">
                  <c:v>211.1</c:v>
                </c:pt>
                <c:pt idx="1512">
                  <c:v>211.1</c:v>
                </c:pt>
                <c:pt idx="1513">
                  <c:v>211.1</c:v>
                </c:pt>
                <c:pt idx="1514">
                  <c:v>211.1</c:v>
                </c:pt>
                <c:pt idx="1515">
                  <c:v>211.1</c:v>
                </c:pt>
                <c:pt idx="1516">
                  <c:v>211.1</c:v>
                </c:pt>
                <c:pt idx="1517">
                  <c:v>211.1</c:v>
                </c:pt>
                <c:pt idx="1518">
                  <c:v>211.1</c:v>
                </c:pt>
                <c:pt idx="1519">
                  <c:v>211.1</c:v>
                </c:pt>
                <c:pt idx="1520">
                  <c:v>211.1</c:v>
                </c:pt>
                <c:pt idx="1521">
                  <c:v>211.2</c:v>
                </c:pt>
                <c:pt idx="1522">
                  <c:v>211.1</c:v>
                </c:pt>
                <c:pt idx="1523">
                  <c:v>211.1</c:v>
                </c:pt>
                <c:pt idx="1524">
                  <c:v>211.1</c:v>
                </c:pt>
                <c:pt idx="1525">
                  <c:v>211.1</c:v>
                </c:pt>
                <c:pt idx="1526">
                  <c:v>211.1</c:v>
                </c:pt>
                <c:pt idx="1527">
                  <c:v>211.1</c:v>
                </c:pt>
                <c:pt idx="1528">
                  <c:v>211.1</c:v>
                </c:pt>
                <c:pt idx="1529">
                  <c:v>211.2</c:v>
                </c:pt>
                <c:pt idx="1530">
                  <c:v>211.2</c:v>
                </c:pt>
                <c:pt idx="1531">
                  <c:v>211.2</c:v>
                </c:pt>
                <c:pt idx="1532">
                  <c:v>211.1</c:v>
                </c:pt>
                <c:pt idx="1533">
                  <c:v>211.2</c:v>
                </c:pt>
                <c:pt idx="1534">
                  <c:v>211.2</c:v>
                </c:pt>
                <c:pt idx="1535">
                  <c:v>211.2</c:v>
                </c:pt>
                <c:pt idx="1536">
                  <c:v>211.2</c:v>
                </c:pt>
                <c:pt idx="1537">
                  <c:v>211.2</c:v>
                </c:pt>
                <c:pt idx="1538">
                  <c:v>211.2</c:v>
                </c:pt>
                <c:pt idx="1539">
                  <c:v>211.1</c:v>
                </c:pt>
                <c:pt idx="1540">
                  <c:v>211.2</c:v>
                </c:pt>
                <c:pt idx="1541">
                  <c:v>211.1</c:v>
                </c:pt>
                <c:pt idx="1542">
                  <c:v>211.2</c:v>
                </c:pt>
                <c:pt idx="1543">
                  <c:v>211.2</c:v>
                </c:pt>
                <c:pt idx="1544">
                  <c:v>211.2</c:v>
                </c:pt>
                <c:pt idx="1545">
                  <c:v>211.2</c:v>
                </c:pt>
                <c:pt idx="1546">
                  <c:v>211.2</c:v>
                </c:pt>
                <c:pt idx="1547">
                  <c:v>211.2</c:v>
                </c:pt>
                <c:pt idx="1548">
                  <c:v>211.3</c:v>
                </c:pt>
                <c:pt idx="1549">
                  <c:v>211.2</c:v>
                </c:pt>
                <c:pt idx="1550">
                  <c:v>211.3</c:v>
                </c:pt>
                <c:pt idx="1551">
                  <c:v>211.2</c:v>
                </c:pt>
                <c:pt idx="1552">
                  <c:v>211.2</c:v>
                </c:pt>
                <c:pt idx="1553">
                  <c:v>211.2</c:v>
                </c:pt>
                <c:pt idx="1554">
                  <c:v>211.2</c:v>
                </c:pt>
                <c:pt idx="1555">
                  <c:v>211.2</c:v>
                </c:pt>
                <c:pt idx="1556">
                  <c:v>211.2</c:v>
                </c:pt>
                <c:pt idx="1557">
                  <c:v>211.2</c:v>
                </c:pt>
                <c:pt idx="1558">
                  <c:v>211.2</c:v>
                </c:pt>
                <c:pt idx="1559">
                  <c:v>211.2</c:v>
                </c:pt>
                <c:pt idx="1560">
                  <c:v>211.2</c:v>
                </c:pt>
                <c:pt idx="1561">
                  <c:v>211.2</c:v>
                </c:pt>
                <c:pt idx="1562">
                  <c:v>211.2</c:v>
                </c:pt>
                <c:pt idx="1563">
                  <c:v>211.2</c:v>
                </c:pt>
                <c:pt idx="1564">
                  <c:v>211.2</c:v>
                </c:pt>
                <c:pt idx="1565">
                  <c:v>211.2</c:v>
                </c:pt>
                <c:pt idx="1566">
                  <c:v>211.2</c:v>
                </c:pt>
                <c:pt idx="1567">
                  <c:v>211.1</c:v>
                </c:pt>
                <c:pt idx="1568">
                  <c:v>211.2</c:v>
                </c:pt>
                <c:pt idx="1569">
                  <c:v>211.2</c:v>
                </c:pt>
                <c:pt idx="1570">
                  <c:v>211.2</c:v>
                </c:pt>
                <c:pt idx="1571">
                  <c:v>211.1</c:v>
                </c:pt>
                <c:pt idx="1572">
                  <c:v>211.1</c:v>
                </c:pt>
                <c:pt idx="1573">
                  <c:v>211.2</c:v>
                </c:pt>
                <c:pt idx="1574">
                  <c:v>211.2</c:v>
                </c:pt>
                <c:pt idx="1575">
                  <c:v>211.2</c:v>
                </c:pt>
                <c:pt idx="1576">
                  <c:v>211.2</c:v>
                </c:pt>
                <c:pt idx="1577">
                  <c:v>211.2</c:v>
                </c:pt>
                <c:pt idx="1578">
                  <c:v>211.2</c:v>
                </c:pt>
                <c:pt idx="1579">
                  <c:v>211.2</c:v>
                </c:pt>
                <c:pt idx="1580">
                  <c:v>211.1</c:v>
                </c:pt>
                <c:pt idx="1581">
                  <c:v>211.2</c:v>
                </c:pt>
                <c:pt idx="1582">
                  <c:v>211.2</c:v>
                </c:pt>
                <c:pt idx="1583">
                  <c:v>211.2</c:v>
                </c:pt>
                <c:pt idx="1584">
                  <c:v>211.2</c:v>
                </c:pt>
                <c:pt idx="1585">
                  <c:v>211.2</c:v>
                </c:pt>
                <c:pt idx="1586">
                  <c:v>211.2</c:v>
                </c:pt>
                <c:pt idx="1587">
                  <c:v>211.1</c:v>
                </c:pt>
                <c:pt idx="1588">
                  <c:v>211.2</c:v>
                </c:pt>
                <c:pt idx="1589">
                  <c:v>211.2</c:v>
                </c:pt>
                <c:pt idx="1590">
                  <c:v>211.2</c:v>
                </c:pt>
                <c:pt idx="1591">
                  <c:v>211.2</c:v>
                </c:pt>
                <c:pt idx="1592">
                  <c:v>211.2</c:v>
                </c:pt>
                <c:pt idx="1593">
                  <c:v>211.2</c:v>
                </c:pt>
                <c:pt idx="1594">
                  <c:v>211.1</c:v>
                </c:pt>
                <c:pt idx="1595">
                  <c:v>211.2</c:v>
                </c:pt>
                <c:pt idx="1596">
                  <c:v>211.2</c:v>
                </c:pt>
                <c:pt idx="1597">
                  <c:v>211.1</c:v>
                </c:pt>
                <c:pt idx="1598">
                  <c:v>211.2</c:v>
                </c:pt>
                <c:pt idx="1599">
                  <c:v>211.2</c:v>
                </c:pt>
                <c:pt idx="1600">
                  <c:v>211.2</c:v>
                </c:pt>
                <c:pt idx="1601">
                  <c:v>211.2</c:v>
                </c:pt>
                <c:pt idx="1602">
                  <c:v>211.1</c:v>
                </c:pt>
                <c:pt idx="1603">
                  <c:v>211.2</c:v>
                </c:pt>
                <c:pt idx="1604">
                  <c:v>211.2</c:v>
                </c:pt>
                <c:pt idx="1605">
                  <c:v>211.1</c:v>
                </c:pt>
                <c:pt idx="1606">
                  <c:v>211.2</c:v>
                </c:pt>
                <c:pt idx="1607">
                  <c:v>211.2</c:v>
                </c:pt>
                <c:pt idx="1608">
                  <c:v>211.2</c:v>
                </c:pt>
                <c:pt idx="1609">
                  <c:v>211.1</c:v>
                </c:pt>
                <c:pt idx="1610">
                  <c:v>211.1</c:v>
                </c:pt>
                <c:pt idx="1611">
                  <c:v>211.2</c:v>
                </c:pt>
                <c:pt idx="1612">
                  <c:v>211.2</c:v>
                </c:pt>
                <c:pt idx="1613">
                  <c:v>211.2</c:v>
                </c:pt>
                <c:pt idx="1614">
                  <c:v>211.2</c:v>
                </c:pt>
                <c:pt idx="1615">
                  <c:v>211.2</c:v>
                </c:pt>
                <c:pt idx="1616">
                  <c:v>211.2</c:v>
                </c:pt>
                <c:pt idx="1617">
                  <c:v>211.2</c:v>
                </c:pt>
                <c:pt idx="1618">
                  <c:v>211.2</c:v>
                </c:pt>
                <c:pt idx="1619">
                  <c:v>211.2</c:v>
                </c:pt>
                <c:pt idx="1620">
                  <c:v>211.2</c:v>
                </c:pt>
                <c:pt idx="1621">
                  <c:v>211.2</c:v>
                </c:pt>
                <c:pt idx="1622">
                  <c:v>211.2</c:v>
                </c:pt>
                <c:pt idx="1623">
                  <c:v>211.2</c:v>
                </c:pt>
                <c:pt idx="1624">
                  <c:v>211.2</c:v>
                </c:pt>
                <c:pt idx="1625">
                  <c:v>211.2</c:v>
                </c:pt>
                <c:pt idx="1626">
                  <c:v>211.2</c:v>
                </c:pt>
                <c:pt idx="1627">
                  <c:v>211.2</c:v>
                </c:pt>
                <c:pt idx="1628">
                  <c:v>211.2</c:v>
                </c:pt>
                <c:pt idx="1629">
                  <c:v>211.2</c:v>
                </c:pt>
                <c:pt idx="1630">
                  <c:v>211.2</c:v>
                </c:pt>
                <c:pt idx="1631">
                  <c:v>211.2</c:v>
                </c:pt>
                <c:pt idx="1632">
                  <c:v>211.2</c:v>
                </c:pt>
                <c:pt idx="1633">
                  <c:v>211.2</c:v>
                </c:pt>
                <c:pt idx="1634">
                  <c:v>211.2</c:v>
                </c:pt>
                <c:pt idx="1635">
                  <c:v>211.2</c:v>
                </c:pt>
                <c:pt idx="1636">
                  <c:v>211.2</c:v>
                </c:pt>
                <c:pt idx="1637">
                  <c:v>211.2</c:v>
                </c:pt>
                <c:pt idx="1638">
                  <c:v>211.2</c:v>
                </c:pt>
                <c:pt idx="1639">
                  <c:v>211.2</c:v>
                </c:pt>
                <c:pt idx="1640">
                  <c:v>211.2</c:v>
                </c:pt>
                <c:pt idx="1641">
                  <c:v>211.2</c:v>
                </c:pt>
                <c:pt idx="1642">
                  <c:v>211.2</c:v>
                </c:pt>
                <c:pt idx="1643">
                  <c:v>211.2</c:v>
                </c:pt>
                <c:pt idx="1644">
                  <c:v>211.3</c:v>
                </c:pt>
                <c:pt idx="1645">
                  <c:v>211.2</c:v>
                </c:pt>
                <c:pt idx="1646">
                  <c:v>211.2</c:v>
                </c:pt>
                <c:pt idx="1647">
                  <c:v>211.2</c:v>
                </c:pt>
                <c:pt idx="1648">
                  <c:v>211.2</c:v>
                </c:pt>
                <c:pt idx="1649">
                  <c:v>211.2</c:v>
                </c:pt>
                <c:pt idx="1650">
                  <c:v>211.2</c:v>
                </c:pt>
                <c:pt idx="1651">
                  <c:v>211.2</c:v>
                </c:pt>
                <c:pt idx="1652">
                  <c:v>211.2</c:v>
                </c:pt>
                <c:pt idx="1653">
                  <c:v>211.2</c:v>
                </c:pt>
                <c:pt idx="1654">
                  <c:v>211.2</c:v>
                </c:pt>
                <c:pt idx="1655">
                  <c:v>211.2</c:v>
                </c:pt>
                <c:pt idx="1656">
                  <c:v>211.2</c:v>
                </c:pt>
                <c:pt idx="1657">
                  <c:v>211.2</c:v>
                </c:pt>
                <c:pt idx="1658">
                  <c:v>211.2</c:v>
                </c:pt>
                <c:pt idx="1659">
                  <c:v>211.2</c:v>
                </c:pt>
                <c:pt idx="1660">
                  <c:v>211.2</c:v>
                </c:pt>
                <c:pt idx="1661">
                  <c:v>211.2</c:v>
                </c:pt>
                <c:pt idx="1662">
                  <c:v>211.2</c:v>
                </c:pt>
                <c:pt idx="1663">
                  <c:v>211.2</c:v>
                </c:pt>
                <c:pt idx="1664">
                  <c:v>211.2</c:v>
                </c:pt>
                <c:pt idx="1665">
                  <c:v>211.2</c:v>
                </c:pt>
                <c:pt idx="1666">
                  <c:v>211.2</c:v>
                </c:pt>
                <c:pt idx="1667">
                  <c:v>211.2</c:v>
                </c:pt>
                <c:pt idx="1668">
                  <c:v>211.2</c:v>
                </c:pt>
                <c:pt idx="1669">
                  <c:v>211.2</c:v>
                </c:pt>
                <c:pt idx="1670">
                  <c:v>211.2</c:v>
                </c:pt>
                <c:pt idx="1671">
                  <c:v>211.2</c:v>
                </c:pt>
                <c:pt idx="1672">
                  <c:v>211.2</c:v>
                </c:pt>
                <c:pt idx="1673">
                  <c:v>211.2</c:v>
                </c:pt>
                <c:pt idx="1674">
                  <c:v>211.2</c:v>
                </c:pt>
                <c:pt idx="1675">
                  <c:v>211.2</c:v>
                </c:pt>
                <c:pt idx="1676">
                  <c:v>211.2</c:v>
                </c:pt>
                <c:pt idx="1677">
                  <c:v>211.2</c:v>
                </c:pt>
                <c:pt idx="1678">
                  <c:v>211.2</c:v>
                </c:pt>
                <c:pt idx="1679">
                  <c:v>211.2</c:v>
                </c:pt>
                <c:pt idx="1680">
                  <c:v>211.2</c:v>
                </c:pt>
                <c:pt idx="1681">
                  <c:v>211.3</c:v>
                </c:pt>
                <c:pt idx="1682">
                  <c:v>211.2</c:v>
                </c:pt>
                <c:pt idx="1683">
                  <c:v>211.2</c:v>
                </c:pt>
                <c:pt idx="1684">
                  <c:v>211.2</c:v>
                </c:pt>
                <c:pt idx="1685">
                  <c:v>211.2</c:v>
                </c:pt>
                <c:pt idx="1686">
                  <c:v>211.2</c:v>
                </c:pt>
                <c:pt idx="1687">
                  <c:v>211.2</c:v>
                </c:pt>
                <c:pt idx="1688">
                  <c:v>211.2</c:v>
                </c:pt>
                <c:pt idx="1689">
                  <c:v>211.2</c:v>
                </c:pt>
                <c:pt idx="1690">
                  <c:v>211.2</c:v>
                </c:pt>
                <c:pt idx="1691">
                  <c:v>211.2</c:v>
                </c:pt>
                <c:pt idx="1692">
                  <c:v>211.2</c:v>
                </c:pt>
                <c:pt idx="1693">
                  <c:v>211.2</c:v>
                </c:pt>
                <c:pt idx="1694">
                  <c:v>211.2</c:v>
                </c:pt>
                <c:pt idx="1695">
                  <c:v>211.2</c:v>
                </c:pt>
                <c:pt idx="1696">
                  <c:v>211.2</c:v>
                </c:pt>
                <c:pt idx="1697">
                  <c:v>211.2</c:v>
                </c:pt>
                <c:pt idx="1698">
                  <c:v>211.2</c:v>
                </c:pt>
                <c:pt idx="1699">
                  <c:v>211.2</c:v>
                </c:pt>
                <c:pt idx="1700">
                  <c:v>211.2</c:v>
                </c:pt>
                <c:pt idx="1701">
                  <c:v>211.2</c:v>
                </c:pt>
                <c:pt idx="1702">
                  <c:v>211.2</c:v>
                </c:pt>
                <c:pt idx="1703">
                  <c:v>211.2</c:v>
                </c:pt>
                <c:pt idx="1704">
                  <c:v>211.2</c:v>
                </c:pt>
                <c:pt idx="1705">
                  <c:v>211.2</c:v>
                </c:pt>
                <c:pt idx="1706">
                  <c:v>211.2</c:v>
                </c:pt>
                <c:pt idx="1707">
                  <c:v>211.2</c:v>
                </c:pt>
                <c:pt idx="1708">
                  <c:v>211.2</c:v>
                </c:pt>
                <c:pt idx="1709">
                  <c:v>211.2</c:v>
                </c:pt>
                <c:pt idx="1710">
                  <c:v>211.2</c:v>
                </c:pt>
                <c:pt idx="1711">
                  <c:v>211.2</c:v>
                </c:pt>
                <c:pt idx="1712">
                  <c:v>211.2</c:v>
                </c:pt>
                <c:pt idx="1713">
                  <c:v>211.2</c:v>
                </c:pt>
                <c:pt idx="1714">
                  <c:v>211.2</c:v>
                </c:pt>
                <c:pt idx="1715">
                  <c:v>211.2</c:v>
                </c:pt>
                <c:pt idx="1716">
                  <c:v>211.2</c:v>
                </c:pt>
                <c:pt idx="1717">
                  <c:v>211.2</c:v>
                </c:pt>
                <c:pt idx="1718">
                  <c:v>211.2</c:v>
                </c:pt>
                <c:pt idx="1719">
                  <c:v>211.2</c:v>
                </c:pt>
                <c:pt idx="1720">
                  <c:v>211.3</c:v>
                </c:pt>
                <c:pt idx="1721">
                  <c:v>211.3</c:v>
                </c:pt>
                <c:pt idx="1722">
                  <c:v>211.3</c:v>
                </c:pt>
                <c:pt idx="1723">
                  <c:v>211.2</c:v>
                </c:pt>
                <c:pt idx="1724">
                  <c:v>211.2</c:v>
                </c:pt>
                <c:pt idx="1725">
                  <c:v>211.2</c:v>
                </c:pt>
                <c:pt idx="1726">
                  <c:v>211.2</c:v>
                </c:pt>
                <c:pt idx="1727">
                  <c:v>211.2</c:v>
                </c:pt>
                <c:pt idx="1728">
                  <c:v>211.2</c:v>
                </c:pt>
                <c:pt idx="1729">
                  <c:v>211.2</c:v>
                </c:pt>
                <c:pt idx="1730">
                  <c:v>211.2</c:v>
                </c:pt>
                <c:pt idx="1731">
                  <c:v>211.2</c:v>
                </c:pt>
                <c:pt idx="1732">
                  <c:v>211.2</c:v>
                </c:pt>
                <c:pt idx="1733">
                  <c:v>211.2</c:v>
                </c:pt>
                <c:pt idx="1734">
                  <c:v>211.3</c:v>
                </c:pt>
                <c:pt idx="1735">
                  <c:v>211.2</c:v>
                </c:pt>
                <c:pt idx="1736">
                  <c:v>211.3</c:v>
                </c:pt>
                <c:pt idx="1737">
                  <c:v>211.2</c:v>
                </c:pt>
                <c:pt idx="1738">
                  <c:v>211.2</c:v>
                </c:pt>
                <c:pt idx="1739">
                  <c:v>211.2</c:v>
                </c:pt>
                <c:pt idx="1740">
                  <c:v>211.2</c:v>
                </c:pt>
                <c:pt idx="1741">
                  <c:v>211.2</c:v>
                </c:pt>
                <c:pt idx="1742">
                  <c:v>211.2</c:v>
                </c:pt>
                <c:pt idx="1743">
                  <c:v>211.3</c:v>
                </c:pt>
                <c:pt idx="1744">
                  <c:v>211.3</c:v>
                </c:pt>
                <c:pt idx="1745">
                  <c:v>211.3</c:v>
                </c:pt>
                <c:pt idx="1746">
                  <c:v>211.2</c:v>
                </c:pt>
                <c:pt idx="1747">
                  <c:v>211.2</c:v>
                </c:pt>
                <c:pt idx="1748">
                  <c:v>211.2</c:v>
                </c:pt>
                <c:pt idx="1749">
                  <c:v>211.2</c:v>
                </c:pt>
                <c:pt idx="1750">
                  <c:v>211.2</c:v>
                </c:pt>
                <c:pt idx="1751">
                  <c:v>211.2</c:v>
                </c:pt>
                <c:pt idx="1752">
                  <c:v>211.3</c:v>
                </c:pt>
                <c:pt idx="1753">
                  <c:v>211.3</c:v>
                </c:pt>
                <c:pt idx="1754">
                  <c:v>211.2</c:v>
                </c:pt>
                <c:pt idx="1755">
                  <c:v>211.2</c:v>
                </c:pt>
                <c:pt idx="1756">
                  <c:v>211.2</c:v>
                </c:pt>
                <c:pt idx="1757">
                  <c:v>211.2</c:v>
                </c:pt>
                <c:pt idx="1758">
                  <c:v>211.2</c:v>
                </c:pt>
                <c:pt idx="1759">
                  <c:v>211.2</c:v>
                </c:pt>
                <c:pt idx="1760">
                  <c:v>211.3</c:v>
                </c:pt>
                <c:pt idx="1761">
                  <c:v>211.2</c:v>
                </c:pt>
                <c:pt idx="1762">
                  <c:v>211.2</c:v>
                </c:pt>
                <c:pt idx="1763">
                  <c:v>211.2</c:v>
                </c:pt>
                <c:pt idx="1764">
                  <c:v>211.2</c:v>
                </c:pt>
                <c:pt idx="1765">
                  <c:v>211.2</c:v>
                </c:pt>
                <c:pt idx="1766">
                  <c:v>211.3</c:v>
                </c:pt>
                <c:pt idx="1767">
                  <c:v>211.2</c:v>
                </c:pt>
                <c:pt idx="1768">
                  <c:v>211.3</c:v>
                </c:pt>
                <c:pt idx="1769">
                  <c:v>211.2</c:v>
                </c:pt>
                <c:pt idx="1770">
                  <c:v>211.3</c:v>
                </c:pt>
                <c:pt idx="1771">
                  <c:v>211.2</c:v>
                </c:pt>
                <c:pt idx="1772">
                  <c:v>211.3</c:v>
                </c:pt>
                <c:pt idx="1773">
                  <c:v>211.2</c:v>
                </c:pt>
                <c:pt idx="1774">
                  <c:v>211.2</c:v>
                </c:pt>
                <c:pt idx="1775">
                  <c:v>211.2</c:v>
                </c:pt>
                <c:pt idx="1776">
                  <c:v>211.2</c:v>
                </c:pt>
                <c:pt idx="1777">
                  <c:v>211.2</c:v>
                </c:pt>
                <c:pt idx="1778">
                  <c:v>211.2</c:v>
                </c:pt>
                <c:pt idx="1779">
                  <c:v>211.2</c:v>
                </c:pt>
                <c:pt idx="1780">
                  <c:v>211.2</c:v>
                </c:pt>
                <c:pt idx="1781">
                  <c:v>211.2</c:v>
                </c:pt>
                <c:pt idx="1782">
                  <c:v>211.2</c:v>
                </c:pt>
                <c:pt idx="1783">
                  <c:v>211.2</c:v>
                </c:pt>
                <c:pt idx="1784">
                  <c:v>211.3</c:v>
                </c:pt>
                <c:pt idx="1785">
                  <c:v>211.2</c:v>
                </c:pt>
                <c:pt idx="1786">
                  <c:v>211.2</c:v>
                </c:pt>
                <c:pt idx="1787">
                  <c:v>211.3</c:v>
                </c:pt>
                <c:pt idx="1788">
                  <c:v>211.2</c:v>
                </c:pt>
                <c:pt idx="1789">
                  <c:v>211.2</c:v>
                </c:pt>
                <c:pt idx="1790">
                  <c:v>211.3</c:v>
                </c:pt>
                <c:pt idx="1791">
                  <c:v>211.2</c:v>
                </c:pt>
                <c:pt idx="1792">
                  <c:v>211.2</c:v>
                </c:pt>
                <c:pt idx="1793">
                  <c:v>211.2</c:v>
                </c:pt>
                <c:pt idx="1794">
                  <c:v>211.3</c:v>
                </c:pt>
                <c:pt idx="1795">
                  <c:v>211.2</c:v>
                </c:pt>
                <c:pt idx="1796">
                  <c:v>211.2</c:v>
                </c:pt>
                <c:pt idx="1797">
                  <c:v>211.2</c:v>
                </c:pt>
                <c:pt idx="1798">
                  <c:v>211.2</c:v>
                </c:pt>
                <c:pt idx="1799">
                  <c:v>211.2</c:v>
                </c:pt>
                <c:pt idx="1800">
                  <c:v>211.3</c:v>
                </c:pt>
                <c:pt idx="1801">
                  <c:v>211.3</c:v>
                </c:pt>
                <c:pt idx="1802">
                  <c:v>211.3</c:v>
                </c:pt>
                <c:pt idx="1803">
                  <c:v>211.3</c:v>
                </c:pt>
                <c:pt idx="1804">
                  <c:v>211.3</c:v>
                </c:pt>
                <c:pt idx="1805">
                  <c:v>211.3</c:v>
                </c:pt>
                <c:pt idx="1806">
                  <c:v>211.3</c:v>
                </c:pt>
                <c:pt idx="1807">
                  <c:v>211.3</c:v>
                </c:pt>
                <c:pt idx="1808">
                  <c:v>211.3</c:v>
                </c:pt>
                <c:pt idx="1809">
                  <c:v>211.3</c:v>
                </c:pt>
                <c:pt idx="1810">
                  <c:v>211.3</c:v>
                </c:pt>
                <c:pt idx="1811">
                  <c:v>211.2</c:v>
                </c:pt>
                <c:pt idx="1812">
                  <c:v>211.3</c:v>
                </c:pt>
                <c:pt idx="1813">
                  <c:v>211.3</c:v>
                </c:pt>
                <c:pt idx="1814">
                  <c:v>211.2</c:v>
                </c:pt>
                <c:pt idx="1815">
                  <c:v>211.3</c:v>
                </c:pt>
                <c:pt idx="1816">
                  <c:v>211.3</c:v>
                </c:pt>
                <c:pt idx="1817">
                  <c:v>211.2</c:v>
                </c:pt>
                <c:pt idx="1818">
                  <c:v>211.2</c:v>
                </c:pt>
                <c:pt idx="1819">
                  <c:v>211.2</c:v>
                </c:pt>
                <c:pt idx="1820">
                  <c:v>211.2</c:v>
                </c:pt>
                <c:pt idx="1821">
                  <c:v>211.2</c:v>
                </c:pt>
                <c:pt idx="1822">
                  <c:v>211.2</c:v>
                </c:pt>
                <c:pt idx="1823">
                  <c:v>211.2</c:v>
                </c:pt>
                <c:pt idx="1824">
                  <c:v>211.2</c:v>
                </c:pt>
                <c:pt idx="1825">
                  <c:v>211.2</c:v>
                </c:pt>
                <c:pt idx="1826">
                  <c:v>211.2</c:v>
                </c:pt>
                <c:pt idx="1827">
                  <c:v>211.3</c:v>
                </c:pt>
                <c:pt idx="1828">
                  <c:v>211.3</c:v>
                </c:pt>
                <c:pt idx="1829">
                  <c:v>211.3</c:v>
                </c:pt>
                <c:pt idx="1830">
                  <c:v>211.2</c:v>
                </c:pt>
                <c:pt idx="1831">
                  <c:v>211.2</c:v>
                </c:pt>
                <c:pt idx="1832">
                  <c:v>211.2</c:v>
                </c:pt>
                <c:pt idx="1833">
                  <c:v>211.2</c:v>
                </c:pt>
                <c:pt idx="1834">
                  <c:v>211.2</c:v>
                </c:pt>
                <c:pt idx="1835">
                  <c:v>211.2</c:v>
                </c:pt>
                <c:pt idx="1836">
                  <c:v>211.3</c:v>
                </c:pt>
                <c:pt idx="1837">
                  <c:v>211.3</c:v>
                </c:pt>
                <c:pt idx="1838">
                  <c:v>211.3</c:v>
                </c:pt>
                <c:pt idx="1839">
                  <c:v>211.3</c:v>
                </c:pt>
                <c:pt idx="1840">
                  <c:v>211.3</c:v>
                </c:pt>
                <c:pt idx="1841">
                  <c:v>211.3</c:v>
                </c:pt>
                <c:pt idx="1842">
                  <c:v>211.2</c:v>
                </c:pt>
                <c:pt idx="1843">
                  <c:v>211.2</c:v>
                </c:pt>
                <c:pt idx="1844">
                  <c:v>211.3</c:v>
                </c:pt>
                <c:pt idx="1845">
                  <c:v>211.3</c:v>
                </c:pt>
                <c:pt idx="1846">
                  <c:v>211.3</c:v>
                </c:pt>
                <c:pt idx="1847">
                  <c:v>211.2</c:v>
                </c:pt>
                <c:pt idx="1848">
                  <c:v>211.3</c:v>
                </c:pt>
                <c:pt idx="1849">
                  <c:v>211.2</c:v>
                </c:pt>
                <c:pt idx="1850">
                  <c:v>211.2</c:v>
                </c:pt>
                <c:pt idx="1851">
                  <c:v>211.2</c:v>
                </c:pt>
                <c:pt idx="1852">
                  <c:v>211.2</c:v>
                </c:pt>
                <c:pt idx="1853">
                  <c:v>211.2</c:v>
                </c:pt>
                <c:pt idx="1854">
                  <c:v>211.2</c:v>
                </c:pt>
                <c:pt idx="1855">
                  <c:v>211.2</c:v>
                </c:pt>
                <c:pt idx="1856">
                  <c:v>211.2</c:v>
                </c:pt>
                <c:pt idx="1857">
                  <c:v>211.2</c:v>
                </c:pt>
                <c:pt idx="1858">
                  <c:v>211.3</c:v>
                </c:pt>
                <c:pt idx="1859">
                  <c:v>211.2</c:v>
                </c:pt>
                <c:pt idx="1860">
                  <c:v>211.3</c:v>
                </c:pt>
                <c:pt idx="1861">
                  <c:v>211.2</c:v>
                </c:pt>
                <c:pt idx="1862">
                  <c:v>211.3</c:v>
                </c:pt>
                <c:pt idx="1863">
                  <c:v>211.3</c:v>
                </c:pt>
                <c:pt idx="1864">
                  <c:v>211.3</c:v>
                </c:pt>
                <c:pt idx="1865">
                  <c:v>211.3</c:v>
                </c:pt>
                <c:pt idx="1866">
                  <c:v>211.2</c:v>
                </c:pt>
                <c:pt idx="1867">
                  <c:v>211.2</c:v>
                </c:pt>
                <c:pt idx="1868">
                  <c:v>211.2</c:v>
                </c:pt>
                <c:pt idx="1869">
                  <c:v>211.3</c:v>
                </c:pt>
                <c:pt idx="1870">
                  <c:v>211.3</c:v>
                </c:pt>
                <c:pt idx="1871">
                  <c:v>211.3</c:v>
                </c:pt>
                <c:pt idx="1872">
                  <c:v>211.3</c:v>
                </c:pt>
                <c:pt idx="1873">
                  <c:v>211.2</c:v>
                </c:pt>
                <c:pt idx="1874">
                  <c:v>211.2</c:v>
                </c:pt>
                <c:pt idx="1875">
                  <c:v>211.3</c:v>
                </c:pt>
                <c:pt idx="1876">
                  <c:v>211.2</c:v>
                </c:pt>
                <c:pt idx="1877">
                  <c:v>211.2</c:v>
                </c:pt>
                <c:pt idx="1878">
                  <c:v>211.2</c:v>
                </c:pt>
                <c:pt idx="1879">
                  <c:v>211.2</c:v>
                </c:pt>
                <c:pt idx="1880">
                  <c:v>211.2</c:v>
                </c:pt>
                <c:pt idx="1881">
                  <c:v>211.2</c:v>
                </c:pt>
                <c:pt idx="1882">
                  <c:v>211.2</c:v>
                </c:pt>
                <c:pt idx="1883">
                  <c:v>211.2</c:v>
                </c:pt>
                <c:pt idx="1884">
                  <c:v>211.2</c:v>
                </c:pt>
                <c:pt idx="1885">
                  <c:v>211.3</c:v>
                </c:pt>
                <c:pt idx="1886">
                  <c:v>211.3</c:v>
                </c:pt>
                <c:pt idx="1887">
                  <c:v>211.2</c:v>
                </c:pt>
                <c:pt idx="1888">
                  <c:v>211.2</c:v>
                </c:pt>
                <c:pt idx="1889">
                  <c:v>211.2</c:v>
                </c:pt>
                <c:pt idx="1890">
                  <c:v>211.2</c:v>
                </c:pt>
                <c:pt idx="1891">
                  <c:v>211.2</c:v>
                </c:pt>
                <c:pt idx="1892">
                  <c:v>211.3</c:v>
                </c:pt>
                <c:pt idx="1893">
                  <c:v>211.2</c:v>
                </c:pt>
                <c:pt idx="1894">
                  <c:v>211.3</c:v>
                </c:pt>
                <c:pt idx="1895">
                  <c:v>211.3</c:v>
                </c:pt>
                <c:pt idx="1896">
                  <c:v>211.2</c:v>
                </c:pt>
                <c:pt idx="1897">
                  <c:v>211.3</c:v>
                </c:pt>
                <c:pt idx="1898">
                  <c:v>211.3</c:v>
                </c:pt>
                <c:pt idx="1899">
                  <c:v>211.2</c:v>
                </c:pt>
                <c:pt idx="1900">
                  <c:v>211.2</c:v>
                </c:pt>
                <c:pt idx="1901">
                  <c:v>211.2</c:v>
                </c:pt>
                <c:pt idx="1902">
                  <c:v>211.2</c:v>
                </c:pt>
                <c:pt idx="1903">
                  <c:v>211.2</c:v>
                </c:pt>
                <c:pt idx="1904">
                  <c:v>211.2</c:v>
                </c:pt>
                <c:pt idx="1905">
                  <c:v>211.2</c:v>
                </c:pt>
                <c:pt idx="1906">
                  <c:v>211.2</c:v>
                </c:pt>
                <c:pt idx="1907">
                  <c:v>211.2</c:v>
                </c:pt>
                <c:pt idx="1908">
                  <c:v>211.3</c:v>
                </c:pt>
                <c:pt idx="1909">
                  <c:v>211.3</c:v>
                </c:pt>
                <c:pt idx="1910">
                  <c:v>211.2</c:v>
                </c:pt>
                <c:pt idx="1911">
                  <c:v>211.3</c:v>
                </c:pt>
                <c:pt idx="1912">
                  <c:v>211.3</c:v>
                </c:pt>
                <c:pt idx="1913">
                  <c:v>211.3</c:v>
                </c:pt>
                <c:pt idx="1914">
                  <c:v>211.3</c:v>
                </c:pt>
                <c:pt idx="1915">
                  <c:v>211.3</c:v>
                </c:pt>
                <c:pt idx="1916">
                  <c:v>211.3</c:v>
                </c:pt>
                <c:pt idx="1917">
                  <c:v>211.3</c:v>
                </c:pt>
                <c:pt idx="1918">
                  <c:v>211.3</c:v>
                </c:pt>
                <c:pt idx="1919">
                  <c:v>211.3</c:v>
                </c:pt>
                <c:pt idx="1920">
                  <c:v>211.3</c:v>
                </c:pt>
                <c:pt idx="1921">
                  <c:v>211.3</c:v>
                </c:pt>
                <c:pt idx="1922">
                  <c:v>211.2</c:v>
                </c:pt>
                <c:pt idx="1923">
                  <c:v>211.2</c:v>
                </c:pt>
                <c:pt idx="1924">
                  <c:v>211.2</c:v>
                </c:pt>
                <c:pt idx="1925">
                  <c:v>211.3</c:v>
                </c:pt>
                <c:pt idx="1926">
                  <c:v>211.2</c:v>
                </c:pt>
                <c:pt idx="1927">
                  <c:v>211.2</c:v>
                </c:pt>
                <c:pt idx="1928">
                  <c:v>211.2</c:v>
                </c:pt>
                <c:pt idx="1929">
                  <c:v>211.3</c:v>
                </c:pt>
                <c:pt idx="1930">
                  <c:v>211.3</c:v>
                </c:pt>
                <c:pt idx="1931">
                  <c:v>211.2</c:v>
                </c:pt>
                <c:pt idx="1932">
                  <c:v>211.2</c:v>
                </c:pt>
                <c:pt idx="1933">
                  <c:v>211.3</c:v>
                </c:pt>
                <c:pt idx="1934">
                  <c:v>211.2</c:v>
                </c:pt>
                <c:pt idx="1935">
                  <c:v>211.2</c:v>
                </c:pt>
                <c:pt idx="1936">
                  <c:v>211.3</c:v>
                </c:pt>
                <c:pt idx="1937">
                  <c:v>211.3</c:v>
                </c:pt>
                <c:pt idx="1938">
                  <c:v>211.3</c:v>
                </c:pt>
                <c:pt idx="1939">
                  <c:v>211.2</c:v>
                </c:pt>
                <c:pt idx="1940">
                  <c:v>211.2</c:v>
                </c:pt>
                <c:pt idx="1941">
                  <c:v>211.2</c:v>
                </c:pt>
                <c:pt idx="1942">
                  <c:v>211.3</c:v>
                </c:pt>
                <c:pt idx="1943">
                  <c:v>211.2</c:v>
                </c:pt>
                <c:pt idx="1944">
                  <c:v>211.3</c:v>
                </c:pt>
                <c:pt idx="1945">
                  <c:v>211.3</c:v>
                </c:pt>
                <c:pt idx="1946">
                  <c:v>211.3</c:v>
                </c:pt>
                <c:pt idx="1947">
                  <c:v>211.2</c:v>
                </c:pt>
                <c:pt idx="1948">
                  <c:v>211.2</c:v>
                </c:pt>
                <c:pt idx="1949">
                  <c:v>211.2</c:v>
                </c:pt>
                <c:pt idx="1950">
                  <c:v>211.2</c:v>
                </c:pt>
                <c:pt idx="1951">
                  <c:v>211.2</c:v>
                </c:pt>
                <c:pt idx="1952">
                  <c:v>211.2</c:v>
                </c:pt>
                <c:pt idx="1953">
                  <c:v>211.2</c:v>
                </c:pt>
                <c:pt idx="1954">
                  <c:v>211.2</c:v>
                </c:pt>
                <c:pt idx="1955">
                  <c:v>211.2</c:v>
                </c:pt>
                <c:pt idx="1956">
                  <c:v>211.3</c:v>
                </c:pt>
                <c:pt idx="1957">
                  <c:v>211.3</c:v>
                </c:pt>
                <c:pt idx="1958">
                  <c:v>211.3</c:v>
                </c:pt>
                <c:pt idx="1959">
                  <c:v>211.3</c:v>
                </c:pt>
                <c:pt idx="1960">
                  <c:v>211.3</c:v>
                </c:pt>
                <c:pt idx="1961">
                  <c:v>211.3</c:v>
                </c:pt>
                <c:pt idx="1962">
                  <c:v>211.2</c:v>
                </c:pt>
                <c:pt idx="1963">
                  <c:v>211.2</c:v>
                </c:pt>
                <c:pt idx="1964">
                  <c:v>211.3</c:v>
                </c:pt>
                <c:pt idx="1965">
                  <c:v>211.3</c:v>
                </c:pt>
                <c:pt idx="1966">
                  <c:v>211.2</c:v>
                </c:pt>
                <c:pt idx="1967">
                  <c:v>211.3</c:v>
                </c:pt>
                <c:pt idx="1968">
                  <c:v>211.2</c:v>
                </c:pt>
                <c:pt idx="1969">
                  <c:v>211.3</c:v>
                </c:pt>
                <c:pt idx="1970">
                  <c:v>211.3</c:v>
                </c:pt>
                <c:pt idx="1971">
                  <c:v>211.2</c:v>
                </c:pt>
                <c:pt idx="1972">
                  <c:v>211.3</c:v>
                </c:pt>
                <c:pt idx="1973">
                  <c:v>211.3</c:v>
                </c:pt>
                <c:pt idx="1974">
                  <c:v>211.2</c:v>
                </c:pt>
                <c:pt idx="1975">
                  <c:v>211.2</c:v>
                </c:pt>
                <c:pt idx="1976">
                  <c:v>211.2</c:v>
                </c:pt>
                <c:pt idx="1977">
                  <c:v>211.2</c:v>
                </c:pt>
                <c:pt idx="1978">
                  <c:v>211.2</c:v>
                </c:pt>
                <c:pt idx="1979">
                  <c:v>211.2</c:v>
                </c:pt>
                <c:pt idx="1980">
                  <c:v>211.2</c:v>
                </c:pt>
                <c:pt idx="1981">
                  <c:v>211.2</c:v>
                </c:pt>
                <c:pt idx="1982">
                  <c:v>211.2</c:v>
                </c:pt>
                <c:pt idx="1983">
                  <c:v>211.2</c:v>
                </c:pt>
                <c:pt idx="1984">
                  <c:v>211.2</c:v>
                </c:pt>
                <c:pt idx="1985">
                  <c:v>211.2</c:v>
                </c:pt>
                <c:pt idx="1986">
                  <c:v>211.3</c:v>
                </c:pt>
                <c:pt idx="1987">
                  <c:v>211.2</c:v>
                </c:pt>
                <c:pt idx="1988">
                  <c:v>211.3</c:v>
                </c:pt>
                <c:pt idx="1989">
                  <c:v>211.3</c:v>
                </c:pt>
                <c:pt idx="1990">
                  <c:v>211.2</c:v>
                </c:pt>
                <c:pt idx="1991">
                  <c:v>211.3</c:v>
                </c:pt>
                <c:pt idx="1992">
                  <c:v>211.3</c:v>
                </c:pt>
                <c:pt idx="1993">
                  <c:v>211.3</c:v>
                </c:pt>
                <c:pt idx="1994">
                  <c:v>211.2</c:v>
                </c:pt>
                <c:pt idx="1995">
                  <c:v>211.2</c:v>
                </c:pt>
                <c:pt idx="1996">
                  <c:v>211.3</c:v>
                </c:pt>
                <c:pt idx="1997">
                  <c:v>211.3</c:v>
                </c:pt>
                <c:pt idx="1998">
                  <c:v>211.3</c:v>
                </c:pt>
                <c:pt idx="1999">
                  <c:v>211.3</c:v>
                </c:pt>
                <c:pt idx="2000">
                  <c:v>211.3</c:v>
                </c:pt>
                <c:pt idx="2001">
                  <c:v>211.2</c:v>
                </c:pt>
                <c:pt idx="2002">
                  <c:v>211.2</c:v>
                </c:pt>
                <c:pt idx="2003">
                  <c:v>211.2</c:v>
                </c:pt>
                <c:pt idx="2004">
                  <c:v>211.2</c:v>
                </c:pt>
                <c:pt idx="2005">
                  <c:v>211.2</c:v>
                </c:pt>
                <c:pt idx="2006">
                  <c:v>211.2</c:v>
                </c:pt>
                <c:pt idx="2007">
                  <c:v>211.2</c:v>
                </c:pt>
                <c:pt idx="2008">
                  <c:v>211.2</c:v>
                </c:pt>
                <c:pt idx="2009">
                  <c:v>211.2</c:v>
                </c:pt>
                <c:pt idx="2010">
                  <c:v>211.2</c:v>
                </c:pt>
                <c:pt idx="2011">
                  <c:v>211.2</c:v>
                </c:pt>
                <c:pt idx="2012">
                  <c:v>211.2</c:v>
                </c:pt>
                <c:pt idx="2013">
                  <c:v>211.2</c:v>
                </c:pt>
                <c:pt idx="2014">
                  <c:v>211.2</c:v>
                </c:pt>
                <c:pt idx="2015">
                  <c:v>211.2</c:v>
                </c:pt>
                <c:pt idx="2016">
                  <c:v>211.3</c:v>
                </c:pt>
                <c:pt idx="2017">
                  <c:v>211.2</c:v>
                </c:pt>
                <c:pt idx="2018">
                  <c:v>211.3</c:v>
                </c:pt>
                <c:pt idx="2019">
                  <c:v>211.2</c:v>
                </c:pt>
                <c:pt idx="2020">
                  <c:v>211.3</c:v>
                </c:pt>
                <c:pt idx="2021">
                  <c:v>211.3</c:v>
                </c:pt>
                <c:pt idx="2022">
                  <c:v>211.3</c:v>
                </c:pt>
                <c:pt idx="2023">
                  <c:v>211.2</c:v>
                </c:pt>
                <c:pt idx="2024">
                  <c:v>211.3</c:v>
                </c:pt>
                <c:pt idx="2025">
                  <c:v>211.3</c:v>
                </c:pt>
                <c:pt idx="2026">
                  <c:v>211.3</c:v>
                </c:pt>
                <c:pt idx="2027">
                  <c:v>211.2</c:v>
                </c:pt>
                <c:pt idx="2028">
                  <c:v>211.2</c:v>
                </c:pt>
                <c:pt idx="2029">
                  <c:v>211.2</c:v>
                </c:pt>
                <c:pt idx="2030">
                  <c:v>211.2</c:v>
                </c:pt>
                <c:pt idx="2031">
                  <c:v>211.2</c:v>
                </c:pt>
                <c:pt idx="2032">
                  <c:v>211.2</c:v>
                </c:pt>
                <c:pt idx="2033">
                  <c:v>211.2</c:v>
                </c:pt>
                <c:pt idx="2034">
                  <c:v>211.2</c:v>
                </c:pt>
                <c:pt idx="2035">
                  <c:v>211.2</c:v>
                </c:pt>
                <c:pt idx="2036">
                  <c:v>211.2</c:v>
                </c:pt>
                <c:pt idx="2037">
                  <c:v>211.3</c:v>
                </c:pt>
                <c:pt idx="2038">
                  <c:v>211.3</c:v>
                </c:pt>
                <c:pt idx="2039">
                  <c:v>211.2</c:v>
                </c:pt>
                <c:pt idx="2040">
                  <c:v>211.2</c:v>
                </c:pt>
                <c:pt idx="2041">
                  <c:v>211.3</c:v>
                </c:pt>
                <c:pt idx="2042">
                  <c:v>211.2</c:v>
                </c:pt>
                <c:pt idx="2043">
                  <c:v>211.2</c:v>
                </c:pt>
                <c:pt idx="2044">
                  <c:v>211.3</c:v>
                </c:pt>
                <c:pt idx="2045">
                  <c:v>211.2</c:v>
                </c:pt>
                <c:pt idx="2046">
                  <c:v>211.2</c:v>
                </c:pt>
                <c:pt idx="2047">
                  <c:v>211.3</c:v>
                </c:pt>
                <c:pt idx="2048">
                  <c:v>211.3</c:v>
                </c:pt>
                <c:pt idx="2049">
                  <c:v>211.3</c:v>
                </c:pt>
                <c:pt idx="2050">
                  <c:v>211.2</c:v>
                </c:pt>
                <c:pt idx="2051">
                  <c:v>211.3</c:v>
                </c:pt>
                <c:pt idx="2052">
                  <c:v>211.3</c:v>
                </c:pt>
                <c:pt idx="2053">
                  <c:v>211.3</c:v>
                </c:pt>
                <c:pt idx="2054">
                  <c:v>211.2</c:v>
                </c:pt>
                <c:pt idx="2055">
                  <c:v>211.3</c:v>
                </c:pt>
                <c:pt idx="2056">
                  <c:v>211.2</c:v>
                </c:pt>
                <c:pt idx="2057">
                  <c:v>211.2</c:v>
                </c:pt>
                <c:pt idx="2058">
                  <c:v>211.2</c:v>
                </c:pt>
                <c:pt idx="2059">
                  <c:v>211.2</c:v>
                </c:pt>
                <c:pt idx="2060">
                  <c:v>211.2</c:v>
                </c:pt>
                <c:pt idx="2061">
                  <c:v>211.3</c:v>
                </c:pt>
                <c:pt idx="2062">
                  <c:v>211.3</c:v>
                </c:pt>
                <c:pt idx="2063">
                  <c:v>211.3</c:v>
                </c:pt>
                <c:pt idx="2064">
                  <c:v>211.3</c:v>
                </c:pt>
                <c:pt idx="2065">
                  <c:v>211.2</c:v>
                </c:pt>
                <c:pt idx="2066">
                  <c:v>211.2</c:v>
                </c:pt>
                <c:pt idx="2067">
                  <c:v>211.2</c:v>
                </c:pt>
                <c:pt idx="2068">
                  <c:v>211.2</c:v>
                </c:pt>
                <c:pt idx="2069">
                  <c:v>211.3</c:v>
                </c:pt>
                <c:pt idx="2070">
                  <c:v>211.3</c:v>
                </c:pt>
                <c:pt idx="2071">
                  <c:v>211.2</c:v>
                </c:pt>
                <c:pt idx="2072">
                  <c:v>211.2</c:v>
                </c:pt>
                <c:pt idx="2073">
                  <c:v>211.3</c:v>
                </c:pt>
                <c:pt idx="2074">
                  <c:v>211.2</c:v>
                </c:pt>
                <c:pt idx="2075">
                  <c:v>211.3</c:v>
                </c:pt>
                <c:pt idx="2076">
                  <c:v>211.2</c:v>
                </c:pt>
                <c:pt idx="2077">
                  <c:v>211.2</c:v>
                </c:pt>
                <c:pt idx="2078">
                  <c:v>211.3</c:v>
                </c:pt>
                <c:pt idx="2079">
                  <c:v>211.3</c:v>
                </c:pt>
                <c:pt idx="2080">
                  <c:v>211.2</c:v>
                </c:pt>
                <c:pt idx="2081">
                  <c:v>211.2</c:v>
                </c:pt>
                <c:pt idx="2082">
                  <c:v>211.2</c:v>
                </c:pt>
                <c:pt idx="2083">
                  <c:v>211.3</c:v>
                </c:pt>
                <c:pt idx="2084">
                  <c:v>211.2</c:v>
                </c:pt>
                <c:pt idx="2085">
                  <c:v>211.2</c:v>
                </c:pt>
                <c:pt idx="2086">
                  <c:v>211.3</c:v>
                </c:pt>
                <c:pt idx="2087">
                  <c:v>211.2</c:v>
                </c:pt>
                <c:pt idx="2088">
                  <c:v>211.2</c:v>
                </c:pt>
                <c:pt idx="2089">
                  <c:v>211.2</c:v>
                </c:pt>
                <c:pt idx="2090">
                  <c:v>211.3</c:v>
                </c:pt>
                <c:pt idx="2091">
                  <c:v>211.3</c:v>
                </c:pt>
                <c:pt idx="2092">
                  <c:v>211.3</c:v>
                </c:pt>
                <c:pt idx="2093">
                  <c:v>211.2</c:v>
                </c:pt>
                <c:pt idx="2094">
                  <c:v>211.2</c:v>
                </c:pt>
                <c:pt idx="2095">
                  <c:v>211.2</c:v>
                </c:pt>
                <c:pt idx="2096">
                  <c:v>211.3</c:v>
                </c:pt>
                <c:pt idx="2097">
                  <c:v>211.3</c:v>
                </c:pt>
                <c:pt idx="2098">
                  <c:v>211.3</c:v>
                </c:pt>
                <c:pt idx="2099">
                  <c:v>211.3</c:v>
                </c:pt>
                <c:pt idx="2100">
                  <c:v>211.3</c:v>
                </c:pt>
                <c:pt idx="2101">
                  <c:v>211.2</c:v>
                </c:pt>
                <c:pt idx="2102">
                  <c:v>211.3</c:v>
                </c:pt>
                <c:pt idx="2103">
                  <c:v>211.3</c:v>
                </c:pt>
                <c:pt idx="2104">
                  <c:v>211.3</c:v>
                </c:pt>
                <c:pt idx="2105">
                  <c:v>211.2</c:v>
                </c:pt>
                <c:pt idx="2106">
                  <c:v>211.2</c:v>
                </c:pt>
                <c:pt idx="2107">
                  <c:v>211.2</c:v>
                </c:pt>
                <c:pt idx="2108">
                  <c:v>211.2</c:v>
                </c:pt>
                <c:pt idx="2109">
                  <c:v>211.2</c:v>
                </c:pt>
                <c:pt idx="2110">
                  <c:v>211.2</c:v>
                </c:pt>
                <c:pt idx="2111">
                  <c:v>211.2</c:v>
                </c:pt>
                <c:pt idx="2112">
                  <c:v>211.2</c:v>
                </c:pt>
                <c:pt idx="2113">
                  <c:v>211.2</c:v>
                </c:pt>
                <c:pt idx="2114">
                  <c:v>211.3</c:v>
                </c:pt>
                <c:pt idx="2115">
                  <c:v>211.2</c:v>
                </c:pt>
                <c:pt idx="2116">
                  <c:v>211.2</c:v>
                </c:pt>
                <c:pt idx="2117">
                  <c:v>211.2</c:v>
                </c:pt>
                <c:pt idx="2118">
                  <c:v>211.2</c:v>
                </c:pt>
                <c:pt idx="2119">
                  <c:v>211.3</c:v>
                </c:pt>
                <c:pt idx="2120">
                  <c:v>211.2</c:v>
                </c:pt>
                <c:pt idx="2121">
                  <c:v>211.3</c:v>
                </c:pt>
                <c:pt idx="2122">
                  <c:v>211.2</c:v>
                </c:pt>
                <c:pt idx="2123">
                  <c:v>211.3</c:v>
                </c:pt>
                <c:pt idx="2124">
                  <c:v>211.2</c:v>
                </c:pt>
                <c:pt idx="2125">
                  <c:v>211.3</c:v>
                </c:pt>
                <c:pt idx="2126">
                  <c:v>211.3</c:v>
                </c:pt>
                <c:pt idx="2127">
                  <c:v>211.3</c:v>
                </c:pt>
                <c:pt idx="2128">
                  <c:v>211.2</c:v>
                </c:pt>
                <c:pt idx="2129">
                  <c:v>211.2</c:v>
                </c:pt>
                <c:pt idx="2130">
                  <c:v>211.2</c:v>
                </c:pt>
                <c:pt idx="2131">
                  <c:v>211.3</c:v>
                </c:pt>
                <c:pt idx="2132">
                  <c:v>211.2</c:v>
                </c:pt>
                <c:pt idx="2133">
                  <c:v>211.2</c:v>
                </c:pt>
                <c:pt idx="2134">
                  <c:v>211.2</c:v>
                </c:pt>
                <c:pt idx="2135">
                  <c:v>211.2</c:v>
                </c:pt>
                <c:pt idx="2136">
                  <c:v>211.2</c:v>
                </c:pt>
                <c:pt idx="2137">
                  <c:v>211.2</c:v>
                </c:pt>
                <c:pt idx="2138">
                  <c:v>211.2</c:v>
                </c:pt>
                <c:pt idx="2139">
                  <c:v>211.2</c:v>
                </c:pt>
                <c:pt idx="2140">
                  <c:v>211.2</c:v>
                </c:pt>
                <c:pt idx="2141">
                  <c:v>211.2</c:v>
                </c:pt>
                <c:pt idx="2142">
                  <c:v>211.2</c:v>
                </c:pt>
                <c:pt idx="2143">
                  <c:v>211.2</c:v>
                </c:pt>
                <c:pt idx="2144">
                  <c:v>211.3</c:v>
                </c:pt>
                <c:pt idx="2145">
                  <c:v>211.2</c:v>
                </c:pt>
                <c:pt idx="2146">
                  <c:v>211.2</c:v>
                </c:pt>
                <c:pt idx="2147">
                  <c:v>211.2</c:v>
                </c:pt>
                <c:pt idx="2148">
                  <c:v>211.2</c:v>
                </c:pt>
                <c:pt idx="2149">
                  <c:v>211.3</c:v>
                </c:pt>
                <c:pt idx="2150">
                  <c:v>211.3</c:v>
                </c:pt>
                <c:pt idx="2151">
                  <c:v>211.2</c:v>
                </c:pt>
                <c:pt idx="2152">
                  <c:v>211.2</c:v>
                </c:pt>
                <c:pt idx="2153">
                  <c:v>211.2</c:v>
                </c:pt>
                <c:pt idx="2154">
                  <c:v>211.3</c:v>
                </c:pt>
                <c:pt idx="2155">
                  <c:v>211.2</c:v>
                </c:pt>
                <c:pt idx="2156">
                  <c:v>211.2</c:v>
                </c:pt>
                <c:pt idx="2157">
                  <c:v>211.2</c:v>
                </c:pt>
                <c:pt idx="2158">
                  <c:v>211.2</c:v>
                </c:pt>
                <c:pt idx="2159">
                  <c:v>211.2</c:v>
                </c:pt>
                <c:pt idx="2160">
                  <c:v>211.2</c:v>
                </c:pt>
                <c:pt idx="2161">
                  <c:v>211.3</c:v>
                </c:pt>
                <c:pt idx="2162">
                  <c:v>211.2</c:v>
                </c:pt>
                <c:pt idx="2163">
                  <c:v>211.2</c:v>
                </c:pt>
                <c:pt idx="2164">
                  <c:v>211.2</c:v>
                </c:pt>
                <c:pt idx="2165">
                  <c:v>211.3</c:v>
                </c:pt>
                <c:pt idx="2166">
                  <c:v>211.2</c:v>
                </c:pt>
                <c:pt idx="2167">
                  <c:v>211.3</c:v>
                </c:pt>
                <c:pt idx="2168">
                  <c:v>211.2</c:v>
                </c:pt>
                <c:pt idx="2169">
                  <c:v>211.2</c:v>
                </c:pt>
                <c:pt idx="2170">
                  <c:v>211.2</c:v>
                </c:pt>
                <c:pt idx="2171">
                  <c:v>211.2</c:v>
                </c:pt>
                <c:pt idx="2172">
                  <c:v>211.3</c:v>
                </c:pt>
                <c:pt idx="2173">
                  <c:v>211.3</c:v>
                </c:pt>
                <c:pt idx="2174">
                  <c:v>211.3</c:v>
                </c:pt>
                <c:pt idx="2175">
                  <c:v>211.3</c:v>
                </c:pt>
                <c:pt idx="2176">
                  <c:v>211.3</c:v>
                </c:pt>
                <c:pt idx="2177">
                  <c:v>211.3</c:v>
                </c:pt>
                <c:pt idx="2178">
                  <c:v>211.3</c:v>
                </c:pt>
                <c:pt idx="2179">
                  <c:v>211.2</c:v>
                </c:pt>
                <c:pt idx="2180">
                  <c:v>211.2</c:v>
                </c:pt>
                <c:pt idx="2181">
                  <c:v>211.2</c:v>
                </c:pt>
                <c:pt idx="2182">
                  <c:v>211.2</c:v>
                </c:pt>
                <c:pt idx="2183">
                  <c:v>211.2</c:v>
                </c:pt>
                <c:pt idx="2184">
                  <c:v>211.2</c:v>
                </c:pt>
                <c:pt idx="2185">
                  <c:v>211.3</c:v>
                </c:pt>
                <c:pt idx="2186">
                  <c:v>211.3</c:v>
                </c:pt>
                <c:pt idx="2187">
                  <c:v>211.2</c:v>
                </c:pt>
                <c:pt idx="2188">
                  <c:v>211.3</c:v>
                </c:pt>
                <c:pt idx="2189">
                  <c:v>211.3</c:v>
                </c:pt>
                <c:pt idx="2190">
                  <c:v>211.3</c:v>
                </c:pt>
                <c:pt idx="2191">
                  <c:v>211.3</c:v>
                </c:pt>
                <c:pt idx="2192">
                  <c:v>211.2</c:v>
                </c:pt>
                <c:pt idx="2193">
                  <c:v>211.3</c:v>
                </c:pt>
                <c:pt idx="2194">
                  <c:v>211.3</c:v>
                </c:pt>
                <c:pt idx="2195">
                  <c:v>211.2</c:v>
                </c:pt>
                <c:pt idx="2196">
                  <c:v>211.3</c:v>
                </c:pt>
                <c:pt idx="2197">
                  <c:v>211.3</c:v>
                </c:pt>
                <c:pt idx="2198">
                  <c:v>211.2</c:v>
                </c:pt>
                <c:pt idx="2199">
                  <c:v>211.2</c:v>
                </c:pt>
                <c:pt idx="2200">
                  <c:v>211.3</c:v>
                </c:pt>
                <c:pt idx="2201">
                  <c:v>211.3</c:v>
                </c:pt>
                <c:pt idx="2202">
                  <c:v>211.3</c:v>
                </c:pt>
                <c:pt idx="2203">
                  <c:v>211.3</c:v>
                </c:pt>
                <c:pt idx="2204">
                  <c:v>211.2</c:v>
                </c:pt>
                <c:pt idx="2205">
                  <c:v>211.3</c:v>
                </c:pt>
                <c:pt idx="2206">
                  <c:v>211.2</c:v>
                </c:pt>
                <c:pt idx="2207">
                  <c:v>211.2</c:v>
                </c:pt>
                <c:pt idx="2208">
                  <c:v>211.2</c:v>
                </c:pt>
                <c:pt idx="2209">
                  <c:v>211.2</c:v>
                </c:pt>
                <c:pt idx="2210">
                  <c:v>211.3</c:v>
                </c:pt>
                <c:pt idx="2211">
                  <c:v>211.3</c:v>
                </c:pt>
                <c:pt idx="2212">
                  <c:v>211.3</c:v>
                </c:pt>
                <c:pt idx="2213">
                  <c:v>211.3</c:v>
                </c:pt>
                <c:pt idx="2214">
                  <c:v>211.2</c:v>
                </c:pt>
                <c:pt idx="2215">
                  <c:v>211.3</c:v>
                </c:pt>
                <c:pt idx="2216">
                  <c:v>211.3</c:v>
                </c:pt>
                <c:pt idx="2217">
                  <c:v>211.2</c:v>
                </c:pt>
                <c:pt idx="2218">
                  <c:v>211.3</c:v>
                </c:pt>
                <c:pt idx="2219">
                  <c:v>211.3</c:v>
                </c:pt>
                <c:pt idx="2220">
                  <c:v>211.3</c:v>
                </c:pt>
                <c:pt idx="2221">
                  <c:v>211.3</c:v>
                </c:pt>
                <c:pt idx="2222">
                  <c:v>211.3</c:v>
                </c:pt>
                <c:pt idx="2223">
                  <c:v>211.3</c:v>
                </c:pt>
                <c:pt idx="2224">
                  <c:v>211.3</c:v>
                </c:pt>
                <c:pt idx="2225">
                  <c:v>211.2</c:v>
                </c:pt>
                <c:pt idx="2226">
                  <c:v>211.3</c:v>
                </c:pt>
                <c:pt idx="2227">
                  <c:v>211.2</c:v>
                </c:pt>
                <c:pt idx="2228">
                  <c:v>211.2</c:v>
                </c:pt>
                <c:pt idx="2229">
                  <c:v>211.2</c:v>
                </c:pt>
                <c:pt idx="2230">
                  <c:v>211.2</c:v>
                </c:pt>
                <c:pt idx="2231">
                  <c:v>211.2</c:v>
                </c:pt>
                <c:pt idx="2232">
                  <c:v>211.3</c:v>
                </c:pt>
                <c:pt idx="2233">
                  <c:v>211.2</c:v>
                </c:pt>
                <c:pt idx="2234">
                  <c:v>211.2</c:v>
                </c:pt>
                <c:pt idx="2235">
                  <c:v>211.3</c:v>
                </c:pt>
                <c:pt idx="2236">
                  <c:v>211.2</c:v>
                </c:pt>
                <c:pt idx="2237">
                  <c:v>211.2</c:v>
                </c:pt>
                <c:pt idx="2238">
                  <c:v>211.2</c:v>
                </c:pt>
                <c:pt idx="2239">
                  <c:v>211.3</c:v>
                </c:pt>
                <c:pt idx="2240">
                  <c:v>211.3</c:v>
                </c:pt>
                <c:pt idx="2241">
                  <c:v>211.3</c:v>
                </c:pt>
                <c:pt idx="2242">
                  <c:v>211.2</c:v>
                </c:pt>
                <c:pt idx="2243">
                  <c:v>211.3</c:v>
                </c:pt>
                <c:pt idx="2244">
                  <c:v>211.2</c:v>
                </c:pt>
                <c:pt idx="2245">
                  <c:v>211.3</c:v>
                </c:pt>
                <c:pt idx="2246">
                  <c:v>211.3</c:v>
                </c:pt>
                <c:pt idx="2247">
                  <c:v>211.2</c:v>
                </c:pt>
                <c:pt idx="2248">
                  <c:v>211.3</c:v>
                </c:pt>
                <c:pt idx="2249">
                  <c:v>211.2</c:v>
                </c:pt>
                <c:pt idx="2250">
                  <c:v>211.2</c:v>
                </c:pt>
                <c:pt idx="2251">
                  <c:v>211.3</c:v>
                </c:pt>
                <c:pt idx="2252">
                  <c:v>211.2</c:v>
                </c:pt>
                <c:pt idx="2253">
                  <c:v>211.3</c:v>
                </c:pt>
                <c:pt idx="2254">
                  <c:v>211.3</c:v>
                </c:pt>
                <c:pt idx="2255">
                  <c:v>211.3</c:v>
                </c:pt>
                <c:pt idx="2256">
                  <c:v>211.3</c:v>
                </c:pt>
                <c:pt idx="2257">
                  <c:v>211.3</c:v>
                </c:pt>
                <c:pt idx="2258">
                  <c:v>211.3</c:v>
                </c:pt>
                <c:pt idx="2259">
                  <c:v>211.3</c:v>
                </c:pt>
                <c:pt idx="2260">
                  <c:v>211.3</c:v>
                </c:pt>
                <c:pt idx="2261">
                  <c:v>211.3</c:v>
                </c:pt>
                <c:pt idx="2262">
                  <c:v>211.2</c:v>
                </c:pt>
                <c:pt idx="2263">
                  <c:v>211.2</c:v>
                </c:pt>
                <c:pt idx="2264">
                  <c:v>211.3</c:v>
                </c:pt>
                <c:pt idx="2265">
                  <c:v>211.2</c:v>
                </c:pt>
                <c:pt idx="2266">
                  <c:v>211.3</c:v>
                </c:pt>
                <c:pt idx="2267">
                  <c:v>211.2</c:v>
                </c:pt>
                <c:pt idx="2268">
                  <c:v>211.2</c:v>
                </c:pt>
                <c:pt idx="2269">
                  <c:v>211.3</c:v>
                </c:pt>
                <c:pt idx="2270">
                  <c:v>211.2</c:v>
                </c:pt>
                <c:pt idx="2271">
                  <c:v>211.3</c:v>
                </c:pt>
                <c:pt idx="2272">
                  <c:v>211.3</c:v>
                </c:pt>
                <c:pt idx="2273">
                  <c:v>211.2</c:v>
                </c:pt>
                <c:pt idx="2274">
                  <c:v>211.2</c:v>
                </c:pt>
                <c:pt idx="2275">
                  <c:v>211.2</c:v>
                </c:pt>
                <c:pt idx="2276">
                  <c:v>211.2</c:v>
                </c:pt>
                <c:pt idx="2277">
                  <c:v>211.2</c:v>
                </c:pt>
                <c:pt idx="2278">
                  <c:v>211.2</c:v>
                </c:pt>
                <c:pt idx="2279">
                  <c:v>211.2</c:v>
                </c:pt>
                <c:pt idx="2280">
                  <c:v>211.2</c:v>
                </c:pt>
                <c:pt idx="2281">
                  <c:v>211.2</c:v>
                </c:pt>
                <c:pt idx="2282">
                  <c:v>211.2</c:v>
                </c:pt>
                <c:pt idx="2283">
                  <c:v>211.2</c:v>
                </c:pt>
                <c:pt idx="2284">
                  <c:v>211.2</c:v>
                </c:pt>
                <c:pt idx="2285">
                  <c:v>211.3</c:v>
                </c:pt>
                <c:pt idx="2286">
                  <c:v>211.2</c:v>
                </c:pt>
                <c:pt idx="2287">
                  <c:v>211.2</c:v>
                </c:pt>
                <c:pt idx="2288">
                  <c:v>211.3</c:v>
                </c:pt>
                <c:pt idx="2289">
                  <c:v>211.3</c:v>
                </c:pt>
                <c:pt idx="2290">
                  <c:v>211.3</c:v>
                </c:pt>
                <c:pt idx="2291">
                  <c:v>211.3</c:v>
                </c:pt>
                <c:pt idx="2292">
                  <c:v>211.2</c:v>
                </c:pt>
                <c:pt idx="2293">
                  <c:v>211.2</c:v>
                </c:pt>
                <c:pt idx="2294">
                  <c:v>211.2</c:v>
                </c:pt>
                <c:pt idx="2295">
                  <c:v>211.3</c:v>
                </c:pt>
                <c:pt idx="2296">
                  <c:v>211.2</c:v>
                </c:pt>
                <c:pt idx="2297">
                  <c:v>211.2</c:v>
                </c:pt>
                <c:pt idx="2298">
                  <c:v>211.2</c:v>
                </c:pt>
                <c:pt idx="2299">
                  <c:v>211.2</c:v>
                </c:pt>
                <c:pt idx="2300">
                  <c:v>211.2</c:v>
                </c:pt>
                <c:pt idx="2301">
                  <c:v>211.2</c:v>
                </c:pt>
                <c:pt idx="2302">
                  <c:v>211.2</c:v>
                </c:pt>
                <c:pt idx="2303">
                  <c:v>211.2</c:v>
                </c:pt>
                <c:pt idx="2304">
                  <c:v>211.2</c:v>
                </c:pt>
                <c:pt idx="2305">
                  <c:v>211.2</c:v>
                </c:pt>
                <c:pt idx="2306">
                  <c:v>211.2</c:v>
                </c:pt>
                <c:pt idx="2307">
                  <c:v>211.2</c:v>
                </c:pt>
                <c:pt idx="2308">
                  <c:v>211.2</c:v>
                </c:pt>
                <c:pt idx="2309">
                  <c:v>211.3</c:v>
                </c:pt>
                <c:pt idx="2310">
                  <c:v>211.2</c:v>
                </c:pt>
                <c:pt idx="2311">
                  <c:v>211.3</c:v>
                </c:pt>
                <c:pt idx="2312">
                  <c:v>211.3</c:v>
                </c:pt>
                <c:pt idx="2313">
                  <c:v>211.2</c:v>
                </c:pt>
                <c:pt idx="2314">
                  <c:v>211.3</c:v>
                </c:pt>
                <c:pt idx="2315">
                  <c:v>211.3</c:v>
                </c:pt>
                <c:pt idx="2316">
                  <c:v>211.2</c:v>
                </c:pt>
                <c:pt idx="2317">
                  <c:v>211.2</c:v>
                </c:pt>
                <c:pt idx="2318">
                  <c:v>211.2</c:v>
                </c:pt>
                <c:pt idx="2319">
                  <c:v>211.3</c:v>
                </c:pt>
                <c:pt idx="2320">
                  <c:v>211.2</c:v>
                </c:pt>
                <c:pt idx="2321">
                  <c:v>211.2</c:v>
                </c:pt>
                <c:pt idx="2322">
                  <c:v>211.2</c:v>
                </c:pt>
                <c:pt idx="2323">
                  <c:v>211.2</c:v>
                </c:pt>
                <c:pt idx="2324">
                  <c:v>211.3</c:v>
                </c:pt>
                <c:pt idx="2325">
                  <c:v>211.3</c:v>
                </c:pt>
                <c:pt idx="2326">
                  <c:v>211.2</c:v>
                </c:pt>
                <c:pt idx="2327">
                  <c:v>211.2</c:v>
                </c:pt>
                <c:pt idx="2328">
                  <c:v>211.2</c:v>
                </c:pt>
                <c:pt idx="2329">
                  <c:v>211.2</c:v>
                </c:pt>
                <c:pt idx="2330">
                  <c:v>211.2</c:v>
                </c:pt>
                <c:pt idx="2331">
                  <c:v>211.3</c:v>
                </c:pt>
                <c:pt idx="2332">
                  <c:v>211.3</c:v>
                </c:pt>
                <c:pt idx="2333">
                  <c:v>211.3</c:v>
                </c:pt>
                <c:pt idx="2334">
                  <c:v>211.3</c:v>
                </c:pt>
                <c:pt idx="2335">
                  <c:v>211.2</c:v>
                </c:pt>
                <c:pt idx="2336">
                  <c:v>211.2</c:v>
                </c:pt>
                <c:pt idx="2337">
                  <c:v>211.3</c:v>
                </c:pt>
                <c:pt idx="2338">
                  <c:v>211.3</c:v>
                </c:pt>
                <c:pt idx="2339">
                  <c:v>211.3</c:v>
                </c:pt>
                <c:pt idx="2340">
                  <c:v>211.3</c:v>
                </c:pt>
                <c:pt idx="2341">
                  <c:v>211.3</c:v>
                </c:pt>
                <c:pt idx="2342">
                  <c:v>211.3</c:v>
                </c:pt>
                <c:pt idx="2343">
                  <c:v>211.2</c:v>
                </c:pt>
                <c:pt idx="2344">
                  <c:v>211.3</c:v>
                </c:pt>
                <c:pt idx="2345">
                  <c:v>211.2</c:v>
                </c:pt>
                <c:pt idx="2346">
                  <c:v>211.3</c:v>
                </c:pt>
                <c:pt idx="2347">
                  <c:v>211.2</c:v>
                </c:pt>
                <c:pt idx="2348">
                  <c:v>211.2</c:v>
                </c:pt>
                <c:pt idx="2349">
                  <c:v>211.2</c:v>
                </c:pt>
                <c:pt idx="2350">
                  <c:v>211.2</c:v>
                </c:pt>
                <c:pt idx="2351">
                  <c:v>211.2</c:v>
                </c:pt>
                <c:pt idx="2352">
                  <c:v>211.3</c:v>
                </c:pt>
                <c:pt idx="2353">
                  <c:v>211.2</c:v>
                </c:pt>
                <c:pt idx="2354">
                  <c:v>211.2</c:v>
                </c:pt>
                <c:pt idx="2355">
                  <c:v>211.3</c:v>
                </c:pt>
                <c:pt idx="2356">
                  <c:v>211.2</c:v>
                </c:pt>
                <c:pt idx="2357">
                  <c:v>211.3</c:v>
                </c:pt>
                <c:pt idx="2358">
                  <c:v>211.2</c:v>
                </c:pt>
                <c:pt idx="2359">
                  <c:v>211.2</c:v>
                </c:pt>
                <c:pt idx="2360">
                  <c:v>211.2</c:v>
                </c:pt>
                <c:pt idx="2361">
                  <c:v>211.2</c:v>
                </c:pt>
                <c:pt idx="2362">
                  <c:v>211.2</c:v>
                </c:pt>
                <c:pt idx="2363">
                  <c:v>211.2</c:v>
                </c:pt>
                <c:pt idx="2364">
                  <c:v>211.2</c:v>
                </c:pt>
                <c:pt idx="2365">
                  <c:v>211.2</c:v>
                </c:pt>
                <c:pt idx="2366">
                  <c:v>211.2</c:v>
                </c:pt>
                <c:pt idx="2367">
                  <c:v>211.2</c:v>
                </c:pt>
                <c:pt idx="2368">
                  <c:v>211.2</c:v>
                </c:pt>
                <c:pt idx="2369">
                  <c:v>211.3</c:v>
                </c:pt>
                <c:pt idx="2370">
                  <c:v>211.2</c:v>
                </c:pt>
                <c:pt idx="2371">
                  <c:v>211.2</c:v>
                </c:pt>
                <c:pt idx="2372">
                  <c:v>211.2</c:v>
                </c:pt>
                <c:pt idx="2373">
                  <c:v>211.2</c:v>
                </c:pt>
                <c:pt idx="2374">
                  <c:v>211.2</c:v>
                </c:pt>
                <c:pt idx="2375">
                  <c:v>211.3</c:v>
                </c:pt>
                <c:pt idx="2376">
                  <c:v>211.2</c:v>
                </c:pt>
                <c:pt idx="2377">
                  <c:v>211.2</c:v>
                </c:pt>
                <c:pt idx="2378">
                  <c:v>211.2</c:v>
                </c:pt>
                <c:pt idx="2379">
                  <c:v>211.2</c:v>
                </c:pt>
                <c:pt idx="2380">
                  <c:v>211.3</c:v>
                </c:pt>
                <c:pt idx="2381">
                  <c:v>211.3</c:v>
                </c:pt>
                <c:pt idx="2382">
                  <c:v>211.2</c:v>
                </c:pt>
                <c:pt idx="2383">
                  <c:v>211.3</c:v>
                </c:pt>
                <c:pt idx="2384">
                  <c:v>211.2</c:v>
                </c:pt>
                <c:pt idx="2385">
                  <c:v>211.2</c:v>
                </c:pt>
                <c:pt idx="2386">
                  <c:v>211.2</c:v>
                </c:pt>
                <c:pt idx="2387">
                  <c:v>211.2</c:v>
                </c:pt>
                <c:pt idx="2388">
                  <c:v>211.2</c:v>
                </c:pt>
                <c:pt idx="2389">
                  <c:v>211.2</c:v>
                </c:pt>
                <c:pt idx="2390">
                  <c:v>211.2</c:v>
                </c:pt>
                <c:pt idx="2391">
                  <c:v>211.2</c:v>
                </c:pt>
                <c:pt idx="2392">
                  <c:v>211.2</c:v>
                </c:pt>
                <c:pt idx="2393">
                  <c:v>211.2</c:v>
                </c:pt>
                <c:pt idx="2394">
                  <c:v>211.2</c:v>
                </c:pt>
                <c:pt idx="2395">
                  <c:v>211.2</c:v>
                </c:pt>
                <c:pt idx="2396">
                  <c:v>211.2</c:v>
                </c:pt>
                <c:pt idx="2397">
                  <c:v>211.2</c:v>
                </c:pt>
                <c:pt idx="2398">
                  <c:v>211.2</c:v>
                </c:pt>
                <c:pt idx="2399">
                  <c:v>211.2</c:v>
                </c:pt>
                <c:pt idx="2400">
                  <c:v>211.2</c:v>
                </c:pt>
                <c:pt idx="2401">
                  <c:v>211.2</c:v>
                </c:pt>
                <c:pt idx="2402">
                  <c:v>211.2</c:v>
                </c:pt>
                <c:pt idx="2403">
                  <c:v>211.2</c:v>
                </c:pt>
                <c:pt idx="2404">
                  <c:v>211.2</c:v>
                </c:pt>
                <c:pt idx="2405">
                  <c:v>211.2</c:v>
                </c:pt>
                <c:pt idx="2406">
                  <c:v>211.2</c:v>
                </c:pt>
                <c:pt idx="2407">
                  <c:v>211.2</c:v>
                </c:pt>
                <c:pt idx="2408">
                  <c:v>211.2</c:v>
                </c:pt>
                <c:pt idx="2409">
                  <c:v>211.2</c:v>
                </c:pt>
                <c:pt idx="2410">
                  <c:v>211.2</c:v>
                </c:pt>
                <c:pt idx="2411">
                  <c:v>211.1</c:v>
                </c:pt>
                <c:pt idx="2412">
                  <c:v>211.2</c:v>
                </c:pt>
                <c:pt idx="2413">
                  <c:v>211.2</c:v>
                </c:pt>
                <c:pt idx="2414">
                  <c:v>211.2</c:v>
                </c:pt>
                <c:pt idx="2415">
                  <c:v>211.2</c:v>
                </c:pt>
                <c:pt idx="2416">
                  <c:v>211.2</c:v>
                </c:pt>
                <c:pt idx="2417">
                  <c:v>211.1</c:v>
                </c:pt>
                <c:pt idx="2418">
                  <c:v>211.2</c:v>
                </c:pt>
                <c:pt idx="2419">
                  <c:v>211.2</c:v>
                </c:pt>
                <c:pt idx="2420">
                  <c:v>211.2</c:v>
                </c:pt>
                <c:pt idx="2421">
                  <c:v>211.2</c:v>
                </c:pt>
                <c:pt idx="2422">
                  <c:v>211.2</c:v>
                </c:pt>
                <c:pt idx="2423">
                  <c:v>211.2</c:v>
                </c:pt>
                <c:pt idx="2424">
                  <c:v>211.2</c:v>
                </c:pt>
                <c:pt idx="2425">
                  <c:v>211.2</c:v>
                </c:pt>
                <c:pt idx="2426">
                  <c:v>211.2</c:v>
                </c:pt>
                <c:pt idx="2427">
                  <c:v>211.2</c:v>
                </c:pt>
                <c:pt idx="2428">
                  <c:v>211.2</c:v>
                </c:pt>
                <c:pt idx="2429">
                  <c:v>211.2</c:v>
                </c:pt>
                <c:pt idx="2430">
                  <c:v>211.2</c:v>
                </c:pt>
                <c:pt idx="2431">
                  <c:v>211.2</c:v>
                </c:pt>
                <c:pt idx="2432">
                  <c:v>211.2</c:v>
                </c:pt>
                <c:pt idx="2433">
                  <c:v>211.2</c:v>
                </c:pt>
                <c:pt idx="2434">
                  <c:v>211.2</c:v>
                </c:pt>
                <c:pt idx="2435">
                  <c:v>211.2</c:v>
                </c:pt>
                <c:pt idx="2436">
                  <c:v>211.2</c:v>
                </c:pt>
                <c:pt idx="2437">
                  <c:v>211.3</c:v>
                </c:pt>
                <c:pt idx="2438">
                  <c:v>211.2</c:v>
                </c:pt>
                <c:pt idx="2439">
                  <c:v>211.2</c:v>
                </c:pt>
                <c:pt idx="2440">
                  <c:v>211.3</c:v>
                </c:pt>
                <c:pt idx="2441">
                  <c:v>211.2</c:v>
                </c:pt>
                <c:pt idx="2442">
                  <c:v>211.5</c:v>
                </c:pt>
                <c:pt idx="2443">
                  <c:v>211.4</c:v>
                </c:pt>
                <c:pt idx="2444">
                  <c:v>211.3</c:v>
                </c:pt>
                <c:pt idx="2445">
                  <c:v>211.3</c:v>
                </c:pt>
                <c:pt idx="2446">
                  <c:v>211.3</c:v>
                </c:pt>
                <c:pt idx="2447">
                  <c:v>211.3</c:v>
                </c:pt>
                <c:pt idx="2448">
                  <c:v>211.3</c:v>
                </c:pt>
                <c:pt idx="2449">
                  <c:v>211.3</c:v>
                </c:pt>
                <c:pt idx="2450">
                  <c:v>211.3</c:v>
                </c:pt>
                <c:pt idx="2451">
                  <c:v>211.2</c:v>
                </c:pt>
                <c:pt idx="2452">
                  <c:v>211.3</c:v>
                </c:pt>
                <c:pt idx="2453">
                  <c:v>211.3</c:v>
                </c:pt>
                <c:pt idx="2454">
                  <c:v>211.3</c:v>
                </c:pt>
                <c:pt idx="2455">
                  <c:v>211.3</c:v>
                </c:pt>
                <c:pt idx="2456">
                  <c:v>211.2</c:v>
                </c:pt>
                <c:pt idx="2457">
                  <c:v>211.2</c:v>
                </c:pt>
                <c:pt idx="2458">
                  <c:v>211.2</c:v>
                </c:pt>
                <c:pt idx="2459">
                  <c:v>211.1</c:v>
                </c:pt>
                <c:pt idx="2460">
                  <c:v>211.1</c:v>
                </c:pt>
                <c:pt idx="2461">
                  <c:v>211.1</c:v>
                </c:pt>
                <c:pt idx="2462">
                  <c:v>211.1</c:v>
                </c:pt>
                <c:pt idx="2463">
                  <c:v>211.1</c:v>
                </c:pt>
                <c:pt idx="2464">
                  <c:v>211.1</c:v>
                </c:pt>
                <c:pt idx="2465">
                  <c:v>211.1</c:v>
                </c:pt>
                <c:pt idx="2466">
                  <c:v>211</c:v>
                </c:pt>
                <c:pt idx="2467">
                  <c:v>211</c:v>
                </c:pt>
                <c:pt idx="2468">
                  <c:v>211.1</c:v>
                </c:pt>
                <c:pt idx="2469">
                  <c:v>211.1</c:v>
                </c:pt>
                <c:pt idx="2470">
                  <c:v>211.1</c:v>
                </c:pt>
                <c:pt idx="2471">
                  <c:v>211</c:v>
                </c:pt>
                <c:pt idx="2472">
                  <c:v>211</c:v>
                </c:pt>
                <c:pt idx="2473">
                  <c:v>211.1</c:v>
                </c:pt>
                <c:pt idx="2474">
                  <c:v>211.1</c:v>
                </c:pt>
                <c:pt idx="2475">
                  <c:v>211.1</c:v>
                </c:pt>
                <c:pt idx="2476">
                  <c:v>211</c:v>
                </c:pt>
                <c:pt idx="2477">
                  <c:v>211</c:v>
                </c:pt>
                <c:pt idx="2478">
                  <c:v>211</c:v>
                </c:pt>
                <c:pt idx="2479">
                  <c:v>211</c:v>
                </c:pt>
                <c:pt idx="2480">
                  <c:v>211</c:v>
                </c:pt>
                <c:pt idx="2481">
                  <c:v>211</c:v>
                </c:pt>
                <c:pt idx="2482">
                  <c:v>211</c:v>
                </c:pt>
                <c:pt idx="2483">
                  <c:v>211.1</c:v>
                </c:pt>
                <c:pt idx="2484">
                  <c:v>211.1</c:v>
                </c:pt>
                <c:pt idx="2485">
                  <c:v>211.1</c:v>
                </c:pt>
                <c:pt idx="2486">
                  <c:v>211.1</c:v>
                </c:pt>
                <c:pt idx="2487">
                  <c:v>211.1</c:v>
                </c:pt>
                <c:pt idx="2488">
                  <c:v>211.1</c:v>
                </c:pt>
                <c:pt idx="2489">
                  <c:v>211.1</c:v>
                </c:pt>
                <c:pt idx="2490">
                  <c:v>211.1</c:v>
                </c:pt>
                <c:pt idx="2491">
                  <c:v>211.1</c:v>
                </c:pt>
                <c:pt idx="2492">
                  <c:v>211.1</c:v>
                </c:pt>
                <c:pt idx="2493">
                  <c:v>211.1</c:v>
                </c:pt>
                <c:pt idx="2494">
                  <c:v>211.1</c:v>
                </c:pt>
                <c:pt idx="2495">
                  <c:v>211.1</c:v>
                </c:pt>
                <c:pt idx="2496">
                  <c:v>211.1</c:v>
                </c:pt>
                <c:pt idx="2497">
                  <c:v>211.1</c:v>
                </c:pt>
                <c:pt idx="2498">
                  <c:v>211.1</c:v>
                </c:pt>
                <c:pt idx="2499">
                  <c:v>211</c:v>
                </c:pt>
                <c:pt idx="2500">
                  <c:v>211</c:v>
                </c:pt>
                <c:pt idx="2501">
                  <c:v>211</c:v>
                </c:pt>
                <c:pt idx="2502">
                  <c:v>211.1</c:v>
                </c:pt>
                <c:pt idx="2503">
                  <c:v>211</c:v>
                </c:pt>
                <c:pt idx="2504">
                  <c:v>211</c:v>
                </c:pt>
                <c:pt idx="2505">
                  <c:v>211</c:v>
                </c:pt>
                <c:pt idx="2506">
                  <c:v>211</c:v>
                </c:pt>
                <c:pt idx="2507">
                  <c:v>211</c:v>
                </c:pt>
                <c:pt idx="2508">
                  <c:v>211</c:v>
                </c:pt>
                <c:pt idx="2509">
                  <c:v>211</c:v>
                </c:pt>
                <c:pt idx="2510">
                  <c:v>211</c:v>
                </c:pt>
                <c:pt idx="2511">
                  <c:v>211</c:v>
                </c:pt>
                <c:pt idx="2512">
                  <c:v>211</c:v>
                </c:pt>
                <c:pt idx="2513">
                  <c:v>211.1</c:v>
                </c:pt>
                <c:pt idx="2514">
                  <c:v>211</c:v>
                </c:pt>
                <c:pt idx="2515">
                  <c:v>211</c:v>
                </c:pt>
                <c:pt idx="2516">
                  <c:v>211</c:v>
                </c:pt>
                <c:pt idx="2517">
                  <c:v>211</c:v>
                </c:pt>
                <c:pt idx="2518">
                  <c:v>211.1</c:v>
                </c:pt>
                <c:pt idx="2519">
                  <c:v>211</c:v>
                </c:pt>
                <c:pt idx="2520">
                  <c:v>211</c:v>
                </c:pt>
                <c:pt idx="2521">
                  <c:v>211</c:v>
                </c:pt>
                <c:pt idx="2522">
                  <c:v>211.1</c:v>
                </c:pt>
                <c:pt idx="2523">
                  <c:v>211</c:v>
                </c:pt>
                <c:pt idx="2524">
                  <c:v>211.1</c:v>
                </c:pt>
                <c:pt idx="2525">
                  <c:v>211</c:v>
                </c:pt>
                <c:pt idx="2526">
                  <c:v>211.1</c:v>
                </c:pt>
                <c:pt idx="2527">
                  <c:v>211.1</c:v>
                </c:pt>
                <c:pt idx="2528">
                  <c:v>211.1</c:v>
                </c:pt>
                <c:pt idx="2529">
                  <c:v>211.1</c:v>
                </c:pt>
                <c:pt idx="2530">
                  <c:v>211.1</c:v>
                </c:pt>
                <c:pt idx="2531">
                  <c:v>211.1</c:v>
                </c:pt>
                <c:pt idx="2532">
                  <c:v>211.1</c:v>
                </c:pt>
                <c:pt idx="2533">
                  <c:v>211.1</c:v>
                </c:pt>
                <c:pt idx="2534">
                  <c:v>211.1</c:v>
                </c:pt>
                <c:pt idx="2535">
                  <c:v>211.1</c:v>
                </c:pt>
                <c:pt idx="2536">
                  <c:v>211.1</c:v>
                </c:pt>
                <c:pt idx="2537">
                  <c:v>211.1</c:v>
                </c:pt>
                <c:pt idx="2538">
                  <c:v>211</c:v>
                </c:pt>
                <c:pt idx="2539">
                  <c:v>210.9</c:v>
                </c:pt>
                <c:pt idx="2540">
                  <c:v>211</c:v>
                </c:pt>
                <c:pt idx="2541">
                  <c:v>211</c:v>
                </c:pt>
                <c:pt idx="2542">
                  <c:v>211</c:v>
                </c:pt>
                <c:pt idx="2543">
                  <c:v>210.9</c:v>
                </c:pt>
                <c:pt idx="2544">
                  <c:v>211</c:v>
                </c:pt>
                <c:pt idx="2545">
                  <c:v>211</c:v>
                </c:pt>
                <c:pt idx="2546">
                  <c:v>210.9</c:v>
                </c:pt>
                <c:pt idx="2547">
                  <c:v>210.9</c:v>
                </c:pt>
                <c:pt idx="2548">
                  <c:v>210.9</c:v>
                </c:pt>
                <c:pt idx="2549">
                  <c:v>210.9</c:v>
                </c:pt>
                <c:pt idx="2550">
                  <c:v>210.9</c:v>
                </c:pt>
                <c:pt idx="2551">
                  <c:v>211</c:v>
                </c:pt>
                <c:pt idx="2552">
                  <c:v>210.9</c:v>
                </c:pt>
                <c:pt idx="2553">
                  <c:v>211</c:v>
                </c:pt>
                <c:pt idx="2554">
                  <c:v>211</c:v>
                </c:pt>
                <c:pt idx="2555">
                  <c:v>211</c:v>
                </c:pt>
                <c:pt idx="2556">
                  <c:v>211</c:v>
                </c:pt>
                <c:pt idx="2557">
                  <c:v>211</c:v>
                </c:pt>
                <c:pt idx="2558">
                  <c:v>211</c:v>
                </c:pt>
                <c:pt idx="2559">
                  <c:v>211</c:v>
                </c:pt>
                <c:pt idx="2560">
                  <c:v>211</c:v>
                </c:pt>
                <c:pt idx="2561">
                  <c:v>211</c:v>
                </c:pt>
                <c:pt idx="2562">
                  <c:v>211</c:v>
                </c:pt>
                <c:pt idx="2563">
                  <c:v>211</c:v>
                </c:pt>
                <c:pt idx="2564">
                  <c:v>211</c:v>
                </c:pt>
                <c:pt idx="2565">
                  <c:v>211.1</c:v>
                </c:pt>
                <c:pt idx="2566">
                  <c:v>211.1</c:v>
                </c:pt>
                <c:pt idx="2567">
                  <c:v>211.1</c:v>
                </c:pt>
                <c:pt idx="2568">
                  <c:v>211.1</c:v>
                </c:pt>
                <c:pt idx="2569">
                  <c:v>211.1</c:v>
                </c:pt>
                <c:pt idx="2570">
                  <c:v>211.1</c:v>
                </c:pt>
                <c:pt idx="2571">
                  <c:v>211.1</c:v>
                </c:pt>
                <c:pt idx="2572">
                  <c:v>211.1</c:v>
                </c:pt>
                <c:pt idx="2573">
                  <c:v>211.1</c:v>
                </c:pt>
                <c:pt idx="2574">
                  <c:v>211.1</c:v>
                </c:pt>
                <c:pt idx="2575">
                  <c:v>211.1</c:v>
                </c:pt>
                <c:pt idx="2576">
                  <c:v>211.1</c:v>
                </c:pt>
                <c:pt idx="2577">
                  <c:v>211.1</c:v>
                </c:pt>
                <c:pt idx="2578">
                  <c:v>211.2</c:v>
                </c:pt>
                <c:pt idx="2579">
                  <c:v>211.1</c:v>
                </c:pt>
                <c:pt idx="2580">
                  <c:v>211.1</c:v>
                </c:pt>
                <c:pt idx="2581">
                  <c:v>211.2</c:v>
                </c:pt>
                <c:pt idx="2582">
                  <c:v>211.1</c:v>
                </c:pt>
                <c:pt idx="2583">
                  <c:v>211.1</c:v>
                </c:pt>
                <c:pt idx="2584">
                  <c:v>211.1</c:v>
                </c:pt>
                <c:pt idx="2585">
                  <c:v>211.1</c:v>
                </c:pt>
                <c:pt idx="2586">
                  <c:v>211.1</c:v>
                </c:pt>
                <c:pt idx="2587">
                  <c:v>211.1</c:v>
                </c:pt>
                <c:pt idx="2588">
                  <c:v>211.1</c:v>
                </c:pt>
                <c:pt idx="2589">
                  <c:v>211.1</c:v>
                </c:pt>
                <c:pt idx="2590">
                  <c:v>211.1</c:v>
                </c:pt>
                <c:pt idx="2591">
                  <c:v>211.1</c:v>
                </c:pt>
                <c:pt idx="2592">
                  <c:v>211.1</c:v>
                </c:pt>
                <c:pt idx="2593">
                  <c:v>211.1</c:v>
                </c:pt>
                <c:pt idx="2594">
                  <c:v>211.1</c:v>
                </c:pt>
                <c:pt idx="2595">
                  <c:v>211.1</c:v>
                </c:pt>
                <c:pt idx="2596">
                  <c:v>211.1</c:v>
                </c:pt>
                <c:pt idx="2597">
                  <c:v>211.1</c:v>
                </c:pt>
                <c:pt idx="2598">
                  <c:v>211.1</c:v>
                </c:pt>
                <c:pt idx="2599">
                  <c:v>211.1</c:v>
                </c:pt>
                <c:pt idx="2600">
                  <c:v>211.1</c:v>
                </c:pt>
                <c:pt idx="2601">
                  <c:v>211.1</c:v>
                </c:pt>
                <c:pt idx="2602">
                  <c:v>211.1</c:v>
                </c:pt>
                <c:pt idx="2603">
                  <c:v>211.1</c:v>
                </c:pt>
                <c:pt idx="2604">
                  <c:v>211.1</c:v>
                </c:pt>
                <c:pt idx="2605">
                  <c:v>211.1</c:v>
                </c:pt>
                <c:pt idx="2606">
                  <c:v>211.1</c:v>
                </c:pt>
                <c:pt idx="2607">
                  <c:v>211.1</c:v>
                </c:pt>
                <c:pt idx="2608">
                  <c:v>211</c:v>
                </c:pt>
                <c:pt idx="2609">
                  <c:v>211.1</c:v>
                </c:pt>
                <c:pt idx="2610">
                  <c:v>211.1</c:v>
                </c:pt>
                <c:pt idx="2611">
                  <c:v>211</c:v>
                </c:pt>
                <c:pt idx="2612">
                  <c:v>211</c:v>
                </c:pt>
                <c:pt idx="2613">
                  <c:v>211</c:v>
                </c:pt>
                <c:pt idx="2614">
                  <c:v>211</c:v>
                </c:pt>
                <c:pt idx="2615">
                  <c:v>211.1</c:v>
                </c:pt>
                <c:pt idx="2616">
                  <c:v>211</c:v>
                </c:pt>
                <c:pt idx="2617">
                  <c:v>211.1</c:v>
                </c:pt>
                <c:pt idx="2618">
                  <c:v>211.1</c:v>
                </c:pt>
                <c:pt idx="2619">
                  <c:v>211.1</c:v>
                </c:pt>
                <c:pt idx="2620">
                  <c:v>211.1</c:v>
                </c:pt>
                <c:pt idx="2621">
                  <c:v>211.1</c:v>
                </c:pt>
                <c:pt idx="2622">
                  <c:v>211.1</c:v>
                </c:pt>
                <c:pt idx="2623">
                  <c:v>211.1</c:v>
                </c:pt>
                <c:pt idx="2624">
                  <c:v>211.1</c:v>
                </c:pt>
                <c:pt idx="2625">
                  <c:v>211.1</c:v>
                </c:pt>
                <c:pt idx="2626">
                  <c:v>211.1</c:v>
                </c:pt>
                <c:pt idx="2627">
                  <c:v>211.1</c:v>
                </c:pt>
                <c:pt idx="2628">
                  <c:v>211.1</c:v>
                </c:pt>
                <c:pt idx="2629">
                  <c:v>211.2</c:v>
                </c:pt>
                <c:pt idx="2630">
                  <c:v>211.1</c:v>
                </c:pt>
                <c:pt idx="2631">
                  <c:v>211.2</c:v>
                </c:pt>
                <c:pt idx="2632">
                  <c:v>211.1</c:v>
                </c:pt>
                <c:pt idx="2633">
                  <c:v>211.2</c:v>
                </c:pt>
                <c:pt idx="2634">
                  <c:v>211.1</c:v>
                </c:pt>
                <c:pt idx="2635">
                  <c:v>211.1</c:v>
                </c:pt>
                <c:pt idx="2636">
                  <c:v>211.1</c:v>
                </c:pt>
                <c:pt idx="2637">
                  <c:v>211.1</c:v>
                </c:pt>
                <c:pt idx="2638">
                  <c:v>211.1</c:v>
                </c:pt>
                <c:pt idx="2639">
                  <c:v>211.1</c:v>
                </c:pt>
                <c:pt idx="2640">
                  <c:v>211.1</c:v>
                </c:pt>
                <c:pt idx="2641">
                  <c:v>211.2</c:v>
                </c:pt>
                <c:pt idx="2642">
                  <c:v>211.1</c:v>
                </c:pt>
                <c:pt idx="2643">
                  <c:v>211.1</c:v>
                </c:pt>
                <c:pt idx="2644">
                  <c:v>211.1</c:v>
                </c:pt>
                <c:pt idx="2645">
                  <c:v>211.1</c:v>
                </c:pt>
                <c:pt idx="2646">
                  <c:v>211.1</c:v>
                </c:pt>
                <c:pt idx="2647">
                  <c:v>211.1</c:v>
                </c:pt>
                <c:pt idx="2648">
                  <c:v>211.2</c:v>
                </c:pt>
                <c:pt idx="2649">
                  <c:v>211.1</c:v>
                </c:pt>
                <c:pt idx="2650">
                  <c:v>211.1</c:v>
                </c:pt>
                <c:pt idx="2651">
                  <c:v>211.1</c:v>
                </c:pt>
                <c:pt idx="2652">
                  <c:v>211.1</c:v>
                </c:pt>
                <c:pt idx="2653">
                  <c:v>211.1</c:v>
                </c:pt>
                <c:pt idx="2654">
                  <c:v>211.1</c:v>
                </c:pt>
                <c:pt idx="2655">
                  <c:v>211.1</c:v>
                </c:pt>
                <c:pt idx="2656">
                  <c:v>211.1</c:v>
                </c:pt>
                <c:pt idx="2657">
                  <c:v>211.1</c:v>
                </c:pt>
                <c:pt idx="2658">
                  <c:v>211</c:v>
                </c:pt>
                <c:pt idx="2659">
                  <c:v>211</c:v>
                </c:pt>
                <c:pt idx="2660">
                  <c:v>211</c:v>
                </c:pt>
                <c:pt idx="2661">
                  <c:v>211</c:v>
                </c:pt>
                <c:pt idx="2662">
                  <c:v>210.9</c:v>
                </c:pt>
                <c:pt idx="2663">
                  <c:v>211</c:v>
                </c:pt>
                <c:pt idx="2664">
                  <c:v>210.9</c:v>
                </c:pt>
                <c:pt idx="2665">
                  <c:v>210.9</c:v>
                </c:pt>
                <c:pt idx="2666">
                  <c:v>210.9</c:v>
                </c:pt>
                <c:pt idx="2667">
                  <c:v>211</c:v>
                </c:pt>
                <c:pt idx="2668">
                  <c:v>211</c:v>
                </c:pt>
                <c:pt idx="2669">
                  <c:v>211</c:v>
                </c:pt>
                <c:pt idx="2670">
                  <c:v>211</c:v>
                </c:pt>
                <c:pt idx="2671">
                  <c:v>211</c:v>
                </c:pt>
                <c:pt idx="2672">
                  <c:v>211</c:v>
                </c:pt>
                <c:pt idx="2673">
                  <c:v>211</c:v>
                </c:pt>
                <c:pt idx="2674">
                  <c:v>211.1</c:v>
                </c:pt>
                <c:pt idx="2675">
                  <c:v>211.1</c:v>
                </c:pt>
                <c:pt idx="2676">
                  <c:v>211</c:v>
                </c:pt>
                <c:pt idx="2677">
                  <c:v>211</c:v>
                </c:pt>
                <c:pt idx="2678">
                  <c:v>211.1</c:v>
                </c:pt>
                <c:pt idx="2679">
                  <c:v>211.1</c:v>
                </c:pt>
                <c:pt idx="2680">
                  <c:v>211.1</c:v>
                </c:pt>
                <c:pt idx="2681">
                  <c:v>211.1</c:v>
                </c:pt>
                <c:pt idx="2682">
                  <c:v>211.1</c:v>
                </c:pt>
                <c:pt idx="2683">
                  <c:v>211</c:v>
                </c:pt>
                <c:pt idx="2684">
                  <c:v>211</c:v>
                </c:pt>
                <c:pt idx="2685">
                  <c:v>211</c:v>
                </c:pt>
                <c:pt idx="2686">
                  <c:v>211</c:v>
                </c:pt>
                <c:pt idx="2687">
                  <c:v>211.1</c:v>
                </c:pt>
                <c:pt idx="2688">
                  <c:v>211</c:v>
                </c:pt>
                <c:pt idx="2689">
                  <c:v>211</c:v>
                </c:pt>
                <c:pt idx="2690">
                  <c:v>211</c:v>
                </c:pt>
                <c:pt idx="2691">
                  <c:v>211</c:v>
                </c:pt>
                <c:pt idx="2692">
                  <c:v>211</c:v>
                </c:pt>
                <c:pt idx="2693">
                  <c:v>211</c:v>
                </c:pt>
                <c:pt idx="2694">
                  <c:v>211</c:v>
                </c:pt>
                <c:pt idx="2695">
                  <c:v>211</c:v>
                </c:pt>
                <c:pt idx="2696">
                  <c:v>211</c:v>
                </c:pt>
                <c:pt idx="2697">
                  <c:v>211</c:v>
                </c:pt>
                <c:pt idx="2698">
                  <c:v>211</c:v>
                </c:pt>
                <c:pt idx="2699">
                  <c:v>211</c:v>
                </c:pt>
                <c:pt idx="2700">
                  <c:v>211</c:v>
                </c:pt>
                <c:pt idx="2701">
                  <c:v>211</c:v>
                </c:pt>
                <c:pt idx="2702">
                  <c:v>211</c:v>
                </c:pt>
                <c:pt idx="2703">
                  <c:v>210.9</c:v>
                </c:pt>
                <c:pt idx="2704">
                  <c:v>211</c:v>
                </c:pt>
                <c:pt idx="2705">
                  <c:v>211</c:v>
                </c:pt>
                <c:pt idx="2706">
                  <c:v>211</c:v>
                </c:pt>
                <c:pt idx="2707">
                  <c:v>211</c:v>
                </c:pt>
                <c:pt idx="2708">
                  <c:v>211</c:v>
                </c:pt>
                <c:pt idx="2709">
                  <c:v>211</c:v>
                </c:pt>
                <c:pt idx="2710">
                  <c:v>211</c:v>
                </c:pt>
                <c:pt idx="2711">
                  <c:v>211</c:v>
                </c:pt>
                <c:pt idx="2712">
                  <c:v>211</c:v>
                </c:pt>
                <c:pt idx="2713">
                  <c:v>211</c:v>
                </c:pt>
                <c:pt idx="2714">
                  <c:v>211</c:v>
                </c:pt>
                <c:pt idx="2715">
                  <c:v>211</c:v>
                </c:pt>
                <c:pt idx="2716">
                  <c:v>211</c:v>
                </c:pt>
                <c:pt idx="2717">
                  <c:v>211.1</c:v>
                </c:pt>
                <c:pt idx="2718">
                  <c:v>211</c:v>
                </c:pt>
                <c:pt idx="2719">
                  <c:v>211</c:v>
                </c:pt>
                <c:pt idx="2720">
                  <c:v>211</c:v>
                </c:pt>
                <c:pt idx="2721">
                  <c:v>211</c:v>
                </c:pt>
                <c:pt idx="2722">
                  <c:v>211</c:v>
                </c:pt>
                <c:pt idx="2723">
                  <c:v>211</c:v>
                </c:pt>
                <c:pt idx="2724">
                  <c:v>211</c:v>
                </c:pt>
                <c:pt idx="2725">
                  <c:v>211</c:v>
                </c:pt>
                <c:pt idx="2726">
                  <c:v>211.1</c:v>
                </c:pt>
                <c:pt idx="2727">
                  <c:v>211.1</c:v>
                </c:pt>
                <c:pt idx="2728">
                  <c:v>211</c:v>
                </c:pt>
                <c:pt idx="2729">
                  <c:v>211</c:v>
                </c:pt>
                <c:pt idx="2730">
                  <c:v>211</c:v>
                </c:pt>
                <c:pt idx="2731">
                  <c:v>211</c:v>
                </c:pt>
                <c:pt idx="2732">
                  <c:v>211</c:v>
                </c:pt>
                <c:pt idx="2733">
                  <c:v>211</c:v>
                </c:pt>
                <c:pt idx="2734">
                  <c:v>211</c:v>
                </c:pt>
                <c:pt idx="2735">
                  <c:v>210.9</c:v>
                </c:pt>
                <c:pt idx="2736">
                  <c:v>211</c:v>
                </c:pt>
                <c:pt idx="2737">
                  <c:v>210.9</c:v>
                </c:pt>
                <c:pt idx="2738">
                  <c:v>210.9</c:v>
                </c:pt>
                <c:pt idx="2739">
                  <c:v>210.9</c:v>
                </c:pt>
                <c:pt idx="2740">
                  <c:v>210.9</c:v>
                </c:pt>
                <c:pt idx="2741">
                  <c:v>210.9</c:v>
                </c:pt>
                <c:pt idx="2742">
                  <c:v>210.9</c:v>
                </c:pt>
                <c:pt idx="2743">
                  <c:v>210.9</c:v>
                </c:pt>
                <c:pt idx="2744">
                  <c:v>210.9</c:v>
                </c:pt>
                <c:pt idx="2745">
                  <c:v>211</c:v>
                </c:pt>
                <c:pt idx="2746">
                  <c:v>211</c:v>
                </c:pt>
                <c:pt idx="2747">
                  <c:v>211</c:v>
                </c:pt>
                <c:pt idx="2748">
                  <c:v>211</c:v>
                </c:pt>
                <c:pt idx="2749">
                  <c:v>211</c:v>
                </c:pt>
                <c:pt idx="2750">
                  <c:v>211</c:v>
                </c:pt>
                <c:pt idx="2751">
                  <c:v>211</c:v>
                </c:pt>
                <c:pt idx="2752">
                  <c:v>211</c:v>
                </c:pt>
                <c:pt idx="2753">
                  <c:v>211</c:v>
                </c:pt>
                <c:pt idx="2754">
                  <c:v>211</c:v>
                </c:pt>
                <c:pt idx="2755">
                  <c:v>211</c:v>
                </c:pt>
                <c:pt idx="2756">
                  <c:v>211</c:v>
                </c:pt>
                <c:pt idx="2757">
                  <c:v>211</c:v>
                </c:pt>
                <c:pt idx="2758">
                  <c:v>211</c:v>
                </c:pt>
                <c:pt idx="2759">
                  <c:v>211</c:v>
                </c:pt>
                <c:pt idx="2760">
                  <c:v>211</c:v>
                </c:pt>
                <c:pt idx="2761">
                  <c:v>211</c:v>
                </c:pt>
                <c:pt idx="2762">
                  <c:v>211</c:v>
                </c:pt>
                <c:pt idx="2763">
                  <c:v>211</c:v>
                </c:pt>
                <c:pt idx="2764">
                  <c:v>210.9</c:v>
                </c:pt>
                <c:pt idx="2765">
                  <c:v>211</c:v>
                </c:pt>
                <c:pt idx="2766">
                  <c:v>211</c:v>
                </c:pt>
                <c:pt idx="2767">
                  <c:v>211</c:v>
                </c:pt>
                <c:pt idx="2768">
                  <c:v>210.9</c:v>
                </c:pt>
                <c:pt idx="2769">
                  <c:v>211</c:v>
                </c:pt>
                <c:pt idx="2770">
                  <c:v>211</c:v>
                </c:pt>
                <c:pt idx="2771">
                  <c:v>211</c:v>
                </c:pt>
                <c:pt idx="2772">
                  <c:v>211</c:v>
                </c:pt>
                <c:pt idx="2773">
                  <c:v>211</c:v>
                </c:pt>
                <c:pt idx="2774">
                  <c:v>211</c:v>
                </c:pt>
                <c:pt idx="2775">
                  <c:v>211</c:v>
                </c:pt>
                <c:pt idx="2776">
                  <c:v>211</c:v>
                </c:pt>
                <c:pt idx="2777">
                  <c:v>210.9</c:v>
                </c:pt>
                <c:pt idx="2778">
                  <c:v>211</c:v>
                </c:pt>
                <c:pt idx="2779">
                  <c:v>210.9</c:v>
                </c:pt>
                <c:pt idx="2780">
                  <c:v>210.9</c:v>
                </c:pt>
                <c:pt idx="2781">
                  <c:v>210.9</c:v>
                </c:pt>
                <c:pt idx="2782">
                  <c:v>211</c:v>
                </c:pt>
                <c:pt idx="2783">
                  <c:v>211</c:v>
                </c:pt>
                <c:pt idx="2784">
                  <c:v>211.1</c:v>
                </c:pt>
                <c:pt idx="2785">
                  <c:v>211</c:v>
                </c:pt>
                <c:pt idx="2786">
                  <c:v>211</c:v>
                </c:pt>
                <c:pt idx="2787">
                  <c:v>211</c:v>
                </c:pt>
                <c:pt idx="2788">
                  <c:v>211</c:v>
                </c:pt>
                <c:pt idx="2789">
                  <c:v>211.1</c:v>
                </c:pt>
                <c:pt idx="2790">
                  <c:v>211</c:v>
                </c:pt>
                <c:pt idx="2791">
                  <c:v>211</c:v>
                </c:pt>
                <c:pt idx="2792">
                  <c:v>211</c:v>
                </c:pt>
                <c:pt idx="2793">
                  <c:v>211</c:v>
                </c:pt>
                <c:pt idx="2794">
                  <c:v>211</c:v>
                </c:pt>
                <c:pt idx="2795">
                  <c:v>211</c:v>
                </c:pt>
                <c:pt idx="2796">
                  <c:v>211.1</c:v>
                </c:pt>
                <c:pt idx="2797">
                  <c:v>211.1</c:v>
                </c:pt>
                <c:pt idx="2798">
                  <c:v>211.1</c:v>
                </c:pt>
                <c:pt idx="2799">
                  <c:v>211.1</c:v>
                </c:pt>
                <c:pt idx="2800">
                  <c:v>211.1</c:v>
                </c:pt>
                <c:pt idx="2801">
                  <c:v>211.2</c:v>
                </c:pt>
                <c:pt idx="2802">
                  <c:v>211.2</c:v>
                </c:pt>
                <c:pt idx="2803">
                  <c:v>211.2</c:v>
                </c:pt>
                <c:pt idx="2804">
                  <c:v>211.2</c:v>
                </c:pt>
                <c:pt idx="2805">
                  <c:v>211.2</c:v>
                </c:pt>
                <c:pt idx="2806">
                  <c:v>211.1</c:v>
                </c:pt>
                <c:pt idx="2807">
                  <c:v>211.1</c:v>
                </c:pt>
                <c:pt idx="2808">
                  <c:v>211.1</c:v>
                </c:pt>
                <c:pt idx="2809">
                  <c:v>211.1</c:v>
                </c:pt>
                <c:pt idx="2810">
                  <c:v>211.1</c:v>
                </c:pt>
                <c:pt idx="2811">
                  <c:v>211.1</c:v>
                </c:pt>
                <c:pt idx="2812">
                  <c:v>211.1</c:v>
                </c:pt>
                <c:pt idx="2813">
                  <c:v>211.1</c:v>
                </c:pt>
                <c:pt idx="2814">
                  <c:v>211.1</c:v>
                </c:pt>
                <c:pt idx="2815">
                  <c:v>211.1</c:v>
                </c:pt>
                <c:pt idx="2816">
                  <c:v>211.1</c:v>
                </c:pt>
                <c:pt idx="2817">
                  <c:v>211.1</c:v>
                </c:pt>
                <c:pt idx="2818">
                  <c:v>211.1</c:v>
                </c:pt>
                <c:pt idx="2819">
                  <c:v>211.1</c:v>
                </c:pt>
                <c:pt idx="2820">
                  <c:v>211.1</c:v>
                </c:pt>
                <c:pt idx="2821">
                  <c:v>211.1</c:v>
                </c:pt>
                <c:pt idx="2822">
                  <c:v>211.1</c:v>
                </c:pt>
                <c:pt idx="2823">
                  <c:v>211.1</c:v>
                </c:pt>
                <c:pt idx="2824">
                  <c:v>211.1</c:v>
                </c:pt>
                <c:pt idx="2825">
                  <c:v>211.1</c:v>
                </c:pt>
                <c:pt idx="2826">
                  <c:v>211.1</c:v>
                </c:pt>
                <c:pt idx="2827">
                  <c:v>211.1</c:v>
                </c:pt>
                <c:pt idx="2828">
                  <c:v>211.1</c:v>
                </c:pt>
                <c:pt idx="2829">
                  <c:v>211.1</c:v>
                </c:pt>
                <c:pt idx="2830">
                  <c:v>211.1</c:v>
                </c:pt>
                <c:pt idx="2831">
                  <c:v>211.1</c:v>
                </c:pt>
                <c:pt idx="2832">
                  <c:v>211.1</c:v>
                </c:pt>
                <c:pt idx="2833">
                  <c:v>211.1</c:v>
                </c:pt>
                <c:pt idx="2834">
                  <c:v>211.1</c:v>
                </c:pt>
                <c:pt idx="2835">
                  <c:v>211.1</c:v>
                </c:pt>
                <c:pt idx="2836">
                  <c:v>211</c:v>
                </c:pt>
                <c:pt idx="2837">
                  <c:v>211.1</c:v>
                </c:pt>
                <c:pt idx="2838">
                  <c:v>211.1</c:v>
                </c:pt>
                <c:pt idx="2839">
                  <c:v>211</c:v>
                </c:pt>
                <c:pt idx="2840">
                  <c:v>211</c:v>
                </c:pt>
                <c:pt idx="2841">
                  <c:v>211</c:v>
                </c:pt>
                <c:pt idx="2842">
                  <c:v>211</c:v>
                </c:pt>
                <c:pt idx="2843">
                  <c:v>211.1</c:v>
                </c:pt>
                <c:pt idx="2844">
                  <c:v>211.1</c:v>
                </c:pt>
                <c:pt idx="2845">
                  <c:v>211.1</c:v>
                </c:pt>
                <c:pt idx="2846">
                  <c:v>211.1</c:v>
                </c:pt>
                <c:pt idx="2847">
                  <c:v>211.1</c:v>
                </c:pt>
                <c:pt idx="2848">
                  <c:v>211.1</c:v>
                </c:pt>
                <c:pt idx="2849">
                  <c:v>211.1</c:v>
                </c:pt>
                <c:pt idx="2850">
                  <c:v>211.1</c:v>
                </c:pt>
                <c:pt idx="2851">
                  <c:v>211.1</c:v>
                </c:pt>
                <c:pt idx="2852">
                  <c:v>211.1</c:v>
                </c:pt>
                <c:pt idx="2853">
                  <c:v>211.1</c:v>
                </c:pt>
                <c:pt idx="2854">
                  <c:v>211.1</c:v>
                </c:pt>
                <c:pt idx="2855">
                  <c:v>211.1</c:v>
                </c:pt>
                <c:pt idx="2856">
                  <c:v>211.1</c:v>
                </c:pt>
                <c:pt idx="2857">
                  <c:v>211.1</c:v>
                </c:pt>
                <c:pt idx="2858">
                  <c:v>211.2</c:v>
                </c:pt>
                <c:pt idx="2859">
                  <c:v>211.1</c:v>
                </c:pt>
                <c:pt idx="2860">
                  <c:v>211.1</c:v>
                </c:pt>
                <c:pt idx="2861">
                  <c:v>211.2</c:v>
                </c:pt>
                <c:pt idx="2862">
                  <c:v>211.1</c:v>
                </c:pt>
                <c:pt idx="2863">
                  <c:v>211.1</c:v>
                </c:pt>
                <c:pt idx="2864">
                  <c:v>211.2</c:v>
                </c:pt>
                <c:pt idx="2865">
                  <c:v>211.1</c:v>
                </c:pt>
                <c:pt idx="2866">
                  <c:v>211.1</c:v>
                </c:pt>
                <c:pt idx="2867">
                  <c:v>211.1</c:v>
                </c:pt>
                <c:pt idx="2868">
                  <c:v>211.1</c:v>
                </c:pt>
                <c:pt idx="2869">
                  <c:v>211.1</c:v>
                </c:pt>
                <c:pt idx="2870">
                  <c:v>211.1</c:v>
                </c:pt>
                <c:pt idx="2871">
                  <c:v>211.1</c:v>
                </c:pt>
                <c:pt idx="2872">
                  <c:v>211</c:v>
                </c:pt>
                <c:pt idx="2873">
                  <c:v>211</c:v>
                </c:pt>
                <c:pt idx="2874">
                  <c:v>211.1</c:v>
                </c:pt>
                <c:pt idx="2875">
                  <c:v>211</c:v>
                </c:pt>
                <c:pt idx="2876">
                  <c:v>211</c:v>
                </c:pt>
                <c:pt idx="2877">
                  <c:v>211</c:v>
                </c:pt>
                <c:pt idx="2878">
                  <c:v>211.1</c:v>
                </c:pt>
                <c:pt idx="2879">
                  <c:v>211</c:v>
                </c:pt>
                <c:pt idx="2880">
                  <c:v>211</c:v>
                </c:pt>
                <c:pt idx="2881">
                  <c:v>211</c:v>
                </c:pt>
                <c:pt idx="2882">
                  <c:v>211</c:v>
                </c:pt>
                <c:pt idx="2883">
                  <c:v>211.1</c:v>
                </c:pt>
                <c:pt idx="2884">
                  <c:v>211.1</c:v>
                </c:pt>
                <c:pt idx="2885">
                  <c:v>211.1</c:v>
                </c:pt>
                <c:pt idx="2886">
                  <c:v>211.1</c:v>
                </c:pt>
                <c:pt idx="2887">
                  <c:v>211.1</c:v>
                </c:pt>
                <c:pt idx="2888">
                  <c:v>211.1</c:v>
                </c:pt>
                <c:pt idx="2889">
                  <c:v>211.1</c:v>
                </c:pt>
                <c:pt idx="2890">
                  <c:v>211.1</c:v>
                </c:pt>
                <c:pt idx="2891">
                  <c:v>211.1</c:v>
                </c:pt>
                <c:pt idx="2892">
                  <c:v>211.1</c:v>
                </c:pt>
                <c:pt idx="2893">
                  <c:v>211.1</c:v>
                </c:pt>
                <c:pt idx="2894">
                  <c:v>211.2</c:v>
                </c:pt>
                <c:pt idx="2895">
                  <c:v>211.2</c:v>
                </c:pt>
                <c:pt idx="2896">
                  <c:v>211.1</c:v>
                </c:pt>
                <c:pt idx="2897">
                  <c:v>211.1</c:v>
                </c:pt>
                <c:pt idx="2898">
                  <c:v>211.1</c:v>
                </c:pt>
                <c:pt idx="2899">
                  <c:v>211.1</c:v>
                </c:pt>
                <c:pt idx="2900">
                  <c:v>211.2</c:v>
                </c:pt>
                <c:pt idx="2901">
                  <c:v>211.2</c:v>
                </c:pt>
                <c:pt idx="2902">
                  <c:v>211.1</c:v>
                </c:pt>
                <c:pt idx="2903">
                  <c:v>211.1</c:v>
                </c:pt>
                <c:pt idx="2904">
                  <c:v>211.2</c:v>
                </c:pt>
                <c:pt idx="2905">
                  <c:v>211.1</c:v>
                </c:pt>
                <c:pt idx="2906">
                  <c:v>211.1</c:v>
                </c:pt>
                <c:pt idx="2907">
                  <c:v>211.1</c:v>
                </c:pt>
                <c:pt idx="2908">
                  <c:v>211.1</c:v>
                </c:pt>
                <c:pt idx="2909">
                  <c:v>211.1</c:v>
                </c:pt>
                <c:pt idx="2910">
                  <c:v>211.1</c:v>
                </c:pt>
                <c:pt idx="2911">
                  <c:v>211</c:v>
                </c:pt>
                <c:pt idx="2912">
                  <c:v>211</c:v>
                </c:pt>
                <c:pt idx="2913">
                  <c:v>211</c:v>
                </c:pt>
                <c:pt idx="2914">
                  <c:v>211</c:v>
                </c:pt>
                <c:pt idx="2915">
                  <c:v>211</c:v>
                </c:pt>
                <c:pt idx="2916">
                  <c:v>211</c:v>
                </c:pt>
                <c:pt idx="2917">
                  <c:v>211.1</c:v>
                </c:pt>
                <c:pt idx="2918">
                  <c:v>211</c:v>
                </c:pt>
                <c:pt idx="2919">
                  <c:v>211</c:v>
                </c:pt>
                <c:pt idx="2920">
                  <c:v>211</c:v>
                </c:pt>
                <c:pt idx="2921">
                  <c:v>211</c:v>
                </c:pt>
                <c:pt idx="2922">
                  <c:v>211</c:v>
                </c:pt>
                <c:pt idx="2923">
                  <c:v>211.1</c:v>
                </c:pt>
                <c:pt idx="2924">
                  <c:v>211.1</c:v>
                </c:pt>
                <c:pt idx="2925">
                  <c:v>211.1</c:v>
                </c:pt>
                <c:pt idx="2926">
                  <c:v>211.1</c:v>
                </c:pt>
                <c:pt idx="2927">
                  <c:v>211.1</c:v>
                </c:pt>
                <c:pt idx="2928">
                  <c:v>211.1</c:v>
                </c:pt>
                <c:pt idx="2929">
                  <c:v>211.2</c:v>
                </c:pt>
                <c:pt idx="2930">
                  <c:v>211.2</c:v>
                </c:pt>
                <c:pt idx="2931">
                  <c:v>211.1</c:v>
                </c:pt>
                <c:pt idx="2932">
                  <c:v>211.1</c:v>
                </c:pt>
                <c:pt idx="2933">
                  <c:v>211.2</c:v>
                </c:pt>
                <c:pt idx="2934">
                  <c:v>211.2</c:v>
                </c:pt>
                <c:pt idx="2935">
                  <c:v>211.1</c:v>
                </c:pt>
                <c:pt idx="2936">
                  <c:v>211.2</c:v>
                </c:pt>
                <c:pt idx="2937">
                  <c:v>211.2</c:v>
                </c:pt>
                <c:pt idx="2938">
                  <c:v>211.2</c:v>
                </c:pt>
                <c:pt idx="2939">
                  <c:v>211.2</c:v>
                </c:pt>
                <c:pt idx="2940">
                  <c:v>211.1</c:v>
                </c:pt>
                <c:pt idx="2941">
                  <c:v>211.2</c:v>
                </c:pt>
                <c:pt idx="2942">
                  <c:v>211.1</c:v>
                </c:pt>
                <c:pt idx="2943">
                  <c:v>211.1</c:v>
                </c:pt>
                <c:pt idx="2944">
                  <c:v>211.1</c:v>
                </c:pt>
                <c:pt idx="2945">
                  <c:v>211.1</c:v>
                </c:pt>
                <c:pt idx="2946">
                  <c:v>211.1</c:v>
                </c:pt>
                <c:pt idx="2947">
                  <c:v>211</c:v>
                </c:pt>
                <c:pt idx="2948">
                  <c:v>211</c:v>
                </c:pt>
                <c:pt idx="2949">
                  <c:v>211</c:v>
                </c:pt>
                <c:pt idx="2950">
                  <c:v>211</c:v>
                </c:pt>
                <c:pt idx="2951">
                  <c:v>211</c:v>
                </c:pt>
                <c:pt idx="2952">
                  <c:v>211</c:v>
                </c:pt>
                <c:pt idx="2953">
                  <c:v>211.1</c:v>
                </c:pt>
                <c:pt idx="2954">
                  <c:v>211</c:v>
                </c:pt>
                <c:pt idx="2955">
                  <c:v>211.1</c:v>
                </c:pt>
                <c:pt idx="2956">
                  <c:v>211.1</c:v>
                </c:pt>
                <c:pt idx="2957">
                  <c:v>211.1</c:v>
                </c:pt>
                <c:pt idx="2958">
                  <c:v>211</c:v>
                </c:pt>
                <c:pt idx="2959">
                  <c:v>211</c:v>
                </c:pt>
                <c:pt idx="2960">
                  <c:v>211.1</c:v>
                </c:pt>
                <c:pt idx="2961">
                  <c:v>211</c:v>
                </c:pt>
                <c:pt idx="2962">
                  <c:v>211</c:v>
                </c:pt>
                <c:pt idx="2963">
                  <c:v>211</c:v>
                </c:pt>
                <c:pt idx="2964">
                  <c:v>211.1</c:v>
                </c:pt>
                <c:pt idx="2965">
                  <c:v>211.1</c:v>
                </c:pt>
                <c:pt idx="2966">
                  <c:v>211.1</c:v>
                </c:pt>
                <c:pt idx="2967">
                  <c:v>211.2</c:v>
                </c:pt>
                <c:pt idx="2968">
                  <c:v>211.2</c:v>
                </c:pt>
                <c:pt idx="2969">
                  <c:v>211.2</c:v>
                </c:pt>
                <c:pt idx="2970">
                  <c:v>211.2</c:v>
                </c:pt>
                <c:pt idx="2971">
                  <c:v>211.2</c:v>
                </c:pt>
                <c:pt idx="2972">
                  <c:v>211.2</c:v>
                </c:pt>
                <c:pt idx="2973">
                  <c:v>211.2</c:v>
                </c:pt>
                <c:pt idx="2974">
                  <c:v>211.2</c:v>
                </c:pt>
                <c:pt idx="2975">
                  <c:v>211.2</c:v>
                </c:pt>
                <c:pt idx="2976">
                  <c:v>211.2</c:v>
                </c:pt>
                <c:pt idx="2977">
                  <c:v>211.2</c:v>
                </c:pt>
                <c:pt idx="2978">
                  <c:v>211.2</c:v>
                </c:pt>
                <c:pt idx="2979">
                  <c:v>211.2</c:v>
                </c:pt>
                <c:pt idx="2980">
                  <c:v>211.2</c:v>
                </c:pt>
                <c:pt idx="2981">
                  <c:v>211.2</c:v>
                </c:pt>
                <c:pt idx="2982">
                  <c:v>211.1</c:v>
                </c:pt>
                <c:pt idx="2983">
                  <c:v>211.1</c:v>
                </c:pt>
                <c:pt idx="2984">
                  <c:v>211.1</c:v>
                </c:pt>
                <c:pt idx="2985">
                  <c:v>211</c:v>
                </c:pt>
                <c:pt idx="2986">
                  <c:v>211</c:v>
                </c:pt>
                <c:pt idx="2987">
                  <c:v>211</c:v>
                </c:pt>
                <c:pt idx="2988">
                  <c:v>211.1</c:v>
                </c:pt>
                <c:pt idx="2989">
                  <c:v>211.1</c:v>
                </c:pt>
                <c:pt idx="2990">
                  <c:v>211.1</c:v>
                </c:pt>
                <c:pt idx="2991">
                  <c:v>211</c:v>
                </c:pt>
                <c:pt idx="2992">
                  <c:v>211.1</c:v>
                </c:pt>
                <c:pt idx="2993">
                  <c:v>211.1</c:v>
                </c:pt>
                <c:pt idx="2994">
                  <c:v>211</c:v>
                </c:pt>
                <c:pt idx="2995">
                  <c:v>211</c:v>
                </c:pt>
                <c:pt idx="2996">
                  <c:v>211</c:v>
                </c:pt>
                <c:pt idx="2997">
                  <c:v>211</c:v>
                </c:pt>
                <c:pt idx="2998">
                  <c:v>211</c:v>
                </c:pt>
                <c:pt idx="2999">
                  <c:v>211</c:v>
                </c:pt>
                <c:pt idx="3000">
                  <c:v>211</c:v>
                </c:pt>
                <c:pt idx="3001">
                  <c:v>211</c:v>
                </c:pt>
                <c:pt idx="3002">
                  <c:v>211</c:v>
                </c:pt>
                <c:pt idx="3003">
                  <c:v>211</c:v>
                </c:pt>
                <c:pt idx="3004">
                  <c:v>211.1</c:v>
                </c:pt>
                <c:pt idx="3005">
                  <c:v>211.1</c:v>
                </c:pt>
                <c:pt idx="3006">
                  <c:v>211.1</c:v>
                </c:pt>
                <c:pt idx="3007">
                  <c:v>211.1</c:v>
                </c:pt>
                <c:pt idx="3008">
                  <c:v>211.1</c:v>
                </c:pt>
                <c:pt idx="3009">
                  <c:v>211.2</c:v>
                </c:pt>
                <c:pt idx="3010">
                  <c:v>211.2</c:v>
                </c:pt>
                <c:pt idx="3011">
                  <c:v>211.2</c:v>
                </c:pt>
                <c:pt idx="3012">
                  <c:v>211.2</c:v>
                </c:pt>
                <c:pt idx="3013">
                  <c:v>211.2</c:v>
                </c:pt>
                <c:pt idx="3014">
                  <c:v>211.2</c:v>
                </c:pt>
                <c:pt idx="3015">
                  <c:v>211.2</c:v>
                </c:pt>
                <c:pt idx="3016">
                  <c:v>211.1</c:v>
                </c:pt>
                <c:pt idx="3017">
                  <c:v>211.1</c:v>
                </c:pt>
                <c:pt idx="3018">
                  <c:v>211.1</c:v>
                </c:pt>
                <c:pt idx="3019">
                  <c:v>211.1</c:v>
                </c:pt>
                <c:pt idx="3020">
                  <c:v>211.1</c:v>
                </c:pt>
                <c:pt idx="3021">
                  <c:v>211.1</c:v>
                </c:pt>
                <c:pt idx="3022">
                  <c:v>211.1</c:v>
                </c:pt>
                <c:pt idx="3023">
                  <c:v>211.1</c:v>
                </c:pt>
                <c:pt idx="3024">
                  <c:v>211</c:v>
                </c:pt>
                <c:pt idx="3025">
                  <c:v>211</c:v>
                </c:pt>
                <c:pt idx="3026">
                  <c:v>211</c:v>
                </c:pt>
                <c:pt idx="3027">
                  <c:v>211</c:v>
                </c:pt>
                <c:pt idx="3028">
                  <c:v>211</c:v>
                </c:pt>
                <c:pt idx="3029">
                  <c:v>211</c:v>
                </c:pt>
                <c:pt idx="3030">
                  <c:v>210.9</c:v>
                </c:pt>
                <c:pt idx="3031">
                  <c:v>211</c:v>
                </c:pt>
                <c:pt idx="3032">
                  <c:v>210.9</c:v>
                </c:pt>
                <c:pt idx="3033">
                  <c:v>211</c:v>
                </c:pt>
                <c:pt idx="3034">
                  <c:v>211</c:v>
                </c:pt>
                <c:pt idx="3035">
                  <c:v>211</c:v>
                </c:pt>
                <c:pt idx="3036">
                  <c:v>211</c:v>
                </c:pt>
                <c:pt idx="3037">
                  <c:v>211</c:v>
                </c:pt>
                <c:pt idx="3038">
                  <c:v>211</c:v>
                </c:pt>
                <c:pt idx="3039">
                  <c:v>211</c:v>
                </c:pt>
                <c:pt idx="3040">
                  <c:v>211</c:v>
                </c:pt>
                <c:pt idx="3041">
                  <c:v>211</c:v>
                </c:pt>
                <c:pt idx="3042">
                  <c:v>211</c:v>
                </c:pt>
                <c:pt idx="3043">
                  <c:v>211</c:v>
                </c:pt>
                <c:pt idx="3044">
                  <c:v>211.1</c:v>
                </c:pt>
                <c:pt idx="3045">
                  <c:v>211</c:v>
                </c:pt>
                <c:pt idx="3046">
                  <c:v>211</c:v>
                </c:pt>
                <c:pt idx="3047">
                  <c:v>211.1</c:v>
                </c:pt>
                <c:pt idx="3048">
                  <c:v>211.1</c:v>
                </c:pt>
                <c:pt idx="3049">
                  <c:v>211.1</c:v>
                </c:pt>
                <c:pt idx="3050">
                  <c:v>211.1</c:v>
                </c:pt>
                <c:pt idx="3051">
                  <c:v>211.1</c:v>
                </c:pt>
                <c:pt idx="3052">
                  <c:v>211.2</c:v>
                </c:pt>
                <c:pt idx="3053">
                  <c:v>211.1</c:v>
                </c:pt>
                <c:pt idx="3054">
                  <c:v>211.2</c:v>
                </c:pt>
                <c:pt idx="3055">
                  <c:v>211.2</c:v>
                </c:pt>
                <c:pt idx="3056">
                  <c:v>211.1</c:v>
                </c:pt>
                <c:pt idx="3057">
                  <c:v>211.2</c:v>
                </c:pt>
                <c:pt idx="3058">
                  <c:v>211.1</c:v>
                </c:pt>
                <c:pt idx="3059">
                  <c:v>211.1</c:v>
                </c:pt>
                <c:pt idx="3060">
                  <c:v>211.1</c:v>
                </c:pt>
                <c:pt idx="3061">
                  <c:v>211.1</c:v>
                </c:pt>
                <c:pt idx="3062">
                  <c:v>211.1</c:v>
                </c:pt>
                <c:pt idx="3063">
                  <c:v>211</c:v>
                </c:pt>
                <c:pt idx="3064">
                  <c:v>211</c:v>
                </c:pt>
                <c:pt idx="3065">
                  <c:v>211</c:v>
                </c:pt>
                <c:pt idx="3066">
                  <c:v>211</c:v>
                </c:pt>
                <c:pt idx="3067">
                  <c:v>211</c:v>
                </c:pt>
                <c:pt idx="3068">
                  <c:v>211</c:v>
                </c:pt>
                <c:pt idx="3069">
                  <c:v>211</c:v>
                </c:pt>
                <c:pt idx="3070">
                  <c:v>211</c:v>
                </c:pt>
                <c:pt idx="3071">
                  <c:v>211.1</c:v>
                </c:pt>
                <c:pt idx="3072">
                  <c:v>211</c:v>
                </c:pt>
                <c:pt idx="3073">
                  <c:v>211</c:v>
                </c:pt>
                <c:pt idx="3074">
                  <c:v>211</c:v>
                </c:pt>
                <c:pt idx="3075">
                  <c:v>211</c:v>
                </c:pt>
                <c:pt idx="3076">
                  <c:v>211</c:v>
                </c:pt>
                <c:pt idx="3077">
                  <c:v>211.1</c:v>
                </c:pt>
                <c:pt idx="3078">
                  <c:v>211</c:v>
                </c:pt>
                <c:pt idx="3079">
                  <c:v>211.1</c:v>
                </c:pt>
                <c:pt idx="3080">
                  <c:v>211</c:v>
                </c:pt>
                <c:pt idx="3081">
                  <c:v>211.1</c:v>
                </c:pt>
                <c:pt idx="3082">
                  <c:v>211.1</c:v>
                </c:pt>
                <c:pt idx="3083">
                  <c:v>211.1</c:v>
                </c:pt>
                <c:pt idx="3084">
                  <c:v>211.1</c:v>
                </c:pt>
                <c:pt idx="3085">
                  <c:v>211</c:v>
                </c:pt>
                <c:pt idx="3086">
                  <c:v>211.1</c:v>
                </c:pt>
                <c:pt idx="3087">
                  <c:v>211</c:v>
                </c:pt>
                <c:pt idx="3088">
                  <c:v>211.1</c:v>
                </c:pt>
                <c:pt idx="3089">
                  <c:v>211.1</c:v>
                </c:pt>
                <c:pt idx="3090">
                  <c:v>211.1</c:v>
                </c:pt>
                <c:pt idx="3091">
                  <c:v>211.1</c:v>
                </c:pt>
                <c:pt idx="3092">
                  <c:v>211.1</c:v>
                </c:pt>
                <c:pt idx="3093">
                  <c:v>211.1</c:v>
                </c:pt>
                <c:pt idx="3094">
                  <c:v>211.1</c:v>
                </c:pt>
                <c:pt idx="3095">
                  <c:v>211.1</c:v>
                </c:pt>
                <c:pt idx="3096">
                  <c:v>211.2</c:v>
                </c:pt>
                <c:pt idx="3097">
                  <c:v>211.1</c:v>
                </c:pt>
                <c:pt idx="3098">
                  <c:v>211.1</c:v>
                </c:pt>
                <c:pt idx="3099">
                  <c:v>211.1</c:v>
                </c:pt>
                <c:pt idx="3100">
                  <c:v>211.1</c:v>
                </c:pt>
                <c:pt idx="3101">
                  <c:v>211.1</c:v>
                </c:pt>
                <c:pt idx="3102">
                  <c:v>211.1</c:v>
                </c:pt>
                <c:pt idx="3103">
                  <c:v>211.1</c:v>
                </c:pt>
                <c:pt idx="3104">
                  <c:v>211</c:v>
                </c:pt>
                <c:pt idx="3105">
                  <c:v>211</c:v>
                </c:pt>
                <c:pt idx="3106">
                  <c:v>211</c:v>
                </c:pt>
                <c:pt idx="3107">
                  <c:v>211.1</c:v>
                </c:pt>
                <c:pt idx="3108">
                  <c:v>211</c:v>
                </c:pt>
                <c:pt idx="3109">
                  <c:v>211.1</c:v>
                </c:pt>
                <c:pt idx="3110">
                  <c:v>211.1</c:v>
                </c:pt>
                <c:pt idx="3111">
                  <c:v>211.1</c:v>
                </c:pt>
                <c:pt idx="3112">
                  <c:v>211.1</c:v>
                </c:pt>
                <c:pt idx="3113">
                  <c:v>211.1</c:v>
                </c:pt>
                <c:pt idx="3114">
                  <c:v>211.1</c:v>
                </c:pt>
                <c:pt idx="3115">
                  <c:v>211.1</c:v>
                </c:pt>
                <c:pt idx="3116">
                  <c:v>211.1</c:v>
                </c:pt>
                <c:pt idx="3117">
                  <c:v>211.1</c:v>
                </c:pt>
                <c:pt idx="3118">
                  <c:v>211.1</c:v>
                </c:pt>
                <c:pt idx="3119">
                  <c:v>211.1</c:v>
                </c:pt>
                <c:pt idx="3120">
                  <c:v>211</c:v>
                </c:pt>
                <c:pt idx="3121">
                  <c:v>211</c:v>
                </c:pt>
                <c:pt idx="3122">
                  <c:v>211</c:v>
                </c:pt>
                <c:pt idx="3123">
                  <c:v>211</c:v>
                </c:pt>
                <c:pt idx="3124">
                  <c:v>211</c:v>
                </c:pt>
                <c:pt idx="3125">
                  <c:v>211</c:v>
                </c:pt>
                <c:pt idx="3126">
                  <c:v>211</c:v>
                </c:pt>
                <c:pt idx="3127">
                  <c:v>211</c:v>
                </c:pt>
                <c:pt idx="3128">
                  <c:v>211</c:v>
                </c:pt>
                <c:pt idx="3129">
                  <c:v>211</c:v>
                </c:pt>
                <c:pt idx="3130">
                  <c:v>211.1</c:v>
                </c:pt>
                <c:pt idx="3131">
                  <c:v>211</c:v>
                </c:pt>
                <c:pt idx="3132">
                  <c:v>211.1</c:v>
                </c:pt>
                <c:pt idx="3133">
                  <c:v>211.1</c:v>
                </c:pt>
                <c:pt idx="3134">
                  <c:v>211.1</c:v>
                </c:pt>
                <c:pt idx="3135">
                  <c:v>211</c:v>
                </c:pt>
                <c:pt idx="3136">
                  <c:v>211.1</c:v>
                </c:pt>
                <c:pt idx="3137">
                  <c:v>211.1</c:v>
                </c:pt>
                <c:pt idx="3138">
                  <c:v>211.1</c:v>
                </c:pt>
                <c:pt idx="3139">
                  <c:v>211.1</c:v>
                </c:pt>
                <c:pt idx="3140">
                  <c:v>211.2</c:v>
                </c:pt>
                <c:pt idx="3141">
                  <c:v>211.2</c:v>
                </c:pt>
                <c:pt idx="3142">
                  <c:v>211.2</c:v>
                </c:pt>
                <c:pt idx="3143">
                  <c:v>211.2</c:v>
                </c:pt>
                <c:pt idx="3144">
                  <c:v>211.2</c:v>
                </c:pt>
                <c:pt idx="3145">
                  <c:v>211.2</c:v>
                </c:pt>
                <c:pt idx="3146">
                  <c:v>211.2</c:v>
                </c:pt>
                <c:pt idx="3147">
                  <c:v>211.2</c:v>
                </c:pt>
                <c:pt idx="3148">
                  <c:v>211.2</c:v>
                </c:pt>
                <c:pt idx="3149">
                  <c:v>211.1</c:v>
                </c:pt>
                <c:pt idx="3150">
                  <c:v>211.1</c:v>
                </c:pt>
                <c:pt idx="3151">
                  <c:v>211.1</c:v>
                </c:pt>
                <c:pt idx="3152">
                  <c:v>211.1</c:v>
                </c:pt>
                <c:pt idx="3153">
                  <c:v>211</c:v>
                </c:pt>
                <c:pt idx="3154">
                  <c:v>211</c:v>
                </c:pt>
                <c:pt idx="3155">
                  <c:v>211</c:v>
                </c:pt>
                <c:pt idx="3156">
                  <c:v>211</c:v>
                </c:pt>
                <c:pt idx="3157">
                  <c:v>211</c:v>
                </c:pt>
                <c:pt idx="3158">
                  <c:v>211</c:v>
                </c:pt>
                <c:pt idx="3159">
                  <c:v>211.1</c:v>
                </c:pt>
                <c:pt idx="3160">
                  <c:v>211.1</c:v>
                </c:pt>
                <c:pt idx="3161">
                  <c:v>211</c:v>
                </c:pt>
                <c:pt idx="3162">
                  <c:v>211</c:v>
                </c:pt>
                <c:pt idx="3163">
                  <c:v>211.1</c:v>
                </c:pt>
                <c:pt idx="3164">
                  <c:v>211</c:v>
                </c:pt>
                <c:pt idx="3165">
                  <c:v>211.1</c:v>
                </c:pt>
                <c:pt idx="3166">
                  <c:v>211.1</c:v>
                </c:pt>
                <c:pt idx="3167">
                  <c:v>211.1</c:v>
                </c:pt>
                <c:pt idx="3168">
                  <c:v>211.1</c:v>
                </c:pt>
                <c:pt idx="3169">
                  <c:v>211.1</c:v>
                </c:pt>
                <c:pt idx="3170">
                  <c:v>211.1</c:v>
                </c:pt>
                <c:pt idx="3171">
                  <c:v>211.1</c:v>
                </c:pt>
                <c:pt idx="3172">
                  <c:v>211.1</c:v>
                </c:pt>
                <c:pt idx="3173">
                  <c:v>211.1</c:v>
                </c:pt>
                <c:pt idx="3174">
                  <c:v>211</c:v>
                </c:pt>
                <c:pt idx="3175">
                  <c:v>211</c:v>
                </c:pt>
                <c:pt idx="3176">
                  <c:v>211</c:v>
                </c:pt>
                <c:pt idx="3177">
                  <c:v>211</c:v>
                </c:pt>
                <c:pt idx="3178">
                  <c:v>211</c:v>
                </c:pt>
                <c:pt idx="3179">
                  <c:v>211</c:v>
                </c:pt>
                <c:pt idx="3180">
                  <c:v>211</c:v>
                </c:pt>
                <c:pt idx="3181">
                  <c:v>211</c:v>
                </c:pt>
                <c:pt idx="3182">
                  <c:v>211</c:v>
                </c:pt>
                <c:pt idx="3183">
                  <c:v>211</c:v>
                </c:pt>
                <c:pt idx="3184">
                  <c:v>211</c:v>
                </c:pt>
                <c:pt idx="3185">
                  <c:v>211</c:v>
                </c:pt>
                <c:pt idx="3186">
                  <c:v>211</c:v>
                </c:pt>
                <c:pt idx="3187">
                  <c:v>211</c:v>
                </c:pt>
                <c:pt idx="3188">
                  <c:v>211</c:v>
                </c:pt>
                <c:pt idx="3189">
                  <c:v>211</c:v>
                </c:pt>
                <c:pt idx="3190">
                  <c:v>211</c:v>
                </c:pt>
                <c:pt idx="3191">
                  <c:v>211</c:v>
                </c:pt>
                <c:pt idx="3192">
                  <c:v>211</c:v>
                </c:pt>
                <c:pt idx="3193">
                  <c:v>211.1</c:v>
                </c:pt>
                <c:pt idx="3194">
                  <c:v>211.1</c:v>
                </c:pt>
                <c:pt idx="3195">
                  <c:v>211.1</c:v>
                </c:pt>
                <c:pt idx="3196">
                  <c:v>211.1</c:v>
                </c:pt>
                <c:pt idx="3197">
                  <c:v>211.1</c:v>
                </c:pt>
                <c:pt idx="3198">
                  <c:v>211.1</c:v>
                </c:pt>
                <c:pt idx="3199">
                  <c:v>211.1</c:v>
                </c:pt>
                <c:pt idx="3200">
                  <c:v>211</c:v>
                </c:pt>
                <c:pt idx="3201">
                  <c:v>211</c:v>
                </c:pt>
                <c:pt idx="3202">
                  <c:v>211.1</c:v>
                </c:pt>
                <c:pt idx="3203">
                  <c:v>211</c:v>
                </c:pt>
                <c:pt idx="3204">
                  <c:v>211</c:v>
                </c:pt>
                <c:pt idx="3205">
                  <c:v>211</c:v>
                </c:pt>
                <c:pt idx="3206">
                  <c:v>211</c:v>
                </c:pt>
                <c:pt idx="3207">
                  <c:v>211</c:v>
                </c:pt>
                <c:pt idx="3208">
                  <c:v>211</c:v>
                </c:pt>
                <c:pt idx="3209">
                  <c:v>211</c:v>
                </c:pt>
                <c:pt idx="3210">
                  <c:v>211</c:v>
                </c:pt>
                <c:pt idx="3211">
                  <c:v>211</c:v>
                </c:pt>
                <c:pt idx="3212">
                  <c:v>211</c:v>
                </c:pt>
                <c:pt idx="3213">
                  <c:v>211</c:v>
                </c:pt>
                <c:pt idx="3214">
                  <c:v>211</c:v>
                </c:pt>
                <c:pt idx="3215">
                  <c:v>211</c:v>
                </c:pt>
                <c:pt idx="3216">
                  <c:v>211.1</c:v>
                </c:pt>
                <c:pt idx="3217">
                  <c:v>211.1</c:v>
                </c:pt>
                <c:pt idx="3218">
                  <c:v>211.1</c:v>
                </c:pt>
                <c:pt idx="3219">
                  <c:v>211.1</c:v>
                </c:pt>
                <c:pt idx="3220">
                  <c:v>211.1</c:v>
                </c:pt>
                <c:pt idx="3221">
                  <c:v>211.1</c:v>
                </c:pt>
                <c:pt idx="3222">
                  <c:v>211</c:v>
                </c:pt>
                <c:pt idx="3223">
                  <c:v>211</c:v>
                </c:pt>
                <c:pt idx="3224">
                  <c:v>211</c:v>
                </c:pt>
                <c:pt idx="3225">
                  <c:v>211</c:v>
                </c:pt>
                <c:pt idx="3226">
                  <c:v>211</c:v>
                </c:pt>
                <c:pt idx="3227">
                  <c:v>211</c:v>
                </c:pt>
                <c:pt idx="3228">
                  <c:v>211</c:v>
                </c:pt>
                <c:pt idx="3229">
                  <c:v>211.1</c:v>
                </c:pt>
                <c:pt idx="3230">
                  <c:v>211.1</c:v>
                </c:pt>
                <c:pt idx="3231">
                  <c:v>211.1</c:v>
                </c:pt>
                <c:pt idx="3232">
                  <c:v>211</c:v>
                </c:pt>
                <c:pt idx="3233">
                  <c:v>211.1</c:v>
                </c:pt>
                <c:pt idx="3234">
                  <c:v>211.1</c:v>
                </c:pt>
                <c:pt idx="3235">
                  <c:v>211.1</c:v>
                </c:pt>
                <c:pt idx="3236">
                  <c:v>211</c:v>
                </c:pt>
                <c:pt idx="3237">
                  <c:v>211</c:v>
                </c:pt>
                <c:pt idx="3238">
                  <c:v>211</c:v>
                </c:pt>
                <c:pt idx="3239">
                  <c:v>211.1</c:v>
                </c:pt>
                <c:pt idx="3240">
                  <c:v>211.1</c:v>
                </c:pt>
                <c:pt idx="3241">
                  <c:v>211</c:v>
                </c:pt>
                <c:pt idx="3242">
                  <c:v>211.1</c:v>
                </c:pt>
                <c:pt idx="3243">
                  <c:v>211.1</c:v>
                </c:pt>
                <c:pt idx="3244">
                  <c:v>211.1</c:v>
                </c:pt>
                <c:pt idx="3245">
                  <c:v>211.1</c:v>
                </c:pt>
                <c:pt idx="3246">
                  <c:v>211.1</c:v>
                </c:pt>
                <c:pt idx="3247">
                  <c:v>211.1</c:v>
                </c:pt>
                <c:pt idx="3248">
                  <c:v>211.1</c:v>
                </c:pt>
                <c:pt idx="3249">
                  <c:v>211</c:v>
                </c:pt>
                <c:pt idx="3250">
                  <c:v>211</c:v>
                </c:pt>
                <c:pt idx="3251">
                  <c:v>211.1</c:v>
                </c:pt>
                <c:pt idx="3252">
                  <c:v>211</c:v>
                </c:pt>
                <c:pt idx="3253">
                  <c:v>211.1</c:v>
                </c:pt>
                <c:pt idx="3254">
                  <c:v>211</c:v>
                </c:pt>
                <c:pt idx="3255">
                  <c:v>211</c:v>
                </c:pt>
                <c:pt idx="3256">
                  <c:v>211.1</c:v>
                </c:pt>
                <c:pt idx="3257">
                  <c:v>211.1</c:v>
                </c:pt>
                <c:pt idx="3258">
                  <c:v>211.1</c:v>
                </c:pt>
                <c:pt idx="3259">
                  <c:v>211.1</c:v>
                </c:pt>
                <c:pt idx="3260">
                  <c:v>211.1</c:v>
                </c:pt>
                <c:pt idx="3261">
                  <c:v>211.1</c:v>
                </c:pt>
                <c:pt idx="3262">
                  <c:v>211.1</c:v>
                </c:pt>
                <c:pt idx="3263">
                  <c:v>211</c:v>
                </c:pt>
                <c:pt idx="3264">
                  <c:v>211</c:v>
                </c:pt>
                <c:pt idx="3265">
                  <c:v>211</c:v>
                </c:pt>
                <c:pt idx="3266">
                  <c:v>211</c:v>
                </c:pt>
                <c:pt idx="3267">
                  <c:v>211.1</c:v>
                </c:pt>
                <c:pt idx="3268">
                  <c:v>211.1</c:v>
                </c:pt>
                <c:pt idx="3269">
                  <c:v>211.1</c:v>
                </c:pt>
                <c:pt idx="3270">
                  <c:v>211.1</c:v>
                </c:pt>
                <c:pt idx="3271">
                  <c:v>211.1</c:v>
                </c:pt>
                <c:pt idx="3272">
                  <c:v>211.1</c:v>
                </c:pt>
                <c:pt idx="3273">
                  <c:v>211.1</c:v>
                </c:pt>
                <c:pt idx="3274">
                  <c:v>211</c:v>
                </c:pt>
                <c:pt idx="3275">
                  <c:v>211.1</c:v>
                </c:pt>
                <c:pt idx="3276">
                  <c:v>211</c:v>
                </c:pt>
                <c:pt idx="3277">
                  <c:v>211.1</c:v>
                </c:pt>
                <c:pt idx="3278">
                  <c:v>211.1</c:v>
                </c:pt>
                <c:pt idx="3279">
                  <c:v>211.1</c:v>
                </c:pt>
                <c:pt idx="3280">
                  <c:v>211.1</c:v>
                </c:pt>
                <c:pt idx="3281">
                  <c:v>211.1</c:v>
                </c:pt>
                <c:pt idx="3282">
                  <c:v>211.1</c:v>
                </c:pt>
                <c:pt idx="3283">
                  <c:v>211.1</c:v>
                </c:pt>
                <c:pt idx="3284">
                  <c:v>211.1</c:v>
                </c:pt>
                <c:pt idx="3285">
                  <c:v>211.1</c:v>
                </c:pt>
                <c:pt idx="3286">
                  <c:v>211.1</c:v>
                </c:pt>
                <c:pt idx="3287">
                  <c:v>211.1</c:v>
                </c:pt>
                <c:pt idx="3288">
                  <c:v>211</c:v>
                </c:pt>
                <c:pt idx="3289">
                  <c:v>211.1</c:v>
                </c:pt>
                <c:pt idx="3290">
                  <c:v>211.1</c:v>
                </c:pt>
                <c:pt idx="3291">
                  <c:v>211.1</c:v>
                </c:pt>
                <c:pt idx="3292">
                  <c:v>211</c:v>
                </c:pt>
                <c:pt idx="3293">
                  <c:v>211</c:v>
                </c:pt>
                <c:pt idx="3294">
                  <c:v>211</c:v>
                </c:pt>
                <c:pt idx="3295">
                  <c:v>211.1</c:v>
                </c:pt>
                <c:pt idx="3296">
                  <c:v>211.1</c:v>
                </c:pt>
                <c:pt idx="3297">
                  <c:v>211.1</c:v>
                </c:pt>
                <c:pt idx="3298">
                  <c:v>211.1</c:v>
                </c:pt>
                <c:pt idx="3299">
                  <c:v>211.1</c:v>
                </c:pt>
                <c:pt idx="3300">
                  <c:v>211.1</c:v>
                </c:pt>
                <c:pt idx="3301">
                  <c:v>211.1</c:v>
                </c:pt>
                <c:pt idx="3302">
                  <c:v>211.1</c:v>
                </c:pt>
                <c:pt idx="3303">
                  <c:v>211.1</c:v>
                </c:pt>
                <c:pt idx="3304">
                  <c:v>211.1</c:v>
                </c:pt>
                <c:pt idx="3305">
                  <c:v>211</c:v>
                </c:pt>
                <c:pt idx="3306">
                  <c:v>211</c:v>
                </c:pt>
                <c:pt idx="3307">
                  <c:v>211.1</c:v>
                </c:pt>
                <c:pt idx="3308">
                  <c:v>211.1</c:v>
                </c:pt>
                <c:pt idx="3309">
                  <c:v>211.1</c:v>
                </c:pt>
                <c:pt idx="3310">
                  <c:v>211.1</c:v>
                </c:pt>
                <c:pt idx="3311">
                  <c:v>211.1</c:v>
                </c:pt>
                <c:pt idx="3312">
                  <c:v>211.1</c:v>
                </c:pt>
                <c:pt idx="3313">
                  <c:v>211.1</c:v>
                </c:pt>
                <c:pt idx="3314">
                  <c:v>211.1</c:v>
                </c:pt>
                <c:pt idx="3315">
                  <c:v>211.1</c:v>
                </c:pt>
                <c:pt idx="3316">
                  <c:v>211.1</c:v>
                </c:pt>
                <c:pt idx="3317">
                  <c:v>211.1</c:v>
                </c:pt>
                <c:pt idx="3318">
                  <c:v>211.1</c:v>
                </c:pt>
                <c:pt idx="3319">
                  <c:v>211</c:v>
                </c:pt>
                <c:pt idx="3320">
                  <c:v>211</c:v>
                </c:pt>
                <c:pt idx="3321">
                  <c:v>211</c:v>
                </c:pt>
                <c:pt idx="3322">
                  <c:v>211.1</c:v>
                </c:pt>
                <c:pt idx="3323">
                  <c:v>211.1</c:v>
                </c:pt>
                <c:pt idx="3324">
                  <c:v>211.1</c:v>
                </c:pt>
                <c:pt idx="3325">
                  <c:v>211</c:v>
                </c:pt>
                <c:pt idx="3326">
                  <c:v>211.1</c:v>
                </c:pt>
                <c:pt idx="3327">
                  <c:v>211.1</c:v>
                </c:pt>
                <c:pt idx="3328">
                  <c:v>211.1</c:v>
                </c:pt>
                <c:pt idx="3329">
                  <c:v>211.1</c:v>
                </c:pt>
                <c:pt idx="3330">
                  <c:v>211.1</c:v>
                </c:pt>
                <c:pt idx="3331">
                  <c:v>211.1</c:v>
                </c:pt>
                <c:pt idx="3332">
                  <c:v>211.1</c:v>
                </c:pt>
                <c:pt idx="3333">
                  <c:v>211.1</c:v>
                </c:pt>
                <c:pt idx="3334">
                  <c:v>211.1</c:v>
                </c:pt>
                <c:pt idx="3335">
                  <c:v>211</c:v>
                </c:pt>
                <c:pt idx="3336">
                  <c:v>211.1</c:v>
                </c:pt>
                <c:pt idx="3337">
                  <c:v>211</c:v>
                </c:pt>
                <c:pt idx="3338">
                  <c:v>211.1</c:v>
                </c:pt>
                <c:pt idx="3339">
                  <c:v>211.1</c:v>
                </c:pt>
                <c:pt idx="3340">
                  <c:v>211.1</c:v>
                </c:pt>
                <c:pt idx="3341">
                  <c:v>211</c:v>
                </c:pt>
                <c:pt idx="3342">
                  <c:v>211.1</c:v>
                </c:pt>
                <c:pt idx="3343">
                  <c:v>211.1</c:v>
                </c:pt>
                <c:pt idx="3344">
                  <c:v>211.1</c:v>
                </c:pt>
                <c:pt idx="3345">
                  <c:v>211.1</c:v>
                </c:pt>
                <c:pt idx="3346">
                  <c:v>211</c:v>
                </c:pt>
                <c:pt idx="3347">
                  <c:v>211</c:v>
                </c:pt>
                <c:pt idx="3348">
                  <c:v>211</c:v>
                </c:pt>
                <c:pt idx="3349">
                  <c:v>211</c:v>
                </c:pt>
                <c:pt idx="3350">
                  <c:v>211.1</c:v>
                </c:pt>
                <c:pt idx="3351">
                  <c:v>211.1</c:v>
                </c:pt>
                <c:pt idx="3352">
                  <c:v>211.1</c:v>
                </c:pt>
                <c:pt idx="3353">
                  <c:v>211.1</c:v>
                </c:pt>
                <c:pt idx="3354">
                  <c:v>211</c:v>
                </c:pt>
                <c:pt idx="3355">
                  <c:v>211.1</c:v>
                </c:pt>
                <c:pt idx="3356">
                  <c:v>211</c:v>
                </c:pt>
                <c:pt idx="3357">
                  <c:v>211</c:v>
                </c:pt>
                <c:pt idx="3358">
                  <c:v>211.1</c:v>
                </c:pt>
                <c:pt idx="3359">
                  <c:v>211</c:v>
                </c:pt>
                <c:pt idx="3360">
                  <c:v>211</c:v>
                </c:pt>
                <c:pt idx="3361">
                  <c:v>211.1</c:v>
                </c:pt>
                <c:pt idx="3362">
                  <c:v>211</c:v>
                </c:pt>
                <c:pt idx="3363">
                  <c:v>211</c:v>
                </c:pt>
                <c:pt idx="3364">
                  <c:v>211.1</c:v>
                </c:pt>
                <c:pt idx="3365">
                  <c:v>211.1</c:v>
                </c:pt>
                <c:pt idx="3366">
                  <c:v>211</c:v>
                </c:pt>
                <c:pt idx="3367">
                  <c:v>211</c:v>
                </c:pt>
                <c:pt idx="3368">
                  <c:v>211.1</c:v>
                </c:pt>
                <c:pt idx="3369">
                  <c:v>211.1</c:v>
                </c:pt>
                <c:pt idx="3370">
                  <c:v>211.1</c:v>
                </c:pt>
                <c:pt idx="3371">
                  <c:v>211.1</c:v>
                </c:pt>
                <c:pt idx="3372">
                  <c:v>211</c:v>
                </c:pt>
                <c:pt idx="3373">
                  <c:v>211</c:v>
                </c:pt>
                <c:pt idx="3374">
                  <c:v>211.1</c:v>
                </c:pt>
                <c:pt idx="3375">
                  <c:v>211</c:v>
                </c:pt>
                <c:pt idx="3376">
                  <c:v>211.1</c:v>
                </c:pt>
                <c:pt idx="3377">
                  <c:v>211</c:v>
                </c:pt>
                <c:pt idx="3378">
                  <c:v>211</c:v>
                </c:pt>
                <c:pt idx="3379">
                  <c:v>211</c:v>
                </c:pt>
                <c:pt idx="3380">
                  <c:v>211</c:v>
                </c:pt>
                <c:pt idx="3381">
                  <c:v>211</c:v>
                </c:pt>
                <c:pt idx="3382">
                  <c:v>211</c:v>
                </c:pt>
                <c:pt idx="3383">
                  <c:v>211.1</c:v>
                </c:pt>
                <c:pt idx="3384">
                  <c:v>211.1</c:v>
                </c:pt>
                <c:pt idx="3385">
                  <c:v>211.1</c:v>
                </c:pt>
                <c:pt idx="3386">
                  <c:v>211</c:v>
                </c:pt>
                <c:pt idx="3387">
                  <c:v>211.1</c:v>
                </c:pt>
                <c:pt idx="3388">
                  <c:v>211.1</c:v>
                </c:pt>
                <c:pt idx="3389">
                  <c:v>211</c:v>
                </c:pt>
                <c:pt idx="3390">
                  <c:v>211.1</c:v>
                </c:pt>
                <c:pt idx="3391">
                  <c:v>211.1</c:v>
                </c:pt>
                <c:pt idx="3392">
                  <c:v>211.1</c:v>
                </c:pt>
                <c:pt idx="3393">
                  <c:v>211.1</c:v>
                </c:pt>
                <c:pt idx="3394">
                  <c:v>211</c:v>
                </c:pt>
                <c:pt idx="3395">
                  <c:v>211.1</c:v>
                </c:pt>
                <c:pt idx="3396">
                  <c:v>211.1</c:v>
                </c:pt>
                <c:pt idx="3397">
                  <c:v>211</c:v>
                </c:pt>
                <c:pt idx="3398">
                  <c:v>211.1</c:v>
                </c:pt>
                <c:pt idx="3399">
                  <c:v>211</c:v>
                </c:pt>
                <c:pt idx="3400">
                  <c:v>211</c:v>
                </c:pt>
                <c:pt idx="3401">
                  <c:v>211</c:v>
                </c:pt>
                <c:pt idx="3402">
                  <c:v>211</c:v>
                </c:pt>
                <c:pt idx="3403">
                  <c:v>211</c:v>
                </c:pt>
                <c:pt idx="3404">
                  <c:v>211</c:v>
                </c:pt>
                <c:pt idx="3405">
                  <c:v>211</c:v>
                </c:pt>
                <c:pt idx="3406">
                  <c:v>211</c:v>
                </c:pt>
                <c:pt idx="3407">
                  <c:v>211.1</c:v>
                </c:pt>
                <c:pt idx="3408">
                  <c:v>211.1</c:v>
                </c:pt>
                <c:pt idx="3409">
                  <c:v>211.1</c:v>
                </c:pt>
                <c:pt idx="3410">
                  <c:v>211.3</c:v>
                </c:pt>
                <c:pt idx="3411">
                  <c:v>211.5</c:v>
                </c:pt>
                <c:pt idx="3412">
                  <c:v>211.8</c:v>
                </c:pt>
                <c:pt idx="3413">
                  <c:v>212.2</c:v>
                </c:pt>
                <c:pt idx="3414">
                  <c:v>212.6</c:v>
                </c:pt>
                <c:pt idx="3415">
                  <c:v>213</c:v>
                </c:pt>
                <c:pt idx="3416">
                  <c:v>213.5</c:v>
                </c:pt>
                <c:pt idx="3417">
                  <c:v>214</c:v>
                </c:pt>
                <c:pt idx="3418">
                  <c:v>214.5</c:v>
                </c:pt>
                <c:pt idx="3419">
                  <c:v>215</c:v>
                </c:pt>
                <c:pt idx="3420">
                  <c:v>215.6</c:v>
                </c:pt>
                <c:pt idx="3421">
                  <c:v>216.2</c:v>
                </c:pt>
                <c:pt idx="3422">
                  <c:v>216.8</c:v>
                </c:pt>
                <c:pt idx="3423">
                  <c:v>217.4</c:v>
                </c:pt>
                <c:pt idx="3424">
                  <c:v>218</c:v>
                </c:pt>
                <c:pt idx="3425">
                  <c:v>218.6</c:v>
                </c:pt>
                <c:pt idx="3426">
                  <c:v>219.4</c:v>
                </c:pt>
                <c:pt idx="3427">
                  <c:v>220.1</c:v>
                </c:pt>
                <c:pt idx="3428">
                  <c:v>220.8</c:v>
                </c:pt>
                <c:pt idx="3429">
                  <c:v>221.4</c:v>
                </c:pt>
                <c:pt idx="3430">
                  <c:v>222.2</c:v>
                </c:pt>
                <c:pt idx="3431">
                  <c:v>222.9</c:v>
                </c:pt>
                <c:pt idx="3432">
                  <c:v>223.7</c:v>
                </c:pt>
                <c:pt idx="3433">
                  <c:v>224.4</c:v>
                </c:pt>
                <c:pt idx="3434">
                  <c:v>225.1</c:v>
                </c:pt>
                <c:pt idx="3435">
                  <c:v>225.9</c:v>
                </c:pt>
                <c:pt idx="3436">
                  <c:v>226.6</c:v>
                </c:pt>
                <c:pt idx="3437">
                  <c:v>227.4</c:v>
                </c:pt>
                <c:pt idx="3438">
                  <c:v>228.1</c:v>
                </c:pt>
                <c:pt idx="3439">
                  <c:v>228.9</c:v>
                </c:pt>
                <c:pt idx="3440">
                  <c:v>229.7</c:v>
                </c:pt>
                <c:pt idx="3441">
                  <c:v>230.4</c:v>
                </c:pt>
                <c:pt idx="3442">
                  <c:v>231.2</c:v>
                </c:pt>
                <c:pt idx="3443">
                  <c:v>232</c:v>
                </c:pt>
                <c:pt idx="3444">
                  <c:v>232.8</c:v>
                </c:pt>
                <c:pt idx="3445">
                  <c:v>233.6</c:v>
                </c:pt>
                <c:pt idx="3446">
                  <c:v>234.4</c:v>
                </c:pt>
                <c:pt idx="3447">
                  <c:v>235.1</c:v>
                </c:pt>
                <c:pt idx="3448">
                  <c:v>235.9</c:v>
                </c:pt>
                <c:pt idx="3449">
                  <c:v>236.7</c:v>
                </c:pt>
                <c:pt idx="3450">
                  <c:v>237.6</c:v>
                </c:pt>
                <c:pt idx="3451">
                  <c:v>238.4</c:v>
                </c:pt>
                <c:pt idx="3452">
                  <c:v>239.1</c:v>
                </c:pt>
                <c:pt idx="3453">
                  <c:v>239.9</c:v>
                </c:pt>
                <c:pt idx="3454">
                  <c:v>240.7</c:v>
                </c:pt>
                <c:pt idx="3455">
                  <c:v>241.6</c:v>
                </c:pt>
                <c:pt idx="3456">
                  <c:v>242.3</c:v>
                </c:pt>
                <c:pt idx="3457">
                  <c:v>243.2</c:v>
                </c:pt>
                <c:pt idx="3458">
                  <c:v>244</c:v>
                </c:pt>
                <c:pt idx="3459">
                  <c:v>244.8</c:v>
                </c:pt>
                <c:pt idx="3460">
                  <c:v>245.6</c:v>
                </c:pt>
                <c:pt idx="3461">
                  <c:v>246.4</c:v>
                </c:pt>
                <c:pt idx="3462">
                  <c:v>247.2</c:v>
                </c:pt>
                <c:pt idx="3463">
                  <c:v>248</c:v>
                </c:pt>
                <c:pt idx="3464">
                  <c:v>248.9</c:v>
                </c:pt>
                <c:pt idx="3465">
                  <c:v>249.7</c:v>
                </c:pt>
                <c:pt idx="3466">
                  <c:v>250.6</c:v>
                </c:pt>
                <c:pt idx="3467">
                  <c:v>251.4</c:v>
                </c:pt>
                <c:pt idx="3468">
                  <c:v>252.2</c:v>
                </c:pt>
                <c:pt idx="3469">
                  <c:v>253</c:v>
                </c:pt>
                <c:pt idx="3470">
                  <c:v>253.8</c:v>
                </c:pt>
                <c:pt idx="3471">
                  <c:v>254.6</c:v>
                </c:pt>
                <c:pt idx="3472">
                  <c:v>255.5</c:v>
                </c:pt>
                <c:pt idx="3473">
                  <c:v>256.3</c:v>
                </c:pt>
                <c:pt idx="3474">
                  <c:v>257.2</c:v>
                </c:pt>
                <c:pt idx="3475">
                  <c:v>258</c:v>
                </c:pt>
                <c:pt idx="3476">
                  <c:v>258.89999999999998</c:v>
                </c:pt>
                <c:pt idx="3477">
                  <c:v>259.7</c:v>
                </c:pt>
                <c:pt idx="3478">
                  <c:v>260.5</c:v>
                </c:pt>
                <c:pt idx="3479">
                  <c:v>261.39999999999998</c:v>
                </c:pt>
                <c:pt idx="3480">
                  <c:v>262.2</c:v>
                </c:pt>
                <c:pt idx="3481">
                  <c:v>263</c:v>
                </c:pt>
                <c:pt idx="3482">
                  <c:v>263.89999999999998</c:v>
                </c:pt>
                <c:pt idx="3483">
                  <c:v>264.7</c:v>
                </c:pt>
                <c:pt idx="3484">
                  <c:v>265.60000000000002</c:v>
                </c:pt>
                <c:pt idx="3485">
                  <c:v>266.39999999999998</c:v>
                </c:pt>
                <c:pt idx="3486">
                  <c:v>267.2</c:v>
                </c:pt>
                <c:pt idx="3487">
                  <c:v>268.10000000000002</c:v>
                </c:pt>
                <c:pt idx="3488">
                  <c:v>268.89999999999998</c:v>
                </c:pt>
                <c:pt idx="3489">
                  <c:v>269.7</c:v>
                </c:pt>
                <c:pt idx="3490">
                  <c:v>270.60000000000002</c:v>
                </c:pt>
                <c:pt idx="3491">
                  <c:v>271.39999999999998</c:v>
                </c:pt>
                <c:pt idx="3492">
                  <c:v>272.3</c:v>
                </c:pt>
                <c:pt idx="3493">
                  <c:v>273.10000000000002</c:v>
                </c:pt>
                <c:pt idx="3494">
                  <c:v>274</c:v>
                </c:pt>
                <c:pt idx="3495">
                  <c:v>274.8</c:v>
                </c:pt>
                <c:pt idx="3496">
                  <c:v>275.60000000000002</c:v>
                </c:pt>
                <c:pt idx="3497">
                  <c:v>276.5</c:v>
                </c:pt>
                <c:pt idx="3498">
                  <c:v>277.39999999999998</c:v>
                </c:pt>
                <c:pt idx="3499">
                  <c:v>278.2</c:v>
                </c:pt>
                <c:pt idx="3500">
                  <c:v>279</c:v>
                </c:pt>
                <c:pt idx="3501">
                  <c:v>279.89999999999998</c:v>
                </c:pt>
                <c:pt idx="3502">
                  <c:v>280.8</c:v>
                </c:pt>
                <c:pt idx="3503">
                  <c:v>281.60000000000002</c:v>
                </c:pt>
                <c:pt idx="3504">
                  <c:v>282.39999999999998</c:v>
                </c:pt>
                <c:pt idx="3505">
                  <c:v>283.3</c:v>
                </c:pt>
                <c:pt idx="3506">
                  <c:v>284.10000000000002</c:v>
                </c:pt>
                <c:pt idx="3507">
                  <c:v>285</c:v>
                </c:pt>
                <c:pt idx="3508">
                  <c:v>285.8</c:v>
                </c:pt>
                <c:pt idx="3509">
                  <c:v>286.7</c:v>
                </c:pt>
                <c:pt idx="3510">
                  <c:v>287.5</c:v>
                </c:pt>
                <c:pt idx="3511">
                  <c:v>288.39999999999998</c:v>
                </c:pt>
                <c:pt idx="3512">
                  <c:v>289.2</c:v>
                </c:pt>
                <c:pt idx="3513">
                  <c:v>290.10000000000002</c:v>
                </c:pt>
                <c:pt idx="3514">
                  <c:v>291</c:v>
                </c:pt>
                <c:pt idx="3515">
                  <c:v>291.8</c:v>
                </c:pt>
                <c:pt idx="3516">
                  <c:v>292.60000000000002</c:v>
                </c:pt>
                <c:pt idx="3517">
                  <c:v>293.5</c:v>
                </c:pt>
                <c:pt idx="3518">
                  <c:v>294.3</c:v>
                </c:pt>
                <c:pt idx="3519">
                  <c:v>295.10000000000002</c:v>
                </c:pt>
                <c:pt idx="3520">
                  <c:v>296</c:v>
                </c:pt>
                <c:pt idx="3521">
                  <c:v>296.89999999999998</c:v>
                </c:pt>
                <c:pt idx="3522">
                  <c:v>297.7</c:v>
                </c:pt>
                <c:pt idx="3523">
                  <c:v>298.5</c:v>
                </c:pt>
                <c:pt idx="3524">
                  <c:v>299.39999999999998</c:v>
                </c:pt>
                <c:pt idx="3525">
                  <c:v>300.2</c:v>
                </c:pt>
                <c:pt idx="3526">
                  <c:v>301.10000000000002</c:v>
                </c:pt>
                <c:pt idx="3527">
                  <c:v>301.89999999999998</c:v>
                </c:pt>
                <c:pt idx="3528">
                  <c:v>302.8</c:v>
                </c:pt>
                <c:pt idx="3529">
                  <c:v>303.7</c:v>
                </c:pt>
                <c:pt idx="3530">
                  <c:v>304.5</c:v>
                </c:pt>
                <c:pt idx="3531">
                  <c:v>305.39999999999998</c:v>
                </c:pt>
                <c:pt idx="3532">
                  <c:v>306.3</c:v>
                </c:pt>
                <c:pt idx="3533">
                  <c:v>307.10000000000002</c:v>
                </c:pt>
                <c:pt idx="3534">
                  <c:v>308</c:v>
                </c:pt>
                <c:pt idx="3535">
                  <c:v>308.8</c:v>
                </c:pt>
                <c:pt idx="3536">
                  <c:v>309.7</c:v>
                </c:pt>
                <c:pt idx="3537">
                  <c:v>310.5</c:v>
                </c:pt>
                <c:pt idx="3538">
                  <c:v>311.39999999999998</c:v>
                </c:pt>
                <c:pt idx="3539">
                  <c:v>312.2</c:v>
                </c:pt>
                <c:pt idx="3540">
                  <c:v>313.10000000000002</c:v>
                </c:pt>
                <c:pt idx="3541">
                  <c:v>314</c:v>
                </c:pt>
                <c:pt idx="3542">
                  <c:v>314.8</c:v>
                </c:pt>
                <c:pt idx="3543">
                  <c:v>315.7</c:v>
                </c:pt>
                <c:pt idx="3544">
                  <c:v>316.60000000000002</c:v>
                </c:pt>
                <c:pt idx="3545">
                  <c:v>317.39999999999998</c:v>
                </c:pt>
                <c:pt idx="3546">
                  <c:v>318.3</c:v>
                </c:pt>
                <c:pt idx="3547">
                  <c:v>319.10000000000002</c:v>
                </c:pt>
                <c:pt idx="3548">
                  <c:v>320</c:v>
                </c:pt>
                <c:pt idx="3549">
                  <c:v>320.8</c:v>
                </c:pt>
                <c:pt idx="3550">
                  <c:v>321.7</c:v>
                </c:pt>
                <c:pt idx="3551">
                  <c:v>322.5</c:v>
                </c:pt>
                <c:pt idx="3552">
                  <c:v>323.39999999999998</c:v>
                </c:pt>
                <c:pt idx="3553">
                  <c:v>324.2</c:v>
                </c:pt>
                <c:pt idx="3554">
                  <c:v>325.10000000000002</c:v>
                </c:pt>
                <c:pt idx="3555">
                  <c:v>326</c:v>
                </c:pt>
                <c:pt idx="3556">
                  <c:v>326.8</c:v>
                </c:pt>
                <c:pt idx="3557">
                  <c:v>327.7</c:v>
                </c:pt>
                <c:pt idx="3558">
                  <c:v>328.6</c:v>
                </c:pt>
                <c:pt idx="3559">
                  <c:v>329.4</c:v>
                </c:pt>
                <c:pt idx="3560">
                  <c:v>330.2</c:v>
                </c:pt>
                <c:pt idx="3561">
                  <c:v>331.1</c:v>
                </c:pt>
                <c:pt idx="3562">
                  <c:v>332</c:v>
                </c:pt>
                <c:pt idx="3563">
                  <c:v>332.9</c:v>
                </c:pt>
                <c:pt idx="3564">
                  <c:v>333.7</c:v>
                </c:pt>
                <c:pt idx="3565">
                  <c:v>334.6</c:v>
                </c:pt>
                <c:pt idx="3566">
                  <c:v>335.4</c:v>
                </c:pt>
                <c:pt idx="3567">
                  <c:v>336.3</c:v>
                </c:pt>
                <c:pt idx="3568">
                  <c:v>337.2</c:v>
                </c:pt>
                <c:pt idx="3569">
                  <c:v>338.1</c:v>
                </c:pt>
                <c:pt idx="3570">
                  <c:v>338.9</c:v>
                </c:pt>
                <c:pt idx="3571">
                  <c:v>339.8</c:v>
                </c:pt>
                <c:pt idx="3572">
                  <c:v>340.6</c:v>
                </c:pt>
                <c:pt idx="3573">
                  <c:v>341.5</c:v>
                </c:pt>
                <c:pt idx="3574">
                  <c:v>342.3</c:v>
                </c:pt>
                <c:pt idx="3575">
                  <c:v>343.2</c:v>
                </c:pt>
                <c:pt idx="3576">
                  <c:v>344</c:v>
                </c:pt>
                <c:pt idx="3577">
                  <c:v>344.9</c:v>
                </c:pt>
                <c:pt idx="3578">
                  <c:v>345.7</c:v>
                </c:pt>
                <c:pt idx="3579">
                  <c:v>346.6</c:v>
                </c:pt>
                <c:pt idx="3580">
                  <c:v>347.5</c:v>
                </c:pt>
                <c:pt idx="3581">
                  <c:v>348.4</c:v>
                </c:pt>
                <c:pt idx="3582">
                  <c:v>349.2</c:v>
                </c:pt>
                <c:pt idx="3583">
                  <c:v>350.1</c:v>
                </c:pt>
                <c:pt idx="3584">
                  <c:v>351</c:v>
                </c:pt>
                <c:pt idx="3585">
                  <c:v>351.8</c:v>
                </c:pt>
                <c:pt idx="3586">
                  <c:v>352.7</c:v>
                </c:pt>
                <c:pt idx="3587">
                  <c:v>353.6</c:v>
                </c:pt>
                <c:pt idx="3588">
                  <c:v>354.4</c:v>
                </c:pt>
                <c:pt idx="3589">
                  <c:v>355.3</c:v>
                </c:pt>
                <c:pt idx="3590">
                  <c:v>356.2</c:v>
                </c:pt>
                <c:pt idx="3591">
                  <c:v>357.1</c:v>
                </c:pt>
                <c:pt idx="3592">
                  <c:v>357.9</c:v>
                </c:pt>
                <c:pt idx="3593">
                  <c:v>358.7</c:v>
                </c:pt>
                <c:pt idx="3594">
                  <c:v>359.6</c:v>
                </c:pt>
                <c:pt idx="3595">
                  <c:v>360.5</c:v>
                </c:pt>
                <c:pt idx="3596">
                  <c:v>361.3</c:v>
                </c:pt>
                <c:pt idx="3597">
                  <c:v>362.2</c:v>
                </c:pt>
                <c:pt idx="3598">
                  <c:v>363</c:v>
                </c:pt>
                <c:pt idx="3599">
                  <c:v>363.9</c:v>
                </c:pt>
                <c:pt idx="3600">
                  <c:v>364.8</c:v>
                </c:pt>
                <c:pt idx="3601">
                  <c:v>365.6</c:v>
                </c:pt>
                <c:pt idx="3602">
                  <c:v>366.5</c:v>
                </c:pt>
                <c:pt idx="3603">
                  <c:v>367.3</c:v>
                </c:pt>
                <c:pt idx="3604">
                  <c:v>368.1</c:v>
                </c:pt>
                <c:pt idx="3605">
                  <c:v>369</c:v>
                </c:pt>
                <c:pt idx="3606">
                  <c:v>369.9</c:v>
                </c:pt>
                <c:pt idx="3607">
                  <c:v>370.7</c:v>
                </c:pt>
                <c:pt idx="3608">
                  <c:v>371.6</c:v>
                </c:pt>
                <c:pt idx="3609">
                  <c:v>372.4</c:v>
                </c:pt>
                <c:pt idx="3610">
                  <c:v>373.3</c:v>
                </c:pt>
                <c:pt idx="3611">
                  <c:v>374.2</c:v>
                </c:pt>
                <c:pt idx="3612">
                  <c:v>375</c:v>
                </c:pt>
                <c:pt idx="3613">
                  <c:v>375.9</c:v>
                </c:pt>
                <c:pt idx="3614">
                  <c:v>376.8</c:v>
                </c:pt>
                <c:pt idx="3615">
                  <c:v>377.6</c:v>
                </c:pt>
                <c:pt idx="3616">
                  <c:v>378.5</c:v>
                </c:pt>
                <c:pt idx="3617">
                  <c:v>379.3</c:v>
                </c:pt>
                <c:pt idx="3618">
                  <c:v>380.2</c:v>
                </c:pt>
                <c:pt idx="3619">
                  <c:v>381.1</c:v>
                </c:pt>
                <c:pt idx="3620">
                  <c:v>381.9</c:v>
                </c:pt>
                <c:pt idx="3621">
                  <c:v>382.8</c:v>
                </c:pt>
                <c:pt idx="3622">
                  <c:v>383.7</c:v>
                </c:pt>
                <c:pt idx="3623">
                  <c:v>384.5</c:v>
                </c:pt>
                <c:pt idx="3624">
                  <c:v>385.4</c:v>
                </c:pt>
                <c:pt idx="3625">
                  <c:v>386.2</c:v>
                </c:pt>
                <c:pt idx="3626">
                  <c:v>387.1</c:v>
                </c:pt>
                <c:pt idx="3627">
                  <c:v>387.9</c:v>
                </c:pt>
                <c:pt idx="3628">
                  <c:v>388.8</c:v>
                </c:pt>
                <c:pt idx="3629">
                  <c:v>389.6</c:v>
                </c:pt>
                <c:pt idx="3630">
                  <c:v>390.4</c:v>
                </c:pt>
                <c:pt idx="3631">
                  <c:v>391.3</c:v>
                </c:pt>
                <c:pt idx="3632">
                  <c:v>392.2</c:v>
                </c:pt>
                <c:pt idx="3633">
                  <c:v>393</c:v>
                </c:pt>
                <c:pt idx="3634">
                  <c:v>393.8</c:v>
                </c:pt>
                <c:pt idx="3635">
                  <c:v>394.4</c:v>
                </c:pt>
                <c:pt idx="3636">
                  <c:v>394.9</c:v>
                </c:pt>
                <c:pt idx="3637">
                  <c:v>395.2</c:v>
                </c:pt>
                <c:pt idx="3638">
                  <c:v>395.5</c:v>
                </c:pt>
                <c:pt idx="3639">
                  <c:v>395.7</c:v>
                </c:pt>
                <c:pt idx="3640">
                  <c:v>395.9</c:v>
                </c:pt>
                <c:pt idx="3641">
                  <c:v>396.1</c:v>
                </c:pt>
                <c:pt idx="3642">
                  <c:v>396.2</c:v>
                </c:pt>
                <c:pt idx="3643">
                  <c:v>396.3</c:v>
                </c:pt>
                <c:pt idx="3644">
                  <c:v>396.4</c:v>
                </c:pt>
                <c:pt idx="3645">
                  <c:v>396.6</c:v>
                </c:pt>
                <c:pt idx="3646">
                  <c:v>396.6</c:v>
                </c:pt>
                <c:pt idx="3647">
                  <c:v>396.7</c:v>
                </c:pt>
                <c:pt idx="3648">
                  <c:v>396.8</c:v>
                </c:pt>
                <c:pt idx="3649">
                  <c:v>396.9</c:v>
                </c:pt>
                <c:pt idx="3650">
                  <c:v>397</c:v>
                </c:pt>
                <c:pt idx="3651">
                  <c:v>397</c:v>
                </c:pt>
                <c:pt idx="3652">
                  <c:v>397.1</c:v>
                </c:pt>
                <c:pt idx="3653">
                  <c:v>397.2</c:v>
                </c:pt>
                <c:pt idx="3654">
                  <c:v>397.2</c:v>
                </c:pt>
                <c:pt idx="3655">
                  <c:v>397.3</c:v>
                </c:pt>
                <c:pt idx="3656">
                  <c:v>397.3</c:v>
                </c:pt>
                <c:pt idx="3657">
                  <c:v>397.3</c:v>
                </c:pt>
                <c:pt idx="3658">
                  <c:v>397.3</c:v>
                </c:pt>
                <c:pt idx="3659">
                  <c:v>397.4</c:v>
                </c:pt>
                <c:pt idx="3660">
                  <c:v>397.4</c:v>
                </c:pt>
                <c:pt idx="3661">
                  <c:v>397.5</c:v>
                </c:pt>
                <c:pt idx="3662">
                  <c:v>397.6</c:v>
                </c:pt>
                <c:pt idx="3663">
                  <c:v>397.6</c:v>
                </c:pt>
                <c:pt idx="3664">
                  <c:v>397.6</c:v>
                </c:pt>
                <c:pt idx="3665">
                  <c:v>397.6</c:v>
                </c:pt>
                <c:pt idx="3666">
                  <c:v>397.7</c:v>
                </c:pt>
                <c:pt idx="3667">
                  <c:v>397.7</c:v>
                </c:pt>
                <c:pt idx="3668">
                  <c:v>397.7</c:v>
                </c:pt>
                <c:pt idx="3669">
                  <c:v>397.8</c:v>
                </c:pt>
                <c:pt idx="3670">
                  <c:v>397.8</c:v>
                </c:pt>
                <c:pt idx="3671">
                  <c:v>397.8</c:v>
                </c:pt>
                <c:pt idx="3672">
                  <c:v>397.8</c:v>
                </c:pt>
                <c:pt idx="3673">
                  <c:v>397.9</c:v>
                </c:pt>
                <c:pt idx="3674">
                  <c:v>397.9</c:v>
                </c:pt>
                <c:pt idx="3675">
                  <c:v>397.9</c:v>
                </c:pt>
                <c:pt idx="3676">
                  <c:v>398</c:v>
                </c:pt>
                <c:pt idx="3677">
                  <c:v>398</c:v>
                </c:pt>
                <c:pt idx="3678">
                  <c:v>398</c:v>
                </c:pt>
                <c:pt idx="3679">
                  <c:v>398</c:v>
                </c:pt>
                <c:pt idx="3680">
                  <c:v>398.1</c:v>
                </c:pt>
                <c:pt idx="3681">
                  <c:v>398.1</c:v>
                </c:pt>
                <c:pt idx="3682">
                  <c:v>398.1</c:v>
                </c:pt>
                <c:pt idx="3683">
                  <c:v>398.1</c:v>
                </c:pt>
                <c:pt idx="3684">
                  <c:v>398.2</c:v>
                </c:pt>
                <c:pt idx="3685">
                  <c:v>398.2</c:v>
                </c:pt>
                <c:pt idx="3686">
                  <c:v>398.2</c:v>
                </c:pt>
                <c:pt idx="3687">
                  <c:v>398.2</c:v>
                </c:pt>
                <c:pt idx="3688">
                  <c:v>398.2</c:v>
                </c:pt>
                <c:pt idx="3689">
                  <c:v>398.2</c:v>
                </c:pt>
                <c:pt idx="3690">
                  <c:v>398.2</c:v>
                </c:pt>
                <c:pt idx="3691">
                  <c:v>398.3</c:v>
                </c:pt>
                <c:pt idx="3692">
                  <c:v>398.3</c:v>
                </c:pt>
                <c:pt idx="3693">
                  <c:v>398.3</c:v>
                </c:pt>
                <c:pt idx="3694">
                  <c:v>398.3</c:v>
                </c:pt>
                <c:pt idx="3695">
                  <c:v>398.3</c:v>
                </c:pt>
                <c:pt idx="3696">
                  <c:v>398.4</c:v>
                </c:pt>
                <c:pt idx="3697">
                  <c:v>398.4</c:v>
                </c:pt>
                <c:pt idx="3698">
                  <c:v>398.4</c:v>
                </c:pt>
                <c:pt idx="3699">
                  <c:v>398.4</c:v>
                </c:pt>
                <c:pt idx="3700">
                  <c:v>398.5</c:v>
                </c:pt>
                <c:pt idx="3701">
                  <c:v>398.4</c:v>
                </c:pt>
                <c:pt idx="3702">
                  <c:v>398.4</c:v>
                </c:pt>
                <c:pt idx="3703">
                  <c:v>398.5</c:v>
                </c:pt>
                <c:pt idx="3704">
                  <c:v>398.5</c:v>
                </c:pt>
                <c:pt idx="3705">
                  <c:v>398.5</c:v>
                </c:pt>
                <c:pt idx="3706">
                  <c:v>398.5</c:v>
                </c:pt>
                <c:pt idx="3707">
                  <c:v>398.5</c:v>
                </c:pt>
                <c:pt idx="3708">
                  <c:v>398.5</c:v>
                </c:pt>
                <c:pt idx="3709">
                  <c:v>398.5</c:v>
                </c:pt>
                <c:pt idx="3710">
                  <c:v>398.5</c:v>
                </c:pt>
                <c:pt idx="3711">
                  <c:v>398.6</c:v>
                </c:pt>
                <c:pt idx="3712">
                  <c:v>398.6</c:v>
                </c:pt>
                <c:pt idx="3713">
                  <c:v>398.6</c:v>
                </c:pt>
                <c:pt idx="3714">
                  <c:v>398.6</c:v>
                </c:pt>
                <c:pt idx="3715">
                  <c:v>398.6</c:v>
                </c:pt>
                <c:pt idx="3716">
                  <c:v>398.7</c:v>
                </c:pt>
                <c:pt idx="3717">
                  <c:v>398.6</c:v>
                </c:pt>
                <c:pt idx="3718">
                  <c:v>398.6</c:v>
                </c:pt>
                <c:pt idx="3719">
                  <c:v>398.6</c:v>
                </c:pt>
                <c:pt idx="3720">
                  <c:v>398.6</c:v>
                </c:pt>
                <c:pt idx="3721">
                  <c:v>398.6</c:v>
                </c:pt>
                <c:pt idx="3722">
                  <c:v>398.7</c:v>
                </c:pt>
                <c:pt idx="3723">
                  <c:v>398.7</c:v>
                </c:pt>
                <c:pt idx="3724">
                  <c:v>398.7</c:v>
                </c:pt>
                <c:pt idx="3725">
                  <c:v>398.7</c:v>
                </c:pt>
                <c:pt idx="3726">
                  <c:v>398.7</c:v>
                </c:pt>
                <c:pt idx="3727">
                  <c:v>398.7</c:v>
                </c:pt>
                <c:pt idx="3728">
                  <c:v>398.7</c:v>
                </c:pt>
                <c:pt idx="3729">
                  <c:v>398.7</c:v>
                </c:pt>
                <c:pt idx="3730">
                  <c:v>398.7</c:v>
                </c:pt>
                <c:pt idx="3731">
                  <c:v>398.7</c:v>
                </c:pt>
                <c:pt idx="3732">
                  <c:v>398.8</c:v>
                </c:pt>
                <c:pt idx="3733">
                  <c:v>398.8</c:v>
                </c:pt>
                <c:pt idx="3734">
                  <c:v>398.8</c:v>
                </c:pt>
                <c:pt idx="3735">
                  <c:v>398.8</c:v>
                </c:pt>
                <c:pt idx="3736">
                  <c:v>398.8</c:v>
                </c:pt>
                <c:pt idx="3737">
                  <c:v>398.8</c:v>
                </c:pt>
                <c:pt idx="3738">
                  <c:v>398.8</c:v>
                </c:pt>
                <c:pt idx="3739">
                  <c:v>398.8</c:v>
                </c:pt>
                <c:pt idx="3740">
                  <c:v>398.8</c:v>
                </c:pt>
                <c:pt idx="3741">
                  <c:v>398.8</c:v>
                </c:pt>
                <c:pt idx="3742">
                  <c:v>398.8</c:v>
                </c:pt>
                <c:pt idx="3743">
                  <c:v>398.8</c:v>
                </c:pt>
                <c:pt idx="3744">
                  <c:v>398.9</c:v>
                </c:pt>
                <c:pt idx="3745">
                  <c:v>398.8</c:v>
                </c:pt>
                <c:pt idx="3746">
                  <c:v>398.8</c:v>
                </c:pt>
                <c:pt idx="3747">
                  <c:v>398.9</c:v>
                </c:pt>
                <c:pt idx="3748">
                  <c:v>398.9</c:v>
                </c:pt>
                <c:pt idx="3749">
                  <c:v>398.9</c:v>
                </c:pt>
                <c:pt idx="3750">
                  <c:v>398.9</c:v>
                </c:pt>
                <c:pt idx="3751">
                  <c:v>398.9</c:v>
                </c:pt>
                <c:pt idx="3752">
                  <c:v>398.9</c:v>
                </c:pt>
                <c:pt idx="3753">
                  <c:v>398.9</c:v>
                </c:pt>
                <c:pt idx="3754">
                  <c:v>398.9</c:v>
                </c:pt>
                <c:pt idx="3755">
                  <c:v>398.9</c:v>
                </c:pt>
                <c:pt idx="3756">
                  <c:v>398.9</c:v>
                </c:pt>
                <c:pt idx="3757">
                  <c:v>398.9</c:v>
                </c:pt>
                <c:pt idx="3758">
                  <c:v>398.9</c:v>
                </c:pt>
                <c:pt idx="3759">
                  <c:v>398.9</c:v>
                </c:pt>
                <c:pt idx="3760">
                  <c:v>398.9</c:v>
                </c:pt>
                <c:pt idx="3761">
                  <c:v>398.9</c:v>
                </c:pt>
                <c:pt idx="3762">
                  <c:v>398.9</c:v>
                </c:pt>
                <c:pt idx="3763">
                  <c:v>398.9</c:v>
                </c:pt>
                <c:pt idx="3764">
                  <c:v>398.9</c:v>
                </c:pt>
                <c:pt idx="3765">
                  <c:v>399</c:v>
                </c:pt>
                <c:pt idx="3766">
                  <c:v>398.9</c:v>
                </c:pt>
                <c:pt idx="3767">
                  <c:v>399</c:v>
                </c:pt>
                <c:pt idx="3768">
                  <c:v>399</c:v>
                </c:pt>
                <c:pt idx="3769">
                  <c:v>399</c:v>
                </c:pt>
                <c:pt idx="3770">
                  <c:v>399</c:v>
                </c:pt>
                <c:pt idx="3771">
                  <c:v>398.9</c:v>
                </c:pt>
                <c:pt idx="3772">
                  <c:v>398.9</c:v>
                </c:pt>
                <c:pt idx="3773">
                  <c:v>398.9</c:v>
                </c:pt>
                <c:pt idx="3774">
                  <c:v>398.9</c:v>
                </c:pt>
                <c:pt idx="3775">
                  <c:v>398.9</c:v>
                </c:pt>
                <c:pt idx="3776">
                  <c:v>398.9</c:v>
                </c:pt>
                <c:pt idx="3777">
                  <c:v>398.9</c:v>
                </c:pt>
                <c:pt idx="3778">
                  <c:v>399</c:v>
                </c:pt>
                <c:pt idx="3779">
                  <c:v>398.9</c:v>
                </c:pt>
                <c:pt idx="3780">
                  <c:v>399</c:v>
                </c:pt>
                <c:pt idx="3781">
                  <c:v>399</c:v>
                </c:pt>
                <c:pt idx="3782">
                  <c:v>399</c:v>
                </c:pt>
                <c:pt idx="3783">
                  <c:v>399</c:v>
                </c:pt>
                <c:pt idx="3784">
                  <c:v>399</c:v>
                </c:pt>
                <c:pt idx="3785">
                  <c:v>399</c:v>
                </c:pt>
                <c:pt idx="3786">
                  <c:v>399</c:v>
                </c:pt>
                <c:pt idx="3787">
                  <c:v>399</c:v>
                </c:pt>
                <c:pt idx="3788">
                  <c:v>398.9</c:v>
                </c:pt>
                <c:pt idx="3789">
                  <c:v>399</c:v>
                </c:pt>
                <c:pt idx="3790">
                  <c:v>399</c:v>
                </c:pt>
                <c:pt idx="3791">
                  <c:v>399</c:v>
                </c:pt>
                <c:pt idx="3792">
                  <c:v>399</c:v>
                </c:pt>
                <c:pt idx="3793">
                  <c:v>399</c:v>
                </c:pt>
                <c:pt idx="3794">
                  <c:v>399</c:v>
                </c:pt>
                <c:pt idx="3795">
                  <c:v>399</c:v>
                </c:pt>
                <c:pt idx="3796">
                  <c:v>399</c:v>
                </c:pt>
                <c:pt idx="3797">
                  <c:v>399</c:v>
                </c:pt>
                <c:pt idx="3798">
                  <c:v>399</c:v>
                </c:pt>
                <c:pt idx="3799">
                  <c:v>399</c:v>
                </c:pt>
                <c:pt idx="3800">
                  <c:v>399</c:v>
                </c:pt>
                <c:pt idx="3801">
                  <c:v>399</c:v>
                </c:pt>
                <c:pt idx="3802">
                  <c:v>399.1</c:v>
                </c:pt>
                <c:pt idx="3803">
                  <c:v>399.1</c:v>
                </c:pt>
                <c:pt idx="3804">
                  <c:v>399.1</c:v>
                </c:pt>
                <c:pt idx="3805">
                  <c:v>399.1</c:v>
                </c:pt>
                <c:pt idx="3806">
                  <c:v>399.1</c:v>
                </c:pt>
                <c:pt idx="3807">
                  <c:v>399.1</c:v>
                </c:pt>
                <c:pt idx="3808">
                  <c:v>399.1</c:v>
                </c:pt>
                <c:pt idx="3809">
                  <c:v>399.1</c:v>
                </c:pt>
                <c:pt idx="3810">
                  <c:v>399.1</c:v>
                </c:pt>
                <c:pt idx="3811">
                  <c:v>399.1</c:v>
                </c:pt>
                <c:pt idx="3812">
                  <c:v>399.1</c:v>
                </c:pt>
                <c:pt idx="3813">
                  <c:v>399.1</c:v>
                </c:pt>
                <c:pt idx="3814">
                  <c:v>399</c:v>
                </c:pt>
                <c:pt idx="3815">
                  <c:v>399.1</c:v>
                </c:pt>
                <c:pt idx="3816">
                  <c:v>399.1</c:v>
                </c:pt>
                <c:pt idx="3817">
                  <c:v>399</c:v>
                </c:pt>
                <c:pt idx="3818">
                  <c:v>399.1</c:v>
                </c:pt>
                <c:pt idx="3819">
                  <c:v>399.1</c:v>
                </c:pt>
                <c:pt idx="3820">
                  <c:v>399.1</c:v>
                </c:pt>
                <c:pt idx="3821">
                  <c:v>399</c:v>
                </c:pt>
                <c:pt idx="3822">
                  <c:v>399.1</c:v>
                </c:pt>
                <c:pt idx="3823">
                  <c:v>399.1</c:v>
                </c:pt>
                <c:pt idx="3824">
                  <c:v>399.1</c:v>
                </c:pt>
                <c:pt idx="3825">
                  <c:v>399.1</c:v>
                </c:pt>
                <c:pt idx="3826">
                  <c:v>399.2</c:v>
                </c:pt>
                <c:pt idx="3827">
                  <c:v>399.1</c:v>
                </c:pt>
                <c:pt idx="3828">
                  <c:v>399.1</c:v>
                </c:pt>
                <c:pt idx="3829">
                  <c:v>399.1</c:v>
                </c:pt>
                <c:pt idx="3830">
                  <c:v>399.2</c:v>
                </c:pt>
                <c:pt idx="3831">
                  <c:v>399.2</c:v>
                </c:pt>
                <c:pt idx="3832">
                  <c:v>399.2</c:v>
                </c:pt>
                <c:pt idx="3833">
                  <c:v>399.2</c:v>
                </c:pt>
                <c:pt idx="3834">
                  <c:v>399.1</c:v>
                </c:pt>
                <c:pt idx="3835">
                  <c:v>399.1</c:v>
                </c:pt>
                <c:pt idx="3836">
                  <c:v>399.1</c:v>
                </c:pt>
                <c:pt idx="3837">
                  <c:v>399.1</c:v>
                </c:pt>
                <c:pt idx="3838">
                  <c:v>399.2</c:v>
                </c:pt>
                <c:pt idx="3839">
                  <c:v>399.2</c:v>
                </c:pt>
                <c:pt idx="3840">
                  <c:v>399.3</c:v>
                </c:pt>
                <c:pt idx="3841">
                  <c:v>399.2</c:v>
                </c:pt>
                <c:pt idx="3842">
                  <c:v>399.2</c:v>
                </c:pt>
                <c:pt idx="3843">
                  <c:v>399.2</c:v>
                </c:pt>
                <c:pt idx="3844">
                  <c:v>399.2</c:v>
                </c:pt>
                <c:pt idx="3845">
                  <c:v>399.3</c:v>
                </c:pt>
                <c:pt idx="3846">
                  <c:v>399.3</c:v>
                </c:pt>
                <c:pt idx="3847">
                  <c:v>399.2</c:v>
                </c:pt>
                <c:pt idx="3848">
                  <c:v>399.2</c:v>
                </c:pt>
                <c:pt idx="3849">
                  <c:v>399.2</c:v>
                </c:pt>
                <c:pt idx="3850">
                  <c:v>399.2</c:v>
                </c:pt>
                <c:pt idx="3851">
                  <c:v>399.2</c:v>
                </c:pt>
                <c:pt idx="3852">
                  <c:v>399.2</c:v>
                </c:pt>
                <c:pt idx="3853">
                  <c:v>399.2</c:v>
                </c:pt>
                <c:pt idx="3854">
                  <c:v>399.2</c:v>
                </c:pt>
                <c:pt idx="3855">
                  <c:v>399.1</c:v>
                </c:pt>
                <c:pt idx="3856">
                  <c:v>399.1</c:v>
                </c:pt>
                <c:pt idx="3857">
                  <c:v>399.1</c:v>
                </c:pt>
                <c:pt idx="3858">
                  <c:v>399.1</c:v>
                </c:pt>
                <c:pt idx="3859">
                  <c:v>399.1</c:v>
                </c:pt>
                <c:pt idx="3860">
                  <c:v>399.1</c:v>
                </c:pt>
                <c:pt idx="3861">
                  <c:v>399.1</c:v>
                </c:pt>
                <c:pt idx="3862">
                  <c:v>399.1</c:v>
                </c:pt>
                <c:pt idx="3863">
                  <c:v>399.1</c:v>
                </c:pt>
                <c:pt idx="3864">
                  <c:v>399.1</c:v>
                </c:pt>
                <c:pt idx="3865">
                  <c:v>399.2</c:v>
                </c:pt>
                <c:pt idx="3866">
                  <c:v>399.1</c:v>
                </c:pt>
                <c:pt idx="3867">
                  <c:v>399.2</c:v>
                </c:pt>
                <c:pt idx="3868">
                  <c:v>399.2</c:v>
                </c:pt>
                <c:pt idx="3869">
                  <c:v>399.1</c:v>
                </c:pt>
                <c:pt idx="3870">
                  <c:v>399.2</c:v>
                </c:pt>
                <c:pt idx="3871">
                  <c:v>399.2</c:v>
                </c:pt>
                <c:pt idx="3872">
                  <c:v>399.2</c:v>
                </c:pt>
                <c:pt idx="3873">
                  <c:v>399.2</c:v>
                </c:pt>
                <c:pt idx="3874">
                  <c:v>399.2</c:v>
                </c:pt>
                <c:pt idx="3875">
                  <c:v>399.2</c:v>
                </c:pt>
                <c:pt idx="3876">
                  <c:v>399.2</c:v>
                </c:pt>
                <c:pt idx="3877">
                  <c:v>399.2</c:v>
                </c:pt>
                <c:pt idx="3878">
                  <c:v>399.2</c:v>
                </c:pt>
                <c:pt idx="3879">
                  <c:v>399.2</c:v>
                </c:pt>
                <c:pt idx="3880">
                  <c:v>399.2</c:v>
                </c:pt>
                <c:pt idx="3881">
                  <c:v>399.2</c:v>
                </c:pt>
                <c:pt idx="3882">
                  <c:v>399.2</c:v>
                </c:pt>
                <c:pt idx="3883">
                  <c:v>399.2</c:v>
                </c:pt>
                <c:pt idx="3884">
                  <c:v>399.2</c:v>
                </c:pt>
                <c:pt idx="3885">
                  <c:v>399.2</c:v>
                </c:pt>
                <c:pt idx="3886">
                  <c:v>399.2</c:v>
                </c:pt>
                <c:pt idx="3887">
                  <c:v>399.2</c:v>
                </c:pt>
                <c:pt idx="3888">
                  <c:v>399.2</c:v>
                </c:pt>
                <c:pt idx="3889">
                  <c:v>399.2</c:v>
                </c:pt>
                <c:pt idx="3890">
                  <c:v>399.2</c:v>
                </c:pt>
                <c:pt idx="3891">
                  <c:v>399.2</c:v>
                </c:pt>
                <c:pt idx="3892">
                  <c:v>399.2</c:v>
                </c:pt>
                <c:pt idx="3893">
                  <c:v>399.2</c:v>
                </c:pt>
                <c:pt idx="3894">
                  <c:v>399.1</c:v>
                </c:pt>
                <c:pt idx="3895">
                  <c:v>399.2</c:v>
                </c:pt>
                <c:pt idx="3896">
                  <c:v>399.2</c:v>
                </c:pt>
                <c:pt idx="3897">
                  <c:v>399.2</c:v>
                </c:pt>
                <c:pt idx="3898">
                  <c:v>399.2</c:v>
                </c:pt>
                <c:pt idx="3899">
                  <c:v>399.2</c:v>
                </c:pt>
                <c:pt idx="3900">
                  <c:v>399.2</c:v>
                </c:pt>
                <c:pt idx="3901">
                  <c:v>399.2</c:v>
                </c:pt>
                <c:pt idx="3902">
                  <c:v>399.2</c:v>
                </c:pt>
                <c:pt idx="3903">
                  <c:v>399.2</c:v>
                </c:pt>
                <c:pt idx="3904">
                  <c:v>399.2</c:v>
                </c:pt>
                <c:pt idx="3905">
                  <c:v>399.2</c:v>
                </c:pt>
                <c:pt idx="3906">
                  <c:v>399.2</c:v>
                </c:pt>
                <c:pt idx="3907">
                  <c:v>399.2</c:v>
                </c:pt>
                <c:pt idx="3908">
                  <c:v>399.2</c:v>
                </c:pt>
                <c:pt idx="3909">
                  <c:v>399.2</c:v>
                </c:pt>
                <c:pt idx="3910">
                  <c:v>399.2</c:v>
                </c:pt>
                <c:pt idx="3911">
                  <c:v>399.1</c:v>
                </c:pt>
                <c:pt idx="3912">
                  <c:v>399.2</c:v>
                </c:pt>
                <c:pt idx="3913">
                  <c:v>399.2</c:v>
                </c:pt>
                <c:pt idx="3914">
                  <c:v>399.2</c:v>
                </c:pt>
                <c:pt idx="3915">
                  <c:v>399.2</c:v>
                </c:pt>
                <c:pt idx="3916">
                  <c:v>399.2</c:v>
                </c:pt>
                <c:pt idx="3917">
                  <c:v>399.2</c:v>
                </c:pt>
                <c:pt idx="3918">
                  <c:v>399.2</c:v>
                </c:pt>
                <c:pt idx="3919">
                  <c:v>399.2</c:v>
                </c:pt>
                <c:pt idx="3920">
                  <c:v>399.2</c:v>
                </c:pt>
                <c:pt idx="3921">
                  <c:v>399.2</c:v>
                </c:pt>
                <c:pt idx="3922">
                  <c:v>399.2</c:v>
                </c:pt>
                <c:pt idx="3923">
                  <c:v>399.2</c:v>
                </c:pt>
                <c:pt idx="3924">
                  <c:v>399.2</c:v>
                </c:pt>
                <c:pt idx="3925">
                  <c:v>399.2</c:v>
                </c:pt>
                <c:pt idx="3926">
                  <c:v>399.1</c:v>
                </c:pt>
                <c:pt idx="3927">
                  <c:v>399.2</c:v>
                </c:pt>
                <c:pt idx="3928">
                  <c:v>399.2</c:v>
                </c:pt>
                <c:pt idx="3929">
                  <c:v>399.2</c:v>
                </c:pt>
                <c:pt idx="3930">
                  <c:v>399.2</c:v>
                </c:pt>
                <c:pt idx="3931">
                  <c:v>399.2</c:v>
                </c:pt>
                <c:pt idx="3932">
                  <c:v>399.2</c:v>
                </c:pt>
                <c:pt idx="3933">
                  <c:v>399.2</c:v>
                </c:pt>
                <c:pt idx="3934">
                  <c:v>399.2</c:v>
                </c:pt>
                <c:pt idx="3935">
                  <c:v>399.2</c:v>
                </c:pt>
                <c:pt idx="3936">
                  <c:v>399.2</c:v>
                </c:pt>
                <c:pt idx="3937">
                  <c:v>399.2</c:v>
                </c:pt>
                <c:pt idx="3938">
                  <c:v>399.2</c:v>
                </c:pt>
                <c:pt idx="3939">
                  <c:v>399.2</c:v>
                </c:pt>
                <c:pt idx="3940">
                  <c:v>399.2</c:v>
                </c:pt>
                <c:pt idx="3941">
                  <c:v>399.2</c:v>
                </c:pt>
                <c:pt idx="3942">
                  <c:v>399.2</c:v>
                </c:pt>
                <c:pt idx="3943">
                  <c:v>399.2</c:v>
                </c:pt>
                <c:pt idx="3944">
                  <c:v>399.2</c:v>
                </c:pt>
                <c:pt idx="3945">
                  <c:v>399.2</c:v>
                </c:pt>
                <c:pt idx="3946">
                  <c:v>399.2</c:v>
                </c:pt>
                <c:pt idx="3947">
                  <c:v>399.2</c:v>
                </c:pt>
                <c:pt idx="3948">
                  <c:v>399.2</c:v>
                </c:pt>
                <c:pt idx="3949">
                  <c:v>399.2</c:v>
                </c:pt>
                <c:pt idx="3950">
                  <c:v>399.2</c:v>
                </c:pt>
                <c:pt idx="3951">
                  <c:v>399.2</c:v>
                </c:pt>
                <c:pt idx="3952">
                  <c:v>399.2</c:v>
                </c:pt>
                <c:pt idx="3953">
                  <c:v>399.1</c:v>
                </c:pt>
                <c:pt idx="3954">
                  <c:v>399.1</c:v>
                </c:pt>
                <c:pt idx="3955">
                  <c:v>399.2</c:v>
                </c:pt>
                <c:pt idx="3956">
                  <c:v>399.1</c:v>
                </c:pt>
                <c:pt idx="3957">
                  <c:v>399.1</c:v>
                </c:pt>
                <c:pt idx="3958">
                  <c:v>399.2</c:v>
                </c:pt>
                <c:pt idx="3959">
                  <c:v>399.2</c:v>
                </c:pt>
                <c:pt idx="3960">
                  <c:v>399.2</c:v>
                </c:pt>
                <c:pt idx="3961">
                  <c:v>399.2</c:v>
                </c:pt>
                <c:pt idx="3962">
                  <c:v>399.2</c:v>
                </c:pt>
                <c:pt idx="3963">
                  <c:v>399.2</c:v>
                </c:pt>
                <c:pt idx="3964">
                  <c:v>399.2</c:v>
                </c:pt>
                <c:pt idx="3965">
                  <c:v>399.2</c:v>
                </c:pt>
                <c:pt idx="3966">
                  <c:v>399.2</c:v>
                </c:pt>
                <c:pt idx="3967">
                  <c:v>399.2</c:v>
                </c:pt>
                <c:pt idx="3968">
                  <c:v>399.2</c:v>
                </c:pt>
                <c:pt idx="3969">
                  <c:v>399.2</c:v>
                </c:pt>
                <c:pt idx="3970">
                  <c:v>399.2</c:v>
                </c:pt>
                <c:pt idx="3971">
                  <c:v>399.2</c:v>
                </c:pt>
                <c:pt idx="3972">
                  <c:v>399.2</c:v>
                </c:pt>
                <c:pt idx="3973">
                  <c:v>399.2</c:v>
                </c:pt>
                <c:pt idx="3974">
                  <c:v>399.2</c:v>
                </c:pt>
                <c:pt idx="3975">
                  <c:v>399.2</c:v>
                </c:pt>
                <c:pt idx="3976">
                  <c:v>399.2</c:v>
                </c:pt>
                <c:pt idx="3977">
                  <c:v>399.2</c:v>
                </c:pt>
                <c:pt idx="3978">
                  <c:v>399.2</c:v>
                </c:pt>
                <c:pt idx="3979">
                  <c:v>399.2</c:v>
                </c:pt>
                <c:pt idx="3980">
                  <c:v>399.2</c:v>
                </c:pt>
                <c:pt idx="3981">
                  <c:v>399.2</c:v>
                </c:pt>
                <c:pt idx="3982">
                  <c:v>399.2</c:v>
                </c:pt>
                <c:pt idx="3983">
                  <c:v>399.2</c:v>
                </c:pt>
                <c:pt idx="3984">
                  <c:v>399.2</c:v>
                </c:pt>
                <c:pt idx="3985">
                  <c:v>399.2</c:v>
                </c:pt>
                <c:pt idx="3986">
                  <c:v>399.2</c:v>
                </c:pt>
                <c:pt idx="3987">
                  <c:v>399.2</c:v>
                </c:pt>
                <c:pt idx="3988">
                  <c:v>399.2</c:v>
                </c:pt>
                <c:pt idx="3989">
                  <c:v>399.2</c:v>
                </c:pt>
                <c:pt idx="3990">
                  <c:v>399.2</c:v>
                </c:pt>
                <c:pt idx="3991">
                  <c:v>399.2</c:v>
                </c:pt>
                <c:pt idx="3992">
                  <c:v>399.2</c:v>
                </c:pt>
                <c:pt idx="3993">
                  <c:v>399.2</c:v>
                </c:pt>
                <c:pt idx="3994">
                  <c:v>399.2</c:v>
                </c:pt>
                <c:pt idx="3995">
                  <c:v>399.2</c:v>
                </c:pt>
                <c:pt idx="3996">
                  <c:v>399.2</c:v>
                </c:pt>
                <c:pt idx="3997">
                  <c:v>399.2</c:v>
                </c:pt>
                <c:pt idx="3998">
                  <c:v>399.2</c:v>
                </c:pt>
                <c:pt idx="3999">
                  <c:v>399.2</c:v>
                </c:pt>
                <c:pt idx="4000">
                  <c:v>399.2</c:v>
                </c:pt>
                <c:pt idx="4001">
                  <c:v>399.2</c:v>
                </c:pt>
                <c:pt idx="4002">
                  <c:v>399.2</c:v>
                </c:pt>
                <c:pt idx="4003">
                  <c:v>399.2</c:v>
                </c:pt>
                <c:pt idx="4004">
                  <c:v>399.2</c:v>
                </c:pt>
                <c:pt idx="4005">
                  <c:v>399.2</c:v>
                </c:pt>
                <c:pt idx="4006">
                  <c:v>399.2</c:v>
                </c:pt>
                <c:pt idx="4007">
                  <c:v>399.2</c:v>
                </c:pt>
                <c:pt idx="4008">
                  <c:v>399.2</c:v>
                </c:pt>
                <c:pt idx="4009">
                  <c:v>399.2</c:v>
                </c:pt>
                <c:pt idx="4010">
                  <c:v>399.2</c:v>
                </c:pt>
                <c:pt idx="4011">
                  <c:v>399.2</c:v>
                </c:pt>
                <c:pt idx="4012">
                  <c:v>399.2</c:v>
                </c:pt>
                <c:pt idx="4013">
                  <c:v>399.2</c:v>
                </c:pt>
                <c:pt idx="4014">
                  <c:v>399.2</c:v>
                </c:pt>
                <c:pt idx="4015">
                  <c:v>399.2</c:v>
                </c:pt>
                <c:pt idx="4016">
                  <c:v>399.2</c:v>
                </c:pt>
                <c:pt idx="4017">
                  <c:v>399.2</c:v>
                </c:pt>
                <c:pt idx="4018">
                  <c:v>399.2</c:v>
                </c:pt>
                <c:pt idx="4019">
                  <c:v>399.2</c:v>
                </c:pt>
                <c:pt idx="4020">
                  <c:v>399.2</c:v>
                </c:pt>
                <c:pt idx="4021">
                  <c:v>399.2</c:v>
                </c:pt>
                <c:pt idx="4022">
                  <c:v>399.2</c:v>
                </c:pt>
                <c:pt idx="4023">
                  <c:v>399.2</c:v>
                </c:pt>
                <c:pt idx="4024">
                  <c:v>399.2</c:v>
                </c:pt>
                <c:pt idx="4025">
                  <c:v>399.2</c:v>
                </c:pt>
                <c:pt idx="4026">
                  <c:v>399.2</c:v>
                </c:pt>
                <c:pt idx="4027">
                  <c:v>399.2</c:v>
                </c:pt>
                <c:pt idx="4028">
                  <c:v>399.2</c:v>
                </c:pt>
                <c:pt idx="4029">
                  <c:v>399.1</c:v>
                </c:pt>
                <c:pt idx="4030">
                  <c:v>399.1</c:v>
                </c:pt>
                <c:pt idx="4031">
                  <c:v>399.2</c:v>
                </c:pt>
                <c:pt idx="4032">
                  <c:v>399.2</c:v>
                </c:pt>
                <c:pt idx="4033">
                  <c:v>399.2</c:v>
                </c:pt>
                <c:pt idx="4034">
                  <c:v>399.2</c:v>
                </c:pt>
                <c:pt idx="4035">
                  <c:v>399.1</c:v>
                </c:pt>
                <c:pt idx="4036">
                  <c:v>399.1</c:v>
                </c:pt>
                <c:pt idx="4037">
                  <c:v>399.1</c:v>
                </c:pt>
                <c:pt idx="4038">
                  <c:v>399.2</c:v>
                </c:pt>
                <c:pt idx="4039">
                  <c:v>399.2</c:v>
                </c:pt>
                <c:pt idx="4040">
                  <c:v>399.2</c:v>
                </c:pt>
                <c:pt idx="4041">
                  <c:v>399.2</c:v>
                </c:pt>
                <c:pt idx="4042">
                  <c:v>399.2</c:v>
                </c:pt>
                <c:pt idx="4043">
                  <c:v>399.2</c:v>
                </c:pt>
                <c:pt idx="4044">
                  <c:v>399.2</c:v>
                </c:pt>
                <c:pt idx="4045">
                  <c:v>399.2</c:v>
                </c:pt>
                <c:pt idx="4046">
                  <c:v>399.2</c:v>
                </c:pt>
                <c:pt idx="4047">
                  <c:v>399.2</c:v>
                </c:pt>
                <c:pt idx="4048">
                  <c:v>399.2</c:v>
                </c:pt>
                <c:pt idx="4049">
                  <c:v>399.2</c:v>
                </c:pt>
                <c:pt idx="4050">
                  <c:v>399.2</c:v>
                </c:pt>
                <c:pt idx="4051">
                  <c:v>399.1</c:v>
                </c:pt>
                <c:pt idx="4052">
                  <c:v>399.1</c:v>
                </c:pt>
                <c:pt idx="4053">
                  <c:v>399.1</c:v>
                </c:pt>
                <c:pt idx="4054">
                  <c:v>399.2</c:v>
                </c:pt>
                <c:pt idx="4055">
                  <c:v>399.2</c:v>
                </c:pt>
                <c:pt idx="4056">
                  <c:v>399.1</c:v>
                </c:pt>
                <c:pt idx="4057">
                  <c:v>399.1</c:v>
                </c:pt>
                <c:pt idx="4058">
                  <c:v>399.1</c:v>
                </c:pt>
                <c:pt idx="4059">
                  <c:v>399.2</c:v>
                </c:pt>
                <c:pt idx="4060">
                  <c:v>399.2</c:v>
                </c:pt>
                <c:pt idx="4061">
                  <c:v>399.2</c:v>
                </c:pt>
                <c:pt idx="4062">
                  <c:v>399.2</c:v>
                </c:pt>
                <c:pt idx="4063">
                  <c:v>399.2</c:v>
                </c:pt>
                <c:pt idx="4064">
                  <c:v>399.2</c:v>
                </c:pt>
                <c:pt idx="4065">
                  <c:v>399.2</c:v>
                </c:pt>
                <c:pt idx="4066">
                  <c:v>399.2</c:v>
                </c:pt>
                <c:pt idx="4067">
                  <c:v>399.2</c:v>
                </c:pt>
                <c:pt idx="4068">
                  <c:v>399.3</c:v>
                </c:pt>
                <c:pt idx="4069">
                  <c:v>399.2</c:v>
                </c:pt>
                <c:pt idx="4070">
                  <c:v>399.3</c:v>
                </c:pt>
                <c:pt idx="4071">
                  <c:v>399.3</c:v>
                </c:pt>
                <c:pt idx="4072">
                  <c:v>399.3</c:v>
                </c:pt>
                <c:pt idx="4073">
                  <c:v>399.3</c:v>
                </c:pt>
                <c:pt idx="4074">
                  <c:v>399.3</c:v>
                </c:pt>
                <c:pt idx="4075">
                  <c:v>399.3</c:v>
                </c:pt>
                <c:pt idx="4076">
                  <c:v>399.3</c:v>
                </c:pt>
                <c:pt idx="4077">
                  <c:v>399.3</c:v>
                </c:pt>
                <c:pt idx="4078">
                  <c:v>399.3</c:v>
                </c:pt>
                <c:pt idx="4079">
                  <c:v>399.3</c:v>
                </c:pt>
                <c:pt idx="4080">
                  <c:v>399.3</c:v>
                </c:pt>
                <c:pt idx="4081">
                  <c:v>399.3</c:v>
                </c:pt>
                <c:pt idx="4082">
                  <c:v>399.3</c:v>
                </c:pt>
                <c:pt idx="4083">
                  <c:v>399.3</c:v>
                </c:pt>
                <c:pt idx="4084">
                  <c:v>399.3</c:v>
                </c:pt>
                <c:pt idx="4085">
                  <c:v>399.3</c:v>
                </c:pt>
                <c:pt idx="4086">
                  <c:v>399.3</c:v>
                </c:pt>
                <c:pt idx="4087">
                  <c:v>399.2</c:v>
                </c:pt>
                <c:pt idx="4088">
                  <c:v>399.3</c:v>
                </c:pt>
                <c:pt idx="4089">
                  <c:v>399.3</c:v>
                </c:pt>
                <c:pt idx="4090">
                  <c:v>399.2</c:v>
                </c:pt>
                <c:pt idx="4091">
                  <c:v>399.3</c:v>
                </c:pt>
                <c:pt idx="4092">
                  <c:v>399.3</c:v>
                </c:pt>
                <c:pt idx="4093">
                  <c:v>399.2</c:v>
                </c:pt>
                <c:pt idx="4094">
                  <c:v>399.3</c:v>
                </c:pt>
                <c:pt idx="4095">
                  <c:v>399.2</c:v>
                </c:pt>
                <c:pt idx="4096">
                  <c:v>399.2</c:v>
                </c:pt>
                <c:pt idx="4097">
                  <c:v>399.2</c:v>
                </c:pt>
                <c:pt idx="4098">
                  <c:v>399.2</c:v>
                </c:pt>
                <c:pt idx="4099">
                  <c:v>399.3</c:v>
                </c:pt>
                <c:pt idx="4100">
                  <c:v>399.2</c:v>
                </c:pt>
                <c:pt idx="4101">
                  <c:v>399.2</c:v>
                </c:pt>
                <c:pt idx="4102">
                  <c:v>399.2</c:v>
                </c:pt>
                <c:pt idx="4103">
                  <c:v>399.2</c:v>
                </c:pt>
                <c:pt idx="4104">
                  <c:v>399.3</c:v>
                </c:pt>
                <c:pt idx="4105">
                  <c:v>399.3</c:v>
                </c:pt>
                <c:pt idx="4106">
                  <c:v>399.2</c:v>
                </c:pt>
                <c:pt idx="4107">
                  <c:v>399.1</c:v>
                </c:pt>
                <c:pt idx="4108">
                  <c:v>399.2</c:v>
                </c:pt>
                <c:pt idx="4109">
                  <c:v>399.1</c:v>
                </c:pt>
                <c:pt idx="4110">
                  <c:v>399.1</c:v>
                </c:pt>
                <c:pt idx="4111">
                  <c:v>399.1</c:v>
                </c:pt>
                <c:pt idx="4112">
                  <c:v>399.1</c:v>
                </c:pt>
                <c:pt idx="4113">
                  <c:v>399.1</c:v>
                </c:pt>
                <c:pt idx="4114">
                  <c:v>399.1</c:v>
                </c:pt>
                <c:pt idx="4115">
                  <c:v>399.1</c:v>
                </c:pt>
                <c:pt idx="4116">
                  <c:v>399.1</c:v>
                </c:pt>
                <c:pt idx="4117">
                  <c:v>399.1</c:v>
                </c:pt>
                <c:pt idx="4118">
                  <c:v>399.1</c:v>
                </c:pt>
                <c:pt idx="4119">
                  <c:v>399.1</c:v>
                </c:pt>
                <c:pt idx="4120">
                  <c:v>399.1</c:v>
                </c:pt>
                <c:pt idx="4121">
                  <c:v>399.1</c:v>
                </c:pt>
                <c:pt idx="4122">
                  <c:v>399.1</c:v>
                </c:pt>
                <c:pt idx="4123">
                  <c:v>399.1</c:v>
                </c:pt>
                <c:pt idx="4124">
                  <c:v>399.1</c:v>
                </c:pt>
                <c:pt idx="4125">
                  <c:v>399.1</c:v>
                </c:pt>
                <c:pt idx="4126">
                  <c:v>399.1</c:v>
                </c:pt>
                <c:pt idx="4127">
                  <c:v>399.1</c:v>
                </c:pt>
                <c:pt idx="4128">
                  <c:v>399.2</c:v>
                </c:pt>
                <c:pt idx="4129">
                  <c:v>399.2</c:v>
                </c:pt>
                <c:pt idx="4130">
                  <c:v>399.2</c:v>
                </c:pt>
                <c:pt idx="4131">
                  <c:v>399.2</c:v>
                </c:pt>
                <c:pt idx="4132">
                  <c:v>399.2</c:v>
                </c:pt>
                <c:pt idx="4133">
                  <c:v>399.2</c:v>
                </c:pt>
                <c:pt idx="4134">
                  <c:v>399.2</c:v>
                </c:pt>
                <c:pt idx="4135">
                  <c:v>399.3</c:v>
                </c:pt>
                <c:pt idx="4136">
                  <c:v>399.2</c:v>
                </c:pt>
                <c:pt idx="4137">
                  <c:v>399.3</c:v>
                </c:pt>
                <c:pt idx="4138">
                  <c:v>399.3</c:v>
                </c:pt>
                <c:pt idx="4139">
                  <c:v>399.3</c:v>
                </c:pt>
                <c:pt idx="4140">
                  <c:v>399.3</c:v>
                </c:pt>
                <c:pt idx="4141">
                  <c:v>399.3</c:v>
                </c:pt>
                <c:pt idx="4142">
                  <c:v>399.2</c:v>
                </c:pt>
                <c:pt idx="4143">
                  <c:v>399.2</c:v>
                </c:pt>
                <c:pt idx="4144">
                  <c:v>399.3</c:v>
                </c:pt>
                <c:pt idx="4145">
                  <c:v>399.3</c:v>
                </c:pt>
                <c:pt idx="4146">
                  <c:v>399.3</c:v>
                </c:pt>
                <c:pt idx="4147">
                  <c:v>399.3</c:v>
                </c:pt>
                <c:pt idx="4148">
                  <c:v>399.3</c:v>
                </c:pt>
                <c:pt idx="4149">
                  <c:v>399.2</c:v>
                </c:pt>
                <c:pt idx="4150">
                  <c:v>399.2</c:v>
                </c:pt>
                <c:pt idx="4151">
                  <c:v>399.3</c:v>
                </c:pt>
                <c:pt idx="4152">
                  <c:v>399.3</c:v>
                </c:pt>
                <c:pt idx="4153">
                  <c:v>399.2</c:v>
                </c:pt>
                <c:pt idx="4154">
                  <c:v>399.3</c:v>
                </c:pt>
                <c:pt idx="4155">
                  <c:v>399.2</c:v>
                </c:pt>
                <c:pt idx="4156">
                  <c:v>399.3</c:v>
                </c:pt>
                <c:pt idx="4157">
                  <c:v>399.2</c:v>
                </c:pt>
                <c:pt idx="4158">
                  <c:v>399.3</c:v>
                </c:pt>
                <c:pt idx="4159">
                  <c:v>399.3</c:v>
                </c:pt>
                <c:pt idx="4160">
                  <c:v>399.3</c:v>
                </c:pt>
                <c:pt idx="4161">
                  <c:v>399.3</c:v>
                </c:pt>
                <c:pt idx="4162">
                  <c:v>399.3</c:v>
                </c:pt>
                <c:pt idx="4163">
                  <c:v>399.3</c:v>
                </c:pt>
                <c:pt idx="4164">
                  <c:v>399.3</c:v>
                </c:pt>
                <c:pt idx="4165">
                  <c:v>399.3</c:v>
                </c:pt>
                <c:pt idx="4166">
                  <c:v>399.3</c:v>
                </c:pt>
                <c:pt idx="4167">
                  <c:v>399.3</c:v>
                </c:pt>
                <c:pt idx="4168">
                  <c:v>399.3</c:v>
                </c:pt>
                <c:pt idx="4169">
                  <c:v>399.3</c:v>
                </c:pt>
                <c:pt idx="4170">
                  <c:v>399.3</c:v>
                </c:pt>
                <c:pt idx="4171">
                  <c:v>399.3</c:v>
                </c:pt>
                <c:pt idx="4172">
                  <c:v>399.3</c:v>
                </c:pt>
                <c:pt idx="4173">
                  <c:v>399.3</c:v>
                </c:pt>
                <c:pt idx="4174">
                  <c:v>399.2</c:v>
                </c:pt>
                <c:pt idx="4175">
                  <c:v>399.2</c:v>
                </c:pt>
                <c:pt idx="4176">
                  <c:v>399.3</c:v>
                </c:pt>
                <c:pt idx="4177">
                  <c:v>399.2</c:v>
                </c:pt>
                <c:pt idx="4178">
                  <c:v>399.3</c:v>
                </c:pt>
                <c:pt idx="4179">
                  <c:v>399.2</c:v>
                </c:pt>
                <c:pt idx="4180">
                  <c:v>399.3</c:v>
                </c:pt>
                <c:pt idx="4181">
                  <c:v>399.3</c:v>
                </c:pt>
                <c:pt idx="4182">
                  <c:v>399.2</c:v>
                </c:pt>
                <c:pt idx="4183">
                  <c:v>399.2</c:v>
                </c:pt>
                <c:pt idx="4184">
                  <c:v>399.2</c:v>
                </c:pt>
                <c:pt idx="4185">
                  <c:v>399.2</c:v>
                </c:pt>
                <c:pt idx="4186">
                  <c:v>399.3</c:v>
                </c:pt>
                <c:pt idx="4187">
                  <c:v>399.3</c:v>
                </c:pt>
                <c:pt idx="4188">
                  <c:v>399.2</c:v>
                </c:pt>
                <c:pt idx="4189">
                  <c:v>399.3</c:v>
                </c:pt>
                <c:pt idx="4190">
                  <c:v>399.2</c:v>
                </c:pt>
                <c:pt idx="4191">
                  <c:v>399.3</c:v>
                </c:pt>
                <c:pt idx="4192">
                  <c:v>399.2</c:v>
                </c:pt>
                <c:pt idx="4193">
                  <c:v>399.3</c:v>
                </c:pt>
                <c:pt idx="4194">
                  <c:v>399.2</c:v>
                </c:pt>
                <c:pt idx="4195">
                  <c:v>399.3</c:v>
                </c:pt>
                <c:pt idx="4196">
                  <c:v>399.3</c:v>
                </c:pt>
                <c:pt idx="4197">
                  <c:v>399.2</c:v>
                </c:pt>
                <c:pt idx="4198">
                  <c:v>399.3</c:v>
                </c:pt>
                <c:pt idx="4199">
                  <c:v>399.3</c:v>
                </c:pt>
                <c:pt idx="4200">
                  <c:v>399.2</c:v>
                </c:pt>
                <c:pt idx="4201">
                  <c:v>399.2</c:v>
                </c:pt>
                <c:pt idx="4202">
                  <c:v>399.3</c:v>
                </c:pt>
                <c:pt idx="4203">
                  <c:v>399.3</c:v>
                </c:pt>
                <c:pt idx="4204">
                  <c:v>399.2</c:v>
                </c:pt>
                <c:pt idx="4205">
                  <c:v>399.3</c:v>
                </c:pt>
                <c:pt idx="4206">
                  <c:v>399.3</c:v>
                </c:pt>
                <c:pt idx="4207">
                  <c:v>399.3</c:v>
                </c:pt>
                <c:pt idx="4208">
                  <c:v>399.3</c:v>
                </c:pt>
                <c:pt idx="4209">
                  <c:v>399.3</c:v>
                </c:pt>
                <c:pt idx="4210">
                  <c:v>399.3</c:v>
                </c:pt>
                <c:pt idx="4211">
                  <c:v>399.3</c:v>
                </c:pt>
                <c:pt idx="4212">
                  <c:v>399.3</c:v>
                </c:pt>
                <c:pt idx="4213">
                  <c:v>399.3</c:v>
                </c:pt>
                <c:pt idx="4214">
                  <c:v>399.3</c:v>
                </c:pt>
                <c:pt idx="4215">
                  <c:v>399.3</c:v>
                </c:pt>
                <c:pt idx="4216">
                  <c:v>399.3</c:v>
                </c:pt>
                <c:pt idx="4217">
                  <c:v>399.3</c:v>
                </c:pt>
                <c:pt idx="4218">
                  <c:v>399.3</c:v>
                </c:pt>
                <c:pt idx="4219">
                  <c:v>399.3</c:v>
                </c:pt>
                <c:pt idx="4220">
                  <c:v>399.3</c:v>
                </c:pt>
                <c:pt idx="4221">
                  <c:v>399.3</c:v>
                </c:pt>
                <c:pt idx="4222">
                  <c:v>399.3</c:v>
                </c:pt>
                <c:pt idx="4223">
                  <c:v>399.3</c:v>
                </c:pt>
                <c:pt idx="4224">
                  <c:v>399.3</c:v>
                </c:pt>
                <c:pt idx="4225">
                  <c:v>399.3</c:v>
                </c:pt>
                <c:pt idx="4226">
                  <c:v>399.3</c:v>
                </c:pt>
                <c:pt idx="4227">
                  <c:v>399.3</c:v>
                </c:pt>
                <c:pt idx="4228">
                  <c:v>399.3</c:v>
                </c:pt>
                <c:pt idx="4229">
                  <c:v>399.4</c:v>
                </c:pt>
                <c:pt idx="4230">
                  <c:v>399.3</c:v>
                </c:pt>
                <c:pt idx="4231">
                  <c:v>399.3</c:v>
                </c:pt>
                <c:pt idx="4232">
                  <c:v>399.3</c:v>
                </c:pt>
                <c:pt idx="4233">
                  <c:v>399.3</c:v>
                </c:pt>
                <c:pt idx="4234">
                  <c:v>399.3</c:v>
                </c:pt>
                <c:pt idx="4235">
                  <c:v>399.3</c:v>
                </c:pt>
                <c:pt idx="4236">
                  <c:v>399.3</c:v>
                </c:pt>
                <c:pt idx="4237">
                  <c:v>399.3</c:v>
                </c:pt>
                <c:pt idx="4238">
                  <c:v>399.3</c:v>
                </c:pt>
                <c:pt idx="4239">
                  <c:v>399.3</c:v>
                </c:pt>
                <c:pt idx="4240">
                  <c:v>399.3</c:v>
                </c:pt>
                <c:pt idx="4241">
                  <c:v>399.3</c:v>
                </c:pt>
                <c:pt idx="4242">
                  <c:v>399.3</c:v>
                </c:pt>
                <c:pt idx="4243">
                  <c:v>399.3</c:v>
                </c:pt>
                <c:pt idx="4244">
                  <c:v>399.3</c:v>
                </c:pt>
                <c:pt idx="4245">
                  <c:v>399.2</c:v>
                </c:pt>
                <c:pt idx="4246">
                  <c:v>399.3</c:v>
                </c:pt>
                <c:pt idx="4247">
                  <c:v>399.3</c:v>
                </c:pt>
                <c:pt idx="4248">
                  <c:v>399.3</c:v>
                </c:pt>
                <c:pt idx="4249">
                  <c:v>399.2</c:v>
                </c:pt>
                <c:pt idx="4250">
                  <c:v>399.3</c:v>
                </c:pt>
                <c:pt idx="4251">
                  <c:v>399.2</c:v>
                </c:pt>
                <c:pt idx="4252">
                  <c:v>399.3</c:v>
                </c:pt>
                <c:pt idx="4253">
                  <c:v>399.3</c:v>
                </c:pt>
                <c:pt idx="4254">
                  <c:v>399.3</c:v>
                </c:pt>
                <c:pt idx="4255">
                  <c:v>399.2</c:v>
                </c:pt>
                <c:pt idx="4256">
                  <c:v>399.3</c:v>
                </c:pt>
                <c:pt idx="4257">
                  <c:v>399.2</c:v>
                </c:pt>
                <c:pt idx="4258">
                  <c:v>399.3</c:v>
                </c:pt>
                <c:pt idx="4259">
                  <c:v>399.3</c:v>
                </c:pt>
                <c:pt idx="4260">
                  <c:v>399.3</c:v>
                </c:pt>
                <c:pt idx="4261">
                  <c:v>399.3</c:v>
                </c:pt>
                <c:pt idx="4262">
                  <c:v>399.3</c:v>
                </c:pt>
                <c:pt idx="4263">
                  <c:v>399.3</c:v>
                </c:pt>
                <c:pt idx="4264">
                  <c:v>399.3</c:v>
                </c:pt>
                <c:pt idx="4265">
                  <c:v>399.3</c:v>
                </c:pt>
                <c:pt idx="4266">
                  <c:v>399.2</c:v>
                </c:pt>
                <c:pt idx="4267">
                  <c:v>399.2</c:v>
                </c:pt>
                <c:pt idx="4268">
                  <c:v>399.3</c:v>
                </c:pt>
                <c:pt idx="4269">
                  <c:v>399.2</c:v>
                </c:pt>
                <c:pt idx="4270">
                  <c:v>399.2</c:v>
                </c:pt>
                <c:pt idx="4271">
                  <c:v>399.3</c:v>
                </c:pt>
                <c:pt idx="4272">
                  <c:v>399.2</c:v>
                </c:pt>
                <c:pt idx="4273">
                  <c:v>399.3</c:v>
                </c:pt>
                <c:pt idx="4274">
                  <c:v>399.3</c:v>
                </c:pt>
                <c:pt idx="4275">
                  <c:v>399.3</c:v>
                </c:pt>
                <c:pt idx="4276">
                  <c:v>399.3</c:v>
                </c:pt>
                <c:pt idx="4277">
                  <c:v>399.3</c:v>
                </c:pt>
                <c:pt idx="4278">
                  <c:v>399.2</c:v>
                </c:pt>
                <c:pt idx="4279">
                  <c:v>399.3</c:v>
                </c:pt>
                <c:pt idx="4280">
                  <c:v>399.3</c:v>
                </c:pt>
                <c:pt idx="4281">
                  <c:v>399.3</c:v>
                </c:pt>
                <c:pt idx="4282">
                  <c:v>399.3</c:v>
                </c:pt>
                <c:pt idx="4283">
                  <c:v>399.2</c:v>
                </c:pt>
                <c:pt idx="4284">
                  <c:v>399.3</c:v>
                </c:pt>
                <c:pt idx="4285">
                  <c:v>399.3</c:v>
                </c:pt>
                <c:pt idx="4286">
                  <c:v>399.2</c:v>
                </c:pt>
                <c:pt idx="4287">
                  <c:v>399.2</c:v>
                </c:pt>
                <c:pt idx="4288">
                  <c:v>399.2</c:v>
                </c:pt>
                <c:pt idx="4289">
                  <c:v>399.2</c:v>
                </c:pt>
                <c:pt idx="4290">
                  <c:v>399.2</c:v>
                </c:pt>
                <c:pt idx="4291">
                  <c:v>399.2</c:v>
                </c:pt>
                <c:pt idx="4292">
                  <c:v>399.3</c:v>
                </c:pt>
                <c:pt idx="4293">
                  <c:v>399.3</c:v>
                </c:pt>
                <c:pt idx="4294">
                  <c:v>399.2</c:v>
                </c:pt>
                <c:pt idx="4295">
                  <c:v>399.2</c:v>
                </c:pt>
                <c:pt idx="4296">
                  <c:v>399.3</c:v>
                </c:pt>
                <c:pt idx="4297">
                  <c:v>399.3</c:v>
                </c:pt>
                <c:pt idx="4298">
                  <c:v>399.3</c:v>
                </c:pt>
                <c:pt idx="4299">
                  <c:v>399.3</c:v>
                </c:pt>
                <c:pt idx="4300">
                  <c:v>399.3</c:v>
                </c:pt>
                <c:pt idx="4301">
                  <c:v>399.3</c:v>
                </c:pt>
                <c:pt idx="4302">
                  <c:v>399.3</c:v>
                </c:pt>
                <c:pt idx="4303">
                  <c:v>399.3</c:v>
                </c:pt>
                <c:pt idx="4304">
                  <c:v>399.3</c:v>
                </c:pt>
                <c:pt idx="4305">
                  <c:v>399.3</c:v>
                </c:pt>
                <c:pt idx="4306">
                  <c:v>399.3</c:v>
                </c:pt>
                <c:pt idx="4307">
                  <c:v>399.2</c:v>
                </c:pt>
                <c:pt idx="4308">
                  <c:v>399.3</c:v>
                </c:pt>
                <c:pt idx="4309">
                  <c:v>399.3</c:v>
                </c:pt>
                <c:pt idx="4310">
                  <c:v>399.3</c:v>
                </c:pt>
                <c:pt idx="4311">
                  <c:v>399.3</c:v>
                </c:pt>
                <c:pt idx="4312">
                  <c:v>399.3</c:v>
                </c:pt>
                <c:pt idx="4313">
                  <c:v>399.3</c:v>
                </c:pt>
                <c:pt idx="4314">
                  <c:v>399.2</c:v>
                </c:pt>
                <c:pt idx="4315">
                  <c:v>399.3</c:v>
                </c:pt>
                <c:pt idx="4316">
                  <c:v>399.3</c:v>
                </c:pt>
                <c:pt idx="4317">
                  <c:v>399.3</c:v>
                </c:pt>
                <c:pt idx="4318">
                  <c:v>399.3</c:v>
                </c:pt>
                <c:pt idx="4319">
                  <c:v>399.3</c:v>
                </c:pt>
                <c:pt idx="4320">
                  <c:v>399.3</c:v>
                </c:pt>
                <c:pt idx="4321">
                  <c:v>399.3</c:v>
                </c:pt>
                <c:pt idx="4322">
                  <c:v>399.3</c:v>
                </c:pt>
                <c:pt idx="4323">
                  <c:v>399.3</c:v>
                </c:pt>
                <c:pt idx="4324">
                  <c:v>399.3</c:v>
                </c:pt>
                <c:pt idx="4325">
                  <c:v>399.3</c:v>
                </c:pt>
                <c:pt idx="4326">
                  <c:v>399.3</c:v>
                </c:pt>
                <c:pt idx="4327">
                  <c:v>399.2</c:v>
                </c:pt>
                <c:pt idx="4328">
                  <c:v>399.2</c:v>
                </c:pt>
                <c:pt idx="4329">
                  <c:v>399.3</c:v>
                </c:pt>
                <c:pt idx="4330">
                  <c:v>399.2</c:v>
                </c:pt>
                <c:pt idx="4331">
                  <c:v>399.2</c:v>
                </c:pt>
                <c:pt idx="4332">
                  <c:v>399.2</c:v>
                </c:pt>
                <c:pt idx="4333">
                  <c:v>399.2</c:v>
                </c:pt>
                <c:pt idx="4334">
                  <c:v>399.3</c:v>
                </c:pt>
                <c:pt idx="4335">
                  <c:v>399.3</c:v>
                </c:pt>
                <c:pt idx="4336">
                  <c:v>399.2</c:v>
                </c:pt>
                <c:pt idx="4337">
                  <c:v>399.2</c:v>
                </c:pt>
                <c:pt idx="4338">
                  <c:v>399.3</c:v>
                </c:pt>
                <c:pt idx="4339">
                  <c:v>399.3</c:v>
                </c:pt>
                <c:pt idx="4340">
                  <c:v>399.2</c:v>
                </c:pt>
                <c:pt idx="4341">
                  <c:v>399.3</c:v>
                </c:pt>
                <c:pt idx="4342">
                  <c:v>399.2</c:v>
                </c:pt>
                <c:pt idx="4343">
                  <c:v>399.2</c:v>
                </c:pt>
                <c:pt idx="4344">
                  <c:v>399.2</c:v>
                </c:pt>
                <c:pt idx="4345">
                  <c:v>399.2</c:v>
                </c:pt>
                <c:pt idx="4346">
                  <c:v>399.2</c:v>
                </c:pt>
                <c:pt idx="4347">
                  <c:v>399.3</c:v>
                </c:pt>
                <c:pt idx="4348">
                  <c:v>399.3</c:v>
                </c:pt>
                <c:pt idx="4349">
                  <c:v>399.3</c:v>
                </c:pt>
                <c:pt idx="4350">
                  <c:v>399.2</c:v>
                </c:pt>
                <c:pt idx="4351">
                  <c:v>399.3</c:v>
                </c:pt>
                <c:pt idx="4352">
                  <c:v>399.3</c:v>
                </c:pt>
                <c:pt idx="4353">
                  <c:v>399.2</c:v>
                </c:pt>
                <c:pt idx="4354">
                  <c:v>399.3</c:v>
                </c:pt>
                <c:pt idx="4355">
                  <c:v>399.3</c:v>
                </c:pt>
                <c:pt idx="4356">
                  <c:v>399.3</c:v>
                </c:pt>
                <c:pt idx="4357">
                  <c:v>399.3</c:v>
                </c:pt>
                <c:pt idx="4358">
                  <c:v>399.3</c:v>
                </c:pt>
                <c:pt idx="4359">
                  <c:v>399.2</c:v>
                </c:pt>
                <c:pt idx="4360">
                  <c:v>399.3</c:v>
                </c:pt>
                <c:pt idx="4361">
                  <c:v>399.2</c:v>
                </c:pt>
                <c:pt idx="4362">
                  <c:v>399.3</c:v>
                </c:pt>
                <c:pt idx="4363">
                  <c:v>399.3</c:v>
                </c:pt>
                <c:pt idx="4364">
                  <c:v>399.3</c:v>
                </c:pt>
                <c:pt idx="4365">
                  <c:v>399.3</c:v>
                </c:pt>
                <c:pt idx="4366">
                  <c:v>399.2</c:v>
                </c:pt>
                <c:pt idx="4367">
                  <c:v>399.3</c:v>
                </c:pt>
                <c:pt idx="4368">
                  <c:v>399.2</c:v>
                </c:pt>
                <c:pt idx="4369">
                  <c:v>399.2</c:v>
                </c:pt>
                <c:pt idx="4370">
                  <c:v>399.2</c:v>
                </c:pt>
                <c:pt idx="4371">
                  <c:v>399.2</c:v>
                </c:pt>
                <c:pt idx="4372">
                  <c:v>399.3</c:v>
                </c:pt>
                <c:pt idx="4373">
                  <c:v>399.3</c:v>
                </c:pt>
                <c:pt idx="4374">
                  <c:v>399.3</c:v>
                </c:pt>
                <c:pt idx="4375">
                  <c:v>399.2</c:v>
                </c:pt>
                <c:pt idx="4376">
                  <c:v>399.3</c:v>
                </c:pt>
                <c:pt idx="4377">
                  <c:v>399.2</c:v>
                </c:pt>
                <c:pt idx="4378">
                  <c:v>399.3</c:v>
                </c:pt>
                <c:pt idx="4379">
                  <c:v>399.2</c:v>
                </c:pt>
                <c:pt idx="4380">
                  <c:v>399.3</c:v>
                </c:pt>
                <c:pt idx="4381">
                  <c:v>399.3</c:v>
                </c:pt>
                <c:pt idx="4382">
                  <c:v>399.3</c:v>
                </c:pt>
                <c:pt idx="4383">
                  <c:v>399.3</c:v>
                </c:pt>
                <c:pt idx="4384">
                  <c:v>399.3</c:v>
                </c:pt>
                <c:pt idx="4385">
                  <c:v>399.3</c:v>
                </c:pt>
                <c:pt idx="4386">
                  <c:v>399.3</c:v>
                </c:pt>
                <c:pt idx="4387">
                  <c:v>399.3</c:v>
                </c:pt>
                <c:pt idx="4388">
                  <c:v>399.3</c:v>
                </c:pt>
                <c:pt idx="4389">
                  <c:v>399.3</c:v>
                </c:pt>
                <c:pt idx="4390">
                  <c:v>399.3</c:v>
                </c:pt>
                <c:pt idx="4391">
                  <c:v>399.3</c:v>
                </c:pt>
                <c:pt idx="4392">
                  <c:v>399.3</c:v>
                </c:pt>
                <c:pt idx="4393">
                  <c:v>399.3</c:v>
                </c:pt>
                <c:pt idx="4394">
                  <c:v>399.3</c:v>
                </c:pt>
                <c:pt idx="4395">
                  <c:v>399.2</c:v>
                </c:pt>
                <c:pt idx="4396">
                  <c:v>399.3</c:v>
                </c:pt>
                <c:pt idx="4397">
                  <c:v>399.3</c:v>
                </c:pt>
                <c:pt idx="4398">
                  <c:v>399.3</c:v>
                </c:pt>
                <c:pt idx="4399">
                  <c:v>399.3</c:v>
                </c:pt>
                <c:pt idx="4400">
                  <c:v>399.3</c:v>
                </c:pt>
                <c:pt idx="4401">
                  <c:v>399.3</c:v>
                </c:pt>
                <c:pt idx="4402">
                  <c:v>399.3</c:v>
                </c:pt>
                <c:pt idx="4403">
                  <c:v>399.3</c:v>
                </c:pt>
                <c:pt idx="4404">
                  <c:v>399.3</c:v>
                </c:pt>
                <c:pt idx="4405">
                  <c:v>399.2</c:v>
                </c:pt>
                <c:pt idx="4406">
                  <c:v>399.3</c:v>
                </c:pt>
                <c:pt idx="4407">
                  <c:v>399.3</c:v>
                </c:pt>
                <c:pt idx="4408">
                  <c:v>399.3</c:v>
                </c:pt>
                <c:pt idx="4409">
                  <c:v>399.3</c:v>
                </c:pt>
                <c:pt idx="4410">
                  <c:v>399.3</c:v>
                </c:pt>
                <c:pt idx="4411">
                  <c:v>399.3</c:v>
                </c:pt>
                <c:pt idx="4412">
                  <c:v>399.2</c:v>
                </c:pt>
                <c:pt idx="4413">
                  <c:v>399.2</c:v>
                </c:pt>
                <c:pt idx="4414">
                  <c:v>399.3</c:v>
                </c:pt>
                <c:pt idx="4415">
                  <c:v>399.3</c:v>
                </c:pt>
                <c:pt idx="4416">
                  <c:v>399.3</c:v>
                </c:pt>
                <c:pt idx="4417">
                  <c:v>399.3</c:v>
                </c:pt>
                <c:pt idx="4418">
                  <c:v>399.3</c:v>
                </c:pt>
                <c:pt idx="4419">
                  <c:v>399.3</c:v>
                </c:pt>
                <c:pt idx="4420">
                  <c:v>399.2</c:v>
                </c:pt>
                <c:pt idx="4421">
                  <c:v>399.2</c:v>
                </c:pt>
                <c:pt idx="4422">
                  <c:v>399.3</c:v>
                </c:pt>
                <c:pt idx="4423">
                  <c:v>399.3</c:v>
                </c:pt>
                <c:pt idx="4424">
                  <c:v>399.3</c:v>
                </c:pt>
                <c:pt idx="4425">
                  <c:v>399.3</c:v>
                </c:pt>
                <c:pt idx="4426">
                  <c:v>399.3</c:v>
                </c:pt>
                <c:pt idx="4427">
                  <c:v>399.3</c:v>
                </c:pt>
                <c:pt idx="4428">
                  <c:v>399.3</c:v>
                </c:pt>
                <c:pt idx="4429">
                  <c:v>399.3</c:v>
                </c:pt>
                <c:pt idx="4430">
                  <c:v>399.2</c:v>
                </c:pt>
                <c:pt idx="4431">
                  <c:v>399.3</c:v>
                </c:pt>
                <c:pt idx="4432">
                  <c:v>399.3</c:v>
                </c:pt>
                <c:pt idx="4433">
                  <c:v>399.3</c:v>
                </c:pt>
                <c:pt idx="4434">
                  <c:v>399.3</c:v>
                </c:pt>
                <c:pt idx="4435">
                  <c:v>399.3</c:v>
                </c:pt>
                <c:pt idx="4436">
                  <c:v>399.3</c:v>
                </c:pt>
                <c:pt idx="4437">
                  <c:v>399.3</c:v>
                </c:pt>
                <c:pt idx="4438">
                  <c:v>399.3</c:v>
                </c:pt>
                <c:pt idx="4439">
                  <c:v>399.3</c:v>
                </c:pt>
                <c:pt idx="4440">
                  <c:v>399.3</c:v>
                </c:pt>
                <c:pt idx="4441">
                  <c:v>399.3</c:v>
                </c:pt>
                <c:pt idx="4442">
                  <c:v>399.3</c:v>
                </c:pt>
                <c:pt idx="4443">
                  <c:v>399.3</c:v>
                </c:pt>
                <c:pt idx="4444">
                  <c:v>399.3</c:v>
                </c:pt>
                <c:pt idx="4445">
                  <c:v>399.3</c:v>
                </c:pt>
                <c:pt idx="4446">
                  <c:v>399.3</c:v>
                </c:pt>
                <c:pt idx="4447">
                  <c:v>399.3</c:v>
                </c:pt>
                <c:pt idx="4448">
                  <c:v>399.2</c:v>
                </c:pt>
                <c:pt idx="4449">
                  <c:v>399.3</c:v>
                </c:pt>
                <c:pt idx="4450">
                  <c:v>399.3</c:v>
                </c:pt>
                <c:pt idx="4451">
                  <c:v>399.2</c:v>
                </c:pt>
                <c:pt idx="4452">
                  <c:v>399.3</c:v>
                </c:pt>
                <c:pt idx="4453">
                  <c:v>399.2</c:v>
                </c:pt>
                <c:pt idx="4454">
                  <c:v>399.2</c:v>
                </c:pt>
                <c:pt idx="4455">
                  <c:v>399.2</c:v>
                </c:pt>
                <c:pt idx="4456">
                  <c:v>399.2</c:v>
                </c:pt>
                <c:pt idx="4457">
                  <c:v>399.2</c:v>
                </c:pt>
                <c:pt idx="4458">
                  <c:v>399.3</c:v>
                </c:pt>
                <c:pt idx="4459">
                  <c:v>399.2</c:v>
                </c:pt>
                <c:pt idx="4460">
                  <c:v>399.3</c:v>
                </c:pt>
                <c:pt idx="4461">
                  <c:v>399.3</c:v>
                </c:pt>
                <c:pt idx="4462">
                  <c:v>399.3</c:v>
                </c:pt>
                <c:pt idx="4463">
                  <c:v>399.3</c:v>
                </c:pt>
                <c:pt idx="4464">
                  <c:v>399.3</c:v>
                </c:pt>
                <c:pt idx="4465">
                  <c:v>399.3</c:v>
                </c:pt>
                <c:pt idx="4466">
                  <c:v>399.3</c:v>
                </c:pt>
                <c:pt idx="4467">
                  <c:v>399.2</c:v>
                </c:pt>
                <c:pt idx="4468">
                  <c:v>399.2</c:v>
                </c:pt>
                <c:pt idx="4469">
                  <c:v>399.2</c:v>
                </c:pt>
                <c:pt idx="4470">
                  <c:v>399.2</c:v>
                </c:pt>
                <c:pt idx="4471">
                  <c:v>399.2</c:v>
                </c:pt>
                <c:pt idx="4472">
                  <c:v>399.2</c:v>
                </c:pt>
                <c:pt idx="4473">
                  <c:v>399.2</c:v>
                </c:pt>
                <c:pt idx="4474">
                  <c:v>399.3</c:v>
                </c:pt>
                <c:pt idx="4475">
                  <c:v>399.3</c:v>
                </c:pt>
                <c:pt idx="4476">
                  <c:v>399.3</c:v>
                </c:pt>
                <c:pt idx="4477">
                  <c:v>399.2</c:v>
                </c:pt>
                <c:pt idx="4478">
                  <c:v>399.3</c:v>
                </c:pt>
                <c:pt idx="4479">
                  <c:v>399.3</c:v>
                </c:pt>
                <c:pt idx="4480">
                  <c:v>399.2</c:v>
                </c:pt>
                <c:pt idx="4481">
                  <c:v>399.3</c:v>
                </c:pt>
                <c:pt idx="4482">
                  <c:v>399.3</c:v>
                </c:pt>
                <c:pt idx="4483">
                  <c:v>399.3</c:v>
                </c:pt>
                <c:pt idx="4484">
                  <c:v>399.3</c:v>
                </c:pt>
                <c:pt idx="4485">
                  <c:v>399.3</c:v>
                </c:pt>
                <c:pt idx="4486">
                  <c:v>399.3</c:v>
                </c:pt>
                <c:pt idx="4487">
                  <c:v>399.3</c:v>
                </c:pt>
                <c:pt idx="4488">
                  <c:v>399.3</c:v>
                </c:pt>
                <c:pt idx="4489">
                  <c:v>399.3</c:v>
                </c:pt>
                <c:pt idx="4490">
                  <c:v>399.3</c:v>
                </c:pt>
                <c:pt idx="4491">
                  <c:v>399.2</c:v>
                </c:pt>
                <c:pt idx="4492">
                  <c:v>399.3</c:v>
                </c:pt>
                <c:pt idx="4493">
                  <c:v>399.3</c:v>
                </c:pt>
                <c:pt idx="4494">
                  <c:v>399.3</c:v>
                </c:pt>
                <c:pt idx="4495">
                  <c:v>399.3</c:v>
                </c:pt>
                <c:pt idx="4496">
                  <c:v>399.3</c:v>
                </c:pt>
                <c:pt idx="4497">
                  <c:v>399.2</c:v>
                </c:pt>
                <c:pt idx="4498">
                  <c:v>399.3</c:v>
                </c:pt>
                <c:pt idx="4499">
                  <c:v>399.3</c:v>
                </c:pt>
                <c:pt idx="4500">
                  <c:v>399.3</c:v>
                </c:pt>
                <c:pt idx="4501">
                  <c:v>399.3</c:v>
                </c:pt>
                <c:pt idx="4502">
                  <c:v>399.2</c:v>
                </c:pt>
                <c:pt idx="4503">
                  <c:v>399.3</c:v>
                </c:pt>
                <c:pt idx="4504">
                  <c:v>399.3</c:v>
                </c:pt>
                <c:pt idx="4505">
                  <c:v>399.3</c:v>
                </c:pt>
                <c:pt idx="4506">
                  <c:v>399.3</c:v>
                </c:pt>
                <c:pt idx="4507">
                  <c:v>399.3</c:v>
                </c:pt>
                <c:pt idx="4508">
                  <c:v>399.3</c:v>
                </c:pt>
                <c:pt idx="4509">
                  <c:v>399.3</c:v>
                </c:pt>
                <c:pt idx="4510">
                  <c:v>399.3</c:v>
                </c:pt>
                <c:pt idx="4511">
                  <c:v>399.3</c:v>
                </c:pt>
                <c:pt idx="4512">
                  <c:v>399.3</c:v>
                </c:pt>
                <c:pt idx="4513">
                  <c:v>399.3</c:v>
                </c:pt>
                <c:pt idx="4514">
                  <c:v>399.3</c:v>
                </c:pt>
                <c:pt idx="4515">
                  <c:v>399.3</c:v>
                </c:pt>
                <c:pt idx="4516">
                  <c:v>399.3</c:v>
                </c:pt>
                <c:pt idx="4517">
                  <c:v>399.3</c:v>
                </c:pt>
                <c:pt idx="4518">
                  <c:v>399.3</c:v>
                </c:pt>
                <c:pt idx="4519">
                  <c:v>399.3</c:v>
                </c:pt>
                <c:pt idx="4520">
                  <c:v>399.3</c:v>
                </c:pt>
                <c:pt idx="4521">
                  <c:v>399.3</c:v>
                </c:pt>
                <c:pt idx="4522">
                  <c:v>399.3</c:v>
                </c:pt>
                <c:pt idx="4523">
                  <c:v>399.3</c:v>
                </c:pt>
                <c:pt idx="4524">
                  <c:v>399.3</c:v>
                </c:pt>
                <c:pt idx="4525">
                  <c:v>399.3</c:v>
                </c:pt>
                <c:pt idx="4526">
                  <c:v>399.2</c:v>
                </c:pt>
                <c:pt idx="4527">
                  <c:v>399.3</c:v>
                </c:pt>
                <c:pt idx="4528">
                  <c:v>399.3</c:v>
                </c:pt>
                <c:pt idx="4529">
                  <c:v>399.2</c:v>
                </c:pt>
                <c:pt idx="4530">
                  <c:v>399.3</c:v>
                </c:pt>
                <c:pt idx="4531">
                  <c:v>399.3</c:v>
                </c:pt>
                <c:pt idx="4532">
                  <c:v>399.3</c:v>
                </c:pt>
                <c:pt idx="4533">
                  <c:v>399.3</c:v>
                </c:pt>
                <c:pt idx="4534">
                  <c:v>399.2</c:v>
                </c:pt>
                <c:pt idx="4535">
                  <c:v>399.2</c:v>
                </c:pt>
                <c:pt idx="4536">
                  <c:v>399.2</c:v>
                </c:pt>
                <c:pt idx="4537">
                  <c:v>399.2</c:v>
                </c:pt>
                <c:pt idx="4538">
                  <c:v>399.3</c:v>
                </c:pt>
                <c:pt idx="4539">
                  <c:v>399.3</c:v>
                </c:pt>
                <c:pt idx="4540">
                  <c:v>399.2</c:v>
                </c:pt>
                <c:pt idx="4541">
                  <c:v>399.2</c:v>
                </c:pt>
                <c:pt idx="4542">
                  <c:v>399.2</c:v>
                </c:pt>
                <c:pt idx="4543">
                  <c:v>399.3</c:v>
                </c:pt>
                <c:pt idx="4544">
                  <c:v>399.3</c:v>
                </c:pt>
                <c:pt idx="4545">
                  <c:v>399.3</c:v>
                </c:pt>
                <c:pt idx="4546">
                  <c:v>399.3</c:v>
                </c:pt>
                <c:pt idx="4547">
                  <c:v>399.3</c:v>
                </c:pt>
                <c:pt idx="4548">
                  <c:v>399.3</c:v>
                </c:pt>
                <c:pt idx="4549">
                  <c:v>399.2</c:v>
                </c:pt>
                <c:pt idx="4550">
                  <c:v>399.3</c:v>
                </c:pt>
                <c:pt idx="4551">
                  <c:v>399.3</c:v>
                </c:pt>
                <c:pt idx="4552">
                  <c:v>399.3</c:v>
                </c:pt>
                <c:pt idx="4553">
                  <c:v>399.3</c:v>
                </c:pt>
                <c:pt idx="4554">
                  <c:v>399.3</c:v>
                </c:pt>
                <c:pt idx="4555">
                  <c:v>399.3</c:v>
                </c:pt>
                <c:pt idx="4556">
                  <c:v>399.2</c:v>
                </c:pt>
                <c:pt idx="4557">
                  <c:v>399.3</c:v>
                </c:pt>
                <c:pt idx="4558">
                  <c:v>399.3</c:v>
                </c:pt>
                <c:pt idx="4559">
                  <c:v>399.3</c:v>
                </c:pt>
                <c:pt idx="4560">
                  <c:v>399.3</c:v>
                </c:pt>
                <c:pt idx="4561">
                  <c:v>399.3</c:v>
                </c:pt>
                <c:pt idx="4562">
                  <c:v>399.3</c:v>
                </c:pt>
                <c:pt idx="4563">
                  <c:v>399.3</c:v>
                </c:pt>
                <c:pt idx="4564">
                  <c:v>399.3</c:v>
                </c:pt>
                <c:pt idx="4565">
                  <c:v>399.3</c:v>
                </c:pt>
                <c:pt idx="4566">
                  <c:v>399.3</c:v>
                </c:pt>
                <c:pt idx="4567">
                  <c:v>399.3</c:v>
                </c:pt>
                <c:pt idx="4568">
                  <c:v>399.3</c:v>
                </c:pt>
                <c:pt idx="4569">
                  <c:v>399.3</c:v>
                </c:pt>
                <c:pt idx="4570">
                  <c:v>399.3</c:v>
                </c:pt>
                <c:pt idx="4571">
                  <c:v>399.3</c:v>
                </c:pt>
                <c:pt idx="4572">
                  <c:v>399.3</c:v>
                </c:pt>
                <c:pt idx="4573">
                  <c:v>399.3</c:v>
                </c:pt>
                <c:pt idx="4574">
                  <c:v>399.3</c:v>
                </c:pt>
                <c:pt idx="4575">
                  <c:v>399.3</c:v>
                </c:pt>
                <c:pt idx="4576">
                  <c:v>399.3</c:v>
                </c:pt>
                <c:pt idx="4577">
                  <c:v>399.3</c:v>
                </c:pt>
                <c:pt idx="4578">
                  <c:v>399.3</c:v>
                </c:pt>
                <c:pt idx="4579">
                  <c:v>399.3</c:v>
                </c:pt>
                <c:pt idx="4580">
                  <c:v>399.3</c:v>
                </c:pt>
                <c:pt idx="4581">
                  <c:v>399.3</c:v>
                </c:pt>
                <c:pt idx="4582">
                  <c:v>399.3</c:v>
                </c:pt>
                <c:pt idx="4583">
                  <c:v>399.3</c:v>
                </c:pt>
                <c:pt idx="4584">
                  <c:v>399.3</c:v>
                </c:pt>
                <c:pt idx="4585">
                  <c:v>399.2</c:v>
                </c:pt>
                <c:pt idx="4586">
                  <c:v>399.3</c:v>
                </c:pt>
                <c:pt idx="4587">
                  <c:v>399.3</c:v>
                </c:pt>
                <c:pt idx="4588">
                  <c:v>399.3</c:v>
                </c:pt>
                <c:pt idx="4589">
                  <c:v>399.3</c:v>
                </c:pt>
                <c:pt idx="4590">
                  <c:v>399.3</c:v>
                </c:pt>
                <c:pt idx="4591">
                  <c:v>399.3</c:v>
                </c:pt>
                <c:pt idx="4592">
                  <c:v>399.3</c:v>
                </c:pt>
                <c:pt idx="4593">
                  <c:v>399.3</c:v>
                </c:pt>
                <c:pt idx="4594">
                  <c:v>399.3</c:v>
                </c:pt>
                <c:pt idx="4595">
                  <c:v>399.3</c:v>
                </c:pt>
                <c:pt idx="4596">
                  <c:v>399.3</c:v>
                </c:pt>
                <c:pt idx="4597">
                  <c:v>399.3</c:v>
                </c:pt>
                <c:pt idx="4598">
                  <c:v>399.3</c:v>
                </c:pt>
                <c:pt idx="4599">
                  <c:v>399.3</c:v>
                </c:pt>
                <c:pt idx="4600">
                  <c:v>399.3</c:v>
                </c:pt>
                <c:pt idx="4601">
                  <c:v>399.3</c:v>
                </c:pt>
                <c:pt idx="4602">
                  <c:v>399.3</c:v>
                </c:pt>
                <c:pt idx="4603">
                  <c:v>399.3</c:v>
                </c:pt>
                <c:pt idx="4604">
                  <c:v>399.2</c:v>
                </c:pt>
                <c:pt idx="4605">
                  <c:v>399.2</c:v>
                </c:pt>
                <c:pt idx="4606">
                  <c:v>399.2</c:v>
                </c:pt>
                <c:pt idx="4607">
                  <c:v>399.2</c:v>
                </c:pt>
                <c:pt idx="4608">
                  <c:v>399.3</c:v>
                </c:pt>
                <c:pt idx="4609">
                  <c:v>399.2</c:v>
                </c:pt>
                <c:pt idx="4610">
                  <c:v>399.3</c:v>
                </c:pt>
                <c:pt idx="4611">
                  <c:v>399.3</c:v>
                </c:pt>
                <c:pt idx="4612">
                  <c:v>399.3</c:v>
                </c:pt>
                <c:pt idx="4613">
                  <c:v>399.3</c:v>
                </c:pt>
                <c:pt idx="4614">
                  <c:v>399.3</c:v>
                </c:pt>
                <c:pt idx="4615">
                  <c:v>399.3</c:v>
                </c:pt>
                <c:pt idx="4616">
                  <c:v>399.3</c:v>
                </c:pt>
                <c:pt idx="4617">
                  <c:v>399.3</c:v>
                </c:pt>
                <c:pt idx="4618">
                  <c:v>399.3</c:v>
                </c:pt>
                <c:pt idx="4619">
                  <c:v>399.3</c:v>
                </c:pt>
                <c:pt idx="4620">
                  <c:v>399.3</c:v>
                </c:pt>
                <c:pt idx="4621">
                  <c:v>399.3</c:v>
                </c:pt>
                <c:pt idx="4622">
                  <c:v>399.3</c:v>
                </c:pt>
                <c:pt idx="4623">
                  <c:v>399.3</c:v>
                </c:pt>
                <c:pt idx="4624">
                  <c:v>399.3</c:v>
                </c:pt>
                <c:pt idx="4625">
                  <c:v>399.3</c:v>
                </c:pt>
                <c:pt idx="4626">
                  <c:v>399.3</c:v>
                </c:pt>
                <c:pt idx="4627">
                  <c:v>399.3</c:v>
                </c:pt>
                <c:pt idx="4628">
                  <c:v>399.3</c:v>
                </c:pt>
                <c:pt idx="4629">
                  <c:v>399.2</c:v>
                </c:pt>
                <c:pt idx="4630">
                  <c:v>399.3</c:v>
                </c:pt>
                <c:pt idx="4631">
                  <c:v>399.2</c:v>
                </c:pt>
                <c:pt idx="4632">
                  <c:v>399.2</c:v>
                </c:pt>
                <c:pt idx="4633">
                  <c:v>399.2</c:v>
                </c:pt>
                <c:pt idx="4634">
                  <c:v>399.2</c:v>
                </c:pt>
                <c:pt idx="4635">
                  <c:v>399.2</c:v>
                </c:pt>
                <c:pt idx="4636">
                  <c:v>399.2</c:v>
                </c:pt>
                <c:pt idx="4637">
                  <c:v>399.2</c:v>
                </c:pt>
                <c:pt idx="4638">
                  <c:v>399.2</c:v>
                </c:pt>
                <c:pt idx="4639">
                  <c:v>399.3</c:v>
                </c:pt>
                <c:pt idx="4640">
                  <c:v>399.3</c:v>
                </c:pt>
                <c:pt idx="4641">
                  <c:v>399.3</c:v>
                </c:pt>
                <c:pt idx="4642">
                  <c:v>399.3</c:v>
                </c:pt>
                <c:pt idx="4643">
                  <c:v>399.3</c:v>
                </c:pt>
                <c:pt idx="4644">
                  <c:v>399.3</c:v>
                </c:pt>
                <c:pt idx="4645">
                  <c:v>399.3</c:v>
                </c:pt>
                <c:pt idx="4646">
                  <c:v>399.3</c:v>
                </c:pt>
                <c:pt idx="4647">
                  <c:v>399.2</c:v>
                </c:pt>
                <c:pt idx="4648">
                  <c:v>399.3</c:v>
                </c:pt>
                <c:pt idx="4649">
                  <c:v>399.2</c:v>
                </c:pt>
                <c:pt idx="4650">
                  <c:v>399.3</c:v>
                </c:pt>
                <c:pt idx="4651">
                  <c:v>399.3</c:v>
                </c:pt>
                <c:pt idx="4652">
                  <c:v>399.3</c:v>
                </c:pt>
                <c:pt idx="4653">
                  <c:v>399.3</c:v>
                </c:pt>
                <c:pt idx="4654">
                  <c:v>399.3</c:v>
                </c:pt>
                <c:pt idx="4655">
                  <c:v>399.3</c:v>
                </c:pt>
                <c:pt idx="4656">
                  <c:v>399.3</c:v>
                </c:pt>
                <c:pt idx="4657">
                  <c:v>399.2</c:v>
                </c:pt>
                <c:pt idx="4658">
                  <c:v>399.2</c:v>
                </c:pt>
                <c:pt idx="4659">
                  <c:v>399.3</c:v>
                </c:pt>
                <c:pt idx="4660">
                  <c:v>399.3</c:v>
                </c:pt>
                <c:pt idx="4661">
                  <c:v>399.3</c:v>
                </c:pt>
                <c:pt idx="4662">
                  <c:v>399.3</c:v>
                </c:pt>
                <c:pt idx="4663">
                  <c:v>399.3</c:v>
                </c:pt>
                <c:pt idx="4664">
                  <c:v>399.3</c:v>
                </c:pt>
                <c:pt idx="4665">
                  <c:v>399.3</c:v>
                </c:pt>
                <c:pt idx="4666">
                  <c:v>399.2</c:v>
                </c:pt>
                <c:pt idx="4667">
                  <c:v>399.3</c:v>
                </c:pt>
                <c:pt idx="4668">
                  <c:v>399.3</c:v>
                </c:pt>
                <c:pt idx="4669">
                  <c:v>399.3</c:v>
                </c:pt>
                <c:pt idx="4670">
                  <c:v>399.2</c:v>
                </c:pt>
                <c:pt idx="4671">
                  <c:v>399.3</c:v>
                </c:pt>
                <c:pt idx="4672">
                  <c:v>399.3</c:v>
                </c:pt>
                <c:pt idx="4673">
                  <c:v>399.3</c:v>
                </c:pt>
                <c:pt idx="4674">
                  <c:v>399.3</c:v>
                </c:pt>
                <c:pt idx="4675">
                  <c:v>399.3</c:v>
                </c:pt>
                <c:pt idx="4676">
                  <c:v>399.2</c:v>
                </c:pt>
                <c:pt idx="4677">
                  <c:v>399.3</c:v>
                </c:pt>
                <c:pt idx="4678">
                  <c:v>399.3</c:v>
                </c:pt>
                <c:pt idx="4679">
                  <c:v>399.3</c:v>
                </c:pt>
                <c:pt idx="4680">
                  <c:v>399.3</c:v>
                </c:pt>
                <c:pt idx="4681">
                  <c:v>399.3</c:v>
                </c:pt>
                <c:pt idx="4682">
                  <c:v>399.3</c:v>
                </c:pt>
                <c:pt idx="4683">
                  <c:v>399.3</c:v>
                </c:pt>
                <c:pt idx="4684">
                  <c:v>399.3</c:v>
                </c:pt>
                <c:pt idx="4685">
                  <c:v>399.2</c:v>
                </c:pt>
                <c:pt idx="4686">
                  <c:v>399.3</c:v>
                </c:pt>
                <c:pt idx="4687">
                  <c:v>399.3</c:v>
                </c:pt>
                <c:pt idx="4688">
                  <c:v>399.3</c:v>
                </c:pt>
                <c:pt idx="4689">
                  <c:v>399.3</c:v>
                </c:pt>
                <c:pt idx="4690">
                  <c:v>399.3</c:v>
                </c:pt>
                <c:pt idx="4691">
                  <c:v>399.3</c:v>
                </c:pt>
                <c:pt idx="4692">
                  <c:v>399.3</c:v>
                </c:pt>
                <c:pt idx="4693">
                  <c:v>399.3</c:v>
                </c:pt>
                <c:pt idx="4694">
                  <c:v>399.3</c:v>
                </c:pt>
                <c:pt idx="4695">
                  <c:v>399.2</c:v>
                </c:pt>
                <c:pt idx="4696">
                  <c:v>399.3</c:v>
                </c:pt>
                <c:pt idx="4697">
                  <c:v>399.2</c:v>
                </c:pt>
                <c:pt idx="4698">
                  <c:v>399.2</c:v>
                </c:pt>
                <c:pt idx="4699">
                  <c:v>399.2</c:v>
                </c:pt>
                <c:pt idx="4700">
                  <c:v>399.2</c:v>
                </c:pt>
                <c:pt idx="4701">
                  <c:v>399.2</c:v>
                </c:pt>
                <c:pt idx="4702">
                  <c:v>399.2</c:v>
                </c:pt>
                <c:pt idx="4703">
                  <c:v>399.3</c:v>
                </c:pt>
                <c:pt idx="4704">
                  <c:v>399.3</c:v>
                </c:pt>
                <c:pt idx="4705">
                  <c:v>399.3</c:v>
                </c:pt>
                <c:pt idx="4706">
                  <c:v>399.3</c:v>
                </c:pt>
                <c:pt idx="4707">
                  <c:v>399.3</c:v>
                </c:pt>
                <c:pt idx="4708">
                  <c:v>399.3</c:v>
                </c:pt>
                <c:pt idx="4709">
                  <c:v>399.3</c:v>
                </c:pt>
                <c:pt idx="4710">
                  <c:v>399.2</c:v>
                </c:pt>
                <c:pt idx="4711">
                  <c:v>399.3</c:v>
                </c:pt>
                <c:pt idx="4712">
                  <c:v>399.3</c:v>
                </c:pt>
                <c:pt idx="4713">
                  <c:v>399.3</c:v>
                </c:pt>
                <c:pt idx="4714">
                  <c:v>399.3</c:v>
                </c:pt>
                <c:pt idx="4715">
                  <c:v>399.3</c:v>
                </c:pt>
                <c:pt idx="4716">
                  <c:v>399.2</c:v>
                </c:pt>
                <c:pt idx="4717">
                  <c:v>399.3</c:v>
                </c:pt>
                <c:pt idx="4718">
                  <c:v>399.2</c:v>
                </c:pt>
                <c:pt idx="4719">
                  <c:v>399.2</c:v>
                </c:pt>
                <c:pt idx="4720">
                  <c:v>399.2</c:v>
                </c:pt>
                <c:pt idx="4721">
                  <c:v>399.2</c:v>
                </c:pt>
                <c:pt idx="4722">
                  <c:v>399.2</c:v>
                </c:pt>
                <c:pt idx="4723">
                  <c:v>399.2</c:v>
                </c:pt>
                <c:pt idx="4724">
                  <c:v>399.2</c:v>
                </c:pt>
                <c:pt idx="4725">
                  <c:v>399.2</c:v>
                </c:pt>
                <c:pt idx="4726">
                  <c:v>399.2</c:v>
                </c:pt>
                <c:pt idx="4727">
                  <c:v>399.2</c:v>
                </c:pt>
                <c:pt idx="4728">
                  <c:v>399.2</c:v>
                </c:pt>
                <c:pt idx="4729">
                  <c:v>399.2</c:v>
                </c:pt>
                <c:pt idx="4730">
                  <c:v>399.2</c:v>
                </c:pt>
                <c:pt idx="4731">
                  <c:v>399.2</c:v>
                </c:pt>
                <c:pt idx="4732">
                  <c:v>399.2</c:v>
                </c:pt>
                <c:pt idx="4733">
                  <c:v>399.2</c:v>
                </c:pt>
                <c:pt idx="4734">
                  <c:v>399.2</c:v>
                </c:pt>
                <c:pt idx="4735">
                  <c:v>399.2</c:v>
                </c:pt>
                <c:pt idx="4736">
                  <c:v>399.2</c:v>
                </c:pt>
                <c:pt idx="4737">
                  <c:v>399.2</c:v>
                </c:pt>
                <c:pt idx="4738">
                  <c:v>399.2</c:v>
                </c:pt>
                <c:pt idx="4739">
                  <c:v>399.2</c:v>
                </c:pt>
                <c:pt idx="4740">
                  <c:v>399.2</c:v>
                </c:pt>
                <c:pt idx="4741">
                  <c:v>399.2</c:v>
                </c:pt>
                <c:pt idx="4742">
                  <c:v>399.2</c:v>
                </c:pt>
                <c:pt idx="4743">
                  <c:v>399.3</c:v>
                </c:pt>
                <c:pt idx="4744">
                  <c:v>399.3</c:v>
                </c:pt>
                <c:pt idx="4745">
                  <c:v>399.3</c:v>
                </c:pt>
                <c:pt idx="4746">
                  <c:v>399.3</c:v>
                </c:pt>
                <c:pt idx="4747">
                  <c:v>399.3</c:v>
                </c:pt>
                <c:pt idx="4748">
                  <c:v>399.3</c:v>
                </c:pt>
                <c:pt idx="4749">
                  <c:v>399.3</c:v>
                </c:pt>
                <c:pt idx="4750">
                  <c:v>399.3</c:v>
                </c:pt>
                <c:pt idx="4751">
                  <c:v>399.3</c:v>
                </c:pt>
                <c:pt idx="4752">
                  <c:v>399.3</c:v>
                </c:pt>
                <c:pt idx="4753">
                  <c:v>399.3</c:v>
                </c:pt>
                <c:pt idx="4754">
                  <c:v>399.3</c:v>
                </c:pt>
                <c:pt idx="4755">
                  <c:v>399.3</c:v>
                </c:pt>
                <c:pt idx="4756">
                  <c:v>399.3</c:v>
                </c:pt>
                <c:pt idx="4757">
                  <c:v>399.3</c:v>
                </c:pt>
                <c:pt idx="4758">
                  <c:v>399.3</c:v>
                </c:pt>
                <c:pt idx="4759">
                  <c:v>399.3</c:v>
                </c:pt>
                <c:pt idx="4760">
                  <c:v>399.3</c:v>
                </c:pt>
                <c:pt idx="4761">
                  <c:v>399.3</c:v>
                </c:pt>
                <c:pt idx="4762">
                  <c:v>399.3</c:v>
                </c:pt>
                <c:pt idx="4763">
                  <c:v>399.3</c:v>
                </c:pt>
                <c:pt idx="4764">
                  <c:v>399.3</c:v>
                </c:pt>
                <c:pt idx="4765">
                  <c:v>399.2</c:v>
                </c:pt>
                <c:pt idx="4766">
                  <c:v>399.2</c:v>
                </c:pt>
                <c:pt idx="4767">
                  <c:v>399.2</c:v>
                </c:pt>
                <c:pt idx="4768">
                  <c:v>399.2</c:v>
                </c:pt>
                <c:pt idx="4769">
                  <c:v>399.2</c:v>
                </c:pt>
                <c:pt idx="4770">
                  <c:v>399.2</c:v>
                </c:pt>
                <c:pt idx="4771">
                  <c:v>399.2</c:v>
                </c:pt>
                <c:pt idx="4772">
                  <c:v>399.2</c:v>
                </c:pt>
                <c:pt idx="4773">
                  <c:v>399.2</c:v>
                </c:pt>
                <c:pt idx="4774">
                  <c:v>399.2</c:v>
                </c:pt>
                <c:pt idx="4775">
                  <c:v>399.2</c:v>
                </c:pt>
                <c:pt idx="4776">
                  <c:v>399.2</c:v>
                </c:pt>
                <c:pt idx="4777">
                  <c:v>399.2</c:v>
                </c:pt>
                <c:pt idx="4778">
                  <c:v>399.2</c:v>
                </c:pt>
                <c:pt idx="4779">
                  <c:v>399.2</c:v>
                </c:pt>
                <c:pt idx="4780">
                  <c:v>399.2</c:v>
                </c:pt>
                <c:pt idx="4781">
                  <c:v>399.2</c:v>
                </c:pt>
                <c:pt idx="4782">
                  <c:v>399.2</c:v>
                </c:pt>
                <c:pt idx="4783">
                  <c:v>399.3</c:v>
                </c:pt>
                <c:pt idx="4784">
                  <c:v>399.3</c:v>
                </c:pt>
                <c:pt idx="4785">
                  <c:v>399.3</c:v>
                </c:pt>
                <c:pt idx="4786">
                  <c:v>399.3</c:v>
                </c:pt>
                <c:pt idx="4787">
                  <c:v>399.3</c:v>
                </c:pt>
                <c:pt idx="4788">
                  <c:v>399.3</c:v>
                </c:pt>
                <c:pt idx="4789">
                  <c:v>399.3</c:v>
                </c:pt>
                <c:pt idx="4790">
                  <c:v>399.3</c:v>
                </c:pt>
                <c:pt idx="4791">
                  <c:v>399.3</c:v>
                </c:pt>
                <c:pt idx="4792">
                  <c:v>399.3</c:v>
                </c:pt>
                <c:pt idx="4793">
                  <c:v>399.3</c:v>
                </c:pt>
                <c:pt idx="4794">
                  <c:v>399.3</c:v>
                </c:pt>
                <c:pt idx="4795">
                  <c:v>399.3</c:v>
                </c:pt>
                <c:pt idx="4796">
                  <c:v>399.3</c:v>
                </c:pt>
                <c:pt idx="4797">
                  <c:v>399.3</c:v>
                </c:pt>
                <c:pt idx="4798">
                  <c:v>399.3</c:v>
                </c:pt>
                <c:pt idx="4799">
                  <c:v>399.3</c:v>
                </c:pt>
                <c:pt idx="4800">
                  <c:v>399.3</c:v>
                </c:pt>
                <c:pt idx="4801">
                  <c:v>399.3</c:v>
                </c:pt>
                <c:pt idx="4802">
                  <c:v>399.3</c:v>
                </c:pt>
                <c:pt idx="4803">
                  <c:v>399.3</c:v>
                </c:pt>
                <c:pt idx="4804">
                  <c:v>399.3</c:v>
                </c:pt>
                <c:pt idx="4805">
                  <c:v>399.3</c:v>
                </c:pt>
                <c:pt idx="4806">
                  <c:v>399.3</c:v>
                </c:pt>
                <c:pt idx="4807">
                  <c:v>399.3</c:v>
                </c:pt>
                <c:pt idx="4808">
                  <c:v>399.3</c:v>
                </c:pt>
                <c:pt idx="4809">
                  <c:v>399.3</c:v>
                </c:pt>
                <c:pt idx="4810">
                  <c:v>399.3</c:v>
                </c:pt>
                <c:pt idx="4811">
                  <c:v>399.3</c:v>
                </c:pt>
                <c:pt idx="4812">
                  <c:v>399.2</c:v>
                </c:pt>
                <c:pt idx="4813">
                  <c:v>399.3</c:v>
                </c:pt>
                <c:pt idx="4814">
                  <c:v>399.2</c:v>
                </c:pt>
                <c:pt idx="4815">
                  <c:v>399.2</c:v>
                </c:pt>
                <c:pt idx="4816">
                  <c:v>399.2</c:v>
                </c:pt>
                <c:pt idx="4817">
                  <c:v>399.2</c:v>
                </c:pt>
                <c:pt idx="4818">
                  <c:v>399.2</c:v>
                </c:pt>
                <c:pt idx="4819">
                  <c:v>399.2</c:v>
                </c:pt>
                <c:pt idx="4820">
                  <c:v>399.2</c:v>
                </c:pt>
                <c:pt idx="4821">
                  <c:v>399.2</c:v>
                </c:pt>
                <c:pt idx="4822">
                  <c:v>399.1</c:v>
                </c:pt>
                <c:pt idx="4823">
                  <c:v>399.2</c:v>
                </c:pt>
                <c:pt idx="4824">
                  <c:v>399.2</c:v>
                </c:pt>
                <c:pt idx="4825">
                  <c:v>399.2</c:v>
                </c:pt>
                <c:pt idx="4826">
                  <c:v>399.2</c:v>
                </c:pt>
                <c:pt idx="4827">
                  <c:v>399.1</c:v>
                </c:pt>
                <c:pt idx="4828">
                  <c:v>399.2</c:v>
                </c:pt>
                <c:pt idx="4829">
                  <c:v>399.2</c:v>
                </c:pt>
                <c:pt idx="4830">
                  <c:v>399.3</c:v>
                </c:pt>
                <c:pt idx="4831">
                  <c:v>399.3</c:v>
                </c:pt>
                <c:pt idx="4832">
                  <c:v>399.3</c:v>
                </c:pt>
                <c:pt idx="4833">
                  <c:v>399.3</c:v>
                </c:pt>
                <c:pt idx="4834">
                  <c:v>399.2</c:v>
                </c:pt>
                <c:pt idx="4835">
                  <c:v>399.3</c:v>
                </c:pt>
                <c:pt idx="4836">
                  <c:v>399.3</c:v>
                </c:pt>
                <c:pt idx="4837">
                  <c:v>399.2</c:v>
                </c:pt>
                <c:pt idx="4838">
                  <c:v>399.3</c:v>
                </c:pt>
                <c:pt idx="4839">
                  <c:v>399.2</c:v>
                </c:pt>
                <c:pt idx="4840">
                  <c:v>399.3</c:v>
                </c:pt>
                <c:pt idx="4841">
                  <c:v>399.3</c:v>
                </c:pt>
                <c:pt idx="4842">
                  <c:v>399.3</c:v>
                </c:pt>
                <c:pt idx="4843">
                  <c:v>399.3</c:v>
                </c:pt>
                <c:pt idx="4844">
                  <c:v>399.3</c:v>
                </c:pt>
                <c:pt idx="4845">
                  <c:v>399.3</c:v>
                </c:pt>
                <c:pt idx="4846">
                  <c:v>399.3</c:v>
                </c:pt>
                <c:pt idx="4847">
                  <c:v>399.3</c:v>
                </c:pt>
                <c:pt idx="4848">
                  <c:v>399.3</c:v>
                </c:pt>
                <c:pt idx="4849">
                  <c:v>399.3</c:v>
                </c:pt>
                <c:pt idx="4850">
                  <c:v>399.3</c:v>
                </c:pt>
                <c:pt idx="4851">
                  <c:v>399.3</c:v>
                </c:pt>
                <c:pt idx="4852">
                  <c:v>399.3</c:v>
                </c:pt>
                <c:pt idx="4853">
                  <c:v>399.3</c:v>
                </c:pt>
                <c:pt idx="4854">
                  <c:v>399.3</c:v>
                </c:pt>
                <c:pt idx="4855">
                  <c:v>399.3</c:v>
                </c:pt>
                <c:pt idx="4856">
                  <c:v>399.3</c:v>
                </c:pt>
                <c:pt idx="4857">
                  <c:v>399.2</c:v>
                </c:pt>
                <c:pt idx="4858">
                  <c:v>399.2</c:v>
                </c:pt>
                <c:pt idx="4859">
                  <c:v>399.2</c:v>
                </c:pt>
                <c:pt idx="4860">
                  <c:v>399.2</c:v>
                </c:pt>
                <c:pt idx="4861">
                  <c:v>399.2</c:v>
                </c:pt>
                <c:pt idx="4862">
                  <c:v>399.2</c:v>
                </c:pt>
                <c:pt idx="4863">
                  <c:v>399.2</c:v>
                </c:pt>
                <c:pt idx="4864">
                  <c:v>399.2</c:v>
                </c:pt>
                <c:pt idx="4865">
                  <c:v>399.2</c:v>
                </c:pt>
                <c:pt idx="4866">
                  <c:v>399.2</c:v>
                </c:pt>
                <c:pt idx="4867">
                  <c:v>399.2</c:v>
                </c:pt>
                <c:pt idx="4868">
                  <c:v>399.2</c:v>
                </c:pt>
                <c:pt idx="4869">
                  <c:v>399.2</c:v>
                </c:pt>
                <c:pt idx="4870">
                  <c:v>399.2</c:v>
                </c:pt>
                <c:pt idx="4871">
                  <c:v>399.2</c:v>
                </c:pt>
                <c:pt idx="4872">
                  <c:v>399.2</c:v>
                </c:pt>
                <c:pt idx="4873">
                  <c:v>399.2</c:v>
                </c:pt>
                <c:pt idx="4874">
                  <c:v>399.2</c:v>
                </c:pt>
                <c:pt idx="4875">
                  <c:v>399.2</c:v>
                </c:pt>
                <c:pt idx="4876">
                  <c:v>399.2</c:v>
                </c:pt>
                <c:pt idx="4877">
                  <c:v>399.3</c:v>
                </c:pt>
                <c:pt idx="4878">
                  <c:v>399.3</c:v>
                </c:pt>
                <c:pt idx="4879">
                  <c:v>399.2</c:v>
                </c:pt>
                <c:pt idx="4880">
                  <c:v>399.3</c:v>
                </c:pt>
                <c:pt idx="4881">
                  <c:v>399.3</c:v>
                </c:pt>
                <c:pt idx="4882">
                  <c:v>399.3</c:v>
                </c:pt>
                <c:pt idx="4883">
                  <c:v>399.3</c:v>
                </c:pt>
                <c:pt idx="4884">
                  <c:v>399.3</c:v>
                </c:pt>
                <c:pt idx="4885">
                  <c:v>399.3</c:v>
                </c:pt>
                <c:pt idx="4886">
                  <c:v>399.3</c:v>
                </c:pt>
                <c:pt idx="4887">
                  <c:v>399.3</c:v>
                </c:pt>
                <c:pt idx="4888">
                  <c:v>399.3</c:v>
                </c:pt>
                <c:pt idx="4889">
                  <c:v>399.3</c:v>
                </c:pt>
                <c:pt idx="4890">
                  <c:v>399.3</c:v>
                </c:pt>
                <c:pt idx="4891">
                  <c:v>399.3</c:v>
                </c:pt>
                <c:pt idx="4892">
                  <c:v>399.3</c:v>
                </c:pt>
                <c:pt idx="4893">
                  <c:v>399.3</c:v>
                </c:pt>
                <c:pt idx="4894">
                  <c:v>399.3</c:v>
                </c:pt>
                <c:pt idx="4895">
                  <c:v>399.3</c:v>
                </c:pt>
                <c:pt idx="4896">
                  <c:v>399.3</c:v>
                </c:pt>
                <c:pt idx="4897">
                  <c:v>399.3</c:v>
                </c:pt>
                <c:pt idx="4898">
                  <c:v>399.3</c:v>
                </c:pt>
                <c:pt idx="4899">
                  <c:v>399.3</c:v>
                </c:pt>
                <c:pt idx="4900">
                  <c:v>399.3</c:v>
                </c:pt>
                <c:pt idx="4901">
                  <c:v>399.2</c:v>
                </c:pt>
                <c:pt idx="4902">
                  <c:v>399.2</c:v>
                </c:pt>
                <c:pt idx="4903">
                  <c:v>399.2</c:v>
                </c:pt>
                <c:pt idx="4904">
                  <c:v>399.2</c:v>
                </c:pt>
                <c:pt idx="4905">
                  <c:v>399.2</c:v>
                </c:pt>
                <c:pt idx="4906">
                  <c:v>399.2</c:v>
                </c:pt>
                <c:pt idx="4907">
                  <c:v>399.2</c:v>
                </c:pt>
                <c:pt idx="4908">
                  <c:v>399.2</c:v>
                </c:pt>
                <c:pt idx="4909">
                  <c:v>399.2</c:v>
                </c:pt>
                <c:pt idx="4910">
                  <c:v>399.2</c:v>
                </c:pt>
                <c:pt idx="4911">
                  <c:v>399.2</c:v>
                </c:pt>
                <c:pt idx="4912">
                  <c:v>399.2</c:v>
                </c:pt>
                <c:pt idx="4913">
                  <c:v>399.2</c:v>
                </c:pt>
                <c:pt idx="4914">
                  <c:v>399.2</c:v>
                </c:pt>
                <c:pt idx="4915">
                  <c:v>399.2</c:v>
                </c:pt>
                <c:pt idx="4916">
                  <c:v>399.2</c:v>
                </c:pt>
                <c:pt idx="4917">
                  <c:v>399.2</c:v>
                </c:pt>
                <c:pt idx="4918">
                  <c:v>399.2</c:v>
                </c:pt>
                <c:pt idx="4919">
                  <c:v>399.2</c:v>
                </c:pt>
                <c:pt idx="4920">
                  <c:v>399.3</c:v>
                </c:pt>
                <c:pt idx="4921">
                  <c:v>399.3</c:v>
                </c:pt>
                <c:pt idx="4922">
                  <c:v>399.3</c:v>
                </c:pt>
                <c:pt idx="4923">
                  <c:v>399.3</c:v>
                </c:pt>
                <c:pt idx="4924">
                  <c:v>399.3</c:v>
                </c:pt>
                <c:pt idx="4925">
                  <c:v>399.3</c:v>
                </c:pt>
                <c:pt idx="4926">
                  <c:v>399.3</c:v>
                </c:pt>
                <c:pt idx="4927">
                  <c:v>399.3</c:v>
                </c:pt>
                <c:pt idx="4928">
                  <c:v>399.3</c:v>
                </c:pt>
                <c:pt idx="4929">
                  <c:v>399.3</c:v>
                </c:pt>
                <c:pt idx="4930">
                  <c:v>399.3</c:v>
                </c:pt>
                <c:pt idx="4931">
                  <c:v>399.3</c:v>
                </c:pt>
                <c:pt idx="4932">
                  <c:v>399.3</c:v>
                </c:pt>
                <c:pt idx="4933">
                  <c:v>399.3</c:v>
                </c:pt>
                <c:pt idx="4934">
                  <c:v>399.3</c:v>
                </c:pt>
                <c:pt idx="4935">
                  <c:v>399.3</c:v>
                </c:pt>
                <c:pt idx="4936">
                  <c:v>399.2</c:v>
                </c:pt>
                <c:pt idx="4937">
                  <c:v>399.3</c:v>
                </c:pt>
                <c:pt idx="4938">
                  <c:v>399.3</c:v>
                </c:pt>
                <c:pt idx="4939">
                  <c:v>399.2</c:v>
                </c:pt>
                <c:pt idx="4940">
                  <c:v>399.3</c:v>
                </c:pt>
                <c:pt idx="4941">
                  <c:v>399.3</c:v>
                </c:pt>
                <c:pt idx="4942">
                  <c:v>399.3</c:v>
                </c:pt>
                <c:pt idx="4943">
                  <c:v>399.3</c:v>
                </c:pt>
                <c:pt idx="4944">
                  <c:v>399.2</c:v>
                </c:pt>
                <c:pt idx="4945">
                  <c:v>399.2</c:v>
                </c:pt>
                <c:pt idx="4946">
                  <c:v>399.2</c:v>
                </c:pt>
                <c:pt idx="4947">
                  <c:v>399.2</c:v>
                </c:pt>
                <c:pt idx="4948">
                  <c:v>399.2</c:v>
                </c:pt>
                <c:pt idx="4949">
                  <c:v>399.2</c:v>
                </c:pt>
                <c:pt idx="4950">
                  <c:v>399.2</c:v>
                </c:pt>
                <c:pt idx="4951">
                  <c:v>399.1</c:v>
                </c:pt>
                <c:pt idx="4952">
                  <c:v>399.2</c:v>
                </c:pt>
                <c:pt idx="4953">
                  <c:v>399.2</c:v>
                </c:pt>
                <c:pt idx="4954">
                  <c:v>399.2</c:v>
                </c:pt>
                <c:pt idx="4955">
                  <c:v>399.2</c:v>
                </c:pt>
                <c:pt idx="4956">
                  <c:v>399.2</c:v>
                </c:pt>
                <c:pt idx="4957">
                  <c:v>399.2</c:v>
                </c:pt>
                <c:pt idx="4958">
                  <c:v>399.2</c:v>
                </c:pt>
                <c:pt idx="4959">
                  <c:v>399.2</c:v>
                </c:pt>
                <c:pt idx="4960">
                  <c:v>399.2</c:v>
                </c:pt>
                <c:pt idx="4961">
                  <c:v>399.2</c:v>
                </c:pt>
                <c:pt idx="4962">
                  <c:v>399.3</c:v>
                </c:pt>
                <c:pt idx="4963">
                  <c:v>399.3</c:v>
                </c:pt>
                <c:pt idx="4964">
                  <c:v>399.3</c:v>
                </c:pt>
                <c:pt idx="4965">
                  <c:v>399.3</c:v>
                </c:pt>
                <c:pt idx="4966">
                  <c:v>399.3</c:v>
                </c:pt>
                <c:pt idx="4967">
                  <c:v>399.3</c:v>
                </c:pt>
                <c:pt idx="4968">
                  <c:v>399.3</c:v>
                </c:pt>
                <c:pt idx="4969">
                  <c:v>399.3</c:v>
                </c:pt>
                <c:pt idx="4970">
                  <c:v>399.3</c:v>
                </c:pt>
                <c:pt idx="4971">
                  <c:v>399.3</c:v>
                </c:pt>
                <c:pt idx="4972">
                  <c:v>399.2</c:v>
                </c:pt>
                <c:pt idx="4973">
                  <c:v>399.3</c:v>
                </c:pt>
                <c:pt idx="4974">
                  <c:v>399.3</c:v>
                </c:pt>
                <c:pt idx="4975">
                  <c:v>399.3</c:v>
                </c:pt>
                <c:pt idx="4976">
                  <c:v>399.3</c:v>
                </c:pt>
                <c:pt idx="4977">
                  <c:v>399.3</c:v>
                </c:pt>
                <c:pt idx="4978">
                  <c:v>399.3</c:v>
                </c:pt>
                <c:pt idx="4979">
                  <c:v>399.3</c:v>
                </c:pt>
                <c:pt idx="4980">
                  <c:v>399.2</c:v>
                </c:pt>
                <c:pt idx="4981">
                  <c:v>399.3</c:v>
                </c:pt>
                <c:pt idx="4982">
                  <c:v>399.3</c:v>
                </c:pt>
                <c:pt idx="4983">
                  <c:v>399.2</c:v>
                </c:pt>
                <c:pt idx="4984">
                  <c:v>399.3</c:v>
                </c:pt>
                <c:pt idx="4985">
                  <c:v>399.3</c:v>
                </c:pt>
                <c:pt idx="4986">
                  <c:v>399.3</c:v>
                </c:pt>
                <c:pt idx="4987">
                  <c:v>399.3</c:v>
                </c:pt>
                <c:pt idx="4988">
                  <c:v>399.3</c:v>
                </c:pt>
                <c:pt idx="4989">
                  <c:v>399.3</c:v>
                </c:pt>
                <c:pt idx="4990">
                  <c:v>399.3</c:v>
                </c:pt>
                <c:pt idx="4991">
                  <c:v>399.3</c:v>
                </c:pt>
                <c:pt idx="4992">
                  <c:v>399.2</c:v>
                </c:pt>
                <c:pt idx="4993">
                  <c:v>399.2</c:v>
                </c:pt>
                <c:pt idx="4994">
                  <c:v>399.2</c:v>
                </c:pt>
                <c:pt idx="4995">
                  <c:v>399.2</c:v>
                </c:pt>
                <c:pt idx="4996">
                  <c:v>399.2</c:v>
                </c:pt>
                <c:pt idx="4997">
                  <c:v>399.2</c:v>
                </c:pt>
                <c:pt idx="4998">
                  <c:v>399.2</c:v>
                </c:pt>
                <c:pt idx="4999">
                  <c:v>399.2</c:v>
                </c:pt>
                <c:pt idx="5000">
                  <c:v>399.2</c:v>
                </c:pt>
                <c:pt idx="5001">
                  <c:v>399.2</c:v>
                </c:pt>
                <c:pt idx="5002">
                  <c:v>399.2</c:v>
                </c:pt>
                <c:pt idx="5003">
                  <c:v>399.2</c:v>
                </c:pt>
                <c:pt idx="5004">
                  <c:v>399.2</c:v>
                </c:pt>
                <c:pt idx="5005">
                  <c:v>399.2</c:v>
                </c:pt>
                <c:pt idx="5006">
                  <c:v>399.2</c:v>
                </c:pt>
                <c:pt idx="5007">
                  <c:v>399.1</c:v>
                </c:pt>
                <c:pt idx="5008">
                  <c:v>399.2</c:v>
                </c:pt>
                <c:pt idx="5009">
                  <c:v>399.2</c:v>
                </c:pt>
                <c:pt idx="5010">
                  <c:v>399.3</c:v>
                </c:pt>
                <c:pt idx="5011">
                  <c:v>399.3</c:v>
                </c:pt>
                <c:pt idx="5012">
                  <c:v>399.3</c:v>
                </c:pt>
                <c:pt idx="5013">
                  <c:v>399.2</c:v>
                </c:pt>
                <c:pt idx="5014">
                  <c:v>399.3</c:v>
                </c:pt>
                <c:pt idx="5015">
                  <c:v>399.2</c:v>
                </c:pt>
                <c:pt idx="5016">
                  <c:v>399.3</c:v>
                </c:pt>
                <c:pt idx="5017">
                  <c:v>399.3</c:v>
                </c:pt>
                <c:pt idx="5018">
                  <c:v>399.3</c:v>
                </c:pt>
                <c:pt idx="5019">
                  <c:v>399.2</c:v>
                </c:pt>
                <c:pt idx="5020">
                  <c:v>399.3</c:v>
                </c:pt>
                <c:pt idx="5021">
                  <c:v>399.3</c:v>
                </c:pt>
                <c:pt idx="5022">
                  <c:v>399.3</c:v>
                </c:pt>
                <c:pt idx="5023">
                  <c:v>399.3</c:v>
                </c:pt>
                <c:pt idx="5024">
                  <c:v>399.3</c:v>
                </c:pt>
                <c:pt idx="5025">
                  <c:v>399.3</c:v>
                </c:pt>
                <c:pt idx="5026">
                  <c:v>399.2</c:v>
                </c:pt>
                <c:pt idx="5027">
                  <c:v>399.3</c:v>
                </c:pt>
                <c:pt idx="5028">
                  <c:v>399.3</c:v>
                </c:pt>
                <c:pt idx="5029">
                  <c:v>399.3</c:v>
                </c:pt>
                <c:pt idx="5030">
                  <c:v>399.3</c:v>
                </c:pt>
                <c:pt idx="5031">
                  <c:v>399.3</c:v>
                </c:pt>
                <c:pt idx="5032">
                  <c:v>399.3</c:v>
                </c:pt>
                <c:pt idx="5033">
                  <c:v>399.3</c:v>
                </c:pt>
                <c:pt idx="5034">
                  <c:v>399.3</c:v>
                </c:pt>
                <c:pt idx="5035">
                  <c:v>399.3</c:v>
                </c:pt>
                <c:pt idx="5036">
                  <c:v>399.3</c:v>
                </c:pt>
                <c:pt idx="5037">
                  <c:v>399.3</c:v>
                </c:pt>
                <c:pt idx="5038">
                  <c:v>399.3</c:v>
                </c:pt>
                <c:pt idx="5039">
                  <c:v>399.3</c:v>
                </c:pt>
                <c:pt idx="5040">
                  <c:v>399.3</c:v>
                </c:pt>
                <c:pt idx="5041">
                  <c:v>399.3</c:v>
                </c:pt>
                <c:pt idx="5042">
                  <c:v>399.2</c:v>
                </c:pt>
                <c:pt idx="5043">
                  <c:v>399.2</c:v>
                </c:pt>
                <c:pt idx="5044">
                  <c:v>399.2</c:v>
                </c:pt>
                <c:pt idx="5045">
                  <c:v>399.2</c:v>
                </c:pt>
                <c:pt idx="5046">
                  <c:v>399.2</c:v>
                </c:pt>
                <c:pt idx="5047">
                  <c:v>399.1</c:v>
                </c:pt>
                <c:pt idx="5048">
                  <c:v>399.2</c:v>
                </c:pt>
                <c:pt idx="5049">
                  <c:v>399.2</c:v>
                </c:pt>
                <c:pt idx="5050">
                  <c:v>399.2</c:v>
                </c:pt>
                <c:pt idx="5051">
                  <c:v>399.2</c:v>
                </c:pt>
                <c:pt idx="5052">
                  <c:v>399.2</c:v>
                </c:pt>
                <c:pt idx="5053">
                  <c:v>399.2</c:v>
                </c:pt>
                <c:pt idx="5054">
                  <c:v>399.2</c:v>
                </c:pt>
                <c:pt idx="5055">
                  <c:v>399.2</c:v>
                </c:pt>
                <c:pt idx="5056">
                  <c:v>399.2</c:v>
                </c:pt>
                <c:pt idx="5057">
                  <c:v>399.2</c:v>
                </c:pt>
                <c:pt idx="5058">
                  <c:v>399.3</c:v>
                </c:pt>
                <c:pt idx="5059">
                  <c:v>399.3</c:v>
                </c:pt>
                <c:pt idx="5060">
                  <c:v>399.3</c:v>
                </c:pt>
                <c:pt idx="5061">
                  <c:v>399.3</c:v>
                </c:pt>
                <c:pt idx="5062">
                  <c:v>399.3</c:v>
                </c:pt>
                <c:pt idx="5063">
                  <c:v>399.3</c:v>
                </c:pt>
                <c:pt idx="5064">
                  <c:v>399.3</c:v>
                </c:pt>
                <c:pt idx="5065">
                  <c:v>399.3</c:v>
                </c:pt>
                <c:pt idx="5066">
                  <c:v>399.3</c:v>
                </c:pt>
                <c:pt idx="5067">
                  <c:v>399.3</c:v>
                </c:pt>
                <c:pt idx="5068">
                  <c:v>399.3</c:v>
                </c:pt>
                <c:pt idx="5069">
                  <c:v>399.3</c:v>
                </c:pt>
                <c:pt idx="5070">
                  <c:v>399.3</c:v>
                </c:pt>
                <c:pt idx="5071">
                  <c:v>399.3</c:v>
                </c:pt>
                <c:pt idx="5072">
                  <c:v>399.3</c:v>
                </c:pt>
                <c:pt idx="5073">
                  <c:v>399.3</c:v>
                </c:pt>
                <c:pt idx="5074">
                  <c:v>399.3</c:v>
                </c:pt>
                <c:pt idx="5075">
                  <c:v>399.3</c:v>
                </c:pt>
                <c:pt idx="5076">
                  <c:v>399.3</c:v>
                </c:pt>
                <c:pt idx="5077">
                  <c:v>399.3</c:v>
                </c:pt>
                <c:pt idx="5078">
                  <c:v>399.3</c:v>
                </c:pt>
                <c:pt idx="5079">
                  <c:v>399.3</c:v>
                </c:pt>
                <c:pt idx="5080">
                  <c:v>399.3</c:v>
                </c:pt>
                <c:pt idx="5081">
                  <c:v>399.3</c:v>
                </c:pt>
                <c:pt idx="5082">
                  <c:v>399.3</c:v>
                </c:pt>
                <c:pt idx="5083">
                  <c:v>399.3</c:v>
                </c:pt>
                <c:pt idx="5084">
                  <c:v>399.2</c:v>
                </c:pt>
                <c:pt idx="5085">
                  <c:v>399.2</c:v>
                </c:pt>
                <c:pt idx="5086">
                  <c:v>399.2</c:v>
                </c:pt>
                <c:pt idx="5087">
                  <c:v>399.2</c:v>
                </c:pt>
                <c:pt idx="5088">
                  <c:v>399.2</c:v>
                </c:pt>
                <c:pt idx="5089">
                  <c:v>399.2</c:v>
                </c:pt>
                <c:pt idx="5090">
                  <c:v>399.2</c:v>
                </c:pt>
                <c:pt idx="5091">
                  <c:v>399.2</c:v>
                </c:pt>
                <c:pt idx="5092">
                  <c:v>399.2</c:v>
                </c:pt>
                <c:pt idx="5093">
                  <c:v>399.2</c:v>
                </c:pt>
                <c:pt idx="5094">
                  <c:v>399.2</c:v>
                </c:pt>
                <c:pt idx="5095">
                  <c:v>399.2</c:v>
                </c:pt>
                <c:pt idx="5096">
                  <c:v>399.2</c:v>
                </c:pt>
                <c:pt idx="5097">
                  <c:v>399.2</c:v>
                </c:pt>
                <c:pt idx="5098">
                  <c:v>399.2</c:v>
                </c:pt>
                <c:pt idx="5099">
                  <c:v>399.2</c:v>
                </c:pt>
                <c:pt idx="5100">
                  <c:v>399.2</c:v>
                </c:pt>
                <c:pt idx="5101">
                  <c:v>399.2</c:v>
                </c:pt>
                <c:pt idx="5102">
                  <c:v>399.2</c:v>
                </c:pt>
                <c:pt idx="5103">
                  <c:v>399.3</c:v>
                </c:pt>
                <c:pt idx="5104">
                  <c:v>399.3</c:v>
                </c:pt>
                <c:pt idx="5105">
                  <c:v>399.3</c:v>
                </c:pt>
                <c:pt idx="5106">
                  <c:v>399.3</c:v>
                </c:pt>
                <c:pt idx="5107">
                  <c:v>399.3</c:v>
                </c:pt>
                <c:pt idx="5108">
                  <c:v>399.3</c:v>
                </c:pt>
                <c:pt idx="5109">
                  <c:v>399.3</c:v>
                </c:pt>
                <c:pt idx="5110">
                  <c:v>399.3</c:v>
                </c:pt>
                <c:pt idx="5111">
                  <c:v>399.3</c:v>
                </c:pt>
                <c:pt idx="5112">
                  <c:v>399.3</c:v>
                </c:pt>
                <c:pt idx="5113">
                  <c:v>399.3</c:v>
                </c:pt>
                <c:pt idx="5114">
                  <c:v>399.3</c:v>
                </c:pt>
                <c:pt idx="5115">
                  <c:v>399.3</c:v>
                </c:pt>
                <c:pt idx="5116">
                  <c:v>399.3</c:v>
                </c:pt>
                <c:pt idx="5117">
                  <c:v>399.3</c:v>
                </c:pt>
                <c:pt idx="5118">
                  <c:v>399.3</c:v>
                </c:pt>
                <c:pt idx="5119">
                  <c:v>399.3</c:v>
                </c:pt>
                <c:pt idx="5120">
                  <c:v>399.3</c:v>
                </c:pt>
                <c:pt idx="5121">
                  <c:v>399.3</c:v>
                </c:pt>
                <c:pt idx="5122">
                  <c:v>399.3</c:v>
                </c:pt>
                <c:pt idx="5123">
                  <c:v>399.3</c:v>
                </c:pt>
                <c:pt idx="5124">
                  <c:v>399.3</c:v>
                </c:pt>
                <c:pt idx="5125">
                  <c:v>399.2</c:v>
                </c:pt>
                <c:pt idx="5126">
                  <c:v>399.2</c:v>
                </c:pt>
                <c:pt idx="5127">
                  <c:v>399.2</c:v>
                </c:pt>
                <c:pt idx="5128">
                  <c:v>399.2</c:v>
                </c:pt>
                <c:pt idx="5129">
                  <c:v>399.2</c:v>
                </c:pt>
                <c:pt idx="5130">
                  <c:v>399.2</c:v>
                </c:pt>
                <c:pt idx="5131">
                  <c:v>399.2</c:v>
                </c:pt>
                <c:pt idx="5132">
                  <c:v>399.2</c:v>
                </c:pt>
                <c:pt idx="5133">
                  <c:v>399.2</c:v>
                </c:pt>
                <c:pt idx="5134">
                  <c:v>399.2</c:v>
                </c:pt>
                <c:pt idx="5135">
                  <c:v>399.2</c:v>
                </c:pt>
                <c:pt idx="5136">
                  <c:v>399.2</c:v>
                </c:pt>
                <c:pt idx="5137">
                  <c:v>399.2</c:v>
                </c:pt>
                <c:pt idx="5138">
                  <c:v>399.2</c:v>
                </c:pt>
                <c:pt idx="5139">
                  <c:v>399.2</c:v>
                </c:pt>
                <c:pt idx="5140">
                  <c:v>399.2</c:v>
                </c:pt>
                <c:pt idx="5141">
                  <c:v>399.2</c:v>
                </c:pt>
                <c:pt idx="5142">
                  <c:v>399.2</c:v>
                </c:pt>
                <c:pt idx="5143">
                  <c:v>399.2</c:v>
                </c:pt>
                <c:pt idx="5144">
                  <c:v>399.2</c:v>
                </c:pt>
                <c:pt idx="5145">
                  <c:v>399.2</c:v>
                </c:pt>
                <c:pt idx="5146">
                  <c:v>399.2</c:v>
                </c:pt>
                <c:pt idx="5147">
                  <c:v>399.3</c:v>
                </c:pt>
                <c:pt idx="5148">
                  <c:v>399.2</c:v>
                </c:pt>
                <c:pt idx="5149">
                  <c:v>399.3</c:v>
                </c:pt>
                <c:pt idx="5150">
                  <c:v>399.3</c:v>
                </c:pt>
                <c:pt idx="5151">
                  <c:v>399.3</c:v>
                </c:pt>
                <c:pt idx="5152">
                  <c:v>399.3</c:v>
                </c:pt>
                <c:pt idx="5153">
                  <c:v>399.3</c:v>
                </c:pt>
                <c:pt idx="5154">
                  <c:v>399.3</c:v>
                </c:pt>
                <c:pt idx="5155">
                  <c:v>399.3</c:v>
                </c:pt>
                <c:pt idx="5156">
                  <c:v>399.3</c:v>
                </c:pt>
                <c:pt idx="5157">
                  <c:v>399.3</c:v>
                </c:pt>
                <c:pt idx="5158">
                  <c:v>399.3</c:v>
                </c:pt>
                <c:pt idx="5159">
                  <c:v>399.3</c:v>
                </c:pt>
                <c:pt idx="5160">
                  <c:v>399.3</c:v>
                </c:pt>
                <c:pt idx="5161">
                  <c:v>399.3</c:v>
                </c:pt>
                <c:pt idx="5162">
                  <c:v>399.3</c:v>
                </c:pt>
                <c:pt idx="5163">
                  <c:v>399.3</c:v>
                </c:pt>
                <c:pt idx="5164">
                  <c:v>399.3</c:v>
                </c:pt>
                <c:pt idx="5165">
                  <c:v>399.3</c:v>
                </c:pt>
                <c:pt idx="5166">
                  <c:v>399.3</c:v>
                </c:pt>
                <c:pt idx="5167">
                  <c:v>399.3</c:v>
                </c:pt>
                <c:pt idx="5168">
                  <c:v>399.3</c:v>
                </c:pt>
                <c:pt idx="5169">
                  <c:v>399.3</c:v>
                </c:pt>
                <c:pt idx="5170">
                  <c:v>399.3</c:v>
                </c:pt>
                <c:pt idx="5171">
                  <c:v>399.3</c:v>
                </c:pt>
                <c:pt idx="5172">
                  <c:v>399.2</c:v>
                </c:pt>
                <c:pt idx="5173">
                  <c:v>399.2</c:v>
                </c:pt>
                <c:pt idx="5174">
                  <c:v>399.2</c:v>
                </c:pt>
                <c:pt idx="5175">
                  <c:v>399.2</c:v>
                </c:pt>
                <c:pt idx="5176">
                  <c:v>399.2</c:v>
                </c:pt>
                <c:pt idx="5177">
                  <c:v>399.2</c:v>
                </c:pt>
                <c:pt idx="5178">
                  <c:v>399.2</c:v>
                </c:pt>
                <c:pt idx="5179">
                  <c:v>399.2</c:v>
                </c:pt>
                <c:pt idx="5180">
                  <c:v>399.2</c:v>
                </c:pt>
                <c:pt idx="5181">
                  <c:v>399.2</c:v>
                </c:pt>
                <c:pt idx="5182">
                  <c:v>399.2</c:v>
                </c:pt>
                <c:pt idx="5183">
                  <c:v>399.2</c:v>
                </c:pt>
                <c:pt idx="5184">
                  <c:v>399.2</c:v>
                </c:pt>
                <c:pt idx="5185">
                  <c:v>399.1</c:v>
                </c:pt>
                <c:pt idx="5186">
                  <c:v>399.2</c:v>
                </c:pt>
                <c:pt idx="5187">
                  <c:v>399.2</c:v>
                </c:pt>
                <c:pt idx="5188">
                  <c:v>399.3</c:v>
                </c:pt>
                <c:pt idx="5189">
                  <c:v>399.3</c:v>
                </c:pt>
                <c:pt idx="5190">
                  <c:v>399.3</c:v>
                </c:pt>
                <c:pt idx="5191">
                  <c:v>399.3</c:v>
                </c:pt>
                <c:pt idx="5192">
                  <c:v>399.3</c:v>
                </c:pt>
                <c:pt idx="5193">
                  <c:v>399.3</c:v>
                </c:pt>
                <c:pt idx="5194">
                  <c:v>399.3</c:v>
                </c:pt>
                <c:pt idx="5195">
                  <c:v>399.3</c:v>
                </c:pt>
                <c:pt idx="5196">
                  <c:v>399.3</c:v>
                </c:pt>
                <c:pt idx="5197">
                  <c:v>399.3</c:v>
                </c:pt>
                <c:pt idx="5198">
                  <c:v>399.3</c:v>
                </c:pt>
                <c:pt idx="5199">
                  <c:v>399.3</c:v>
                </c:pt>
                <c:pt idx="5200">
                  <c:v>399.3</c:v>
                </c:pt>
                <c:pt idx="5201">
                  <c:v>399.3</c:v>
                </c:pt>
                <c:pt idx="5202">
                  <c:v>399.3</c:v>
                </c:pt>
                <c:pt idx="5203">
                  <c:v>399.3</c:v>
                </c:pt>
                <c:pt idx="5204">
                  <c:v>399.3</c:v>
                </c:pt>
                <c:pt idx="5205">
                  <c:v>399.3</c:v>
                </c:pt>
                <c:pt idx="5206">
                  <c:v>399.3</c:v>
                </c:pt>
                <c:pt idx="5207">
                  <c:v>399.4</c:v>
                </c:pt>
                <c:pt idx="5208">
                  <c:v>399.4</c:v>
                </c:pt>
                <c:pt idx="5209">
                  <c:v>399.3</c:v>
                </c:pt>
                <c:pt idx="5210">
                  <c:v>399.3</c:v>
                </c:pt>
                <c:pt idx="5211">
                  <c:v>399.3</c:v>
                </c:pt>
                <c:pt idx="5212">
                  <c:v>399.3</c:v>
                </c:pt>
                <c:pt idx="5213">
                  <c:v>399.2</c:v>
                </c:pt>
                <c:pt idx="5214">
                  <c:v>399.2</c:v>
                </c:pt>
                <c:pt idx="5215">
                  <c:v>399.2</c:v>
                </c:pt>
                <c:pt idx="5216">
                  <c:v>399.2</c:v>
                </c:pt>
                <c:pt idx="5217">
                  <c:v>399.2</c:v>
                </c:pt>
                <c:pt idx="5218">
                  <c:v>399.2</c:v>
                </c:pt>
                <c:pt idx="5219">
                  <c:v>399.2</c:v>
                </c:pt>
                <c:pt idx="5220">
                  <c:v>399.2</c:v>
                </c:pt>
                <c:pt idx="5221">
                  <c:v>399.2</c:v>
                </c:pt>
                <c:pt idx="5222">
                  <c:v>399.2</c:v>
                </c:pt>
                <c:pt idx="5223">
                  <c:v>399.2</c:v>
                </c:pt>
                <c:pt idx="5224">
                  <c:v>399.2</c:v>
                </c:pt>
                <c:pt idx="5225">
                  <c:v>399.2</c:v>
                </c:pt>
                <c:pt idx="5226">
                  <c:v>399.2</c:v>
                </c:pt>
                <c:pt idx="5227">
                  <c:v>399.2</c:v>
                </c:pt>
                <c:pt idx="5228">
                  <c:v>399.2</c:v>
                </c:pt>
                <c:pt idx="5229">
                  <c:v>399.2</c:v>
                </c:pt>
                <c:pt idx="5230">
                  <c:v>399.3</c:v>
                </c:pt>
                <c:pt idx="5231">
                  <c:v>399.3</c:v>
                </c:pt>
                <c:pt idx="5232">
                  <c:v>399.3</c:v>
                </c:pt>
                <c:pt idx="5233">
                  <c:v>399.3</c:v>
                </c:pt>
                <c:pt idx="5234">
                  <c:v>399.3</c:v>
                </c:pt>
                <c:pt idx="5235">
                  <c:v>399.3</c:v>
                </c:pt>
                <c:pt idx="5236">
                  <c:v>399.3</c:v>
                </c:pt>
                <c:pt idx="5237">
                  <c:v>399.3</c:v>
                </c:pt>
                <c:pt idx="5238">
                  <c:v>399.3</c:v>
                </c:pt>
                <c:pt idx="5239">
                  <c:v>399.3</c:v>
                </c:pt>
                <c:pt idx="5240">
                  <c:v>399.3</c:v>
                </c:pt>
                <c:pt idx="5241">
                  <c:v>399.3</c:v>
                </c:pt>
                <c:pt idx="5242">
                  <c:v>399.2</c:v>
                </c:pt>
                <c:pt idx="5243">
                  <c:v>399.3</c:v>
                </c:pt>
                <c:pt idx="5244">
                  <c:v>399.3</c:v>
                </c:pt>
                <c:pt idx="5245">
                  <c:v>399.3</c:v>
                </c:pt>
                <c:pt idx="5246">
                  <c:v>399.3</c:v>
                </c:pt>
                <c:pt idx="5247">
                  <c:v>399.3</c:v>
                </c:pt>
                <c:pt idx="5248">
                  <c:v>399.3</c:v>
                </c:pt>
                <c:pt idx="5249">
                  <c:v>399.3</c:v>
                </c:pt>
                <c:pt idx="5250">
                  <c:v>399.3</c:v>
                </c:pt>
                <c:pt idx="5251">
                  <c:v>399.2</c:v>
                </c:pt>
                <c:pt idx="5252">
                  <c:v>399.3</c:v>
                </c:pt>
                <c:pt idx="5253">
                  <c:v>399.3</c:v>
                </c:pt>
                <c:pt idx="5254">
                  <c:v>399.2</c:v>
                </c:pt>
                <c:pt idx="5255">
                  <c:v>399.3</c:v>
                </c:pt>
                <c:pt idx="5256">
                  <c:v>399.3</c:v>
                </c:pt>
                <c:pt idx="5257">
                  <c:v>399.3</c:v>
                </c:pt>
                <c:pt idx="5258">
                  <c:v>399.3</c:v>
                </c:pt>
                <c:pt idx="5259">
                  <c:v>399.3</c:v>
                </c:pt>
                <c:pt idx="5260">
                  <c:v>399.3</c:v>
                </c:pt>
                <c:pt idx="5261">
                  <c:v>399.3</c:v>
                </c:pt>
                <c:pt idx="5262">
                  <c:v>399.3</c:v>
                </c:pt>
                <c:pt idx="5263">
                  <c:v>399.3</c:v>
                </c:pt>
                <c:pt idx="5264">
                  <c:v>399.2</c:v>
                </c:pt>
                <c:pt idx="5265">
                  <c:v>399.3</c:v>
                </c:pt>
                <c:pt idx="5266">
                  <c:v>399.3</c:v>
                </c:pt>
                <c:pt idx="5267">
                  <c:v>399.3</c:v>
                </c:pt>
                <c:pt idx="5268">
                  <c:v>399.3</c:v>
                </c:pt>
                <c:pt idx="5269">
                  <c:v>399.3</c:v>
                </c:pt>
                <c:pt idx="5270">
                  <c:v>399.3</c:v>
                </c:pt>
                <c:pt idx="5271">
                  <c:v>399.3</c:v>
                </c:pt>
                <c:pt idx="5272">
                  <c:v>399.3</c:v>
                </c:pt>
                <c:pt idx="5273">
                  <c:v>399.3</c:v>
                </c:pt>
                <c:pt idx="5274">
                  <c:v>399.2</c:v>
                </c:pt>
                <c:pt idx="5275">
                  <c:v>399.2</c:v>
                </c:pt>
                <c:pt idx="5276">
                  <c:v>399.3</c:v>
                </c:pt>
                <c:pt idx="5277">
                  <c:v>399.3</c:v>
                </c:pt>
                <c:pt idx="5278">
                  <c:v>399.3</c:v>
                </c:pt>
                <c:pt idx="5279">
                  <c:v>399.3</c:v>
                </c:pt>
                <c:pt idx="5280">
                  <c:v>399.3</c:v>
                </c:pt>
                <c:pt idx="5281">
                  <c:v>399.3</c:v>
                </c:pt>
                <c:pt idx="5282">
                  <c:v>399.2</c:v>
                </c:pt>
                <c:pt idx="5283">
                  <c:v>399.3</c:v>
                </c:pt>
                <c:pt idx="5284">
                  <c:v>399.2</c:v>
                </c:pt>
                <c:pt idx="5285">
                  <c:v>399.2</c:v>
                </c:pt>
                <c:pt idx="5286">
                  <c:v>399.2</c:v>
                </c:pt>
                <c:pt idx="5287">
                  <c:v>399.3</c:v>
                </c:pt>
                <c:pt idx="5288">
                  <c:v>399.3</c:v>
                </c:pt>
                <c:pt idx="5289">
                  <c:v>399.3</c:v>
                </c:pt>
                <c:pt idx="5290">
                  <c:v>399.3</c:v>
                </c:pt>
                <c:pt idx="5291">
                  <c:v>399.3</c:v>
                </c:pt>
                <c:pt idx="5292">
                  <c:v>399.3</c:v>
                </c:pt>
                <c:pt idx="5293">
                  <c:v>399.3</c:v>
                </c:pt>
                <c:pt idx="5294">
                  <c:v>399.3</c:v>
                </c:pt>
                <c:pt idx="5295">
                  <c:v>399.3</c:v>
                </c:pt>
                <c:pt idx="5296">
                  <c:v>399.3</c:v>
                </c:pt>
                <c:pt idx="5297">
                  <c:v>399.2</c:v>
                </c:pt>
                <c:pt idx="5298">
                  <c:v>399.2</c:v>
                </c:pt>
                <c:pt idx="5299">
                  <c:v>399.2</c:v>
                </c:pt>
                <c:pt idx="5300">
                  <c:v>399.2</c:v>
                </c:pt>
                <c:pt idx="5301">
                  <c:v>399.2</c:v>
                </c:pt>
                <c:pt idx="5302">
                  <c:v>399.2</c:v>
                </c:pt>
                <c:pt idx="5303">
                  <c:v>399.2</c:v>
                </c:pt>
                <c:pt idx="5304">
                  <c:v>399.2</c:v>
                </c:pt>
                <c:pt idx="5305">
                  <c:v>399.2</c:v>
                </c:pt>
                <c:pt idx="5306">
                  <c:v>399.1</c:v>
                </c:pt>
                <c:pt idx="5307">
                  <c:v>399.2</c:v>
                </c:pt>
                <c:pt idx="5308">
                  <c:v>399.1</c:v>
                </c:pt>
                <c:pt idx="5309">
                  <c:v>399.1</c:v>
                </c:pt>
                <c:pt idx="5310">
                  <c:v>399.2</c:v>
                </c:pt>
                <c:pt idx="5311">
                  <c:v>399.2</c:v>
                </c:pt>
                <c:pt idx="5312">
                  <c:v>399.3</c:v>
                </c:pt>
                <c:pt idx="5313">
                  <c:v>399.3</c:v>
                </c:pt>
                <c:pt idx="5314">
                  <c:v>399.2</c:v>
                </c:pt>
                <c:pt idx="5315">
                  <c:v>399.3</c:v>
                </c:pt>
                <c:pt idx="5316">
                  <c:v>399.3</c:v>
                </c:pt>
                <c:pt idx="5317">
                  <c:v>399.3</c:v>
                </c:pt>
                <c:pt idx="5318">
                  <c:v>399.2</c:v>
                </c:pt>
                <c:pt idx="5319">
                  <c:v>399.3</c:v>
                </c:pt>
                <c:pt idx="5320">
                  <c:v>399.3</c:v>
                </c:pt>
                <c:pt idx="5321">
                  <c:v>399.2</c:v>
                </c:pt>
                <c:pt idx="5322">
                  <c:v>399.2</c:v>
                </c:pt>
                <c:pt idx="5323">
                  <c:v>399.3</c:v>
                </c:pt>
                <c:pt idx="5324">
                  <c:v>399.3</c:v>
                </c:pt>
                <c:pt idx="5325">
                  <c:v>399.3</c:v>
                </c:pt>
                <c:pt idx="5326">
                  <c:v>399.3</c:v>
                </c:pt>
                <c:pt idx="5327">
                  <c:v>399.3</c:v>
                </c:pt>
                <c:pt idx="5328">
                  <c:v>399.3</c:v>
                </c:pt>
                <c:pt idx="5329">
                  <c:v>399.3</c:v>
                </c:pt>
                <c:pt idx="5330">
                  <c:v>399.3</c:v>
                </c:pt>
                <c:pt idx="5331">
                  <c:v>399.3</c:v>
                </c:pt>
                <c:pt idx="5332">
                  <c:v>399.3</c:v>
                </c:pt>
                <c:pt idx="5333">
                  <c:v>399.3</c:v>
                </c:pt>
                <c:pt idx="5334">
                  <c:v>399.3</c:v>
                </c:pt>
                <c:pt idx="5335">
                  <c:v>399.3</c:v>
                </c:pt>
                <c:pt idx="5336">
                  <c:v>399.3</c:v>
                </c:pt>
                <c:pt idx="5337">
                  <c:v>399.3</c:v>
                </c:pt>
                <c:pt idx="5338">
                  <c:v>399.2</c:v>
                </c:pt>
                <c:pt idx="5339">
                  <c:v>399.2</c:v>
                </c:pt>
                <c:pt idx="5340">
                  <c:v>399.2</c:v>
                </c:pt>
                <c:pt idx="5341">
                  <c:v>399.2</c:v>
                </c:pt>
                <c:pt idx="5342">
                  <c:v>399.2</c:v>
                </c:pt>
                <c:pt idx="5343">
                  <c:v>399.2</c:v>
                </c:pt>
                <c:pt idx="5344">
                  <c:v>399.2</c:v>
                </c:pt>
                <c:pt idx="5345">
                  <c:v>399.2</c:v>
                </c:pt>
                <c:pt idx="5346">
                  <c:v>399.2</c:v>
                </c:pt>
                <c:pt idx="5347">
                  <c:v>399.2</c:v>
                </c:pt>
                <c:pt idx="5348">
                  <c:v>399.1</c:v>
                </c:pt>
                <c:pt idx="5349">
                  <c:v>399.1</c:v>
                </c:pt>
                <c:pt idx="5350">
                  <c:v>399.1</c:v>
                </c:pt>
                <c:pt idx="5351">
                  <c:v>399.2</c:v>
                </c:pt>
                <c:pt idx="5352">
                  <c:v>399.2</c:v>
                </c:pt>
                <c:pt idx="5353">
                  <c:v>399.2</c:v>
                </c:pt>
                <c:pt idx="5354">
                  <c:v>399.2</c:v>
                </c:pt>
                <c:pt idx="5355">
                  <c:v>399.2</c:v>
                </c:pt>
                <c:pt idx="5356">
                  <c:v>399.2</c:v>
                </c:pt>
                <c:pt idx="5357">
                  <c:v>399.2</c:v>
                </c:pt>
                <c:pt idx="5358">
                  <c:v>399.2</c:v>
                </c:pt>
                <c:pt idx="5359">
                  <c:v>399.2</c:v>
                </c:pt>
                <c:pt idx="5360">
                  <c:v>399.2</c:v>
                </c:pt>
                <c:pt idx="5361">
                  <c:v>399.2</c:v>
                </c:pt>
                <c:pt idx="5362">
                  <c:v>399.2</c:v>
                </c:pt>
                <c:pt idx="5363">
                  <c:v>399.2</c:v>
                </c:pt>
                <c:pt idx="5364">
                  <c:v>399.2</c:v>
                </c:pt>
                <c:pt idx="5365">
                  <c:v>399.2</c:v>
                </c:pt>
                <c:pt idx="5366">
                  <c:v>399.3</c:v>
                </c:pt>
                <c:pt idx="5367">
                  <c:v>399.2</c:v>
                </c:pt>
                <c:pt idx="5368">
                  <c:v>399.3</c:v>
                </c:pt>
                <c:pt idx="5369">
                  <c:v>399.3</c:v>
                </c:pt>
                <c:pt idx="5370">
                  <c:v>399.3</c:v>
                </c:pt>
                <c:pt idx="5371">
                  <c:v>399.3</c:v>
                </c:pt>
                <c:pt idx="5372">
                  <c:v>399.3</c:v>
                </c:pt>
                <c:pt idx="5373">
                  <c:v>399.3</c:v>
                </c:pt>
                <c:pt idx="5374">
                  <c:v>399.3</c:v>
                </c:pt>
                <c:pt idx="5375">
                  <c:v>399.3</c:v>
                </c:pt>
                <c:pt idx="5376">
                  <c:v>399.3</c:v>
                </c:pt>
                <c:pt idx="5377">
                  <c:v>399.3</c:v>
                </c:pt>
                <c:pt idx="5378">
                  <c:v>399.2</c:v>
                </c:pt>
                <c:pt idx="5379">
                  <c:v>399.2</c:v>
                </c:pt>
                <c:pt idx="5380">
                  <c:v>399.2</c:v>
                </c:pt>
                <c:pt idx="5381">
                  <c:v>399.2</c:v>
                </c:pt>
                <c:pt idx="5382">
                  <c:v>399.2</c:v>
                </c:pt>
                <c:pt idx="5383">
                  <c:v>399.1</c:v>
                </c:pt>
                <c:pt idx="5384">
                  <c:v>399.1</c:v>
                </c:pt>
                <c:pt idx="5385">
                  <c:v>399.2</c:v>
                </c:pt>
                <c:pt idx="5386">
                  <c:v>399.2</c:v>
                </c:pt>
                <c:pt idx="5387">
                  <c:v>399.2</c:v>
                </c:pt>
                <c:pt idx="5388">
                  <c:v>399.2</c:v>
                </c:pt>
                <c:pt idx="5389">
                  <c:v>399.2</c:v>
                </c:pt>
                <c:pt idx="5390">
                  <c:v>399.2</c:v>
                </c:pt>
                <c:pt idx="5391">
                  <c:v>399.2</c:v>
                </c:pt>
                <c:pt idx="5392">
                  <c:v>399.2</c:v>
                </c:pt>
                <c:pt idx="5393">
                  <c:v>399.2</c:v>
                </c:pt>
                <c:pt idx="5394">
                  <c:v>399.2</c:v>
                </c:pt>
                <c:pt idx="5395">
                  <c:v>399.2</c:v>
                </c:pt>
                <c:pt idx="5396">
                  <c:v>399.2</c:v>
                </c:pt>
                <c:pt idx="5397">
                  <c:v>399.3</c:v>
                </c:pt>
                <c:pt idx="5398">
                  <c:v>399.2</c:v>
                </c:pt>
                <c:pt idx="5399">
                  <c:v>399.2</c:v>
                </c:pt>
                <c:pt idx="5400">
                  <c:v>399.2</c:v>
                </c:pt>
                <c:pt idx="5401">
                  <c:v>399.2</c:v>
                </c:pt>
                <c:pt idx="5402">
                  <c:v>399.2</c:v>
                </c:pt>
                <c:pt idx="5403">
                  <c:v>399.2</c:v>
                </c:pt>
                <c:pt idx="5404">
                  <c:v>399.2</c:v>
                </c:pt>
                <c:pt idx="5405">
                  <c:v>399.2</c:v>
                </c:pt>
                <c:pt idx="5406">
                  <c:v>399.2</c:v>
                </c:pt>
                <c:pt idx="5407">
                  <c:v>399.2</c:v>
                </c:pt>
                <c:pt idx="5408">
                  <c:v>399.2</c:v>
                </c:pt>
                <c:pt idx="5409">
                  <c:v>399.2</c:v>
                </c:pt>
                <c:pt idx="5410">
                  <c:v>399.2</c:v>
                </c:pt>
                <c:pt idx="5411">
                  <c:v>399.2</c:v>
                </c:pt>
                <c:pt idx="5412">
                  <c:v>399.2</c:v>
                </c:pt>
                <c:pt idx="5413">
                  <c:v>399.2</c:v>
                </c:pt>
                <c:pt idx="5414">
                  <c:v>399.3</c:v>
                </c:pt>
                <c:pt idx="5415">
                  <c:v>399.3</c:v>
                </c:pt>
                <c:pt idx="5416">
                  <c:v>399.3</c:v>
                </c:pt>
                <c:pt idx="5417">
                  <c:v>399.2</c:v>
                </c:pt>
                <c:pt idx="5418">
                  <c:v>399.2</c:v>
                </c:pt>
                <c:pt idx="5419">
                  <c:v>399.2</c:v>
                </c:pt>
                <c:pt idx="5420">
                  <c:v>399.2</c:v>
                </c:pt>
                <c:pt idx="5421">
                  <c:v>399.2</c:v>
                </c:pt>
                <c:pt idx="5422">
                  <c:v>399.2</c:v>
                </c:pt>
                <c:pt idx="5423">
                  <c:v>399.1</c:v>
                </c:pt>
                <c:pt idx="5424">
                  <c:v>399.2</c:v>
                </c:pt>
                <c:pt idx="5425">
                  <c:v>399.2</c:v>
                </c:pt>
                <c:pt idx="5426">
                  <c:v>399.2</c:v>
                </c:pt>
                <c:pt idx="5427">
                  <c:v>399.2</c:v>
                </c:pt>
                <c:pt idx="5428">
                  <c:v>399.2</c:v>
                </c:pt>
                <c:pt idx="5429">
                  <c:v>399.3</c:v>
                </c:pt>
                <c:pt idx="5430">
                  <c:v>399.2</c:v>
                </c:pt>
                <c:pt idx="5431">
                  <c:v>399.3</c:v>
                </c:pt>
                <c:pt idx="5432">
                  <c:v>399.2</c:v>
                </c:pt>
                <c:pt idx="5433">
                  <c:v>399.2</c:v>
                </c:pt>
                <c:pt idx="5434">
                  <c:v>399.2</c:v>
                </c:pt>
                <c:pt idx="5435">
                  <c:v>399.3</c:v>
                </c:pt>
                <c:pt idx="5436">
                  <c:v>399.2</c:v>
                </c:pt>
                <c:pt idx="5437">
                  <c:v>399.3</c:v>
                </c:pt>
                <c:pt idx="5438">
                  <c:v>399.3</c:v>
                </c:pt>
                <c:pt idx="5439">
                  <c:v>399.2</c:v>
                </c:pt>
                <c:pt idx="5440">
                  <c:v>399.3</c:v>
                </c:pt>
                <c:pt idx="5441">
                  <c:v>399.3</c:v>
                </c:pt>
                <c:pt idx="5442">
                  <c:v>399.2</c:v>
                </c:pt>
                <c:pt idx="5443">
                  <c:v>399.2</c:v>
                </c:pt>
                <c:pt idx="5444">
                  <c:v>399.3</c:v>
                </c:pt>
                <c:pt idx="5445">
                  <c:v>399.2</c:v>
                </c:pt>
                <c:pt idx="5446">
                  <c:v>399.2</c:v>
                </c:pt>
                <c:pt idx="5447">
                  <c:v>399.2</c:v>
                </c:pt>
                <c:pt idx="5448">
                  <c:v>399.2</c:v>
                </c:pt>
                <c:pt idx="5449">
                  <c:v>399.3</c:v>
                </c:pt>
                <c:pt idx="5450">
                  <c:v>399.3</c:v>
                </c:pt>
                <c:pt idx="5451">
                  <c:v>399.3</c:v>
                </c:pt>
                <c:pt idx="5452">
                  <c:v>399.3</c:v>
                </c:pt>
                <c:pt idx="5453">
                  <c:v>399.3</c:v>
                </c:pt>
                <c:pt idx="5454">
                  <c:v>399.3</c:v>
                </c:pt>
                <c:pt idx="5455">
                  <c:v>399.2</c:v>
                </c:pt>
                <c:pt idx="5456">
                  <c:v>399.2</c:v>
                </c:pt>
                <c:pt idx="5457">
                  <c:v>399.2</c:v>
                </c:pt>
                <c:pt idx="5458">
                  <c:v>399.2</c:v>
                </c:pt>
                <c:pt idx="5459">
                  <c:v>399.2</c:v>
                </c:pt>
                <c:pt idx="5460">
                  <c:v>399.2</c:v>
                </c:pt>
                <c:pt idx="5461">
                  <c:v>399.2</c:v>
                </c:pt>
                <c:pt idx="5462">
                  <c:v>399.1</c:v>
                </c:pt>
                <c:pt idx="5463">
                  <c:v>399.1</c:v>
                </c:pt>
                <c:pt idx="5464">
                  <c:v>399.2</c:v>
                </c:pt>
                <c:pt idx="5465">
                  <c:v>399.2</c:v>
                </c:pt>
                <c:pt idx="5466">
                  <c:v>399.2</c:v>
                </c:pt>
                <c:pt idx="5467">
                  <c:v>399.2</c:v>
                </c:pt>
                <c:pt idx="5468">
                  <c:v>399.2</c:v>
                </c:pt>
                <c:pt idx="5469">
                  <c:v>399.2</c:v>
                </c:pt>
                <c:pt idx="5470">
                  <c:v>399.2</c:v>
                </c:pt>
                <c:pt idx="5471">
                  <c:v>399.2</c:v>
                </c:pt>
                <c:pt idx="5472">
                  <c:v>399.2</c:v>
                </c:pt>
                <c:pt idx="5473">
                  <c:v>399.2</c:v>
                </c:pt>
                <c:pt idx="5474">
                  <c:v>399.3</c:v>
                </c:pt>
                <c:pt idx="5475">
                  <c:v>399.3</c:v>
                </c:pt>
                <c:pt idx="5476">
                  <c:v>399.3</c:v>
                </c:pt>
                <c:pt idx="5477">
                  <c:v>399.3</c:v>
                </c:pt>
                <c:pt idx="5478">
                  <c:v>399.3</c:v>
                </c:pt>
                <c:pt idx="5479">
                  <c:v>399.3</c:v>
                </c:pt>
                <c:pt idx="5480">
                  <c:v>399.3</c:v>
                </c:pt>
                <c:pt idx="5481">
                  <c:v>399.3</c:v>
                </c:pt>
                <c:pt idx="5482">
                  <c:v>399.3</c:v>
                </c:pt>
                <c:pt idx="5483">
                  <c:v>399.3</c:v>
                </c:pt>
                <c:pt idx="5484">
                  <c:v>399.3</c:v>
                </c:pt>
                <c:pt idx="5485">
                  <c:v>399.3</c:v>
                </c:pt>
                <c:pt idx="5486">
                  <c:v>399.3</c:v>
                </c:pt>
                <c:pt idx="5487">
                  <c:v>399.3</c:v>
                </c:pt>
                <c:pt idx="5488">
                  <c:v>399.3</c:v>
                </c:pt>
                <c:pt idx="5489">
                  <c:v>399.3</c:v>
                </c:pt>
                <c:pt idx="5490">
                  <c:v>399.3</c:v>
                </c:pt>
                <c:pt idx="5491">
                  <c:v>399.2</c:v>
                </c:pt>
                <c:pt idx="5492">
                  <c:v>399.2</c:v>
                </c:pt>
                <c:pt idx="5493">
                  <c:v>399.2</c:v>
                </c:pt>
                <c:pt idx="5494">
                  <c:v>399.2</c:v>
                </c:pt>
                <c:pt idx="5495">
                  <c:v>399.2</c:v>
                </c:pt>
                <c:pt idx="5496">
                  <c:v>399.2</c:v>
                </c:pt>
                <c:pt idx="5497">
                  <c:v>399.2</c:v>
                </c:pt>
                <c:pt idx="5498">
                  <c:v>399.1</c:v>
                </c:pt>
                <c:pt idx="5499">
                  <c:v>399.1</c:v>
                </c:pt>
                <c:pt idx="5500">
                  <c:v>399.2</c:v>
                </c:pt>
                <c:pt idx="5501">
                  <c:v>399.2</c:v>
                </c:pt>
                <c:pt idx="5502">
                  <c:v>399.1</c:v>
                </c:pt>
                <c:pt idx="5503">
                  <c:v>399.1</c:v>
                </c:pt>
                <c:pt idx="5504">
                  <c:v>399.2</c:v>
                </c:pt>
                <c:pt idx="5505">
                  <c:v>399.2</c:v>
                </c:pt>
                <c:pt idx="5506">
                  <c:v>399.2</c:v>
                </c:pt>
                <c:pt idx="5507">
                  <c:v>399.2</c:v>
                </c:pt>
                <c:pt idx="5508">
                  <c:v>399.3</c:v>
                </c:pt>
                <c:pt idx="5509">
                  <c:v>399.3</c:v>
                </c:pt>
                <c:pt idx="5510">
                  <c:v>399.3</c:v>
                </c:pt>
                <c:pt idx="5511">
                  <c:v>399.4</c:v>
                </c:pt>
                <c:pt idx="5512">
                  <c:v>399.3</c:v>
                </c:pt>
                <c:pt idx="5513">
                  <c:v>399.4</c:v>
                </c:pt>
                <c:pt idx="5514">
                  <c:v>399.4</c:v>
                </c:pt>
                <c:pt idx="5515">
                  <c:v>399.4</c:v>
                </c:pt>
                <c:pt idx="5516">
                  <c:v>399.4</c:v>
                </c:pt>
                <c:pt idx="5517">
                  <c:v>399.3</c:v>
                </c:pt>
                <c:pt idx="5518">
                  <c:v>399.3</c:v>
                </c:pt>
                <c:pt idx="5519">
                  <c:v>399.3</c:v>
                </c:pt>
                <c:pt idx="5520">
                  <c:v>399.3</c:v>
                </c:pt>
                <c:pt idx="5521">
                  <c:v>399.3</c:v>
                </c:pt>
                <c:pt idx="5522">
                  <c:v>399.3</c:v>
                </c:pt>
                <c:pt idx="5523">
                  <c:v>399.3</c:v>
                </c:pt>
                <c:pt idx="5524">
                  <c:v>399.3</c:v>
                </c:pt>
                <c:pt idx="5525">
                  <c:v>399.2</c:v>
                </c:pt>
                <c:pt idx="5526">
                  <c:v>399.2</c:v>
                </c:pt>
                <c:pt idx="5527">
                  <c:v>399.2</c:v>
                </c:pt>
                <c:pt idx="5528">
                  <c:v>399.2</c:v>
                </c:pt>
                <c:pt idx="5529">
                  <c:v>399.2</c:v>
                </c:pt>
                <c:pt idx="5530">
                  <c:v>399.2</c:v>
                </c:pt>
                <c:pt idx="5531">
                  <c:v>399.2</c:v>
                </c:pt>
                <c:pt idx="5532">
                  <c:v>399.2</c:v>
                </c:pt>
                <c:pt idx="5533">
                  <c:v>399.2</c:v>
                </c:pt>
                <c:pt idx="5534">
                  <c:v>399.2</c:v>
                </c:pt>
                <c:pt idx="5535">
                  <c:v>399.2</c:v>
                </c:pt>
                <c:pt idx="5536">
                  <c:v>399.2</c:v>
                </c:pt>
                <c:pt idx="5537">
                  <c:v>399.2</c:v>
                </c:pt>
                <c:pt idx="5538">
                  <c:v>399.2</c:v>
                </c:pt>
                <c:pt idx="5539">
                  <c:v>399.1</c:v>
                </c:pt>
                <c:pt idx="5540">
                  <c:v>399.1</c:v>
                </c:pt>
                <c:pt idx="5541">
                  <c:v>399.1</c:v>
                </c:pt>
                <c:pt idx="5542">
                  <c:v>399.1</c:v>
                </c:pt>
                <c:pt idx="5543">
                  <c:v>399.1</c:v>
                </c:pt>
                <c:pt idx="5544">
                  <c:v>399.2</c:v>
                </c:pt>
                <c:pt idx="5545">
                  <c:v>399.2</c:v>
                </c:pt>
                <c:pt idx="5546">
                  <c:v>399.2</c:v>
                </c:pt>
                <c:pt idx="5547">
                  <c:v>399.3</c:v>
                </c:pt>
                <c:pt idx="5548">
                  <c:v>399.2</c:v>
                </c:pt>
                <c:pt idx="5549">
                  <c:v>399.2</c:v>
                </c:pt>
                <c:pt idx="5550">
                  <c:v>399.2</c:v>
                </c:pt>
                <c:pt idx="5551">
                  <c:v>399.2</c:v>
                </c:pt>
                <c:pt idx="5552">
                  <c:v>399.2</c:v>
                </c:pt>
                <c:pt idx="5553">
                  <c:v>399.2</c:v>
                </c:pt>
                <c:pt idx="5554">
                  <c:v>399.2</c:v>
                </c:pt>
                <c:pt idx="5555">
                  <c:v>399.3</c:v>
                </c:pt>
                <c:pt idx="5556">
                  <c:v>399.2</c:v>
                </c:pt>
                <c:pt idx="5557">
                  <c:v>399.3</c:v>
                </c:pt>
                <c:pt idx="5558">
                  <c:v>399.2</c:v>
                </c:pt>
                <c:pt idx="5559">
                  <c:v>399.2</c:v>
                </c:pt>
                <c:pt idx="5560">
                  <c:v>399.2</c:v>
                </c:pt>
                <c:pt idx="5561">
                  <c:v>399.2</c:v>
                </c:pt>
                <c:pt idx="5562">
                  <c:v>399.2</c:v>
                </c:pt>
                <c:pt idx="5563">
                  <c:v>399.2</c:v>
                </c:pt>
                <c:pt idx="5564">
                  <c:v>399.2</c:v>
                </c:pt>
                <c:pt idx="5565">
                  <c:v>399.3</c:v>
                </c:pt>
                <c:pt idx="5566">
                  <c:v>399.3</c:v>
                </c:pt>
                <c:pt idx="5567">
                  <c:v>399.3</c:v>
                </c:pt>
                <c:pt idx="5568">
                  <c:v>399.3</c:v>
                </c:pt>
                <c:pt idx="5569">
                  <c:v>399.3</c:v>
                </c:pt>
                <c:pt idx="5570">
                  <c:v>399.3</c:v>
                </c:pt>
                <c:pt idx="5571">
                  <c:v>399.3</c:v>
                </c:pt>
                <c:pt idx="5572">
                  <c:v>399.2</c:v>
                </c:pt>
                <c:pt idx="5573">
                  <c:v>399.3</c:v>
                </c:pt>
                <c:pt idx="5574">
                  <c:v>399.2</c:v>
                </c:pt>
                <c:pt idx="5575">
                  <c:v>399.2</c:v>
                </c:pt>
                <c:pt idx="5576">
                  <c:v>399.2</c:v>
                </c:pt>
                <c:pt idx="5577">
                  <c:v>399.2</c:v>
                </c:pt>
                <c:pt idx="5578">
                  <c:v>399.2</c:v>
                </c:pt>
                <c:pt idx="5579">
                  <c:v>399.1</c:v>
                </c:pt>
                <c:pt idx="5580">
                  <c:v>399.2</c:v>
                </c:pt>
                <c:pt idx="5581">
                  <c:v>399.2</c:v>
                </c:pt>
                <c:pt idx="5582">
                  <c:v>399.2</c:v>
                </c:pt>
                <c:pt idx="5583">
                  <c:v>399.2</c:v>
                </c:pt>
                <c:pt idx="5584">
                  <c:v>399.1</c:v>
                </c:pt>
                <c:pt idx="5585">
                  <c:v>399.1</c:v>
                </c:pt>
                <c:pt idx="5586">
                  <c:v>399.2</c:v>
                </c:pt>
                <c:pt idx="5587">
                  <c:v>399.2</c:v>
                </c:pt>
                <c:pt idx="5588">
                  <c:v>399.2</c:v>
                </c:pt>
                <c:pt idx="5589">
                  <c:v>399.2</c:v>
                </c:pt>
                <c:pt idx="5590">
                  <c:v>399.2</c:v>
                </c:pt>
                <c:pt idx="5591">
                  <c:v>399.2</c:v>
                </c:pt>
                <c:pt idx="5592">
                  <c:v>399.2</c:v>
                </c:pt>
                <c:pt idx="5593">
                  <c:v>399.2</c:v>
                </c:pt>
                <c:pt idx="5594">
                  <c:v>399.3</c:v>
                </c:pt>
                <c:pt idx="5595">
                  <c:v>399.3</c:v>
                </c:pt>
                <c:pt idx="5596">
                  <c:v>399.3</c:v>
                </c:pt>
                <c:pt idx="5597">
                  <c:v>399.3</c:v>
                </c:pt>
                <c:pt idx="5598">
                  <c:v>399.3</c:v>
                </c:pt>
                <c:pt idx="5599">
                  <c:v>399.3</c:v>
                </c:pt>
                <c:pt idx="5600">
                  <c:v>399.3</c:v>
                </c:pt>
                <c:pt idx="5601">
                  <c:v>399.3</c:v>
                </c:pt>
                <c:pt idx="5602">
                  <c:v>399.3</c:v>
                </c:pt>
                <c:pt idx="5603">
                  <c:v>399.3</c:v>
                </c:pt>
                <c:pt idx="5604">
                  <c:v>399.3</c:v>
                </c:pt>
                <c:pt idx="5605">
                  <c:v>399.4</c:v>
                </c:pt>
                <c:pt idx="5606">
                  <c:v>399.3</c:v>
                </c:pt>
                <c:pt idx="5607">
                  <c:v>399.3</c:v>
                </c:pt>
                <c:pt idx="5608">
                  <c:v>399.3</c:v>
                </c:pt>
                <c:pt idx="5609">
                  <c:v>399.3</c:v>
                </c:pt>
                <c:pt idx="5610">
                  <c:v>399.3</c:v>
                </c:pt>
                <c:pt idx="5611">
                  <c:v>399.3</c:v>
                </c:pt>
                <c:pt idx="5612">
                  <c:v>399.3</c:v>
                </c:pt>
                <c:pt idx="5613">
                  <c:v>399.3</c:v>
                </c:pt>
                <c:pt idx="5614">
                  <c:v>399.3</c:v>
                </c:pt>
                <c:pt idx="5615">
                  <c:v>399.3</c:v>
                </c:pt>
                <c:pt idx="5616">
                  <c:v>399.3</c:v>
                </c:pt>
                <c:pt idx="5617">
                  <c:v>399.2</c:v>
                </c:pt>
                <c:pt idx="5618">
                  <c:v>399.2</c:v>
                </c:pt>
                <c:pt idx="5619">
                  <c:v>399.2</c:v>
                </c:pt>
                <c:pt idx="5620">
                  <c:v>399.2</c:v>
                </c:pt>
                <c:pt idx="5621">
                  <c:v>399.2</c:v>
                </c:pt>
                <c:pt idx="5622">
                  <c:v>399.2</c:v>
                </c:pt>
                <c:pt idx="5623">
                  <c:v>399.2</c:v>
                </c:pt>
                <c:pt idx="5624">
                  <c:v>399.2</c:v>
                </c:pt>
                <c:pt idx="5625">
                  <c:v>399.2</c:v>
                </c:pt>
                <c:pt idx="5626">
                  <c:v>399.2</c:v>
                </c:pt>
                <c:pt idx="5627">
                  <c:v>399.2</c:v>
                </c:pt>
                <c:pt idx="5628">
                  <c:v>399.2</c:v>
                </c:pt>
                <c:pt idx="5629">
                  <c:v>399.2</c:v>
                </c:pt>
                <c:pt idx="5630">
                  <c:v>399.2</c:v>
                </c:pt>
                <c:pt idx="5631">
                  <c:v>399.2</c:v>
                </c:pt>
                <c:pt idx="5632">
                  <c:v>399.2</c:v>
                </c:pt>
                <c:pt idx="5633">
                  <c:v>399.2</c:v>
                </c:pt>
                <c:pt idx="5634">
                  <c:v>399.2</c:v>
                </c:pt>
                <c:pt idx="5635">
                  <c:v>399.2</c:v>
                </c:pt>
                <c:pt idx="5636">
                  <c:v>399.2</c:v>
                </c:pt>
                <c:pt idx="5637">
                  <c:v>399.3</c:v>
                </c:pt>
                <c:pt idx="5638">
                  <c:v>399.3</c:v>
                </c:pt>
                <c:pt idx="5639">
                  <c:v>399.2</c:v>
                </c:pt>
                <c:pt idx="5640">
                  <c:v>399.3</c:v>
                </c:pt>
                <c:pt idx="5641">
                  <c:v>399.3</c:v>
                </c:pt>
                <c:pt idx="5642">
                  <c:v>399.3</c:v>
                </c:pt>
                <c:pt idx="5643">
                  <c:v>399.3</c:v>
                </c:pt>
                <c:pt idx="5644">
                  <c:v>399.4</c:v>
                </c:pt>
                <c:pt idx="5645">
                  <c:v>399.3</c:v>
                </c:pt>
                <c:pt idx="5646">
                  <c:v>399.3</c:v>
                </c:pt>
                <c:pt idx="5647">
                  <c:v>399.3</c:v>
                </c:pt>
                <c:pt idx="5648">
                  <c:v>399.4</c:v>
                </c:pt>
                <c:pt idx="5649">
                  <c:v>399.3</c:v>
                </c:pt>
                <c:pt idx="5650">
                  <c:v>399.3</c:v>
                </c:pt>
                <c:pt idx="5651">
                  <c:v>399.3</c:v>
                </c:pt>
                <c:pt idx="5652">
                  <c:v>399.3</c:v>
                </c:pt>
                <c:pt idx="5653">
                  <c:v>399.2</c:v>
                </c:pt>
                <c:pt idx="5654">
                  <c:v>399.2</c:v>
                </c:pt>
                <c:pt idx="5655">
                  <c:v>399.2</c:v>
                </c:pt>
                <c:pt idx="5656">
                  <c:v>399.2</c:v>
                </c:pt>
                <c:pt idx="5657">
                  <c:v>399.2</c:v>
                </c:pt>
                <c:pt idx="5658">
                  <c:v>399.2</c:v>
                </c:pt>
                <c:pt idx="5659">
                  <c:v>399.2</c:v>
                </c:pt>
                <c:pt idx="5660">
                  <c:v>399.2</c:v>
                </c:pt>
                <c:pt idx="5661">
                  <c:v>399.2</c:v>
                </c:pt>
                <c:pt idx="5662">
                  <c:v>399.2</c:v>
                </c:pt>
                <c:pt idx="5663">
                  <c:v>399.1</c:v>
                </c:pt>
                <c:pt idx="5664">
                  <c:v>399.1</c:v>
                </c:pt>
                <c:pt idx="5665">
                  <c:v>399.2</c:v>
                </c:pt>
                <c:pt idx="5666">
                  <c:v>399.2</c:v>
                </c:pt>
                <c:pt idx="5667">
                  <c:v>399.2</c:v>
                </c:pt>
                <c:pt idx="5668">
                  <c:v>399.2</c:v>
                </c:pt>
                <c:pt idx="5669">
                  <c:v>399.2</c:v>
                </c:pt>
                <c:pt idx="5670">
                  <c:v>399.2</c:v>
                </c:pt>
                <c:pt idx="5671">
                  <c:v>399.2</c:v>
                </c:pt>
                <c:pt idx="5672">
                  <c:v>399.2</c:v>
                </c:pt>
                <c:pt idx="5673">
                  <c:v>399.2</c:v>
                </c:pt>
                <c:pt idx="5674">
                  <c:v>399.2</c:v>
                </c:pt>
                <c:pt idx="5675">
                  <c:v>399.2</c:v>
                </c:pt>
                <c:pt idx="5676">
                  <c:v>399.3</c:v>
                </c:pt>
                <c:pt idx="5677">
                  <c:v>399.3</c:v>
                </c:pt>
                <c:pt idx="5678">
                  <c:v>399.3</c:v>
                </c:pt>
                <c:pt idx="5679">
                  <c:v>399.3</c:v>
                </c:pt>
                <c:pt idx="5680">
                  <c:v>399.3</c:v>
                </c:pt>
                <c:pt idx="5681">
                  <c:v>399.3</c:v>
                </c:pt>
                <c:pt idx="5682">
                  <c:v>399.3</c:v>
                </c:pt>
                <c:pt idx="5683">
                  <c:v>399.3</c:v>
                </c:pt>
                <c:pt idx="5684">
                  <c:v>399.3</c:v>
                </c:pt>
                <c:pt idx="5685">
                  <c:v>399.3</c:v>
                </c:pt>
                <c:pt idx="5686">
                  <c:v>399.3</c:v>
                </c:pt>
                <c:pt idx="5687">
                  <c:v>399.3</c:v>
                </c:pt>
                <c:pt idx="5688">
                  <c:v>399.3</c:v>
                </c:pt>
                <c:pt idx="5689">
                  <c:v>399.3</c:v>
                </c:pt>
                <c:pt idx="5690">
                  <c:v>399.3</c:v>
                </c:pt>
                <c:pt idx="5691">
                  <c:v>399.2</c:v>
                </c:pt>
                <c:pt idx="5692">
                  <c:v>399.3</c:v>
                </c:pt>
                <c:pt idx="5693">
                  <c:v>399.3</c:v>
                </c:pt>
                <c:pt idx="5694">
                  <c:v>399.3</c:v>
                </c:pt>
                <c:pt idx="5695">
                  <c:v>399.2</c:v>
                </c:pt>
                <c:pt idx="5696">
                  <c:v>399.2</c:v>
                </c:pt>
                <c:pt idx="5697">
                  <c:v>399.2</c:v>
                </c:pt>
                <c:pt idx="5698">
                  <c:v>399.2</c:v>
                </c:pt>
                <c:pt idx="5699">
                  <c:v>399.2</c:v>
                </c:pt>
                <c:pt idx="5700">
                  <c:v>399.2</c:v>
                </c:pt>
                <c:pt idx="5701">
                  <c:v>399.2</c:v>
                </c:pt>
                <c:pt idx="5702">
                  <c:v>399.2</c:v>
                </c:pt>
                <c:pt idx="5703">
                  <c:v>399.2</c:v>
                </c:pt>
                <c:pt idx="5704">
                  <c:v>399.2</c:v>
                </c:pt>
                <c:pt idx="5705">
                  <c:v>399.2</c:v>
                </c:pt>
                <c:pt idx="5706">
                  <c:v>399.2</c:v>
                </c:pt>
                <c:pt idx="5707">
                  <c:v>399.2</c:v>
                </c:pt>
                <c:pt idx="5708">
                  <c:v>399.2</c:v>
                </c:pt>
                <c:pt idx="5709">
                  <c:v>399.2</c:v>
                </c:pt>
                <c:pt idx="5710">
                  <c:v>399.2</c:v>
                </c:pt>
                <c:pt idx="5711">
                  <c:v>399.2</c:v>
                </c:pt>
                <c:pt idx="5712">
                  <c:v>399.3</c:v>
                </c:pt>
                <c:pt idx="5713">
                  <c:v>399.2</c:v>
                </c:pt>
                <c:pt idx="5714">
                  <c:v>399.2</c:v>
                </c:pt>
                <c:pt idx="5715">
                  <c:v>399.2</c:v>
                </c:pt>
                <c:pt idx="5716">
                  <c:v>399.2</c:v>
                </c:pt>
                <c:pt idx="5717">
                  <c:v>399.2</c:v>
                </c:pt>
                <c:pt idx="5718">
                  <c:v>399.3</c:v>
                </c:pt>
                <c:pt idx="5719">
                  <c:v>399.3</c:v>
                </c:pt>
                <c:pt idx="5720">
                  <c:v>399.2</c:v>
                </c:pt>
                <c:pt idx="5721">
                  <c:v>399.3</c:v>
                </c:pt>
                <c:pt idx="5722">
                  <c:v>399.2</c:v>
                </c:pt>
                <c:pt idx="5723">
                  <c:v>399.3</c:v>
                </c:pt>
                <c:pt idx="5724">
                  <c:v>399.3</c:v>
                </c:pt>
                <c:pt idx="5725">
                  <c:v>399.3</c:v>
                </c:pt>
                <c:pt idx="5726">
                  <c:v>399.3</c:v>
                </c:pt>
                <c:pt idx="5727">
                  <c:v>399.3</c:v>
                </c:pt>
                <c:pt idx="5728">
                  <c:v>399.3</c:v>
                </c:pt>
                <c:pt idx="5729">
                  <c:v>399.3</c:v>
                </c:pt>
                <c:pt idx="5730">
                  <c:v>399.3</c:v>
                </c:pt>
                <c:pt idx="5731">
                  <c:v>399.3</c:v>
                </c:pt>
                <c:pt idx="5732">
                  <c:v>399.3</c:v>
                </c:pt>
                <c:pt idx="5733">
                  <c:v>399.2</c:v>
                </c:pt>
                <c:pt idx="5734">
                  <c:v>399.2</c:v>
                </c:pt>
                <c:pt idx="5735">
                  <c:v>399.2</c:v>
                </c:pt>
                <c:pt idx="5736">
                  <c:v>399.2</c:v>
                </c:pt>
                <c:pt idx="5737">
                  <c:v>399.1</c:v>
                </c:pt>
                <c:pt idx="5738">
                  <c:v>399.2</c:v>
                </c:pt>
                <c:pt idx="5739">
                  <c:v>399.1</c:v>
                </c:pt>
                <c:pt idx="5740">
                  <c:v>399.1</c:v>
                </c:pt>
                <c:pt idx="5741">
                  <c:v>399.1</c:v>
                </c:pt>
                <c:pt idx="5742">
                  <c:v>399.1</c:v>
                </c:pt>
                <c:pt idx="5743">
                  <c:v>399.1</c:v>
                </c:pt>
                <c:pt idx="5744">
                  <c:v>399.1</c:v>
                </c:pt>
                <c:pt idx="5745">
                  <c:v>399.1</c:v>
                </c:pt>
                <c:pt idx="5746">
                  <c:v>399.2</c:v>
                </c:pt>
                <c:pt idx="5747">
                  <c:v>399.2</c:v>
                </c:pt>
                <c:pt idx="5748">
                  <c:v>399.2</c:v>
                </c:pt>
                <c:pt idx="5749">
                  <c:v>399.2</c:v>
                </c:pt>
                <c:pt idx="5750">
                  <c:v>399.2</c:v>
                </c:pt>
                <c:pt idx="5751">
                  <c:v>399.2</c:v>
                </c:pt>
                <c:pt idx="5752">
                  <c:v>399.2</c:v>
                </c:pt>
                <c:pt idx="5753">
                  <c:v>399.2</c:v>
                </c:pt>
                <c:pt idx="5754">
                  <c:v>399.2</c:v>
                </c:pt>
                <c:pt idx="5755">
                  <c:v>399.2</c:v>
                </c:pt>
                <c:pt idx="5756">
                  <c:v>399.2</c:v>
                </c:pt>
                <c:pt idx="5757">
                  <c:v>399.2</c:v>
                </c:pt>
                <c:pt idx="5758">
                  <c:v>399.2</c:v>
                </c:pt>
                <c:pt idx="5759">
                  <c:v>399.3</c:v>
                </c:pt>
                <c:pt idx="5760">
                  <c:v>399.3</c:v>
                </c:pt>
                <c:pt idx="5761">
                  <c:v>399.3</c:v>
                </c:pt>
                <c:pt idx="5762">
                  <c:v>399.3</c:v>
                </c:pt>
                <c:pt idx="5763">
                  <c:v>399.3</c:v>
                </c:pt>
                <c:pt idx="5764">
                  <c:v>399.3</c:v>
                </c:pt>
                <c:pt idx="5765">
                  <c:v>399.3</c:v>
                </c:pt>
                <c:pt idx="5766">
                  <c:v>399.4</c:v>
                </c:pt>
                <c:pt idx="5767">
                  <c:v>399.4</c:v>
                </c:pt>
                <c:pt idx="5768">
                  <c:v>399.3</c:v>
                </c:pt>
                <c:pt idx="5769">
                  <c:v>399.3</c:v>
                </c:pt>
                <c:pt idx="5770">
                  <c:v>399.3</c:v>
                </c:pt>
                <c:pt idx="5771">
                  <c:v>399.3</c:v>
                </c:pt>
                <c:pt idx="5772">
                  <c:v>399.3</c:v>
                </c:pt>
                <c:pt idx="5773">
                  <c:v>399.3</c:v>
                </c:pt>
                <c:pt idx="5774">
                  <c:v>399.2</c:v>
                </c:pt>
                <c:pt idx="5775">
                  <c:v>399.2</c:v>
                </c:pt>
                <c:pt idx="5776">
                  <c:v>399.2</c:v>
                </c:pt>
                <c:pt idx="5777">
                  <c:v>399.2</c:v>
                </c:pt>
                <c:pt idx="5778">
                  <c:v>399.2</c:v>
                </c:pt>
                <c:pt idx="5779">
                  <c:v>399.2</c:v>
                </c:pt>
                <c:pt idx="5780">
                  <c:v>399.2</c:v>
                </c:pt>
                <c:pt idx="5781">
                  <c:v>399.2</c:v>
                </c:pt>
                <c:pt idx="5782">
                  <c:v>399.1</c:v>
                </c:pt>
                <c:pt idx="5783">
                  <c:v>399.1</c:v>
                </c:pt>
                <c:pt idx="5784">
                  <c:v>399.2</c:v>
                </c:pt>
                <c:pt idx="5785">
                  <c:v>399.2</c:v>
                </c:pt>
                <c:pt idx="5786">
                  <c:v>399.2</c:v>
                </c:pt>
                <c:pt idx="5787">
                  <c:v>399.2</c:v>
                </c:pt>
                <c:pt idx="5788">
                  <c:v>399.2</c:v>
                </c:pt>
                <c:pt idx="5789">
                  <c:v>399.2</c:v>
                </c:pt>
                <c:pt idx="5790">
                  <c:v>399.2</c:v>
                </c:pt>
                <c:pt idx="5791">
                  <c:v>399.2</c:v>
                </c:pt>
                <c:pt idx="5792">
                  <c:v>399.2</c:v>
                </c:pt>
                <c:pt idx="5793">
                  <c:v>399.2</c:v>
                </c:pt>
                <c:pt idx="5794">
                  <c:v>399.2</c:v>
                </c:pt>
                <c:pt idx="5795">
                  <c:v>399.2</c:v>
                </c:pt>
                <c:pt idx="5796">
                  <c:v>399.3</c:v>
                </c:pt>
                <c:pt idx="5797">
                  <c:v>399.3</c:v>
                </c:pt>
                <c:pt idx="5798">
                  <c:v>399.3</c:v>
                </c:pt>
                <c:pt idx="5799">
                  <c:v>399.3</c:v>
                </c:pt>
                <c:pt idx="5800">
                  <c:v>399.3</c:v>
                </c:pt>
                <c:pt idx="5801">
                  <c:v>399.3</c:v>
                </c:pt>
                <c:pt idx="5802">
                  <c:v>399.3</c:v>
                </c:pt>
                <c:pt idx="5803">
                  <c:v>399.3</c:v>
                </c:pt>
                <c:pt idx="5804">
                  <c:v>399.4</c:v>
                </c:pt>
                <c:pt idx="5805">
                  <c:v>399.3</c:v>
                </c:pt>
                <c:pt idx="5806">
                  <c:v>399.4</c:v>
                </c:pt>
                <c:pt idx="5807">
                  <c:v>399.3</c:v>
                </c:pt>
                <c:pt idx="5808">
                  <c:v>399.3</c:v>
                </c:pt>
                <c:pt idx="5809">
                  <c:v>399.3</c:v>
                </c:pt>
                <c:pt idx="5810">
                  <c:v>399.3</c:v>
                </c:pt>
                <c:pt idx="5811">
                  <c:v>399.2</c:v>
                </c:pt>
                <c:pt idx="5812">
                  <c:v>399.2</c:v>
                </c:pt>
                <c:pt idx="5813">
                  <c:v>399.2</c:v>
                </c:pt>
                <c:pt idx="5814">
                  <c:v>399.2</c:v>
                </c:pt>
                <c:pt idx="5815">
                  <c:v>399.2</c:v>
                </c:pt>
                <c:pt idx="5816">
                  <c:v>399.2</c:v>
                </c:pt>
                <c:pt idx="5817">
                  <c:v>399.2</c:v>
                </c:pt>
                <c:pt idx="5818">
                  <c:v>399.2</c:v>
                </c:pt>
                <c:pt idx="5819">
                  <c:v>399.2</c:v>
                </c:pt>
                <c:pt idx="5820">
                  <c:v>399.2</c:v>
                </c:pt>
                <c:pt idx="5821">
                  <c:v>399.2</c:v>
                </c:pt>
                <c:pt idx="5822">
                  <c:v>399.2</c:v>
                </c:pt>
                <c:pt idx="5823">
                  <c:v>399.2</c:v>
                </c:pt>
                <c:pt idx="5824">
                  <c:v>399.2</c:v>
                </c:pt>
                <c:pt idx="5825">
                  <c:v>399.2</c:v>
                </c:pt>
                <c:pt idx="5826">
                  <c:v>399.2</c:v>
                </c:pt>
                <c:pt idx="5827">
                  <c:v>399.2</c:v>
                </c:pt>
                <c:pt idx="5828">
                  <c:v>399.2</c:v>
                </c:pt>
                <c:pt idx="5829">
                  <c:v>399.3</c:v>
                </c:pt>
                <c:pt idx="5830">
                  <c:v>399.3</c:v>
                </c:pt>
                <c:pt idx="5831">
                  <c:v>399.2</c:v>
                </c:pt>
                <c:pt idx="5832">
                  <c:v>399.2</c:v>
                </c:pt>
                <c:pt idx="5833">
                  <c:v>399.2</c:v>
                </c:pt>
                <c:pt idx="5834">
                  <c:v>399.2</c:v>
                </c:pt>
                <c:pt idx="5835">
                  <c:v>399.2</c:v>
                </c:pt>
                <c:pt idx="5836">
                  <c:v>399.3</c:v>
                </c:pt>
                <c:pt idx="5837">
                  <c:v>399.2</c:v>
                </c:pt>
                <c:pt idx="5838">
                  <c:v>399.2</c:v>
                </c:pt>
                <c:pt idx="5839">
                  <c:v>399.2</c:v>
                </c:pt>
                <c:pt idx="5840">
                  <c:v>399.2</c:v>
                </c:pt>
                <c:pt idx="5841">
                  <c:v>399.3</c:v>
                </c:pt>
                <c:pt idx="5842">
                  <c:v>399.3</c:v>
                </c:pt>
                <c:pt idx="5843">
                  <c:v>399.3</c:v>
                </c:pt>
                <c:pt idx="5844">
                  <c:v>399.3</c:v>
                </c:pt>
                <c:pt idx="5845">
                  <c:v>399.4</c:v>
                </c:pt>
                <c:pt idx="5846">
                  <c:v>399.4</c:v>
                </c:pt>
                <c:pt idx="5847">
                  <c:v>399.4</c:v>
                </c:pt>
                <c:pt idx="5848">
                  <c:v>399.4</c:v>
                </c:pt>
                <c:pt idx="5849">
                  <c:v>399.4</c:v>
                </c:pt>
                <c:pt idx="5850">
                  <c:v>399.3</c:v>
                </c:pt>
                <c:pt idx="5851">
                  <c:v>399.3</c:v>
                </c:pt>
                <c:pt idx="5852">
                  <c:v>399.3</c:v>
                </c:pt>
                <c:pt idx="5853">
                  <c:v>399.3</c:v>
                </c:pt>
                <c:pt idx="5854">
                  <c:v>399.3</c:v>
                </c:pt>
                <c:pt idx="5855">
                  <c:v>399.2</c:v>
                </c:pt>
                <c:pt idx="5856">
                  <c:v>399.2</c:v>
                </c:pt>
                <c:pt idx="5857">
                  <c:v>399.2</c:v>
                </c:pt>
                <c:pt idx="5858">
                  <c:v>399.2</c:v>
                </c:pt>
                <c:pt idx="5859">
                  <c:v>399.2</c:v>
                </c:pt>
                <c:pt idx="5860">
                  <c:v>399.2</c:v>
                </c:pt>
                <c:pt idx="5861">
                  <c:v>399.2</c:v>
                </c:pt>
                <c:pt idx="5862">
                  <c:v>399.2</c:v>
                </c:pt>
                <c:pt idx="5863">
                  <c:v>399.2</c:v>
                </c:pt>
                <c:pt idx="5864">
                  <c:v>399.1</c:v>
                </c:pt>
                <c:pt idx="5865">
                  <c:v>399.1</c:v>
                </c:pt>
                <c:pt idx="5866">
                  <c:v>399.2</c:v>
                </c:pt>
                <c:pt idx="5867">
                  <c:v>399.2</c:v>
                </c:pt>
                <c:pt idx="5868">
                  <c:v>399.2</c:v>
                </c:pt>
                <c:pt idx="5869">
                  <c:v>399.2</c:v>
                </c:pt>
                <c:pt idx="5870">
                  <c:v>399.2</c:v>
                </c:pt>
                <c:pt idx="5871">
                  <c:v>399.2</c:v>
                </c:pt>
                <c:pt idx="5872">
                  <c:v>399.2</c:v>
                </c:pt>
                <c:pt idx="5873">
                  <c:v>399.2</c:v>
                </c:pt>
                <c:pt idx="5874">
                  <c:v>399.2</c:v>
                </c:pt>
                <c:pt idx="5875">
                  <c:v>399.2</c:v>
                </c:pt>
                <c:pt idx="5876">
                  <c:v>399.2</c:v>
                </c:pt>
                <c:pt idx="5877">
                  <c:v>399.2</c:v>
                </c:pt>
                <c:pt idx="5878">
                  <c:v>399.2</c:v>
                </c:pt>
                <c:pt idx="5879">
                  <c:v>399.2</c:v>
                </c:pt>
                <c:pt idx="5880">
                  <c:v>399.2</c:v>
                </c:pt>
                <c:pt idx="5881">
                  <c:v>399.2</c:v>
                </c:pt>
                <c:pt idx="5882">
                  <c:v>399.3</c:v>
                </c:pt>
                <c:pt idx="5883">
                  <c:v>399.3</c:v>
                </c:pt>
                <c:pt idx="5884">
                  <c:v>399.3</c:v>
                </c:pt>
                <c:pt idx="5885">
                  <c:v>399.3</c:v>
                </c:pt>
                <c:pt idx="5886">
                  <c:v>399.3</c:v>
                </c:pt>
                <c:pt idx="5887">
                  <c:v>399.3</c:v>
                </c:pt>
                <c:pt idx="5888">
                  <c:v>399.3</c:v>
                </c:pt>
                <c:pt idx="5889">
                  <c:v>399.3</c:v>
                </c:pt>
                <c:pt idx="5890">
                  <c:v>399.3</c:v>
                </c:pt>
                <c:pt idx="5891">
                  <c:v>399.3</c:v>
                </c:pt>
                <c:pt idx="5892">
                  <c:v>399.3</c:v>
                </c:pt>
                <c:pt idx="5893">
                  <c:v>399.3</c:v>
                </c:pt>
                <c:pt idx="5894">
                  <c:v>399.3</c:v>
                </c:pt>
                <c:pt idx="5895">
                  <c:v>399.2</c:v>
                </c:pt>
                <c:pt idx="5896">
                  <c:v>399.2</c:v>
                </c:pt>
                <c:pt idx="5897">
                  <c:v>399.2</c:v>
                </c:pt>
                <c:pt idx="5898">
                  <c:v>399.2</c:v>
                </c:pt>
                <c:pt idx="5899">
                  <c:v>399.2</c:v>
                </c:pt>
                <c:pt idx="5900">
                  <c:v>399.2</c:v>
                </c:pt>
                <c:pt idx="5901">
                  <c:v>399.1</c:v>
                </c:pt>
                <c:pt idx="5902">
                  <c:v>399.2</c:v>
                </c:pt>
                <c:pt idx="5903">
                  <c:v>399.2</c:v>
                </c:pt>
                <c:pt idx="5904">
                  <c:v>399.2</c:v>
                </c:pt>
                <c:pt idx="5905">
                  <c:v>399.2</c:v>
                </c:pt>
                <c:pt idx="5906">
                  <c:v>399.2</c:v>
                </c:pt>
                <c:pt idx="5907">
                  <c:v>399.2</c:v>
                </c:pt>
                <c:pt idx="5908">
                  <c:v>399.2</c:v>
                </c:pt>
                <c:pt idx="5909">
                  <c:v>399.2</c:v>
                </c:pt>
                <c:pt idx="5910">
                  <c:v>399.2</c:v>
                </c:pt>
                <c:pt idx="5911">
                  <c:v>399.2</c:v>
                </c:pt>
                <c:pt idx="5912">
                  <c:v>399.2</c:v>
                </c:pt>
                <c:pt idx="5913">
                  <c:v>399.3</c:v>
                </c:pt>
                <c:pt idx="5914">
                  <c:v>399.2</c:v>
                </c:pt>
                <c:pt idx="5915">
                  <c:v>399.2</c:v>
                </c:pt>
                <c:pt idx="5916">
                  <c:v>399.2</c:v>
                </c:pt>
                <c:pt idx="5917">
                  <c:v>399.2</c:v>
                </c:pt>
                <c:pt idx="5918">
                  <c:v>399.2</c:v>
                </c:pt>
                <c:pt idx="5919">
                  <c:v>399.3</c:v>
                </c:pt>
                <c:pt idx="5920">
                  <c:v>399.2</c:v>
                </c:pt>
                <c:pt idx="5921">
                  <c:v>399.3</c:v>
                </c:pt>
                <c:pt idx="5922">
                  <c:v>399.3</c:v>
                </c:pt>
                <c:pt idx="5923">
                  <c:v>399.3</c:v>
                </c:pt>
                <c:pt idx="5924">
                  <c:v>399.3</c:v>
                </c:pt>
                <c:pt idx="5925">
                  <c:v>399.4</c:v>
                </c:pt>
                <c:pt idx="5926">
                  <c:v>399.3</c:v>
                </c:pt>
                <c:pt idx="5927">
                  <c:v>399.4</c:v>
                </c:pt>
                <c:pt idx="5928">
                  <c:v>399.4</c:v>
                </c:pt>
                <c:pt idx="5929">
                  <c:v>399.3</c:v>
                </c:pt>
                <c:pt idx="5930">
                  <c:v>399.3</c:v>
                </c:pt>
                <c:pt idx="5931">
                  <c:v>399.3</c:v>
                </c:pt>
                <c:pt idx="5932">
                  <c:v>399.3</c:v>
                </c:pt>
                <c:pt idx="5933">
                  <c:v>399.3</c:v>
                </c:pt>
                <c:pt idx="5934">
                  <c:v>399.2</c:v>
                </c:pt>
                <c:pt idx="5935">
                  <c:v>399.2</c:v>
                </c:pt>
                <c:pt idx="5936">
                  <c:v>399.2</c:v>
                </c:pt>
                <c:pt idx="5937">
                  <c:v>399.2</c:v>
                </c:pt>
                <c:pt idx="5938">
                  <c:v>399.2</c:v>
                </c:pt>
                <c:pt idx="5939">
                  <c:v>399.2</c:v>
                </c:pt>
                <c:pt idx="5940">
                  <c:v>399.2</c:v>
                </c:pt>
                <c:pt idx="5941">
                  <c:v>399.2</c:v>
                </c:pt>
                <c:pt idx="5942">
                  <c:v>399.2</c:v>
                </c:pt>
                <c:pt idx="5943">
                  <c:v>399.2</c:v>
                </c:pt>
                <c:pt idx="5944">
                  <c:v>399.2</c:v>
                </c:pt>
                <c:pt idx="5945">
                  <c:v>399.2</c:v>
                </c:pt>
                <c:pt idx="5946">
                  <c:v>399.2</c:v>
                </c:pt>
                <c:pt idx="5947">
                  <c:v>399.2</c:v>
                </c:pt>
                <c:pt idx="5948">
                  <c:v>399.2</c:v>
                </c:pt>
                <c:pt idx="5949">
                  <c:v>399.2</c:v>
                </c:pt>
                <c:pt idx="5950">
                  <c:v>399.2</c:v>
                </c:pt>
                <c:pt idx="5951">
                  <c:v>399.2</c:v>
                </c:pt>
                <c:pt idx="5952">
                  <c:v>399.2</c:v>
                </c:pt>
                <c:pt idx="5953">
                  <c:v>399.2</c:v>
                </c:pt>
                <c:pt idx="5954">
                  <c:v>399.3</c:v>
                </c:pt>
                <c:pt idx="5955">
                  <c:v>399.3</c:v>
                </c:pt>
                <c:pt idx="5956">
                  <c:v>399.2</c:v>
                </c:pt>
                <c:pt idx="5957">
                  <c:v>399.2</c:v>
                </c:pt>
                <c:pt idx="5958">
                  <c:v>399.2</c:v>
                </c:pt>
                <c:pt idx="5959">
                  <c:v>399.3</c:v>
                </c:pt>
                <c:pt idx="5960">
                  <c:v>399.2</c:v>
                </c:pt>
                <c:pt idx="5961">
                  <c:v>399.2</c:v>
                </c:pt>
                <c:pt idx="5962">
                  <c:v>399.2</c:v>
                </c:pt>
                <c:pt idx="5963">
                  <c:v>399.2</c:v>
                </c:pt>
                <c:pt idx="5964">
                  <c:v>399.2</c:v>
                </c:pt>
                <c:pt idx="5965">
                  <c:v>399.3</c:v>
                </c:pt>
                <c:pt idx="5966">
                  <c:v>399.3</c:v>
                </c:pt>
                <c:pt idx="5967">
                  <c:v>399.3</c:v>
                </c:pt>
                <c:pt idx="5968">
                  <c:v>399.3</c:v>
                </c:pt>
                <c:pt idx="5969">
                  <c:v>399.4</c:v>
                </c:pt>
                <c:pt idx="5970">
                  <c:v>399.3</c:v>
                </c:pt>
                <c:pt idx="5971">
                  <c:v>399.4</c:v>
                </c:pt>
                <c:pt idx="5972">
                  <c:v>399.4</c:v>
                </c:pt>
                <c:pt idx="5973">
                  <c:v>399.3</c:v>
                </c:pt>
                <c:pt idx="5974">
                  <c:v>399.3</c:v>
                </c:pt>
                <c:pt idx="5975">
                  <c:v>399.3</c:v>
                </c:pt>
                <c:pt idx="5976">
                  <c:v>399.3</c:v>
                </c:pt>
                <c:pt idx="5977">
                  <c:v>399.3</c:v>
                </c:pt>
                <c:pt idx="5978">
                  <c:v>399.3</c:v>
                </c:pt>
                <c:pt idx="5979">
                  <c:v>399.2</c:v>
                </c:pt>
                <c:pt idx="5980">
                  <c:v>399.2</c:v>
                </c:pt>
                <c:pt idx="5981">
                  <c:v>399.2</c:v>
                </c:pt>
                <c:pt idx="5982">
                  <c:v>399.2</c:v>
                </c:pt>
                <c:pt idx="5983">
                  <c:v>399.2</c:v>
                </c:pt>
                <c:pt idx="5984">
                  <c:v>399.2</c:v>
                </c:pt>
                <c:pt idx="5985">
                  <c:v>399.2</c:v>
                </c:pt>
                <c:pt idx="5986">
                  <c:v>399.2</c:v>
                </c:pt>
                <c:pt idx="5987">
                  <c:v>399.2</c:v>
                </c:pt>
                <c:pt idx="5988">
                  <c:v>399.2</c:v>
                </c:pt>
                <c:pt idx="5989">
                  <c:v>399.2</c:v>
                </c:pt>
                <c:pt idx="5990">
                  <c:v>399.2</c:v>
                </c:pt>
                <c:pt idx="5991">
                  <c:v>399.2</c:v>
                </c:pt>
                <c:pt idx="5992">
                  <c:v>399.2</c:v>
                </c:pt>
                <c:pt idx="5993">
                  <c:v>399.2</c:v>
                </c:pt>
                <c:pt idx="5994">
                  <c:v>399.3</c:v>
                </c:pt>
                <c:pt idx="5995">
                  <c:v>399.2</c:v>
                </c:pt>
                <c:pt idx="5996">
                  <c:v>399.2</c:v>
                </c:pt>
                <c:pt idx="5997">
                  <c:v>399.2</c:v>
                </c:pt>
                <c:pt idx="5998">
                  <c:v>399.3</c:v>
                </c:pt>
                <c:pt idx="5999">
                  <c:v>399.2</c:v>
                </c:pt>
                <c:pt idx="6000">
                  <c:v>399.2</c:v>
                </c:pt>
                <c:pt idx="6001">
                  <c:v>399.2</c:v>
                </c:pt>
                <c:pt idx="6002">
                  <c:v>399.2</c:v>
                </c:pt>
                <c:pt idx="6003">
                  <c:v>399.2</c:v>
                </c:pt>
                <c:pt idx="6004">
                  <c:v>399.2</c:v>
                </c:pt>
                <c:pt idx="6005">
                  <c:v>399.3</c:v>
                </c:pt>
                <c:pt idx="6006">
                  <c:v>399.3</c:v>
                </c:pt>
                <c:pt idx="6007">
                  <c:v>399.3</c:v>
                </c:pt>
                <c:pt idx="6008">
                  <c:v>399.3</c:v>
                </c:pt>
                <c:pt idx="6009">
                  <c:v>399.3</c:v>
                </c:pt>
                <c:pt idx="6010">
                  <c:v>399.3</c:v>
                </c:pt>
                <c:pt idx="6011">
                  <c:v>399.3</c:v>
                </c:pt>
                <c:pt idx="6012">
                  <c:v>399.3</c:v>
                </c:pt>
                <c:pt idx="6013">
                  <c:v>399.3</c:v>
                </c:pt>
                <c:pt idx="6014">
                  <c:v>399.3</c:v>
                </c:pt>
                <c:pt idx="6015">
                  <c:v>399.3</c:v>
                </c:pt>
                <c:pt idx="6016">
                  <c:v>399.3</c:v>
                </c:pt>
                <c:pt idx="6017">
                  <c:v>399.3</c:v>
                </c:pt>
                <c:pt idx="6018">
                  <c:v>399.3</c:v>
                </c:pt>
                <c:pt idx="6019">
                  <c:v>399.3</c:v>
                </c:pt>
                <c:pt idx="6020">
                  <c:v>399.2</c:v>
                </c:pt>
                <c:pt idx="6021">
                  <c:v>399.2</c:v>
                </c:pt>
                <c:pt idx="6022">
                  <c:v>399.2</c:v>
                </c:pt>
                <c:pt idx="6023">
                  <c:v>399.2</c:v>
                </c:pt>
                <c:pt idx="6024">
                  <c:v>399.2</c:v>
                </c:pt>
                <c:pt idx="6025">
                  <c:v>399.2</c:v>
                </c:pt>
                <c:pt idx="6026">
                  <c:v>399.2</c:v>
                </c:pt>
                <c:pt idx="6027">
                  <c:v>399.2</c:v>
                </c:pt>
                <c:pt idx="6028">
                  <c:v>399.2</c:v>
                </c:pt>
                <c:pt idx="6029">
                  <c:v>399.2</c:v>
                </c:pt>
                <c:pt idx="6030">
                  <c:v>399.3</c:v>
                </c:pt>
                <c:pt idx="6031">
                  <c:v>399.2</c:v>
                </c:pt>
                <c:pt idx="6032">
                  <c:v>399.2</c:v>
                </c:pt>
                <c:pt idx="6033">
                  <c:v>399.2</c:v>
                </c:pt>
                <c:pt idx="6034">
                  <c:v>399.2</c:v>
                </c:pt>
                <c:pt idx="6035">
                  <c:v>399.2</c:v>
                </c:pt>
                <c:pt idx="6036">
                  <c:v>399.3</c:v>
                </c:pt>
                <c:pt idx="6037">
                  <c:v>399.2</c:v>
                </c:pt>
                <c:pt idx="6038">
                  <c:v>399.2</c:v>
                </c:pt>
                <c:pt idx="6039">
                  <c:v>399.3</c:v>
                </c:pt>
                <c:pt idx="6040">
                  <c:v>399.3</c:v>
                </c:pt>
                <c:pt idx="6041">
                  <c:v>399.2</c:v>
                </c:pt>
                <c:pt idx="6042">
                  <c:v>399.2</c:v>
                </c:pt>
                <c:pt idx="6043">
                  <c:v>399.2</c:v>
                </c:pt>
                <c:pt idx="6044">
                  <c:v>399.3</c:v>
                </c:pt>
                <c:pt idx="6045">
                  <c:v>399.3</c:v>
                </c:pt>
                <c:pt idx="6046">
                  <c:v>399.3</c:v>
                </c:pt>
                <c:pt idx="6047">
                  <c:v>399.3</c:v>
                </c:pt>
                <c:pt idx="6048">
                  <c:v>399.3</c:v>
                </c:pt>
                <c:pt idx="6049">
                  <c:v>399.2</c:v>
                </c:pt>
                <c:pt idx="6050">
                  <c:v>399.2</c:v>
                </c:pt>
                <c:pt idx="6051">
                  <c:v>399.3</c:v>
                </c:pt>
                <c:pt idx="6052">
                  <c:v>399.3</c:v>
                </c:pt>
                <c:pt idx="6053">
                  <c:v>399.2</c:v>
                </c:pt>
                <c:pt idx="6054">
                  <c:v>399.2</c:v>
                </c:pt>
                <c:pt idx="6055">
                  <c:v>399.3</c:v>
                </c:pt>
                <c:pt idx="6056">
                  <c:v>399.2</c:v>
                </c:pt>
                <c:pt idx="6057">
                  <c:v>399.3</c:v>
                </c:pt>
                <c:pt idx="6058">
                  <c:v>399.3</c:v>
                </c:pt>
                <c:pt idx="6059">
                  <c:v>399.3</c:v>
                </c:pt>
                <c:pt idx="6060">
                  <c:v>399.3</c:v>
                </c:pt>
                <c:pt idx="6061">
                  <c:v>399.3</c:v>
                </c:pt>
                <c:pt idx="6062">
                  <c:v>399.3</c:v>
                </c:pt>
                <c:pt idx="6063">
                  <c:v>399.3</c:v>
                </c:pt>
                <c:pt idx="6064">
                  <c:v>399.3</c:v>
                </c:pt>
                <c:pt idx="6065">
                  <c:v>399.3</c:v>
                </c:pt>
                <c:pt idx="6066">
                  <c:v>399.3</c:v>
                </c:pt>
                <c:pt idx="6067">
                  <c:v>399.3</c:v>
                </c:pt>
                <c:pt idx="6068">
                  <c:v>399.3</c:v>
                </c:pt>
                <c:pt idx="6069">
                  <c:v>399.3</c:v>
                </c:pt>
                <c:pt idx="6070">
                  <c:v>399.3</c:v>
                </c:pt>
                <c:pt idx="6071">
                  <c:v>399.3</c:v>
                </c:pt>
                <c:pt idx="6072">
                  <c:v>399.2</c:v>
                </c:pt>
                <c:pt idx="6073">
                  <c:v>399.2</c:v>
                </c:pt>
                <c:pt idx="6074">
                  <c:v>399.2</c:v>
                </c:pt>
                <c:pt idx="6075">
                  <c:v>399.2</c:v>
                </c:pt>
                <c:pt idx="6076">
                  <c:v>399.3</c:v>
                </c:pt>
                <c:pt idx="6077">
                  <c:v>399.2</c:v>
                </c:pt>
                <c:pt idx="6078">
                  <c:v>399.2</c:v>
                </c:pt>
                <c:pt idx="6079">
                  <c:v>399.3</c:v>
                </c:pt>
                <c:pt idx="6080">
                  <c:v>399.2</c:v>
                </c:pt>
                <c:pt idx="6081">
                  <c:v>399.2</c:v>
                </c:pt>
                <c:pt idx="6082">
                  <c:v>399.2</c:v>
                </c:pt>
                <c:pt idx="6083">
                  <c:v>399.2</c:v>
                </c:pt>
                <c:pt idx="6084">
                  <c:v>399.2</c:v>
                </c:pt>
                <c:pt idx="6085">
                  <c:v>399.2</c:v>
                </c:pt>
                <c:pt idx="6086">
                  <c:v>399.2</c:v>
                </c:pt>
                <c:pt idx="6087">
                  <c:v>399.2</c:v>
                </c:pt>
                <c:pt idx="6088">
                  <c:v>399.2</c:v>
                </c:pt>
                <c:pt idx="6089">
                  <c:v>399.3</c:v>
                </c:pt>
                <c:pt idx="6090">
                  <c:v>399.2</c:v>
                </c:pt>
                <c:pt idx="6091">
                  <c:v>399.2</c:v>
                </c:pt>
                <c:pt idx="6092">
                  <c:v>399.3</c:v>
                </c:pt>
                <c:pt idx="6093">
                  <c:v>399.3</c:v>
                </c:pt>
                <c:pt idx="6094">
                  <c:v>399.3</c:v>
                </c:pt>
                <c:pt idx="6095">
                  <c:v>399.3</c:v>
                </c:pt>
                <c:pt idx="6096">
                  <c:v>399.3</c:v>
                </c:pt>
                <c:pt idx="6097">
                  <c:v>399.3</c:v>
                </c:pt>
                <c:pt idx="6098">
                  <c:v>399.3</c:v>
                </c:pt>
                <c:pt idx="6099">
                  <c:v>399.3</c:v>
                </c:pt>
                <c:pt idx="6100">
                  <c:v>399.3</c:v>
                </c:pt>
                <c:pt idx="6101">
                  <c:v>399.3</c:v>
                </c:pt>
                <c:pt idx="6102">
                  <c:v>399.3</c:v>
                </c:pt>
                <c:pt idx="6103">
                  <c:v>399.3</c:v>
                </c:pt>
                <c:pt idx="6104">
                  <c:v>399.3</c:v>
                </c:pt>
                <c:pt idx="6105">
                  <c:v>399.3</c:v>
                </c:pt>
                <c:pt idx="6106">
                  <c:v>399.2</c:v>
                </c:pt>
                <c:pt idx="6107">
                  <c:v>399.2</c:v>
                </c:pt>
                <c:pt idx="6108">
                  <c:v>399.2</c:v>
                </c:pt>
                <c:pt idx="6109">
                  <c:v>399.2</c:v>
                </c:pt>
                <c:pt idx="6110">
                  <c:v>399.2</c:v>
                </c:pt>
                <c:pt idx="6111">
                  <c:v>399.2</c:v>
                </c:pt>
                <c:pt idx="6112">
                  <c:v>399.2</c:v>
                </c:pt>
                <c:pt idx="6113">
                  <c:v>399.2</c:v>
                </c:pt>
                <c:pt idx="6114">
                  <c:v>399.2</c:v>
                </c:pt>
                <c:pt idx="6115">
                  <c:v>399.2</c:v>
                </c:pt>
                <c:pt idx="6116">
                  <c:v>399.2</c:v>
                </c:pt>
                <c:pt idx="6117">
                  <c:v>399.2</c:v>
                </c:pt>
                <c:pt idx="6118">
                  <c:v>399.2</c:v>
                </c:pt>
                <c:pt idx="6119">
                  <c:v>399.2</c:v>
                </c:pt>
                <c:pt idx="6120">
                  <c:v>399.2</c:v>
                </c:pt>
                <c:pt idx="6121">
                  <c:v>399.2</c:v>
                </c:pt>
                <c:pt idx="6122">
                  <c:v>399.2</c:v>
                </c:pt>
                <c:pt idx="6123">
                  <c:v>399.3</c:v>
                </c:pt>
                <c:pt idx="6124">
                  <c:v>399.2</c:v>
                </c:pt>
                <c:pt idx="6125">
                  <c:v>399.2</c:v>
                </c:pt>
                <c:pt idx="6126">
                  <c:v>399.2</c:v>
                </c:pt>
                <c:pt idx="6127">
                  <c:v>399.2</c:v>
                </c:pt>
                <c:pt idx="6128">
                  <c:v>399.3</c:v>
                </c:pt>
                <c:pt idx="6129">
                  <c:v>399.2</c:v>
                </c:pt>
                <c:pt idx="6130">
                  <c:v>399.2</c:v>
                </c:pt>
                <c:pt idx="6131">
                  <c:v>399.2</c:v>
                </c:pt>
                <c:pt idx="6132">
                  <c:v>399.3</c:v>
                </c:pt>
                <c:pt idx="6133">
                  <c:v>399.3</c:v>
                </c:pt>
                <c:pt idx="6134">
                  <c:v>399.2</c:v>
                </c:pt>
                <c:pt idx="6135">
                  <c:v>399.2</c:v>
                </c:pt>
                <c:pt idx="6136">
                  <c:v>399.2</c:v>
                </c:pt>
                <c:pt idx="6137">
                  <c:v>399.2</c:v>
                </c:pt>
                <c:pt idx="6138">
                  <c:v>399.2</c:v>
                </c:pt>
                <c:pt idx="6139">
                  <c:v>399.3</c:v>
                </c:pt>
                <c:pt idx="6140">
                  <c:v>399.3</c:v>
                </c:pt>
                <c:pt idx="6141">
                  <c:v>399.2</c:v>
                </c:pt>
                <c:pt idx="6142">
                  <c:v>399.3</c:v>
                </c:pt>
                <c:pt idx="6143">
                  <c:v>399.2</c:v>
                </c:pt>
                <c:pt idx="6144">
                  <c:v>399.2</c:v>
                </c:pt>
                <c:pt idx="6145">
                  <c:v>399.2</c:v>
                </c:pt>
                <c:pt idx="6146">
                  <c:v>399.2</c:v>
                </c:pt>
                <c:pt idx="6147">
                  <c:v>399.2</c:v>
                </c:pt>
                <c:pt idx="6148">
                  <c:v>399.2</c:v>
                </c:pt>
                <c:pt idx="6149">
                  <c:v>399.2</c:v>
                </c:pt>
                <c:pt idx="6150">
                  <c:v>399.2</c:v>
                </c:pt>
                <c:pt idx="6151">
                  <c:v>399.1</c:v>
                </c:pt>
                <c:pt idx="6152">
                  <c:v>399.1</c:v>
                </c:pt>
                <c:pt idx="6153">
                  <c:v>399.2</c:v>
                </c:pt>
                <c:pt idx="6154">
                  <c:v>399.2</c:v>
                </c:pt>
                <c:pt idx="6155">
                  <c:v>399.2</c:v>
                </c:pt>
                <c:pt idx="6156">
                  <c:v>399.2</c:v>
                </c:pt>
                <c:pt idx="6157">
                  <c:v>399.2</c:v>
                </c:pt>
                <c:pt idx="6158">
                  <c:v>399.3</c:v>
                </c:pt>
                <c:pt idx="6159">
                  <c:v>399.3</c:v>
                </c:pt>
                <c:pt idx="6160">
                  <c:v>399.3</c:v>
                </c:pt>
                <c:pt idx="6161">
                  <c:v>399.3</c:v>
                </c:pt>
                <c:pt idx="6162">
                  <c:v>399.3</c:v>
                </c:pt>
                <c:pt idx="6163">
                  <c:v>399.3</c:v>
                </c:pt>
                <c:pt idx="6164">
                  <c:v>399.3</c:v>
                </c:pt>
                <c:pt idx="6165">
                  <c:v>399.3</c:v>
                </c:pt>
                <c:pt idx="6166">
                  <c:v>399.3</c:v>
                </c:pt>
                <c:pt idx="6167">
                  <c:v>399.3</c:v>
                </c:pt>
                <c:pt idx="6168">
                  <c:v>399.3</c:v>
                </c:pt>
                <c:pt idx="6169">
                  <c:v>399.3</c:v>
                </c:pt>
                <c:pt idx="6170">
                  <c:v>399.2</c:v>
                </c:pt>
                <c:pt idx="6171">
                  <c:v>399.3</c:v>
                </c:pt>
                <c:pt idx="6172">
                  <c:v>399.2</c:v>
                </c:pt>
                <c:pt idx="6173">
                  <c:v>399.2</c:v>
                </c:pt>
                <c:pt idx="6174">
                  <c:v>399.2</c:v>
                </c:pt>
                <c:pt idx="6175">
                  <c:v>399.2</c:v>
                </c:pt>
                <c:pt idx="6176">
                  <c:v>399.2</c:v>
                </c:pt>
                <c:pt idx="6177">
                  <c:v>399.2</c:v>
                </c:pt>
                <c:pt idx="6178">
                  <c:v>399.2</c:v>
                </c:pt>
                <c:pt idx="6179">
                  <c:v>399.2</c:v>
                </c:pt>
                <c:pt idx="6180">
                  <c:v>399.2</c:v>
                </c:pt>
                <c:pt idx="6181">
                  <c:v>399.2</c:v>
                </c:pt>
                <c:pt idx="6182">
                  <c:v>399.2</c:v>
                </c:pt>
                <c:pt idx="6183">
                  <c:v>399.2</c:v>
                </c:pt>
                <c:pt idx="6184">
                  <c:v>399.2</c:v>
                </c:pt>
                <c:pt idx="6185">
                  <c:v>399.2</c:v>
                </c:pt>
                <c:pt idx="6186">
                  <c:v>399.2</c:v>
                </c:pt>
                <c:pt idx="6187">
                  <c:v>399.2</c:v>
                </c:pt>
                <c:pt idx="6188">
                  <c:v>399.2</c:v>
                </c:pt>
                <c:pt idx="6189">
                  <c:v>399.2</c:v>
                </c:pt>
                <c:pt idx="6190">
                  <c:v>399.2</c:v>
                </c:pt>
                <c:pt idx="6191">
                  <c:v>399.2</c:v>
                </c:pt>
                <c:pt idx="6192">
                  <c:v>399.2</c:v>
                </c:pt>
                <c:pt idx="6193">
                  <c:v>399.2</c:v>
                </c:pt>
                <c:pt idx="6194">
                  <c:v>399.3</c:v>
                </c:pt>
                <c:pt idx="6195">
                  <c:v>399.3</c:v>
                </c:pt>
                <c:pt idx="6196">
                  <c:v>399.3</c:v>
                </c:pt>
                <c:pt idx="6197">
                  <c:v>399.3</c:v>
                </c:pt>
                <c:pt idx="6198">
                  <c:v>399.3</c:v>
                </c:pt>
                <c:pt idx="6199">
                  <c:v>399.4</c:v>
                </c:pt>
                <c:pt idx="6200">
                  <c:v>399.4</c:v>
                </c:pt>
                <c:pt idx="6201">
                  <c:v>399.4</c:v>
                </c:pt>
                <c:pt idx="6202">
                  <c:v>399.3</c:v>
                </c:pt>
                <c:pt idx="6203">
                  <c:v>399.3</c:v>
                </c:pt>
                <c:pt idx="6204">
                  <c:v>399.3</c:v>
                </c:pt>
                <c:pt idx="6205">
                  <c:v>399.3</c:v>
                </c:pt>
                <c:pt idx="6206">
                  <c:v>399.3</c:v>
                </c:pt>
                <c:pt idx="6207">
                  <c:v>399.3</c:v>
                </c:pt>
                <c:pt idx="6208">
                  <c:v>399.3</c:v>
                </c:pt>
                <c:pt idx="6209">
                  <c:v>399.3</c:v>
                </c:pt>
                <c:pt idx="6210">
                  <c:v>399.3</c:v>
                </c:pt>
                <c:pt idx="6211">
                  <c:v>399.3</c:v>
                </c:pt>
                <c:pt idx="6212">
                  <c:v>399.3</c:v>
                </c:pt>
                <c:pt idx="6213">
                  <c:v>399.3</c:v>
                </c:pt>
                <c:pt idx="6214">
                  <c:v>399.2</c:v>
                </c:pt>
                <c:pt idx="6215">
                  <c:v>399.2</c:v>
                </c:pt>
                <c:pt idx="6216">
                  <c:v>399.2</c:v>
                </c:pt>
                <c:pt idx="6217">
                  <c:v>399.2</c:v>
                </c:pt>
                <c:pt idx="6218">
                  <c:v>399.2</c:v>
                </c:pt>
                <c:pt idx="6219">
                  <c:v>399.2</c:v>
                </c:pt>
                <c:pt idx="6220">
                  <c:v>399.2</c:v>
                </c:pt>
                <c:pt idx="6221">
                  <c:v>399.2</c:v>
                </c:pt>
                <c:pt idx="6222">
                  <c:v>399.2</c:v>
                </c:pt>
                <c:pt idx="6223">
                  <c:v>399.2</c:v>
                </c:pt>
                <c:pt idx="6224">
                  <c:v>399.2</c:v>
                </c:pt>
                <c:pt idx="6225">
                  <c:v>399.3</c:v>
                </c:pt>
                <c:pt idx="6226">
                  <c:v>399.3</c:v>
                </c:pt>
                <c:pt idx="6227">
                  <c:v>399.2</c:v>
                </c:pt>
                <c:pt idx="6228">
                  <c:v>399.3</c:v>
                </c:pt>
                <c:pt idx="6229">
                  <c:v>399.3</c:v>
                </c:pt>
                <c:pt idx="6230">
                  <c:v>399.3</c:v>
                </c:pt>
                <c:pt idx="6231">
                  <c:v>399.3</c:v>
                </c:pt>
                <c:pt idx="6232">
                  <c:v>399.3</c:v>
                </c:pt>
                <c:pt idx="6233">
                  <c:v>399.3</c:v>
                </c:pt>
                <c:pt idx="6234">
                  <c:v>399.4</c:v>
                </c:pt>
                <c:pt idx="6235">
                  <c:v>399.3</c:v>
                </c:pt>
                <c:pt idx="6236">
                  <c:v>399.3</c:v>
                </c:pt>
                <c:pt idx="6237">
                  <c:v>399.3</c:v>
                </c:pt>
                <c:pt idx="6238">
                  <c:v>399.3</c:v>
                </c:pt>
                <c:pt idx="6239">
                  <c:v>399.3</c:v>
                </c:pt>
                <c:pt idx="6240">
                  <c:v>399.3</c:v>
                </c:pt>
                <c:pt idx="6241">
                  <c:v>399.3</c:v>
                </c:pt>
                <c:pt idx="6242">
                  <c:v>399.3</c:v>
                </c:pt>
                <c:pt idx="6243">
                  <c:v>399.3</c:v>
                </c:pt>
                <c:pt idx="6244">
                  <c:v>399.3</c:v>
                </c:pt>
                <c:pt idx="6245">
                  <c:v>399.3</c:v>
                </c:pt>
                <c:pt idx="6246">
                  <c:v>399.3</c:v>
                </c:pt>
                <c:pt idx="6247">
                  <c:v>399.2</c:v>
                </c:pt>
                <c:pt idx="6248">
                  <c:v>399.2</c:v>
                </c:pt>
                <c:pt idx="6249">
                  <c:v>399.3</c:v>
                </c:pt>
                <c:pt idx="6250">
                  <c:v>399.2</c:v>
                </c:pt>
                <c:pt idx="6251">
                  <c:v>399.2</c:v>
                </c:pt>
                <c:pt idx="6252">
                  <c:v>399.2</c:v>
                </c:pt>
                <c:pt idx="6253">
                  <c:v>399.2</c:v>
                </c:pt>
                <c:pt idx="6254">
                  <c:v>399.2</c:v>
                </c:pt>
                <c:pt idx="6255">
                  <c:v>399.2</c:v>
                </c:pt>
                <c:pt idx="6256">
                  <c:v>399.2</c:v>
                </c:pt>
                <c:pt idx="6257">
                  <c:v>399.2</c:v>
                </c:pt>
                <c:pt idx="6258">
                  <c:v>399.2</c:v>
                </c:pt>
                <c:pt idx="6259">
                  <c:v>399.2</c:v>
                </c:pt>
                <c:pt idx="6260">
                  <c:v>399.2</c:v>
                </c:pt>
                <c:pt idx="6261">
                  <c:v>399.2</c:v>
                </c:pt>
                <c:pt idx="6262">
                  <c:v>399.2</c:v>
                </c:pt>
                <c:pt idx="6263">
                  <c:v>399.2</c:v>
                </c:pt>
                <c:pt idx="6264">
                  <c:v>399.2</c:v>
                </c:pt>
                <c:pt idx="6265">
                  <c:v>399.2</c:v>
                </c:pt>
                <c:pt idx="6266">
                  <c:v>399.2</c:v>
                </c:pt>
                <c:pt idx="6267">
                  <c:v>399.2</c:v>
                </c:pt>
                <c:pt idx="6268">
                  <c:v>399.3</c:v>
                </c:pt>
                <c:pt idx="6269">
                  <c:v>399.3</c:v>
                </c:pt>
                <c:pt idx="6270">
                  <c:v>399.3</c:v>
                </c:pt>
                <c:pt idx="6271">
                  <c:v>399.3</c:v>
                </c:pt>
                <c:pt idx="6272">
                  <c:v>399.3</c:v>
                </c:pt>
                <c:pt idx="6273">
                  <c:v>399.3</c:v>
                </c:pt>
                <c:pt idx="6274">
                  <c:v>399.4</c:v>
                </c:pt>
                <c:pt idx="6275">
                  <c:v>399.3</c:v>
                </c:pt>
                <c:pt idx="6276">
                  <c:v>399.3</c:v>
                </c:pt>
                <c:pt idx="6277">
                  <c:v>399.3</c:v>
                </c:pt>
                <c:pt idx="6278">
                  <c:v>399.3</c:v>
                </c:pt>
                <c:pt idx="6279">
                  <c:v>399.3</c:v>
                </c:pt>
                <c:pt idx="6280">
                  <c:v>399.3</c:v>
                </c:pt>
                <c:pt idx="6281">
                  <c:v>399.3</c:v>
                </c:pt>
                <c:pt idx="6282">
                  <c:v>399.3</c:v>
                </c:pt>
                <c:pt idx="6283">
                  <c:v>399.2</c:v>
                </c:pt>
                <c:pt idx="6284">
                  <c:v>399.2</c:v>
                </c:pt>
                <c:pt idx="6285">
                  <c:v>399.2</c:v>
                </c:pt>
                <c:pt idx="6286">
                  <c:v>399.2</c:v>
                </c:pt>
                <c:pt idx="6287">
                  <c:v>399.2</c:v>
                </c:pt>
                <c:pt idx="6288">
                  <c:v>399.2</c:v>
                </c:pt>
                <c:pt idx="6289">
                  <c:v>399.2</c:v>
                </c:pt>
                <c:pt idx="6290">
                  <c:v>399.2</c:v>
                </c:pt>
                <c:pt idx="6291">
                  <c:v>399.2</c:v>
                </c:pt>
                <c:pt idx="6292">
                  <c:v>399.2</c:v>
                </c:pt>
                <c:pt idx="6293">
                  <c:v>399.2</c:v>
                </c:pt>
                <c:pt idx="6294">
                  <c:v>399.2</c:v>
                </c:pt>
                <c:pt idx="6295">
                  <c:v>399.2</c:v>
                </c:pt>
                <c:pt idx="6296">
                  <c:v>399.2</c:v>
                </c:pt>
                <c:pt idx="6297">
                  <c:v>399.3</c:v>
                </c:pt>
                <c:pt idx="6298">
                  <c:v>399.2</c:v>
                </c:pt>
                <c:pt idx="6299">
                  <c:v>399.2</c:v>
                </c:pt>
                <c:pt idx="6300">
                  <c:v>399.2</c:v>
                </c:pt>
                <c:pt idx="6301">
                  <c:v>399.2</c:v>
                </c:pt>
                <c:pt idx="6302">
                  <c:v>399.2</c:v>
                </c:pt>
                <c:pt idx="6303">
                  <c:v>399.2</c:v>
                </c:pt>
                <c:pt idx="6304">
                  <c:v>399.2</c:v>
                </c:pt>
                <c:pt idx="6305">
                  <c:v>399.2</c:v>
                </c:pt>
                <c:pt idx="6306">
                  <c:v>399.2</c:v>
                </c:pt>
                <c:pt idx="6307">
                  <c:v>399.2</c:v>
                </c:pt>
                <c:pt idx="6308">
                  <c:v>399.3</c:v>
                </c:pt>
                <c:pt idx="6309">
                  <c:v>399.3</c:v>
                </c:pt>
                <c:pt idx="6310">
                  <c:v>399.3</c:v>
                </c:pt>
                <c:pt idx="6311">
                  <c:v>399.3</c:v>
                </c:pt>
                <c:pt idx="6312">
                  <c:v>399.3</c:v>
                </c:pt>
                <c:pt idx="6313">
                  <c:v>399.3</c:v>
                </c:pt>
                <c:pt idx="6314">
                  <c:v>399.3</c:v>
                </c:pt>
                <c:pt idx="6315">
                  <c:v>399.3</c:v>
                </c:pt>
                <c:pt idx="6316">
                  <c:v>399.3</c:v>
                </c:pt>
                <c:pt idx="6317">
                  <c:v>399.3</c:v>
                </c:pt>
                <c:pt idx="6318">
                  <c:v>399.3</c:v>
                </c:pt>
                <c:pt idx="6319">
                  <c:v>399.3</c:v>
                </c:pt>
                <c:pt idx="6320">
                  <c:v>399.3</c:v>
                </c:pt>
                <c:pt idx="6321">
                  <c:v>399.3</c:v>
                </c:pt>
                <c:pt idx="6322">
                  <c:v>399.3</c:v>
                </c:pt>
                <c:pt idx="6323">
                  <c:v>399.3</c:v>
                </c:pt>
                <c:pt idx="6324">
                  <c:v>399.3</c:v>
                </c:pt>
                <c:pt idx="6325">
                  <c:v>399.3</c:v>
                </c:pt>
                <c:pt idx="6326">
                  <c:v>399.2</c:v>
                </c:pt>
                <c:pt idx="6327">
                  <c:v>399.3</c:v>
                </c:pt>
                <c:pt idx="6328">
                  <c:v>399.2</c:v>
                </c:pt>
                <c:pt idx="6329">
                  <c:v>399.3</c:v>
                </c:pt>
                <c:pt idx="6330">
                  <c:v>399.3</c:v>
                </c:pt>
                <c:pt idx="6331">
                  <c:v>399.2</c:v>
                </c:pt>
                <c:pt idx="6332">
                  <c:v>399.2</c:v>
                </c:pt>
                <c:pt idx="6333">
                  <c:v>399.2</c:v>
                </c:pt>
                <c:pt idx="6334">
                  <c:v>399.2</c:v>
                </c:pt>
                <c:pt idx="6335">
                  <c:v>399.2</c:v>
                </c:pt>
                <c:pt idx="6336">
                  <c:v>399.2</c:v>
                </c:pt>
                <c:pt idx="6337">
                  <c:v>399.2</c:v>
                </c:pt>
                <c:pt idx="6338">
                  <c:v>399.2</c:v>
                </c:pt>
                <c:pt idx="6339">
                  <c:v>399.2</c:v>
                </c:pt>
                <c:pt idx="6340">
                  <c:v>399.2</c:v>
                </c:pt>
                <c:pt idx="6341">
                  <c:v>399.2</c:v>
                </c:pt>
                <c:pt idx="6342">
                  <c:v>399.2</c:v>
                </c:pt>
                <c:pt idx="6343">
                  <c:v>399.3</c:v>
                </c:pt>
                <c:pt idx="6344">
                  <c:v>399.3</c:v>
                </c:pt>
                <c:pt idx="6345">
                  <c:v>399.2</c:v>
                </c:pt>
                <c:pt idx="6346">
                  <c:v>399.2</c:v>
                </c:pt>
                <c:pt idx="6347">
                  <c:v>399.3</c:v>
                </c:pt>
                <c:pt idx="6348">
                  <c:v>399.3</c:v>
                </c:pt>
                <c:pt idx="6349">
                  <c:v>399.3</c:v>
                </c:pt>
                <c:pt idx="6350">
                  <c:v>399.3</c:v>
                </c:pt>
                <c:pt idx="6351">
                  <c:v>399.4</c:v>
                </c:pt>
                <c:pt idx="6352">
                  <c:v>399.3</c:v>
                </c:pt>
                <c:pt idx="6353">
                  <c:v>399.3</c:v>
                </c:pt>
                <c:pt idx="6354">
                  <c:v>399.3</c:v>
                </c:pt>
                <c:pt idx="6355">
                  <c:v>399.3</c:v>
                </c:pt>
                <c:pt idx="6356">
                  <c:v>399.3</c:v>
                </c:pt>
                <c:pt idx="6357">
                  <c:v>399.3</c:v>
                </c:pt>
                <c:pt idx="6358">
                  <c:v>399.3</c:v>
                </c:pt>
                <c:pt idx="6359">
                  <c:v>399.2</c:v>
                </c:pt>
                <c:pt idx="6360">
                  <c:v>399.3</c:v>
                </c:pt>
                <c:pt idx="6361">
                  <c:v>399.3</c:v>
                </c:pt>
                <c:pt idx="6362">
                  <c:v>399.3</c:v>
                </c:pt>
                <c:pt idx="6363">
                  <c:v>399.2</c:v>
                </c:pt>
                <c:pt idx="6364">
                  <c:v>399.2</c:v>
                </c:pt>
                <c:pt idx="6365">
                  <c:v>399.2</c:v>
                </c:pt>
                <c:pt idx="6366">
                  <c:v>399.2</c:v>
                </c:pt>
                <c:pt idx="6367">
                  <c:v>399.2</c:v>
                </c:pt>
                <c:pt idx="6368">
                  <c:v>399.2</c:v>
                </c:pt>
                <c:pt idx="6369">
                  <c:v>399.2</c:v>
                </c:pt>
                <c:pt idx="6370">
                  <c:v>399.2</c:v>
                </c:pt>
                <c:pt idx="6371">
                  <c:v>399.2</c:v>
                </c:pt>
                <c:pt idx="6372">
                  <c:v>399.2</c:v>
                </c:pt>
                <c:pt idx="6373">
                  <c:v>399.2</c:v>
                </c:pt>
                <c:pt idx="6374">
                  <c:v>399.2</c:v>
                </c:pt>
                <c:pt idx="6375">
                  <c:v>399.2</c:v>
                </c:pt>
                <c:pt idx="6376">
                  <c:v>399.2</c:v>
                </c:pt>
                <c:pt idx="6377">
                  <c:v>399.2</c:v>
                </c:pt>
                <c:pt idx="6378">
                  <c:v>399.1</c:v>
                </c:pt>
                <c:pt idx="6379">
                  <c:v>399.2</c:v>
                </c:pt>
                <c:pt idx="6380">
                  <c:v>399.2</c:v>
                </c:pt>
                <c:pt idx="6381">
                  <c:v>399.2</c:v>
                </c:pt>
                <c:pt idx="6382">
                  <c:v>399.2</c:v>
                </c:pt>
                <c:pt idx="6383">
                  <c:v>399.2</c:v>
                </c:pt>
                <c:pt idx="6384">
                  <c:v>399.2</c:v>
                </c:pt>
                <c:pt idx="6385">
                  <c:v>399.2</c:v>
                </c:pt>
                <c:pt idx="6386">
                  <c:v>399.3</c:v>
                </c:pt>
                <c:pt idx="6387">
                  <c:v>399.3</c:v>
                </c:pt>
                <c:pt idx="6388">
                  <c:v>399.3</c:v>
                </c:pt>
                <c:pt idx="6389">
                  <c:v>399.3</c:v>
                </c:pt>
                <c:pt idx="6390">
                  <c:v>399.4</c:v>
                </c:pt>
                <c:pt idx="6391">
                  <c:v>399.3</c:v>
                </c:pt>
                <c:pt idx="6392">
                  <c:v>399.3</c:v>
                </c:pt>
                <c:pt idx="6393">
                  <c:v>399.3</c:v>
                </c:pt>
                <c:pt idx="6394">
                  <c:v>399.3</c:v>
                </c:pt>
                <c:pt idx="6395">
                  <c:v>399.3</c:v>
                </c:pt>
                <c:pt idx="6396">
                  <c:v>399.3</c:v>
                </c:pt>
                <c:pt idx="6397">
                  <c:v>399.3</c:v>
                </c:pt>
                <c:pt idx="6398">
                  <c:v>399.3</c:v>
                </c:pt>
                <c:pt idx="6399">
                  <c:v>399.2</c:v>
                </c:pt>
                <c:pt idx="6400">
                  <c:v>399.2</c:v>
                </c:pt>
                <c:pt idx="6401">
                  <c:v>399.2</c:v>
                </c:pt>
                <c:pt idx="6402">
                  <c:v>399.2</c:v>
                </c:pt>
                <c:pt idx="6403">
                  <c:v>399.2</c:v>
                </c:pt>
                <c:pt idx="6404">
                  <c:v>399.2</c:v>
                </c:pt>
                <c:pt idx="6405">
                  <c:v>399.2</c:v>
                </c:pt>
                <c:pt idx="6406">
                  <c:v>399.2</c:v>
                </c:pt>
                <c:pt idx="6407">
                  <c:v>399.2</c:v>
                </c:pt>
                <c:pt idx="6408">
                  <c:v>399.3</c:v>
                </c:pt>
                <c:pt idx="6409">
                  <c:v>399.3</c:v>
                </c:pt>
                <c:pt idx="6410">
                  <c:v>399.3</c:v>
                </c:pt>
                <c:pt idx="6411">
                  <c:v>399.3</c:v>
                </c:pt>
                <c:pt idx="6412">
                  <c:v>399.2</c:v>
                </c:pt>
                <c:pt idx="6413">
                  <c:v>399.3</c:v>
                </c:pt>
                <c:pt idx="6414">
                  <c:v>399.2</c:v>
                </c:pt>
                <c:pt idx="6415">
                  <c:v>399.2</c:v>
                </c:pt>
                <c:pt idx="6416">
                  <c:v>399.2</c:v>
                </c:pt>
                <c:pt idx="6417">
                  <c:v>399.2</c:v>
                </c:pt>
                <c:pt idx="6418">
                  <c:v>399.2</c:v>
                </c:pt>
                <c:pt idx="6419">
                  <c:v>399.2</c:v>
                </c:pt>
                <c:pt idx="6420">
                  <c:v>399.2</c:v>
                </c:pt>
                <c:pt idx="6421">
                  <c:v>399.3</c:v>
                </c:pt>
                <c:pt idx="6422">
                  <c:v>399.3</c:v>
                </c:pt>
                <c:pt idx="6423">
                  <c:v>399.3</c:v>
                </c:pt>
                <c:pt idx="6424">
                  <c:v>399.3</c:v>
                </c:pt>
                <c:pt idx="6425">
                  <c:v>399.3</c:v>
                </c:pt>
                <c:pt idx="6426">
                  <c:v>399.3</c:v>
                </c:pt>
                <c:pt idx="6427">
                  <c:v>399.4</c:v>
                </c:pt>
                <c:pt idx="6428">
                  <c:v>399.4</c:v>
                </c:pt>
                <c:pt idx="6429">
                  <c:v>399.3</c:v>
                </c:pt>
                <c:pt idx="6430">
                  <c:v>399.4</c:v>
                </c:pt>
                <c:pt idx="6431">
                  <c:v>399.4</c:v>
                </c:pt>
                <c:pt idx="6432">
                  <c:v>399.3</c:v>
                </c:pt>
                <c:pt idx="6433">
                  <c:v>399.3</c:v>
                </c:pt>
                <c:pt idx="6434">
                  <c:v>399.3</c:v>
                </c:pt>
                <c:pt idx="6435">
                  <c:v>399.3</c:v>
                </c:pt>
                <c:pt idx="6436">
                  <c:v>399.3</c:v>
                </c:pt>
                <c:pt idx="6437">
                  <c:v>399.3</c:v>
                </c:pt>
                <c:pt idx="6438">
                  <c:v>399.2</c:v>
                </c:pt>
                <c:pt idx="6439">
                  <c:v>399.2</c:v>
                </c:pt>
                <c:pt idx="6440">
                  <c:v>399.3</c:v>
                </c:pt>
                <c:pt idx="6441">
                  <c:v>399.2</c:v>
                </c:pt>
                <c:pt idx="6442">
                  <c:v>399.2</c:v>
                </c:pt>
                <c:pt idx="6443">
                  <c:v>399.2</c:v>
                </c:pt>
                <c:pt idx="6444">
                  <c:v>399.2</c:v>
                </c:pt>
                <c:pt idx="6445">
                  <c:v>399.2</c:v>
                </c:pt>
                <c:pt idx="6446">
                  <c:v>399.2</c:v>
                </c:pt>
                <c:pt idx="6447">
                  <c:v>399.2</c:v>
                </c:pt>
                <c:pt idx="6448">
                  <c:v>399.2</c:v>
                </c:pt>
                <c:pt idx="6449">
                  <c:v>399.2</c:v>
                </c:pt>
                <c:pt idx="6450">
                  <c:v>399.2</c:v>
                </c:pt>
                <c:pt idx="6451">
                  <c:v>399.2</c:v>
                </c:pt>
                <c:pt idx="6452">
                  <c:v>399.2</c:v>
                </c:pt>
                <c:pt idx="6453">
                  <c:v>399.2</c:v>
                </c:pt>
                <c:pt idx="6454">
                  <c:v>399.2</c:v>
                </c:pt>
                <c:pt idx="6455">
                  <c:v>399.2</c:v>
                </c:pt>
                <c:pt idx="6456">
                  <c:v>399.2</c:v>
                </c:pt>
                <c:pt idx="6457">
                  <c:v>399.2</c:v>
                </c:pt>
                <c:pt idx="6458">
                  <c:v>399.2</c:v>
                </c:pt>
                <c:pt idx="6459">
                  <c:v>399.2</c:v>
                </c:pt>
                <c:pt idx="6460">
                  <c:v>399.3</c:v>
                </c:pt>
                <c:pt idx="6461">
                  <c:v>399.3</c:v>
                </c:pt>
                <c:pt idx="6462">
                  <c:v>399.3</c:v>
                </c:pt>
                <c:pt idx="6463">
                  <c:v>399.3</c:v>
                </c:pt>
                <c:pt idx="6464">
                  <c:v>399.4</c:v>
                </c:pt>
                <c:pt idx="6465">
                  <c:v>399.4</c:v>
                </c:pt>
                <c:pt idx="6466">
                  <c:v>399.4</c:v>
                </c:pt>
                <c:pt idx="6467">
                  <c:v>399.4</c:v>
                </c:pt>
                <c:pt idx="6468">
                  <c:v>399.4</c:v>
                </c:pt>
                <c:pt idx="6469">
                  <c:v>399.4</c:v>
                </c:pt>
                <c:pt idx="6470">
                  <c:v>399.3</c:v>
                </c:pt>
                <c:pt idx="6471">
                  <c:v>399.3</c:v>
                </c:pt>
                <c:pt idx="6472">
                  <c:v>399.3</c:v>
                </c:pt>
                <c:pt idx="6473">
                  <c:v>399.3</c:v>
                </c:pt>
                <c:pt idx="6474">
                  <c:v>399.3</c:v>
                </c:pt>
                <c:pt idx="6475">
                  <c:v>399.3</c:v>
                </c:pt>
                <c:pt idx="6476">
                  <c:v>399.2</c:v>
                </c:pt>
                <c:pt idx="6477">
                  <c:v>399.2</c:v>
                </c:pt>
                <c:pt idx="6478">
                  <c:v>399.2</c:v>
                </c:pt>
                <c:pt idx="6479">
                  <c:v>399.2</c:v>
                </c:pt>
                <c:pt idx="6480">
                  <c:v>399.2</c:v>
                </c:pt>
                <c:pt idx="6481">
                  <c:v>399.2</c:v>
                </c:pt>
                <c:pt idx="6482">
                  <c:v>399.2</c:v>
                </c:pt>
                <c:pt idx="6483">
                  <c:v>399.2</c:v>
                </c:pt>
                <c:pt idx="6484">
                  <c:v>399.2</c:v>
                </c:pt>
                <c:pt idx="6485">
                  <c:v>399.4</c:v>
                </c:pt>
                <c:pt idx="6486">
                  <c:v>399.6</c:v>
                </c:pt>
                <c:pt idx="6487">
                  <c:v>400</c:v>
                </c:pt>
                <c:pt idx="6488">
                  <c:v>400.6</c:v>
                </c:pt>
                <c:pt idx="6489">
                  <c:v>401.2</c:v>
                </c:pt>
                <c:pt idx="6490">
                  <c:v>401.9</c:v>
                </c:pt>
                <c:pt idx="6491">
                  <c:v>402.6</c:v>
                </c:pt>
                <c:pt idx="6492">
                  <c:v>403.3</c:v>
                </c:pt>
                <c:pt idx="6493">
                  <c:v>404</c:v>
                </c:pt>
                <c:pt idx="6494">
                  <c:v>404.7</c:v>
                </c:pt>
                <c:pt idx="6495">
                  <c:v>405.5</c:v>
                </c:pt>
                <c:pt idx="6496">
                  <c:v>406.3</c:v>
                </c:pt>
                <c:pt idx="6497">
                  <c:v>407.1</c:v>
                </c:pt>
                <c:pt idx="6498">
                  <c:v>407.9</c:v>
                </c:pt>
                <c:pt idx="6499">
                  <c:v>408.7</c:v>
                </c:pt>
                <c:pt idx="6500">
                  <c:v>409.5</c:v>
                </c:pt>
                <c:pt idx="6501">
                  <c:v>410.3</c:v>
                </c:pt>
                <c:pt idx="6502">
                  <c:v>411.1</c:v>
                </c:pt>
                <c:pt idx="6503">
                  <c:v>411.9</c:v>
                </c:pt>
                <c:pt idx="6504">
                  <c:v>412.8</c:v>
                </c:pt>
                <c:pt idx="6505">
                  <c:v>413.6</c:v>
                </c:pt>
                <c:pt idx="6506">
                  <c:v>414.5</c:v>
                </c:pt>
                <c:pt idx="6507">
                  <c:v>415.3</c:v>
                </c:pt>
                <c:pt idx="6508">
                  <c:v>416.1</c:v>
                </c:pt>
                <c:pt idx="6509">
                  <c:v>416.9</c:v>
                </c:pt>
                <c:pt idx="6510">
                  <c:v>417.7</c:v>
                </c:pt>
                <c:pt idx="6511">
                  <c:v>418.5</c:v>
                </c:pt>
                <c:pt idx="6512">
                  <c:v>419.3</c:v>
                </c:pt>
                <c:pt idx="6513">
                  <c:v>420.1</c:v>
                </c:pt>
                <c:pt idx="6514">
                  <c:v>420.9</c:v>
                </c:pt>
                <c:pt idx="6515">
                  <c:v>421.8</c:v>
                </c:pt>
                <c:pt idx="6516">
                  <c:v>422.6</c:v>
                </c:pt>
                <c:pt idx="6517">
                  <c:v>423.4</c:v>
                </c:pt>
                <c:pt idx="6518">
                  <c:v>424.2</c:v>
                </c:pt>
                <c:pt idx="6519">
                  <c:v>425.1</c:v>
                </c:pt>
                <c:pt idx="6520">
                  <c:v>425.9</c:v>
                </c:pt>
                <c:pt idx="6521">
                  <c:v>426.8</c:v>
                </c:pt>
                <c:pt idx="6522">
                  <c:v>427.6</c:v>
                </c:pt>
                <c:pt idx="6523">
                  <c:v>428.5</c:v>
                </c:pt>
                <c:pt idx="6524">
                  <c:v>429.3</c:v>
                </c:pt>
                <c:pt idx="6525">
                  <c:v>430.1</c:v>
                </c:pt>
                <c:pt idx="6526">
                  <c:v>431</c:v>
                </c:pt>
                <c:pt idx="6527">
                  <c:v>431.8</c:v>
                </c:pt>
                <c:pt idx="6528">
                  <c:v>432.6</c:v>
                </c:pt>
                <c:pt idx="6529">
                  <c:v>433.5</c:v>
                </c:pt>
                <c:pt idx="6530">
                  <c:v>434.3</c:v>
                </c:pt>
                <c:pt idx="6531">
                  <c:v>435.1</c:v>
                </c:pt>
                <c:pt idx="6532">
                  <c:v>436</c:v>
                </c:pt>
                <c:pt idx="6533">
                  <c:v>436.9</c:v>
                </c:pt>
                <c:pt idx="6534">
                  <c:v>437.7</c:v>
                </c:pt>
                <c:pt idx="6535">
                  <c:v>438.5</c:v>
                </c:pt>
                <c:pt idx="6536">
                  <c:v>439.4</c:v>
                </c:pt>
                <c:pt idx="6537">
                  <c:v>440.3</c:v>
                </c:pt>
                <c:pt idx="6538">
                  <c:v>441.1</c:v>
                </c:pt>
                <c:pt idx="6539">
                  <c:v>442</c:v>
                </c:pt>
                <c:pt idx="6540">
                  <c:v>442.9</c:v>
                </c:pt>
                <c:pt idx="6541">
                  <c:v>443.7</c:v>
                </c:pt>
                <c:pt idx="6542">
                  <c:v>444.5</c:v>
                </c:pt>
                <c:pt idx="6543">
                  <c:v>445.4</c:v>
                </c:pt>
                <c:pt idx="6544">
                  <c:v>446.3</c:v>
                </c:pt>
                <c:pt idx="6545">
                  <c:v>447.1</c:v>
                </c:pt>
                <c:pt idx="6546">
                  <c:v>447.9</c:v>
                </c:pt>
                <c:pt idx="6547">
                  <c:v>448.8</c:v>
                </c:pt>
                <c:pt idx="6548">
                  <c:v>449.6</c:v>
                </c:pt>
                <c:pt idx="6549">
                  <c:v>450.5</c:v>
                </c:pt>
                <c:pt idx="6550">
                  <c:v>451.3</c:v>
                </c:pt>
                <c:pt idx="6551">
                  <c:v>452.2</c:v>
                </c:pt>
                <c:pt idx="6552">
                  <c:v>453</c:v>
                </c:pt>
                <c:pt idx="6553">
                  <c:v>453.8</c:v>
                </c:pt>
                <c:pt idx="6554">
                  <c:v>454.7</c:v>
                </c:pt>
                <c:pt idx="6555">
                  <c:v>455.5</c:v>
                </c:pt>
                <c:pt idx="6556">
                  <c:v>456.3</c:v>
                </c:pt>
                <c:pt idx="6557">
                  <c:v>457.2</c:v>
                </c:pt>
                <c:pt idx="6558">
                  <c:v>458</c:v>
                </c:pt>
                <c:pt idx="6559">
                  <c:v>458.9</c:v>
                </c:pt>
                <c:pt idx="6560">
                  <c:v>459.7</c:v>
                </c:pt>
                <c:pt idx="6561">
                  <c:v>460.6</c:v>
                </c:pt>
                <c:pt idx="6562">
                  <c:v>461.4</c:v>
                </c:pt>
                <c:pt idx="6563">
                  <c:v>462.2</c:v>
                </c:pt>
                <c:pt idx="6564">
                  <c:v>463.1</c:v>
                </c:pt>
                <c:pt idx="6565">
                  <c:v>464</c:v>
                </c:pt>
                <c:pt idx="6566">
                  <c:v>464.8</c:v>
                </c:pt>
                <c:pt idx="6567">
                  <c:v>465.6</c:v>
                </c:pt>
                <c:pt idx="6568">
                  <c:v>466.4</c:v>
                </c:pt>
                <c:pt idx="6569">
                  <c:v>467.3</c:v>
                </c:pt>
                <c:pt idx="6570">
                  <c:v>468.2</c:v>
                </c:pt>
                <c:pt idx="6571">
                  <c:v>469</c:v>
                </c:pt>
                <c:pt idx="6572">
                  <c:v>469.9</c:v>
                </c:pt>
                <c:pt idx="6573">
                  <c:v>470.8</c:v>
                </c:pt>
                <c:pt idx="6574">
                  <c:v>471.6</c:v>
                </c:pt>
                <c:pt idx="6575">
                  <c:v>472.5</c:v>
                </c:pt>
                <c:pt idx="6576">
                  <c:v>473.4</c:v>
                </c:pt>
                <c:pt idx="6577">
                  <c:v>474.2</c:v>
                </c:pt>
                <c:pt idx="6578">
                  <c:v>475.1</c:v>
                </c:pt>
                <c:pt idx="6579">
                  <c:v>476</c:v>
                </c:pt>
                <c:pt idx="6580">
                  <c:v>476.8</c:v>
                </c:pt>
                <c:pt idx="6581">
                  <c:v>477.7</c:v>
                </c:pt>
                <c:pt idx="6582">
                  <c:v>478.5</c:v>
                </c:pt>
                <c:pt idx="6583">
                  <c:v>479.4</c:v>
                </c:pt>
                <c:pt idx="6584">
                  <c:v>480.2</c:v>
                </c:pt>
                <c:pt idx="6585">
                  <c:v>481</c:v>
                </c:pt>
                <c:pt idx="6586">
                  <c:v>481.9</c:v>
                </c:pt>
                <c:pt idx="6587">
                  <c:v>482.7</c:v>
                </c:pt>
                <c:pt idx="6588">
                  <c:v>483.6</c:v>
                </c:pt>
                <c:pt idx="6589">
                  <c:v>484.4</c:v>
                </c:pt>
                <c:pt idx="6590">
                  <c:v>485.2</c:v>
                </c:pt>
                <c:pt idx="6591">
                  <c:v>486.1</c:v>
                </c:pt>
                <c:pt idx="6592">
                  <c:v>486.9</c:v>
                </c:pt>
                <c:pt idx="6593">
                  <c:v>487.7</c:v>
                </c:pt>
                <c:pt idx="6594">
                  <c:v>488.6</c:v>
                </c:pt>
                <c:pt idx="6595">
                  <c:v>489.4</c:v>
                </c:pt>
                <c:pt idx="6596">
                  <c:v>490.2</c:v>
                </c:pt>
                <c:pt idx="6597">
                  <c:v>491.1</c:v>
                </c:pt>
                <c:pt idx="6598">
                  <c:v>491.9</c:v>
                </c:pt>
                <c:pt idx="6599">
                  <c:v>492.8</c:v>
                </c:pt>
                <c:pt idx="6600">
                  <c:v>493.6</c:v>
                </c:pt>
                <c:pt idx="6601">
                  <c:v>494.5</c:v>
                </c:pt>
                <c:pt idx="6602">
                  <c:v>495.3</c:v>
                </c:pt>
                <c:pt idx="6603">
                  <c:v>496.2</c:v>
                </c:pt>
                <c:pt idx="6604">
                  <c:v>497</c:v>
                </c:pt>
                <c:pt idx="6605">
                  <c:v>497.8</c:v>
                </c:pt>
                <c:pt idx="6606">
                  <c:v>498.7</c:v>
                </c:pt>
                <c:pt idx="6607">
                  <c:v>499.5</c:v>
                </c:pt>
                <c:pt idx="6608">
                  <c:v>500.4</c:v>
                </c:pt>
                <c:pt idx="6609">
                  <c:v>501.2</c:v>
                </c:pt>
                <c:pt idx="6610">
                  <c:v>502</c:v>
                </c:pt>
                <c:pt idx="6611">
                  <c:v>502.9</c:v>
                </c:pt>
                <c:pt idx="6612">
                  <c:v>503.7</c:v>
                </c:pt>
                <c:pt idx="6613">
                  <c:v>504.6</c:v>
                </c:pt>
                <c:pt idx="6614">
                  <c:v>505.4</c:v>
                </c:pt>
                <c:pt idx="6615">
                  <c:v>506.2</c:v>
                </c:pt>
                <c:pt idx="6616">
                  <c:v>507.1</c:v>
                </c:pt>
                <c:pt idx="6617">
                  <c:v>508</c:v>
                </c:pt>
                <c:pt idx="6618">
                  <c:v>508.8</c:v>
                </c:pt>
                <c:pt idx="6619">
                  <c:v>509.7</c:v>
                </c:pt>
                <c:pt idx="6620">
                  <c:v>510.5</c:v>
                </c:pt>
                <c:pt idx="6621">
                  <c:v>511.4</c:v>
                </c:pt>
                <c:pt idx="6622">
                  <c:v>512.29999999999995</c:v>
                </c:pt>
                <c:pt idx="6623">
                  <c:v>513.20000000000005</c:v>
                </c:pt>
                <c:pt idx="6624">
                  <c:v>514</c:v>
                </c:pt>
                <c:pt idx="6625">
                  <c:v>514.79999999999995</c:v>
                </c:pt>
                <c:pt idx="6626">
                  <c:v>515.6</c:v>
                </c:pt>
                <c:pt idx="6627">
                  <c:v>516.5</c:v>
                </c:pt>
                <c:pt idx="6628">
                  <c:v>517.20000000000005</c:v>
                </c:pt>
                <c:pt idx="6629">
                  <c:v>518.1</c:v>
                </c:pt>
                <c:pt idx="6630">
                  <c:v>519</c:v>
                </c:pt>
                <c:pt idx="6631">
                  <c:v>519.79999999999995</c:v>
                </c:pt>
                <c:pt idx="6632">
                  <c:v>520.70000000000005</c:v>
                </c:pt>
                <c:pt idx="6633">
                  <c:v>521.5</c:v>
                </c:pt>
                <c:pt idx="6634">
                  <c:v>522.4</c:v>
                </c:pt>
                <c:pt idx="6635">
                  <c:v>523.29999999999995</c:v>
                </c:pt>
                <c:pt idx="6636">
                  <c:v>524.1</c:v>
                </c:pt>
                <c:pt idx="6637">
                  <c:v>525</c:v>
                </c:pt>
                <c:pt idx="6638">
                  <c:v>525.79999999999995</c:v>
                </c:pt>
                <c:pt idx="6639">
                  <c:v>526.6</c:v>
                </c:pt>
                <c:pt idx="6640">
                  <c:v>527.5</c:v>
                </c:pt>
                <c:pt idx="6641">
                  <c:v>528.4</c:v>
                </c:pt>
                <c:pt idx="6642">
                  <c:v>529.20000000000005</c:v>
                </c:pt>
                <c:pt idx="6643">
                  <c:v>530.1</c:v>
                </c:pt>
                <c:pt idx="6644">
                  <c:v>530.9</c:v>
                </c:pt>
                <c:pt idx="6645">
                  <c:v>531.70000000000005</c:v>
                </c:pt>
                <c:pt idx="6646">
                  <c:v>532.6</c:v>
                </c:pt>
                <c:pt idx="6647">
                  <c:v>533.5</c:v>
                </c:pt>
                <c:pt idx="6648">
                  <c:v>534.29999999999995</c:v>
                </c:pt>
                <c:pt idx="6649">
                  <c:v>535.20000000000005</c:v>
                </c:pt>
                <c:pt idx="6650">
                  <c:v>536.1</c:v>
                </c:pt>
                <c:pt idx="6651">
                  <c:v>537</c:v>
                </c:pt>
                <c:pt idx="6652">
                  <c:v>537.9</c:v>
                </c:pt>
                <c:pt idx="6653">
                  <c:v>538.70000000000005</c:v>
                </c:pt>
                <c:pt idx="6654">
                  <c:v>539.6</c:v>
                </c:pt>
                <c:pt idx="6655">
                  <c:v>540.4</c:v>
                </c:pt>
                <c:pt idx="6656">
                  <c:v>541.29999999999995</c:v>
                </c:pt>
                <c:pt idx="6657">
                  <c:v>542.1</c:v>
                </c:pt>
                <c:pt idx="6658">
                  <c:v>543</c:v>
                </c:pt>
                <c:pt idx="6659">
                  <c:v>543.9</c:v>
                </c:pt>
                <c:pt idx="6660">
                  <c:v>544.70000000000005</c:v>
                </c:pt>
                <c:pt idx="6661">
                  <c:v>545.6</c:v>
                </c:pt>
                <c:pt idx="6662">
                  <c:v>546.5</c:v>
                </c:pt>
                <c:pt idx="6663">
                  <c:v>547.29999999999995</c:v>
                </c:pt>
                <c:pt idx="6664">
                  <c:v>548.20000000000005</c:v>
                </c:pt>
                <c:pt idx="6665">
                  <c:v>549</c:v>
                </c:pt>
                <c:pt idx="6666">
                  <c:v>549.79999999999995</c:v>
                </c:pt>
                <c:pt idx="6667">
                  <c:v>550.70000000000005</c:v>
                </c:pt>
                <c:pt idx="6668">
                  <c:v>551.5</c:v>
                </c:pt>
                <c:pt idx="6669">
                  <c:v>552.4</c:v>
                </c:pt>
                <c:pt idx="6670">
                  <c:v>553.20000000000005</c:v>
                </c:pt>
                <c:pt idx="6671">
                  <c:v>554.1</c:v>
                </c:pt>
                <c:pt idx="6672">
                  <c:v>554.9</c:v>
                </c:pt>
                <c:pt idx="6673">
                  <c:v>555.79999999999995</c:v>
                </c:pt>
                <c:pt idx="6674">
                  <c:v>556.6</c:v>
                </c:pt>
                <c:pt idx="6675">
                  <c:v>557.5</c:v>
                </c:pt>
                <c:pt idx="6676">
                  <c:v>558.29999999999995</c:v>
                </c:pt>
                <c:pt idx="6677">
                  <c:v>559.20000000000005</c:v>
                </c:pt>
                <c:pt idx="6678">
                  <c:v>560</c:v>
                </c:pt>
                <c:pt idx="6679">
                  <c:v>560.9</c:v>
                </c:pt>
                <c:pt idx="6680">
                  <c:v>561.70000000000005</c:v>
                </c:pt>
                <c:pt idx="6681">
                  <c:v>562.6</c:v>
                </c:pt>
                <c:pt idx="6682">
                  <c:v>563.4</c:v>
                </c:pt>
                <c:pt idx="6683">
                  <c:v>564.29999999999995</c:v>
                </c:pt>
                <c:pt idx="6684">
                  <c:v>565.1</c:v>
                </c:pt>
                <c:pt idx="6685">
                  <c:v>565.9</c:v>
                </c:pt>
                <c:pt idx="6686">
                  <c:v>566.79999999999995</c:v>
                </c:pt>
                <c:pt idx="6687">
                  <c:v>567.70000000000005</c:v>
                </c:pt>
                <c:pt idx="6688">
                  <c:v>568.6</c:v>
                </c:pt>
                <c:pt idx="6689">
                  <c:v>569.4</c:v>
                </c:pt>
                <c:pt idx="6690">
                  <c:v>570.29999999999995</c:v>
                </c:pt>
                <c:pt idx="6691">
                  <c:v>571.1</c:v>
                </c:pt>
                <c:pt idx="6692">
                  <c:v>572</c:v>
                </c:pt>
                <c:pt idx="6693">
                  <c:v>572.9</c:v>
                </c:pt>
                <c:pt idx="6694">
                  <c:v>573.70000000000005</c:v>
                </c:pt>
                <c:pt idx="6695">
                  <c:v>574.6</c:v>
                </c:pt>
                <c:pt idx="6696">
                  <c:v>575.5</c:v>
                </c:pt>
                <c:pt idx="6697">
                  <c:v>576.29999999999995</c:v>
                </c:pt>
                <c:pt idx="6698">
                  <c:v>577.1</c:v>
                </c:pt>
                <c:pt idx="6699">
                  <c:v>578</c:v>
                </c:pt>
                <c:pt idx="6700">
                  <c:v>578.79999999999995</c:v>
                </c:pt>
                <c:pt idx="6701">
                  <c:v>579.70000000000005</c:v>
                </c:pt>
                <c:pt idx="6702">
                  <c:v>580.5</c:v>
                </c:pt>
                <c:pt idx="6703">
                  <c:v>581.4</c:v>
                </c:pt>
                <c:pt idx="6704">
                  <c:v>582.20000000000005</c:v>
                </c:pt>
                <c:pt idx="6705">
                  <c:v>583</c:v>
                </c:pt>
                <c:pt idx="6706">
                  <c:v>583.9</c:v>
                </c:pt>
                <c:pt idx="6707">
                  <c:v>584.70000000000005</c:v>
                </c:pt>
                <c:pt idx="6708">
                  <c:v>585.6</c:v>
                </c:pt>
                <c:pt idx="6709">
                  <c:v>586.4</c:v>
                </c:pt>
                <c:pt idx="6710">
                  <c:v>587.20000000000005</c:v>
                </c:pt>
                <c:pt idx="6711">
                  <c:v>588.1</c:v>
                </c:pt>
                <c:pt idx="6712">
                  <c:v>588.9</c:v>
                </c:pt>
                <c:pt idx="6713">
                  <c:v>589.79999999999995</c:v>
                </c:pt>
                <c:pt idx="6714">
                  <c:v>590.70000000000005</c:v>
                </c:pt>
                <c:pt idx="6715">
                  <c:v>591.5</c:v>
                </c:pt>
                <c:pt idx="6716">
                  <c:v>592.29999999999995</c:v>
                </c:pt>
                <c:pt idx="6717">
                  <c:v>593.20000000000005</c:v>
                </c:pt>
                <c:pt idx="6718">
                  <c:v>594.1</c:v>
                </c:pt>
                <c:pt idx="6719">
                  <c:v>594.9</c:v>
                </c:pt>
                <c:pt idx="6720">
                  <c:v>595.79999999999995</c:v>
                </c:pt>
                <c:pt idx="6721">
                  <c:v>596.6</c:v>
                </c:pt>
                <c:pt idx="6722">
                  <c:v>597.5</c:v>
                </c:pt>
                <c:pt idx="6723">
                  <c:v>598.29999999999995</c:v>
                </c:pt>
                <c:pt idx="6724">
                  <c:v>599.20000000000005</c:v>
                </c:pt>
                <c:pt idx="6725">
                  <c:v>600</c:v>
                </c:pt>
                <c:pt idx="6726">
                  <c:v>600.9</c:v>
                </c:pt>
                <c:pt idx="6727">
                  <c:v>601.70000000000005</c:v>
                </c:pt>
                <c:pt idx="6728">
                  <c:v>602.5</c:v>
                </c:pt>
                <c:pt idx="6729">
                  <c:v>603.29999999999995</c:v>
                </c:pt>
                <c:pt idx="6730">
                  <c:v>604.29999999999995</c:v>
                </c:pt>
                <c:pt idx="6731">
                  <c:v>605.1</c:v>
                </c:pt>
                <c:pt idx="6732">
                  <c:v>605.9</c:v>
                </c:pt>
                <c:pt idx="6733">
                  <c:v>606.79999999999995</c:v>
                </c:pt>
                <c:pt idx="6734">
                  <c:v>607.70000000000005</c:v>
                </c:pt>
                <c:pt idx="6735">
                  <c:v>608.5</c:v>
                </c:pt>
                <c:pt idx="6736">
                  <c:v>609.4</c:v>
                </c:pt>
                <c:pt idx="6737">
                  <c:v>610.20000000000005</c:v>
                </c:pt>
                <c:pt idx="6738">
                  <c:v>611.1</c:v>
                </c:pt>
                <c:pt idx="6739">
                  <c:v>611.9</c:v>
                </c:pt>
                <c:pt idx="6740">
                  <c:v>612.70000000000005</c:v>
                </c:pt>
                <c:pt idx="6741">
                  <c:v>613.5</c:v>
                </c:pt>
                <c:pt idx="6742">
                  <c:v>614.4</c:v>
                </c:pt>
                <c:pt idx="6743">
                  <c:v>615.20000000000005</c:v>
                </c:pt>
                <c:pt idx="6744">
                  <c:v>616.1</c:v>
                </c:pt>
                <c:pt idx="6745">
                  <c:v>616.9</c:v>
                </c:pt>
                <c:pt idx="6746">
                  <c:v>617.70000000000005</c:v>
                </c:pt>
                <c:pt idx="6747">
                  <c:v>618.6</c:v>
                </c:pt>
                <c:pt idx="6748">
                  <c:v>619.4</c:v>
                </c:pt>
                <c:pt idx="6749">
                  <c:v>620.29999999999995</c:v>
                </c:pt>
                <c:pt idx="6750">
                  <c:v>621.1</c:v>
                </c:pt>
                <c:pt idx="6751">
                  <c:v>622</c:v>
                </c:pt>
                <c:pt idx="6752">
                  <c:v>622.79999999999995</c:v>
                </c:pt>
                <c:pt idx="6753">
                  <c:v>623.6</c:v>
                </c:pt>
                <c:pt idx="6754">
                  <c:v>624.5</c:v>
                </c:pt>
                <c:pt idx="6755">
                  <c:v>625.29999999999995</c:v>
                </c:pt>
                <c:pt idx="6756">
                  <c:v>626.20000000000005</c:v>
                </c:pt>
                <c:pt idx="6757">
                  <c:v>627.1</c:v>
                </c:pt>
                <c:pt idx="6758">
                  <c:v>627.9</c:v>
                </c:pt>
                <c:pt idx="6759">
                  <c:v>628.70000000000005</c:v>
                </c:pt>
                <c:pt idx="6760">
                  <c:v>629.5</c:v>
                </c:pt>
                <c:pt idx="6761">
                  <c:v>630.4</c:v>
                </c:pt>
                <c:pt idx="6762">
                  <c:v>631.29999999999995</c:v>
                </c:pt>
                <c:pt idx="6763">
                  <c:v>632.20000000000005</c:v>
                </c:pt>
                <c:pt idx="6764">
                  <c:v>633</c:v>
                </c:pt>
                <c:pt idx="6765">
                  <c:v>633.9</c:v>
                </c:pt>
                <c:pt idx="6766">
                  <c:v>634.70000000000005</c:v>
                </c:pt>
                <c:pt idx="6767">
                  <c:v>635.6</c:v>
                </c:pt>
                <c:pt idx="6768">
                  <c:v>636.4</c:v>
                </c:pt>
                <c:pt idx="6769">
                  <c:v>637.29999999999995</c:v>
                </c:pt>
                <c:pt idx="6770">
                  <c:v>638.20000000000005</c:v>
                </c:pt>
                <c:pt idx="6771">
                  <c:v>639</c:v>
                </c:pt>
                <c:pt idx="6772">
                  <c:v>639.9</c:v>
                </c:pt>
                <c:pt idx="6773">
                  <c:v>640.70000000000005</c:v>
                </c:pt>
                <c:pt idx="6774">
                  <c:v>641.6</c:v>
                </c:pt>
                <c:pt idx="6775">
                  <c:v>642.4</c:v>
                </c:pt>
                <c:pt idx="6776">
                  <c:v>643.29999999999995</c:v>
                </c:pt>
                <c:pt idx="6777">
                  <c:v>644.1</c:v>
                </c:pt>
                <c:pt idx="6778">
                  <c:v>645</c:v>
                </c:pt>
                <c:pt idx="6779">
                  <c:v>645.79999999999995</c:v>
                </c:pt>
                <c:pt idx="6780">
                  <c:v>646.6</c:v>
                </c:pt>
                <c:pt idx="6781">
                  <c:v>647.5</c:v>
                </c:pt>
                <c:pt idx="6782">
                  <c:v>648.29999999999995</c:v>
                </c:pt>
                <c:pt idx="6783">
                  <c:v>649.20000000000005</c:v>
                </c:pt>
                <c:pt idx="6784">
                  <c:v>650</c:v>
                </c:pt>
                <c:pt idx="6785">
                  <c:v>650.9</c:v>
                </c:pt>
                <c:pt idx="6786">
                  <c:v>651.70000000000005</c:v>
                </c:pt>
                <c:pt idx="6787">
                  <c:v>652.5</c:v>
                </c:pt>
                <c:pt idx="6788">
                  <c:v>653.4</c:v>
                </c:pt>
                <c:pt idx="6789">
                  <c:v>654.20000000000005</c:v>
                </c:pt>
                <c:pt idx="6790">
                  <c:v>655.1</c:v>
                </c:pt>
                <c:pt idx="6791">
                  <c:v>655.9</c:v>
                </c:pt>
                <c:pt idx="6792">
                  <c:v>656.8</c:v>
                </c:pt>
                <c:pt idx="6793">
                  <c:v>657.6</c:v>
                </c:pt>
                <c:pt idx="6794">
                  <c:v>658.4</c:v>
                </c:pt>
                <c:pt idx="6795">
                  <c:v>659.3</c:v>
                </c:pt>
                <c:pt idx="6796">
                  <c:v>660.2</c:v>
                </c:pt>
                <c:pt idx="6797">
                  <c:v>661</c:v>
                </c:pt>
                <c:pt idx="6798">
                  <c:v>661.8</c:v>
                </c:pt>
                <c:pt idx="6799">
                  <c:v>662.5</c:v>
                </c:pt>
                <c:pt idx="6800">
                  <c:v>662.9</c:v>
                </c:pt>
                <c:pt idx="6801">
                  <c:v>663.2</c:v>
                </c:pt>
                <c:pt idx="6802">
                  <c:v>663.4</c:v>
                </c:pt>
                <c:pt idx="6803">
                  <c:v>663.4</c:v>
                </c:pt>
                <c:pt idx="6804">
                  <c:v>663.5</c:v>
                </c:pt>
                <c:pt idx="6805">
                  <c:v>663.5</c:v>
                </c:pt>
                <c:pt idx="6806">
                  <c:v>663.5</c:v>
                </c:pt>
                <c:pt idx="6807">
                  <c:v>663.6</c:v>
                </c:pt>
                <c:pt idx="6808">
                  <c:v>663.5</c:v>
                </c:pt>
                <c:pt idx="6809">
                  <c:v>663.6</c:v>
                </c:pt>
                <c:pt idx="6810">
                  <c:v>663.6</c:v>
                </c:pt>
                <c:pt idx="6811">
                  <c:v>663.7</c:v>
                </c:pt>
                <c:pt idx="6812">
                  <c:v>663.6</c:v>
                </c:pt>
                <c:pt idx="6813">
                  <c:v>663.7</c:v>
                </c:pt>
                <c:pt idx="6814">
                  <c:v>663.7</c:v>
                </c:pt>
                <c:pt idx="6815">
                  <c:v>663.7</c:v>
                </c:pt>
                <c:pt idx="6816">
                  <c:v>663.8</c:v>
                </c:pt>
                <c:pt idx="6817">
                  <c:v>663.8</c:v>
                </c:pt>
                <c:pt idx="6818">
                  <c:v>663.8</c:v>
                </c:pt>
                <c:pt idx="6819">
                  <c:v>663.7</c:v>
                </c:pt>
                <c:pt idx="6820">
                  <c:v>663.7</c:v>
                </c:pt>
                <c:pt idx="6821">
                  <c:v>663.7</c:v>
                </c:pt>
                <c:pt idx="6822">
                  <c:v>663.7</c:v>
                </c:pt>
                <c:pt idx="6823">
                  <c:v>663.7</c:v>
                </c:pt>
                <c:pt idx="6824">
                  <c:v>663.8</c:v>
                </c:pt>
                <c:pt idx="6825">
                  <c:v>663.8</c:v>
                </c:pt>
                <c:pt idx="6826">
                  <c:v>663.8</c:v>
                </c:pt>
                <c:pt idx="6827">
                  <c:v>663.8</c:v>
                </c:pt>
                <c:pt idx="6828">
                  <c:v>663.8</c:v>
                </c:pt>
                <c:pt idx="6829">
                  <c:v>663.8</c:v>
                </c:pt>
                <c:pt idx="6830">
                  <c:v>663.8</c:v>
                </c:pt>
                <c:pt idx="6831">
                  <c:v>663.8</c:v>
                </c:pt>
                <c:pt idx="6832">
                  <c:v>663.8</c:v>
                </c:pt>
                <c:pt idx="6833">
                  <c:v>663.9</c:v>
                </c:pt>
                <c:pt idx="6834">
                  <c:v>663.8</c:v>
                </c:pt>
                <c:pt idx="6835">
                  <c:v>663.9</c:v>
                </c:pt>
                <c:pt idx="6836">
                  <c:v>663.9</c:v>
                </c:pt>
                <c:pt idx="6837">
                  <c:v>663.9</c:v>
                </c:pt>
                <c:pt idx="6838">
                  <c:v>663.9</c:v>
                </c:pt>
                <c:pt idx="6839">
                  <c:v>663.9</c:v>
                </c:pt>
                <c:pt idx="6840">
                  <c:v>663.9</c:v>
                </c:pt>
                <c:pt idx="6841">
                  <c:v>663.9</c:v>
                </c:pt>
                <c:pt idx="6842">
                  <c:v>663.9</c:v>
                </c:pt>
                <c:pt idx="6843">
                  <c:v>663.9</c:v>
                </c:pt>
                <c:pt idx="6844">
                  <c:v>663.9</c:v>
                </c:pt>
                <c:pt idx="6845">
                  <c:v>663.9</c:v>
                </c:pt>
                <c:pt idx="6846">
                  <c:v>663.9</c:v>
                </c:pt>
                <c:pt idx="6847">
                  <c:v>663.9</c:v>
                </c:pt>
                <c:pt idx="6848">
                  <c:v>664</c:v>
                </c:pt>
                <c:pt idx="6849">
                  <c:v>663.9</c:v>
                </c:pt>
                <c:pt idx="6850">
                  <c:v>663.9</c:v>
                </c:pt>
                <c:pt idx="6851">
                  <c:v>663.9</c:v>
                </c:pt>
                <c:pt idx="6852">
                  <c:v>663.9</c:v>
                </c:pt>
                <c:pt idx="6853">
                  <c:v>663.9</c:v>
                </c:pt>
                <c:pt idx="6854">
                  <c:v>663.9</c:v>
                </c:pt>
                <c:pt idx="6855">
                  <c:v>663.9</c:v>
                </c:pt>
                <c:pt idx="6856">
                  <c:v>663.9</c:v>
                </c:pt>
                <c:pt idx="6857">
                  <c:v>663.9</c:v>
                </c:pt>
                <c:pt idx="6858">
                  <c:v>663.9</c:v>
                </c:pt>
                <c:pt idx="6859">
                  <c:v>663.9</c:v>
                </c:pt>
                <c:pt idx="6860">
                  <c:v>663.9</c:v>
                </c:pt>
                <c:pt idx="6861">
                  <c:v>664</c:v>
                </c:pt>
                <c:pt idx="6862">
                  <c:v>663.9</c:v>
                </c:pt>
                <c:pt idx="6863">
                  <c:v>663.9</c:v>
                </c:pt>
                <c:pt idx="6864">
                  <c:v>663.9</c:v>
                </c:pt>
                <c:pt idx="6865">
                  <c:v>664</c:v>
                </c:pt>
                <c:pt idx="6866">
                  <c:v>664</c:v>
                </c:pt>
                <c:pt idx="6867">
                  <c:v>664</c:v>
                </c:pt>
                <c:pt idx="6868">
                  <c:v>664</c:v>
                </c:pt>
                <c:pt idx="6869">
                  <c:v>664</c:v>
                </c:pt>
                <c:pt idx="6870">
                  <c:v>663.9</c:v>
                </c:pt>
                <c:pt idx="6871">
                  <c:v>663.9</c:v>
                </c:pt>
                <c:pt idx="6872">
                  <c:v>664</c:v>
                </c:pt>
                <c:pt idx="6873">
                  <c:v>664</c:v>
                </c:pt>
                <c:pt idx="6874">
                  <c:v>664</c:v>
                </c:pt>
                <c:pt idx="6875">
                  <c:v>663.9</c:v>
                </c:pt>
                <c:pt idx="6876">
                  <c:v>663.9</c:v>
                </c:pt>
                <c:pt idx="6877">
                  <c:v>663.9</c:v>
                </c:pt>
                <c:pt idx="6878">
                  <c:v>664</c:v>
                </c:pt>
                <c:pt idx="6879">
                  <c:v>664</c:v>
                </c:pt>
                <c:pt idx="6880">
                  <c:v>664</c:v>
                </c:pt>
                <c:pt idx="6881">
                  <c:v>663.9</c:v>
                </c:pt>
                <c:pt idx="6882">
                  <c:v>664</c:v>
                </c:pt>
                <c:pt idx="6883">
                  <c:v>664</c:v>
                </c:pt>
                <c:pt idx="6884">
                  <c:v>664</c:v>
                </c:pt>
                <c:pt idx="6885">
                  <c:v>664</c:v>
                </c:pt>
                <c:pt idx="6886">
                  <c:v>664</c:v>
                </c:pt>
                <c:pt idx="6887">
                  <c:v>664</c:v>
                </c:pt>
                <c:pt idx="6888">
                  <c:v>664</c:v>
                </c:pt>
                <c:pt idx="6889">
                  <c:v>663.9</c:v>
                </c:pt>
                <c:pt idx="6890">
                  <c:v>663.9</c:v>
                </c:pt>
                <c:pt idx="6891">
                  <c:v>664</c:v>
                </c:pt>
                <c:pt idx="6892">
                  <c:v>664</c:v>
                </c:pt>
                <c:pt idx="6893">
                  <c:v>664</c:v>
                </c:pt>
                <c:pt idx="6894">
                  <c:v>664</c:v>
                </c:pt>
                <c:pt idx="6895">
                  <c:v>664</c:v>
                </c:pt>
                <c:pt idx="6896">
                  <c:v>664</c:v>
                </c:pt>
                <c:pt idx="6897">
                  <c:v>664</c:v>
                </c:pt>
                <c:pt idx="6898">
                  <c:v>664</c:v>
                </c:pt>
                <c:pt idx="6899">
                  <c:v>663.9</c:v>
                </c:pt>
                <c:pt idx="6900">
                  <c:v>664</c:v>
                </c:pt>
                <c:pt idx="6901">
                  <c:v>664</c:v>
                </c:pt>
                <c:pt idx="6902">
                  <c:v>664</c:v>
                </c:pt>
                <c:pt idx="6903">
                  <c:v>664</c:v>
                </c:pt>
                <c:pt idx="6904">
                  <c:v>664</c:v>
                </c:pt>
                <c:pt idx="6905">
                  <c:v>664</c:v>
                </c:pt>
                <c:pt idx="6906">
                  <c:v>664</c:v>
                </c:pt>
                <c:pt idx="6907">
                  <c:v>664</c:v>
                </c:pt>
                <c:pt idx="6908">
                  <c:v>664</c:v>
                </c:pt>
                <c:pt idx="6909">
                  <c:v>664</c:v>
                </c:pt>
                <c:pt idx="6910">
                  <c:v>664</c:v>
                </c:pt>
                <c:pt idx="6911">
                  <c:v>664</c:v>
                </c:pt>
                <c:pt idx="6912">
                  <c:v>664</c:v>
                </c:pt>
                <c:pt idx="6913">
                  <c:v>664</c:v>
                </c:pt>
                <c:pt idx="6914">
                  <c:v>664</c:v>
                </c:pt>
                <c:pt idx="6915">
                  <c:v>664</c:v>
                </c:pt>
                <c:pt idx="6916">
                  <c:v>664</c:v>
                </c:pt>
                <c:pt idx="6917">
                  <c:v>664.1</c:v>
                </c:pt>
                <c:pt idx="6918">
                  <c:v>664.1</c:v>
                </c:pt>
                <c:pt idx="6919">
                  <c:v>664.1</c:v>
                </c:pt>
                <c:pt idx="6920">
                  <c:v>664.1</c:v>
                </c:pt>
                <c:pt idx="6921">
                  <c:v>664.1</c:v>
                </c:pt>
                <c:pt idx="6922">
                  <c:v>664.1</c:v>
                </c:pt>
                <c:pt idx="6923">
                  <c:v>664</c:v>
                </c:pt>
                <c:pt idx="6924">
                  <c:v>664</c:v>
                </c:pt>
                <c:pt idx="6925">
                  <c:v>664</c:v>
                </c:pt>
                <c:pt idx="6926">
                  <c:v>664</c:v>
                </c:pt>
                <c:pt idx="6927">
                  <c:v>664</c:v>
                </c:pt>
                <c:pt idx="6928">
                  <c:v>664</c:v>
                </c:pt>
                <c:pt idx="6929">
                  <c:v>664</c:v>
                </c:pt>
                <c:pt idx="6930">
                  <c:v>664</c:v>
                </c:pt>
                <c:pt idx="6931">
                  <c:v>664</c:v>
                </c:pt>
                <c:pt idx="6932">
                  <c:v>664</c:v>
                </c:pt>
                <c:pt idx="6933">
                  <c:v>664</c:v>
                </c:pt>
                <c:pt idx="6934">
                  <c:v>664</c:v>
                </c:pt>
                <c:pt idx="6935">
                  <c:v>664</c:v>
                </c:pt>
                <c:pt idx="6936">
                  <c:v>664</c:v>
                </c:pt>
                <c:pt idx="6937">
                  <c:v>663.9</c:v>
                </c:pt>
                <c:pt idx="6938">
                  <c:v>663.9</c:v>
                </c:pt>
                <c:pt idx="6939">
                  <c:v>663.9</c:v>
                </c:pt>
                <c:pt idx="6940">
                  <c:v>664</c:v>
                </c:pt>
                <c:pt idx="6941">
                  <c:v>664</c:v>
                </c:pt>
                <c:pt idx="6942">
                  <c:v>664</c:v>
                </c:pt>
                <c:pt idx="6943">
                  <c:v>664</c:v>
                </c:pt>
                <c:pt idx="6944">
                  <c:v>664</c:v>
                </c:pt>
                <c:pt idx="6945">
                  <c:v>664</c:v>
                </c:pt>
                <c:pt idx="6946">
                  <c:v>664.1</c:v>
                </c:pt>
                <c:pt idx="6947">
                  <c:v>664.1</c:v>
                </c:pt>
                <c:pt idx="6948">
                  <c:v>664.1</c:v>
                </c:pt>
                <c:pt idx="6949">
                  <c:v>664.1</c:v>
                </c:pt>
                <c:pt idx="6950">
                  <c:v>664.1</c:v>
                </c:pt>
                <c:pt idx="6951">
                  <c:v>664.1</c:v>
                </c:pt>
                <c:pt idx="6952">
                  <c:v>664.1</c:v>
                </c:pt>
                <c:pt idx="6953">
                  <c:v>664.1</c:v>
                </c:pt>
                <c:pt idx="6954">
                  <c:v>664</c:v>
                </c:pt>
                <c:pt idx="6955">
                  <c:v>664</c:v>
                </c:pt>
                <c:pt idx="6956">
                  <c:v>664.1</c:v>
                </c:pt>
                <c:pt idx="6957">
                  <c:v>664.1</c:v>
                </c:pt>
                <c:pt idx="6958">
                  <c:v>664</c:v>
                </c:pt>
                <c:pt idx="6959">
                  <c:v>664.1</c:v>
                </c:pt>
                <c:pt idx="6960">
                  <c:v>664.1</c:v>
                </c:pt>
                <c:pt idx="6961">
                  <c:v>664.1</c:v>
                </c:pt>
                <c:pt idx="6962">
                  <c:v>664</c:v>
                </c:pt>
                <c:pt idx="6963">
                  <c:v>664.1</c:v>
                </c:pt>
                <c:pt idx="6964">
                  <c:v>664.1</c:v>
                </c:pt>
                <c:pt idx="6965">
                  <c:v>664</c:v>
                </c:pt>
                <c:pt idx="6966">
                  <c:v>664.1</c:v>
                </c:pt>
                <c:pt idx="6967">
                  <c:v>664.1</c:v>
                </c:pt>
                <c:pt idx="6968">
                  <c:v>664.1</c:v>
                </c:pt>
                <c:pt idx="6969">
                  <c:v>664</c:v>
                </c:pt>
                <c:pt idx="6970">
                  <c:v>664</c:v>
                </c:pt>
                <c:pt idx="6971">
                  <c:v>664</c:v>
                </c:pt>
                <c:pt idx="6972">
                  <c:v>664</c:v>
                </c:pt>
                <c:pt idx="6973">
                  <c:v>664</c:v>
                </c:pt>
                <c:pt idx="6974">
                  <c:v>664</c:v>
                </c:pt>
                <c:pt idx="6975">
                  <c:v>664</c:v>
                </c:pt>
                <c:pt idx="6976">
                  <c:v>664</c:v>
                </c:pt>
                <c:pt idx="6977">
                  <c:v>664</c:v>
                </c:pt>
                <c:pt idx="6978">
                  <c:v>664</c:v>
                </c:pt>
                <c:pt idx="6979">
                  <c:v>664</c:v>
                </c:pt>
                <c:pt idx="6980">
                  <c:v>664</c:v>
                </c:pt>
                <c:pt idx="6981">
                  <c:v>664</c:v>
                </c:pt>
                <c:pt idx="6982">
                  <c:v>664</c:v>
                </c:pt>
                <c:pt idx="6983">
                  <c:v>664</c:v>
                </c:pt>
                <c:pt idx="6984">
                  <c:v>664.1</c:v>
                </c:pt>
                <c:pt idx="6985">
                  <c:v>664.1</c:v>
                </c:pt>
                <c:pt idx="6986">
                  <c:v>664.1</c:v>
                </c:pt>
                <c:pt idx="6987">
                  <c:v>664.1</c:v>
                </c:pt>
                <c:pt idx="6988">
                  <c:v>664.1</c:v>
                </c:pt>
                <c:pt idx="6989">
                  <c:v>664.1</c:v>
                </c:pt>
                <c:pt idx="6990">
                  <c:v>664.1</c:v>
                </c:pt>
                <c:pt idx="6991">
                  <c:v>664.1</c:v>
                </c:pt>
                <c:pt idx="6992">
                  <c:v>664.1</c:v>
                </c:pt>
                <c:pt idx="6993">
                  <c:v>664.1</c:v>
                </c:pt>
                <c:pt idx="6994">
                  <c:v>664</c:v>
                </c:pt>
                <c:pt idx="6995">
                  <c:v>664</c:v>
                </c:pt>
                <c:pt idx="6996">
                  <c:v>664</c:v>
                </c:pt>
                <c:pt idx="6997">
                  <c:v>664</c:v>
                </c:pt>
                <c:pt idx="6998">
                  <c:v>664</c:v>
                </c:pt>
                <c:pt idx="6999">
                  <c:v>664</c:v>
                </c:pt>
                <c:pt idx="7000">
                  <c:v>664</c:v>
                </c:pt>
                <c:pt idx="7001">
                  <c:v>664</c:v>
                </c:pt>
                <c:pt idx="7002">
                  <c:v>664</c:v>
                </c:pt>
                <c:pt idx="7003">
                  <c:v>664</c:v>
                </c:pt>
                <c:pt idx="7004">
                  <c:v>664</c:v>
                </c:pt>
                <c:pt idx="7005">
                  <c:v>664</c:v>
                </c:pt>
                <c:pt idx="7006">
                  <c:v>664</c:v>
                </c:pt>
                <c:pt idx="7007">
                  <c:v>663.9</c:v>
                </c:pt>
                <c:pt idx="7008">
                  <c:v>664</c:v>
                </c:pt>
                <c:pt idx="7009">
                  <c:v>664</c:v>
                </c:pt>
                <c:pt idx="7010">
                  <c:v>664</c:v>
                </c:pt>
                <c:pt idx="7011">
                  <c:v>663.9</c:v>
                </c:pt>
                <c:pt idx="7012">
                  <c:v>664</c:v>
                </c:pt>
                <c:pt idx="7013">
                  <c:v>664</c:v>
                </c:pt>
                <c:pt idx="7014">
                  <c:v>664</c:v>
                </c:pt>
                <c:pt idx="7015">
                  <c:v>664</c:v>
                </c:pt>
                <c:pt idx="7016">
                  <c:v>663.9</c:v>
                </c:pt>
                <c:pt idx="7017">
                  <c:v>663.9</c:v>
                </c:pt>
                <c:pt idx="7018">
                  <c:v>663.9</c:v>
                </c:pt>
                <c:pt idx="7019">
                  <c:v>664</c:v>
                </c:pt>
                <c:pt idx="7020">
                  <c:v>664</c:v>
                </c:pt>
                <c:pt idx="7021">
                  <c:v>664.1</c:v>
                </c:pt>
                <c:pt idx="7022">
                  <c:v>664.1</c:v>
                </c:pt>
                <c:pt idx="7023">
                  <c:v>664.1</c:v>
                </c:pt>
                <c:pt idx="7024">
                  <c:v>664.1</c:v>
                </c:pt>
                <c:pt idx="7025">
                  <c:v>664</c:v>
                </c:pt>
                <c:pt idx="7026">
                  <c:v>664</c:v>
                </c:pt>
                <c:pt idx="7027">
                  <c:v>664.1</c:v>
                </c:pt>
                <c:pt idx="7028">
                  <c:v>664.1</c:v>
                </c:pt>
                <c:pt idx="7029">
                  <c:v>664.1</c:v>
                </c:pt>
                <c:pt idx="7030">
                  <c:v>664.1</c:v>
                </c:pt>
                <c:pt idx="7031">
                  <c:v>664.1</c:v>
                </c:pt>
                <c:pt idx="7032">
                  <c:v>664.1</c:v>
                </c:pt>
                <c:pt idx="7033">
                  <c:v>664.1</c:v>
                </c:pt>
                <c:pt idx="7034">
                  <c:v>664.1</c:v>
                </c:pt>
                <c:pt idx="7035">
                  <c:v>664.1</c:v>
                </c:pt>
                <c:pt idx="7036">
                  <c:v>664</c:v>
                </c:pt>
                <c:pt idx="7037">
                  <c:v>664</c:v>
                </c:pt>
                <c:pt idx="7038">
                  <c:v>664</c:v>
                </c:pt>
                <c:pt idx="7039">
                  <c:v>664.1</c:v>
                </c:pt>
                <c:pt idx="7040">
                  <c:v>664</c:v>
                </c:pt>
                <c:pt idx="7041">
                  <c:v>664</c:v>
                </c:pt>
                <c:pt idx="7042">
                  <c:v>664.1</c:v>
                </c:pt>
                <c:pt idx="7043">
                  <c:v>664</c:v>
                </c:pt>
                <c:pt idx="7044">
                  <c:v>664</c:v>
                </c:pt>
                <c:pt idx="7045">
                  <c:v>664</c:v>
                </c:pt>
                <c:pt idx="7046">
                  <c:v>663.9</c:v>
                </c:pt>
                <c:pt idx="7047">
                  <c:v>664</c:v>
                </c:pt>
                <c:pt idx="7048">
                  <c:v>664</c:v>
                </c:pt>
                <c:pt idx="7049">
                  <c:v>664</c:v>
                </c:pt>
                <c:pt idx="7050">
                  <c:v>664</c:v>
                </c:pt>
                <c:pt idx="7051">
                  <c:v>664</c:v>
                </c:pt>
                <c:pt idx="7052">
                  <c:v>664</c:v>
                </c:pt>
                <c:pt idx="7053">
                  <c:v>664</c:v>
                </c:pt>
                <c:pt idx="7054">
                  <c:v>664</c:v>
                </c:pt>
                <c:pt idx="7055">
                  <c:v>664</c:v>
                </c:pt>
                <c:pt idx="7056">
                  <c:v>664</c:v>
                </c:pt>
                <c:pt idx="7057">
                  <c:v>664</c:v>
                </c:pt>
                <c:pt idx="7058">
                  <c:v>664</c:v>
                </c:pt>
                <c:pt idx="7059">
                  <c:v>664</c:v>
                </c:pt>
                <c:pt idx="7060">
                  <c:v>664</c:v>
                </c:pt>
                <c:pt idx="7061">
                  <c:v>664</c:v>
                </c:pt>
                <c:pt idx="7062">
                  <c:v>664.1</c:v>
                </c:pt>
                <c:pt idx="7063">
                  <c:v>664.1</c:v>
                </c:pt>
                <c:pt idx="7064">
                  <c:v>664.1</c:v>
                </c:pt>
                <c:pt idx="7065">
                  <c:v>664.1</c:v>
                </c:pt>
                <c:pt idx="7066">
                  <c:v>664.1</c:v>
                </c:pt>
                <c:pt idx="7067">
                  <c:v>664.1</c:v>
                </c:pt>
                <c:pt idx="7068">
                  <c:v>664.1</c:v>
                </c:pt>
                <c:pt idx="7069">
                  <c:v>664.1</c:v>
                </c:pt>
                <c:pt idx="7070">
                  <c:v>664.1</c:v>
                </c:pt>
                <c:pt idx="7071">
                  <c:v>664.1</c:v>
                </c:pt>
                <c:pt idx="7072">
                  <c:v>664</c:v>
                </c:pt>
                <c:pt idx="7073">
                  <c:v>664</c:v>
                </c:pt>
                <c:pt idx="7074">
                  <c:v>664</c:v>
                </c:pt>
                <c:pt idx="7075">
                  <c:v>664</c:v>
                </c:pt>
                <c:pt idx="7076">
                  <c:v>664</c:v>
                </c:pt>
                <c:pt idx="7077">
                  <c:v>664</c:v>
                </c:pt>
                <c:pt idx="7078">
                  <c:v>664</c:v>
                </c:pt>
                <c:pt idx="7079">
                  <c:v>664</c:v>
                </c:pt>
                <c:pt idx="7080">
                  <c:v>664</c:v>
                </c:pt>
                <c:pt idx="7081">
                  <c:v>664</c:v>
                </c:pt>
                <c:pt idx="7082">
                  <c:v>664</c:v>
                </c:pt>
                <c:pt idx="7083">
                  <c:v>664</c:v>
                </c:pt>
                <c:pt idx="7084">
                  <c:v>664</c:v>
                </c:pt>
                <c:pt idx="7085">
                  <c:v>664</c:v>
                </c:pt>
                <c:pt idx="7086">
                  <c:v>664</c:v>
                </c:pt>
                <c:pt idx="7087">
                  <c:v>664</c:v>
                </c:pt>
                <c:pt idx="7088">
                  <c:v>664</c:v>
                </c:pt>
                <c:pt idx="7089">
                  <c:v>664</c:v>
                </c:pt>
                <c:pt idx="7090">
                  <c:v>664</c:v>
                </c:pt>
                <c:pt idx="7091">
                  <c:v>664</c:v>
                </c:pt>
                <c:pt idx="7092">
                  <c:v>664.1</c:v>
                </c:pt>
                <c:pt idx="7093">
                  <c:v>664</c:v>
                </c:pt>
                <c:pt idx="7094">
                  <c:v>664</c:v>
                </c:pt>
                <c:pt idx="7095">
                  <c:v>664</c:v>
                </c:pt>
                <c:pt idx="7096">
                  <c:v>664</c:v>
                </c:pt>
                <c:pt idx="7097">
                  <c:v>664</c:v>
                </c:pt>
                <c:pt idx="7098">
                  <c:v>664.1</c:v>
                </c:pt>
                <c:pt idx="7099">
                  <c:v>664.1</c:v>
                </c:pt>
                <c:pt idx="7100">
                  <c:v>664.1</c:v>
                </c:pt>
                <c:pt idx="7101">
                  <c:v>664.2</c:v>
                </c:pt>
                <c:pt idx="7102">
                  <c:v>664.1</c:v>
                </c:pt>
                <c:pt idx="7103">
                  <c:v>664.1</c:v>
                </c:pt>
                <c:pt idx="7104">
                  <c:v>664.1</c:v>
                </c:pt>
                <c:pt idx="7105">
                  <c:v>664.1</c:v>
                </c:pt>
                <c:pt idx="7106">
                  <c:v>664.1</c:v>
                </c:pt>
                <c:pt idx="7107">
                  <c:v>664.1</c:v>
                </c:pt>
                <c:pt idx="7108">
                  <c:v>664.1</c:v>
                </c:pt>
                <c:pt idx="7109">
                  <c:v>664</c:v>
                </c:pt>
                <c:pt idx="7110">
                  <c:v>664</c:v>
                </c:pt>
                <c:pt idx="7111">
                  <c:v>664</c:v>
                </c:pt>
                <c:pt idx="7112">
                  <c:v>664</c:v>
                </c:pt>
                <c:pt idx="7113">
                  <c:v>664</c:v>
                </c:pt>
                <c:pt idx="7114">
                  <c:v>664.1</c:v>
                </c:pt>
                <c:pt idx="7115">
                  <c:v>664.1</c:v>
                </c:pt>
                <c:pt idx="7116">
                  <c:v>664</c:v>
                </c:pt>
                <c:pt idx="7117">
                  <c:v>664</c:v>
                </c:pt>
                <c:pt idx="7118">
                  <c:v>664</c:v>
                </c:pt>
                <c:pt idx="7119">
                  <c:v>664</c:v>
                </c:pt>
                <c:pt idx="7120">
                  <c:v>664</c:v>
                </c:pt>
                <c:pt idx="7121">
                  <c:v>664</c:v>
                </c:pt>
                <c:pt idx="7122">
                  <c:v>664</c:v>
                </c:pt>
                <c:pt idx="7123">
                  <c:v>664</c:v>
                </c:pt>
                <c:pt idx="7124">
                  <c:v>664</c:v>
                </c:pt>
                <c:pt idx="7125">
                  <c:v>664</c:v>
                </c:pt>
                <c:pt idx="7126">
                  <c:v>664</c:v>
                </c:pt>
                <c:pt idx="7127">
                  <c:v>664</c:v>
                </c:pt>
                <c:pt idx="7128">
                  <c:v>664</c:v>
                </c:pt>
                <c:pt idx="7129">
                  <c:v>664.1</c:v>
                </c:pt>
                <c:pt idx="7130">
                  <c:v>664.1</c:v>
                </c:pt>
                <c:pt idx="7131">
                  <c:v>664.1</c:v>
                </c:pt>
                <c:pt idx="7132">
                  <c:v>664.1</c:v>
                </c:pt>
                <c:pt idx="7133">
                  <c:v>664.1</c:v>
                </c:pt>
                <c:pt idx="7134">
                  <c:v>664.1</c:v>
                </c:pt>
                <c:pt idx="7135">
                  <c:v>664.1</c:v>
                </c:pt>
                <c:pt idx="7136">
                  <c:v>664.1</c:v>
                </c:pt>
                <c:pt idx="7137">
                  <c:v>664.1</c:v>
                </c:pt>
                <c:pt idx="7138">
                  <c:v>664.1</c:v>
                </c:pt>
                <c:pt idx="7139">
                  <c:v>664.1</c:v>
                </c:pt>
                <c:pt idx="7140">
                  <c:v>664.1</c:v>
                </c:pt>
                <c:pt idx="7141">
                  <c:v>664.1</c:v>
                </c:pt>
                <c:pt idx="7142">
                  <c:v>664.1</c:v>
                </c:pt>
                <c:pt idx="7143">
                  <c:v>664.1</c:v>
                </c:pt>
                <c:pt idx="7144">
                  <c:v>664.1</c:v>
                </c:pt>
                <c:pt idx="7145">
                  <c:v>664</c:v>
                </c:pt>
                <c:pt idx="7146">
                  <c:v>664.1</c:v>
                </c:pt>
                <c:pt idx="7147">
                  <c:v>664.1</c:v>
                </c:pt>
                <c:pt idx="7148">
                  <c:v>664</c:v>
                </c:pt>
                <c:pt idx="7149">
                  <c:v>664</c:v>
                </c:pt>
                <c:pt idx="7150">
                  <c:v>664</c:v>
                </c:pt>
                <c:pt idx="7151">
                  <c:v>664</c:v>
                </c:pt>
                <c:pt idx="7152">
                  <c:v>664</c:v>
                </c:pt>
                <c:pt idx="7153">
                  <c:v>664.1</c:v>
                </c:pt>
                <c:pt idx="7154">
                  <c:v>664.1</c:v>
                </c:pt>
                <c:pt idx="7155">
                  <c:v>664.1</c:v>
                </c:pt>
                <c:pt idx="7156">
                  <c:v>664</c:v>
                </c:pt>
                <c:pt idx="7157">
                  <c:v>664</c:v>
                </c:pt>
                <c:pt idx="7158">
                  <c:v>664</c:v>
                </c:pt>
                <c:pt idx="7159">
                  <c:v>664</c:v>
                </c:pt>
                <c:pt idx="7160">
                  <c:v>664</c:v>
                </c:pt>
                <c:pt idx="7161">
                  <c:v>664</c:v>
                </c:pt>
                <c:pt idx="7162">
                  <c:v>664</c:v>
                </c:pt>
                <c:pt idx="7163">
                  <c:v>664</c:v>
                </c:pt>
                <c:pt idx="7164">
                  <c:v>664</c:v>
                </c:pt>
                <c:pt idx="7165">
                  <c:v>664</c:v>
                </c:pt>
                <c:pt idx="7166">
                  <c:v>664</c:v>
                </c:pt>
                <c:pt idx="7167">
                  <c:v>663.9</c:v>
                </c:pt>
                <c:pt idx="7168">
                  <c:v>664</c:v>
                </c:pt>
                <c:pt idx="7169">
                  <c:v>664</c:v>
                </c:pt>
                <c:pt idx="7170">
                  <c:v>664</c:v>
                </c:pt>
                <c:pt idx="7171">
                  <c:v>664.1</c:v>
                </c:pt>
                <c:pt idx="7172">
                  <c:v>664.1</c:v>
                </c:pt>
                <c:pt idx="7173">
                  <c:v>664.1</c:v>
                </c:pt>
                <c:pt idx="7174">
                  <c:v>664</c:v>
                </c:pt>
                <c:pt idx="7175">
                  <c:v>664.1</c:v>
                </c:pt>
                <c:pt idx="7176">
                  <c:v>664.1</c:v>
                </c:pt>
                <c:pt idx="7177">
                  <c:v>664.1</c:v>
                </c:pt>
                <c:pt idx="7178">
                  <c:v>664.1</c:v>
                </c:pt>
                <c:pt idx="7179">
                  <c:v>664.1</c:v>
                </c:pt>
                <c:pt idx="7180">
                  <c:v>664.1</c:v>
                </c:pt>
                <c:pt idx="7181">
                  <c:v>664.1</c:v>
                </c:pt>
                <c:pt idx="7182">
                  <c:v>664.1</c:v>
                </c:pt>
                <c:pt idx="7183">
                  <c:v>664.1</c:v>
                </c:pt>
                <c:pt idx="7184">
                  <c:v>664.1</c:v>
                </c:pt>
                <c:pt idx="7185">
                  <c:v>664.1</c:v>
                </c:pt>
                <c:pt idx="7186">
                  <c:v>664.1</c:v>
                </c:pt>
                <c:pt idx="7187">
                  <c:v>664</c:v>
                </c:pt>
                <c:pt idx="7188">
                  <c:v>664</c:v>
                </c:pt>
                <c:pt idx="7189">
                  <c:v>664</c:v>
                </c:pt>
                <c:pt idx="7190">
                  <c:v>664</c:v>
                </c:pt>
                <c:pt idx="7191">
                  <c:v>664</c:v>
                </c:pt>
                <c:pt idx="7192">
                  <c:v>664</c:v>
                </c:pt>
                <c:pt idx="7193">
                  <c:v>664</c:v>
                </c:pt>
                <c:pt idx="7194">
                  <c:v>663.9</c:v>
                </c:pt>
                <c:pt idx="7195">
                  <c:v>664</c:v>
                </c:pt>
                <c:pt idx="7196">
                  <c:v>664</c:v>
                </c:pt>
                <c:pt idx="7197">
                  <c:v>664</c:v>
                </c:pt>
                <c:pt idx="7198">
                  <c:v>664</c:v>
                </c:pt>
                <c:pt idx="7199">
                  <c:v>664</c:v>
                </c:pt>
                <c:pt idx="7200">
                  <c:v>664</c:v>
                </c:pt>
                <c:pt idx="7201">
                  <c:v>664</c:v>
                </c:pt>
                <c:pt idx="7202">
                  <c:v>664</c:v>
                </c:pt>
                <c:pt idx="7203">
                  <c:v>664</c:v>
                </c:pt>
                <c:pt idx="7204">
                  <c:v>664</c:v>
                </c:pt>
                <c:pt idx="7205">
                  <c:v>664</c:v>
                </c:pt>
                <c:pt idx="7206">
                  <c:v>664.1</c:v>
                </c:pt>
                <c:pt idx="7207">
                  <c:v>664</c:v>
                </c:pt>
                <c:pt idx="7208">
                  <c:v>663.9</c:v>
                </c:pt>
                <c:pt idx="7209">
                  <c:v>664</c:v>
                </c:pt>
                <c:pt idx="7210">
                  <c:v>664</c:v>
                </c:pt>
                <c:pt idx="7211">
                  <c:v>664</c:v>
                </c:pt>
                <c:pt idx="7212">
                  <c:v>664</c:v>
                </c:pt>
                <c:pt idx="7213">
                  <c:v>664.1</c:v>
                </c:pt>
                <c:pt idx="7214">
                  <c:v>664.1</c:v>
                </c:pt>
                <c:pt idx="7215">
                  <c:v>664.1</c:v>
                </c:pt>
                <c:pt idx="7216">
                  <c:v>664.1</c:v>
                </c:pt>
                <c:pt idx="7217">
                  <c:v>664.1</c:v>
                </c:pt>
                <c:pt idx="7218">
                  <c:v>664.1</c:v>
                </c:pt>
                <c:pt idx="7219">
                  <c:v>664.1</c:v>
                </c:pt>
                <c:pt idx="7220">
                  <c:v>664</c:v>
                </c:pt>
                <c:pt idx="7221">
                  <c:v>664</c:v>
                </c:pt>
                <c:pt idx="7222">
                  <c:v>664</c:v>
                </c:pt>
                <c:pt idx="7223">
                  <c:v>664</c:v>
                </c:pt>
                <c:pt idx="7224">
                  <c:v>664</c:v>
                </c:pt>
                <c:pt idx="7225">
                  <c:v>664</c:v>
                </c:pt>
                <c:pt idx="7226">
                  <c:v>664</c:v>
                </c:pt>
                <c:pt idx="7227">
                  <c:v>663.9</c:v>
                </c:pt>
                <c:pt idx="7228">
                  <c:v>664</c:v>
                </c:pt>
                <c:pt idx="7229">
                  <c:v>664</c:v>
                </c:pt>
                <c:pt idx="7230">
                  <c:v>664</c:v>
                </c:pt>
                <c:pt idx="7231">
                  <c:v>664</c:v>
                </c:pt>
                <c:pt idx="7232">
                  <c:v>664</c:v>
                </c:pt>
                <c:pt idx="7233">
                  <c:v>664</c:v>
                </c:pt>
                <c:pt idx="7234">
                  <c:v>664</c:v>
                </c:pt>
                <c:pt idx="7235">
                  <c:v>664</c:v>
                </c:pt>
                <c:pt idx="7236">
                  <c:v>664</c:v>
                </c:pt>
                <c:pt idx="7237">
                  <c:v>664</c:v>
                </c:pt>
                <c:pt idx="7238">
                  <c:v>664.1</c:v>
                </c:pt>
                <c:pt idx="7239">
                  <c:v>664.1</c:v>
                </c:pt>
                <c:pt idx="7240">
                  <c:v>664</c:v>
                </c:pt>
                <c:pt idx="7241">
                  <c:v>664.1</c:v>
                </c:pt>
                <c:pt idx="7242">
                  <c:v>664.1</c:v>
                </c:pt>
                <c:pt idx="7243">
                  <c:v>664.1</c:v>
                </c:pt>
                <c:pt idx="7244">
                  <c:v>664.1</c:v>
                </c:pt>
                <c:pt idx="7245">
                  <c:v>664.1</c:v>
                </c:pt>
                <c:pt idx="7246">
                  <c:v>664.1</c:v>
                </c:pt>
                <c:pt idx="7247">
                  <c:v>664.1</c:v>
                </c:pt>
                <c:pt idx="7248">
                  <c:v>664.1</c:v>
                </c:pt>
                <c:pt idx="7249">
                  <c:v>664.1</c:v>
                </c:pt>
                <c:pt idx="7250">
                  <c:v>664.1</c:v>
                </c:pt>
                <c:pt idx="7251">
                  <c:v>664.1</c:v>
                </c:pt>
                <c:pt idx="7252">
                  <c:v>664</c:v>
                </c:pt>
                <c:pt idx="7253">
                  <c:v>664</c:v>
                </c:pt>
                <c:pt idx="7254">
                  <c:v>664</c:v>
                </c:pt>
                <c:pt idx="7255">
                  <c:v>664</c:v>
                </c:pt>
                <c:pt idx="7256">
                  <c:v>664</c:v>
                </c:pt>
                <c:pt idx="7257">
                  <c:v>664</c:v>
                </c:pt>
                <c:pt idx="7258">
                  <c:v>664</c:v>
                </c:pt>
                <c:pt idx="7259">
                  <c:v>664</c:v>
                </c:pt>
                <c:pt idx="7260">
                  <c:v>664</c:v>
                </c:pt>
                <c:pt idx="7261">
                  <c:v>664</c:v>
                </c:pt>
                <c:pt idx="7262">
                  <c:v>664</c:v>
                </c:pt>
                <c:pt idx="7263">
                  <c:v>664</c:v>
                </c:pt>
                <c:pt idx="7264">
                  <c:v>664</c:v>
                </c:pt>
                <c:pt idx="7265">
                  <c:v>664</c:v>
                </c:pt>
                <c:pt idx="7266">
                  <c:v>664</c:v>
                </c:pt>
                <c:pt idx="7267">
                  <c:v>664</c:v>
                </c:pt>
                <c:pt idx="7268">
                  <c:v>664</c:v>
                </c:pt>
                <c:pt idx="7269">
                  <c:v>663.9</c:v>
                </c:pt>
                <c:pt idx="7270">
                  <c:v>664</c:v>
                </c:pt>
                <c:pt idx="7271">
                  <c:v>664</c:v>
                </c:pt>
                <c:pt idx="7272">
                  <c:v>664</c:v>
                </c:pt>
                <c:pt idx="7273">
                  <c:v>664</c:v>
                </c:pt>
                <c:pt idx="7274">
                  <c:v>664</c:v>
                </c:pt>
                <c:pt idx="7275">
                  <c:v>664</c:v>
                </c:pt>
                <c:pt idx="7276">
                  <c:v>664.1</c:v>
                </c:pt>
                <c:pt idx="7277">
                  <c:v>664.1</c:v>
                </c:pt>
                <c:pt idx="7278">
                  <c:v>664.2</c:v>
                </c:pt>
                <c:pt idx="7279">
                  <c:v>664.2</c:v>
                </c:pt>
                <c:pt idx="7280">
                  <c:v>664.1</c:v>
                </c:pt>
                <c:pt idx="7281">
                  <c:v>664.1</c:v>
                </c:pt>
                <c:pt idx="7282">
                  <c:v>664.1</c:v>
                </c:pt>
                <c:pt idx="7283">
                  <c:v>664</c:v>
                </c:pt>
                <c:pt idx="7284">
                  <c:v>664</c:v>
                </c:pt>
                <c:pt idx="7285">
                  <c:v>664.1</c:v>
                </c:pt>
                <c:pt idx="7286">
                  <c:v>664.1</c:v>
                </c:pt>
                <c:pt idx="7287">
                  <c:v>664</c:v>
                </c:pt>
                <c:pt idx="7288">
                  <c:v>664.1</c:v>
                </c:pt>
                <c:pt idx="7289">
                  <c:v>664</c:v>
                </c:pt>
                <c:pt idx="7290">
                  <c:v>664</c:v>
                </c:pt>
                <c:pt idx="7291">
                  <c:v>664</c:v>
                </c:pt>
                <c:pt idx="7292">
                  <c:v>664</c:v>
                </c:pt>
                <c:pt idx="7293">
                  <c:v>664</c:v>
                </c:pt>
                <c:pt idx="7294">
                  <c:v>664</c:v>
                </c:pt>
                <c:pt idx="7295">
                  <c:v>664</c:v>
                </c:pt>
                <c:pt idx="7296">
                  <c:v>664</c:v>
                </c:pt>
                <c:pt idx="7297">
                  <c:v>663.9</c:v>
                </c:pt>
                <c:pt idx="7298">
                  <c:v>664</c:v>
                </c:pt>
                <c:pt idx="7299">
                  <c:v>664</c:v>
                </c:pt>
                <c:pt idx="7300">
                  <c:v>664</c:v>
                </c:pt>
                <c:pt idx="7301">
                  <c:v>664</c:v>
                </c:pt>
                <c:pt idx="7302">
                  <c:v>663.9</c:v>
                </c:pt>
                <c:pt idx="7303">
                  <c:v>664</c:v>
                </c:pt>
                <c:pt idx="7304">
                  <c:v>664</c:v>
                </c:pt>
                <c:pt idx="7305">
                  <c:v>664</c:v>
                </c:pt>
                <c:pt idx="7306">
                  <c:v>664</c:v>
                </c:pt>
                <c:pt idx="7307">
                  <c:v>664</c:v>
                </c:pt>
                <c:pt idx="7308">
                  <c:v>664</c:v>
                </c:pt>
                <c:pt idx="7309">
                  <c:v>664</c:v>
                </c:pt>
                <c:pt idx="7310">
                  <c:v>664.1</c:v>
                </c:pt>
                <c:pt idx="7311">
                  <c:v>664.1</c:v>
                </c:pt>
                <c:pt idx="7312">
                  <c:v>664.1</c:v>
                </c:pt>
                <c:pt idx="7313">
                  <c:v>664.1</c:v>
                </c:pt>
                <c:pt idx="7314">
                  <c:v>664.1</c:v>
                </c:pt>
                <c:pt idx="7315">
                  <c:v>664.1</c:v>
                </c:pt>
                <c:pt idx="7316">
                  <c:v>664.1</c:v>
                </c:pt>
                <c:pt idx="7317">
                  <c:v>664.2</c:v>
                </c:pt>
                <c:pt idx="7318">
                  <c:v>664.1</c:v>
                </c:pt>
                <c:pt idx="7319">
                  <c:v>664.1</c:v>
                </c:pt>
                <c:pt idx="7320">
                  <c:v>664</c:v>
                </c:pt>
                <c:pt idx="7321">
                  <c:v>664</c:v>
                </c:pt>
                <c:pt idx="7322">
                  <c:v>664</c:v>
                </c:pt>
                <c:pt idx="7323">
                  <c:v>664.1</c:v>
                </c:pt>
                <c:pt idx="7324">
                  <c:v>664</c:v>
                </c:pt>
                <c:pt idx="7325">
                  <c:v>664.1</c:v>
                </c:pt>
                <c:pt idx="7326">
                  <c:v>664.1</c:v>
                </c:pt>
                <c:pt idx="7327">
                  <c:v>664</c:v>
                </c:pt>
                <c:pt idx="7328">
                  <c:v>664.1</c:v>
                </c:pt>
                <c:pt idx="7329">
                  <c:v>664</c:v>
                </c:pt>
                <c:pt idx="7330">
                  <c:v>664</c:v>
                </c:pt>
                <c:pt idx="7331">
                  <c:v>664.1</c:v>
                </c:pt>
                <c:pt idx="7332">
                  <c:v>664</c:v>
                </c:pt>
                <c:pt idx="7333">
                  <c:v>664</c:v>
                </c:pt>
                <c:pt idx="7334">
                  <c:v>664</c:v>
                </c:pt>
                <c:pt idx="7335">
                  <c:v>664</c:v>
                </c:pt>
                <c:pt idx="7336">
                  <c:v>664</c:v>
                </c:pt>
                <c:pt idx="7337">
                  <c:v>664</c:v>
                </c:pt>
                <c:pt idx="7338">
                  <c:v>664</c:v>
                </c:pt>
                <c:pt idx="7339">
                  <c:v>664</c:v>
                </c:pt>
                <c:pt idx="7340">
                  <c:v>664</c:v>
                </c:pt>
                <c:pt idx="7341">
                  <c:v>664</c:v>
                </c:pt>
                <c:pt idx="7342">
                  <c:v>664</c:v>
                </c:pt>
                <c:pt idx="7343">
                  <c:v>664</c:v>
                </c:pt>
                <c:pt idx="7344">
                  <c:v>664.1</c:v>
                </c:pt>
                <c:pt idx="7345">
                  <c:v>664</c:v>
                </c:pt>
                <c:pt idx="7346">
                  <c:v>664</c:v>
                </c:pt>
                <c:pt idx="7347">
                  <c:v>664</c:v>
                </c:pt>
                <c:pt idx="7348">
                  <c:v>664</c:v>
                </c:pt>
                <c:pt idx="7349">
                  <c:v>664.1</c:v>
                </c:pt>
                <c:pt idx="7350">
                  <c:v>664.1</c:v>
                </c:pt>
                <c:pt idx="7351">
                  <c:v>664.1</c:v>
                </c:pt>
                <c:pt idx="7352">
                  <c:v>664.1</c:v>
                </c:pt>
                <c:pt idx="7353">
                  <c:v>664.1</c:v>
                </c:pt>
                <c:pt idx="7354">
                  <c:v>664.1</c:v>
                </c:pt>
                <c:pt idx="7355">
                  <c:v>664.1</c:v>
                </c:pt>
                <c:pt idx="7356">
                  <c:v>664</c:v>
                </c:pt>
                <c:pt idx="7357">
                  <c:v>664.1</c:v>
                </c:pt>
                <c:pt idx="7358">
                  <c:v>664.1</c:v>
                </c:pt>
                <c:pt idx="7359">
                  <c:v>664.1</c:v>
                </c:pt>
                <c:pt idx="7360">
                  <c:v>664.1</c:v>
                </c:pt>
                <c:pt idx="7361">
                  <c:v>664.1</c:v>
                </c:pt>
                <c:pt idx="7362">
                  <c:v>664</c:v>
                </c:pt>
                <c:pt idx="7363">
                  <c:v>664</c:v>
                </c:pt>
                <c:pt idx="7364">
                  <c:v>664</c:v>
                </c:pt>
                <c:pt idx="7365">
                  <c:v>664.1</c:v>
                </c:pt>
                <c:pt idx="7366">
                  <c:v>664</c:v>
                </c:pt>
                <c:pt idx="7367">
                  <c:v>664</c:v>
                </c:pt>
                <c:pt idx="7368">
                  <c:v>664</c:v>
                </c:pt>
                <c:pt idx="7369">
                  <c:v>664</c:v>
                </c:pt>
                <c:pt idx="7370">
                  <c:v>664</c:v>
                </c:pt>
                <c:pt idx="7371">
                  <c:v>663.9</c:v>
                </c:pt>
                <c:pt idx="7372">
                  <c:v>664</c:v>
                </c:pt>
                <c:pt idx="7373">
                  <c:v>663.9</c:v>
                </c:pt>
                <c:pt idx="7374">
                  <c:v>664</c:v>
                </c:pt>
                <c:pt idx="7375">
                  <c:v>664</c:v>
                </c:pt>
                <c:pt idx="7376">
                  <c:v>664</c:v>
                </c:pt>
                <c:pt idx="7377">
                  <c:v>664</c:v>
                </c:pt>
                <c:pt idx="7378">
                  <c:v>664</c:v>
                </c:pt>
                <c:pt idx="7379">
                  <c:v>664</c:v>
                </c:pt>
                <c:pt idx="7380">
                  <c:v>664</c:v>
                </c:pt>
                <c:pt idx="7381">
                  <c:v>664</c:v>
                </c:pt>
                <c:pt idx="7382">
                  <c:v>664.1</c:v>
                </c:pt>
                <c:pt idx="7383">
                  <c:v>664.1</c:v>
                </c:pt>
                <c:pt idx="7384">
                  <c:v>664.1</c:v>
                </c:pt>
                <c:pt idx="7385">
                  <c:v>664.1</c:v>
                </c:pt>
                <c:pt idx="7386">
                  <c:v>664</c:v>
                </c:pt>
                <c:pt idx="7387">
                  <c:v>664.1</c:v>
                </c:pt>
                <c:pt idx="7388">
                  <c:v>664.1</c:v>
                </c:pt>
                <c:pt idx="7389">
                  <c:v>664.1</c:v>
                </c:pt>
                <c:pt idx="7390">
                  <c:v>664.1</c:v>
                </c:pt>
                <c:pt idx="7391">
                  <c:v>664.2</c:v>
                </c:pt>
                <c:pt idx="7392">
                  <c:v>664.1</c:v>
                </c:pt>
                <c:pt idx="7393">
                  <c:v>664.1</c:v>
                </c:pt>
                <c:pt idx="7394">
                  <c:v>664.1</c:v>
                </c:pt>
                <c:pt idx="7395">
                  <c:v>664.1</c:v>
                </c:pt>
                <c:pt idx="7396">
                  <c:v>664.1</c:v>
                </c:pt>
                <c:pt idx="7397">
                  <c:v>664.1</c:v>
                </c:pt>
                <c:pt idx="7398">
                  <c:v>664.1</c:v>
                </c:pt>
                <c:pt idx="7399">
                  <c:v>664</c:v>
                </c:pt>
                <c:pt idx="7400">
                  <c:v>664</c:v>
                </c:pt>
                <c:pt idx="7401">
                  <c:v>664</c:v>
                </c:pt>
                <c:pt idx="7402">
                  <c:v>664</c:v>
                </c:pt>
                <c:pt idx="7403">
                  <c:v>664</c:v>
                </c:pt>
                <c:pt idx="7404">
                  <c:v>664</c:v>
                </c:pt>
                <c:pt idx="7405">
                  <c:v>664</c:v>
                </c:pt>
                <c:pt idx="7406">
                  <c:v>664</c:v>
                </c:pt>
                <c:pt idx="7407">
                  <c:v>664</c:v>
                </c:pt>
                <c:pt idx="7408">
                  <c:v>664</c:v>
                </c:pt>
                <c:pt idx="7409">
                  <c:v>664</c:v>
                </c:pt>
                <c:pt idx="7410">
                  <c:v>664</c:v>
                </c:pt>
                <c:pt idx="7411">
                  <c:v>664</c:v>
                </c:pt>
                <c:pt idx="7412">
                  <c:v>664</c:v>
                </c:pt>
                <c:pt idx="7413">
                  <c:v>664</c:v>
                </c:pt>
                <c:pt idx="7414">
                  <c:v>664</c:v>
                </c:pt>
                <c:pt idx="7415">
                  <c:v>664.1</c:v>
                </c:pt>
                <c:pt idx="7416">
                  <c:v>664</c:v>
                </c:pt>
                <c:pt idx="7417">
                  <c:v>664.1</c:v>
                </c:pt>
                <c:pt idx="7418">
                  <c:v>664.1</c:v>
                </c:pt>
                <c:pt idx="7419">
                  <c:v>664.1</c:v>
                </c:pt>
                <c:pt idx="7420">
                  <c:v>664.1</c:v>
                </c:pt>
                <c:pt idx="7421">
                  <c:v>664.1</c:v>
                </c:pt>
                <c:pt idx="7422">
                  <c:v>664.1</c:v>
                </c:pt>
                <c:pt idx="7423">
                  <c:v>664.1</c:v>
                </c:pt>
                <c:pt idx="7424">
                  <c:v>664.1</c:v>
                </c:pt>
                <c:pt idx="7425">
                  <c:v>664</c:v>
                </c:pt>
                <c:pt idx="7426">
                  <c:v>664.1</c:v>
                </c:pt>
                <c:pt idx="7427">
                  <c:v>664.1</c:v>
                </c:pt>
                <c:pt idx="7428">
                  <c:v>664</c:v>
                </c:pt>
                <c:pt idx="7429">
                  <c:v>664</c:v>
                </c:pt>
                <c:pt idx="7430">
                  <c:v>664</c:v>
                </c:pt>
                <c:pt idx="7431">
                  <c:v>664.1</c:v>
                </c:pt>
                <c:pt idx="7432">
                  <c:v>664</c:v>
                </c:pt>
                <c:pt idx="7433">
                  <c:v>664</c:v>
                </c:pt>
                <c:pt idx="7434">
                  <c:v>664</c:v>
                </c:pt>
                <c:pt idx="7435">
                  <c:v>664</c:v>
                </c:pt>
                <c:pt idx="7436">
                  <c:v>664</c:v>
                </c:pt>
                <c:pt idx="7437">
                  <c:v>664</c:v>
                </c:pt>
                <c:pt idx="7438">
                  <c:v>664</c:v>
                </c:pt>
                <c:pt idx="7439">
                  <c:v>664</c:v>
                </c:pt>
                <c:pt idx="7440">
                  <c:v>664</c:v>
                </c:pt>
                <c:pt idx="7441">
                  <c:v>664</c:v>
                </c:pt>
                <c:pt idx="7442">
                  <c:v>664</c:v>
                </c:pt>
                <c:pt idx="7443">
                  <c:v>664</c:v>
                </c:pt>
                <c:pt idx="7444">
                  <c:v>664</c:v>
                </c:pt>
                <c:pt idx="7445">
                  <c:v>664</c:v>
                </c:pt>
                <c:pt idx="7446">
                  <c:v>664</c:v>
                </c:pt>
                <c:pt idx="7447">
                  <c:v>664</c:v>
                </c:pt>
                <c:pt idx="7448">
                  <c:v>664</c:v>
                </c:pt>
                <c:pt idx="7449">
                  <c:v>664.1</c:v>
                </c:pt>
                <c:pt idx="7450">
                  <c:v>664</c:v>
                </c:pt>
                <c:pt idx="7451">
                  <c:v>664</c:v>
                </c:pt>
                <c:pt idx="7452">
                  <c:v>664.1</c:v>
                </c:pt>
                <c:pt idx="7453">
                  <c:v>664.1</c:v>
                </c:pt>
                <c:pt idx="7454">
                  <c:v>664.1</c:v>
                </c:pt>
                <c:pt idx="7455">
                  <c:v>664.1</c:v>
                </c:pt>
                <c:pt idx="7456">
                  <c:v>664.1</c:v>
                </c:pt>
                <c:pt idx="7457">
                  <c:v>664.1</c:v>
                </c:pt>
                <c:pt idx="7458">
                  <c:v>664.1</c:v>
                </c:pt>
                <c:pt idx="7459">
                  <c:v>664.1</c:v>
                </c:pt>
                <c:pt idx="7460">
                  <c:v>664.1</c:v>
                </c:pt>
                <c:pt idx="7461">
                  <c:v>664.1</c:v>
                </c:pt>
                <c:pt idx="7462">
                  <c:v>664.1</c:v>
                </c:pt>
                <c:pt idx="7463">
                  <c:v>664</c:v>
                </c:pt>
                <c:pt idx="7464">
                  <c:v>664</c:v>
                </c:pt>
                <c:pt idx="7465">
                  <c:v>664.1</c:v>
                </c:pt>
                <c:pt idx="7466">
                  <c:v>664</c:v>
                </c:pt>
                <c:pt idx="7467">
                  <c:v>664</c:v>
                </c:pt>
                <c:pt idx="7468">
                  <c:v>664</c:v>
                </c:pt>
                <c:pt idx="7469">
                  <c:v>664</c:v>
                </c:pt>
                <c:pt idx="7470">
                  <c:v>664</c:v>
                </c:pt>
                <c:pt idx="7471">
                  <c:v>664</c:v>
                </c:pt>
                <c:pt idx="7472">
                  <c:v>664</c:v>
                </c:pt>
                <c:pt idx="7473">
                  <c:v>664</c:v>
                </c:pt>
                <c:pt idx="7474">
                  <c:v>664.1</c:v>
                </c:pt>
                <c:pt idx="7475">
                  <c:v>664.1</c:v>
                </c:pt>
                <c:pt idx="7476">
                  <c:v>664.1</c:v>
                </c:pt>
                <c:pt idx="7477">
                  <c:v>664.1</c:v>
                </c:pt>
                <c:pt idx="7478">
                  <c:v>664</c:v>
                </c:pt>
                <c:pt idx="7479">
                  <c:v>664.1</c:v>
                </c:pt>
                <c:pt idx="7480">
                  <c:v>664</c:v>
                </c:pt>
                <c:pt idx="7481">
                  <c:v>664</c:v>
                </c:pt>
                <c:pt idx="7482">
                  <c:v>664</c:v>
                </c:pt>
                <c:pt idx="7483">
                  <c:v>664</c:v>
                </c:pt>
                <c:pt idx="7484">
                  <c:v>664</c:v>
                </c:pt>
                <c:pt idx="7485">
                  <c:v>664</c:v>
                </c:pt>
                <c:pt idx="7486">
                  <c:v>664</c:v>
                </c:pt>
                <c:pt idx="7487">
                  <c:v>663.9</c:v>
                </c:pt>
                <c:pt idx="7488">
                  <c:v>664</c:v>
                </c:pt>
                <c:pt idx="7489">
                  <c:v>664</c:v>
                </c:pt>
                <c:pt idx="7490">
                  <c:v>664</c:v>
                </c:pt>
                <c:pt idx="7491">
                  <c:v>664</c:v>
                </c:pt>
                <c:pt idx="7492">
                  <c:v>664</c:v>
                </c:pt>
                <c:pt idx="7493">
                  <c:v>664.1</c:v>
                </c:pt>
                <c:pt idx="7494">
                  <c:v>664.1</c:v>
                </c:pt>
                <c:pt idx="7495">
                  <c:v>664.1</c:v>
                </c:pt>
                <c:pt idx="7496">
                  <c:v>664.1</c:v>
                </c:pt>
                <c:pt idx="7497">
                  <c:v>664.1</c:v>
                </c:pt>
                <c:pt idx="7498">
                  <c:v>664.1</c:v>
                </c:pt>
                <c:pt idx="7499">
                  <c:v>664.1</c:v>
                </c:pt>
                <c:pt idx="7500">
                  <c:v>664.1</c:v>
                </c:pt>
                <c:pt idx="7501">
                  <c:v>664.1</c:v>
                </c:pt>
                <c:pt idx="7502">
                  <c:v>664.1</c:v>
                </c:pt>
                <c:pt idx="7503">
                  <c:v>664.1</c:v>
                </c:pt>
                <c:pt idx="7504">
                  <c:v>664.1</c:v>
                </c:pt>
                <c:pt idx="7505">
                  <c:v>664.1</c:v>
                </c:pt>
                <c:pt idx="7506">
                  <c:v>664</c:v>
                </c:pt>
                <c:pt idx="7507">
                  <c:v>664.1</c:v>
                </c:pt>
                <c:pt idx="7508">
                  <c:v>664.1</c:v>
                </c:pt>
                <c:pt idx="7509">
                  <c:v>664.1</c:v>
                </c:pt>
                <c:pt idx="7510">
                  <c:v>664</c:v>
                </c:pt>
                <c:pt idx="7511">
                  <c:v>664</c:v>
                </c:pt>
                <c:pt idx="7512">
                  <c:v>664</c:v>
                </c:pt>
                <c:pt idx="7513">
                  <c:v>664</c:v>
                </c:pt>
                <c:pt idx="7514">
                  <c:v>664</c:v>
                </c:pt>
                <c:pt idx="7515">
                  <c:v>664</c:v>
                </c:pt>
                <c:pt idx="7516">
                  <c:v>664</c:v>
                </c:pt>
                <c:pt idx="7517">
                  <c:v>664</c:v>
                </c:pt>
                <c:pt idx="7518">
                  <c:v>664</c:v>
                </c:pt>
                <c:pt idx="7519">
                  <c:v>664</c:v>
                </c:pt>
                <c:pt idx="7520">
                  <c:v>664</c:v>
                </c:pt>
                <c:pt idx="7521">
                  <c:v>664</c:v>
                </c:pt>
                <c:pt idx="7522">
                  <c:v>664</c:v>
                </c:pt>
                <c:pt idx="7523">
                  <c:v>664</c:v>
                </c:pt>
                <c:pt idx="7524">
                  <c:v>664</c:v>
                </c:pt>
                <c:pt idx="7525">
                  <c:v>664</c:v>
                </c:pt>
                <c:pt idx="7526">
                  <c:v>664</c:v>
                </c:pt>
                <c:pt idx="7527">
                  <c:v>664.1</c:v>
                </c:pt>
                <c:pt idx="7528">
                  <c:v>664.1</c:v>
                </c:pt>
                <c:pt idx="7529">
                  <c:v>664.1</c:v>
                </c:pt>
                <c:pt idx="7530">
                  <c:v>664.1</c:v>
                </c:pt>
                <c:pt idx="7531">
                  <c:v>664.1</c:v>
                </c:pt>
                <c:pt idx="7532">
                  <c:v>664.1</c:v>
                </c:pt>
                <c:pt idx="7533">
                  <c:v>664.1</c:v>
                </c:pt>
                <c:pt idx="7534">
                  <c:v>664.1</c:v>
                </c:pt>
                <c:pt idx="7535">
                  <c:v>664.2</c:v>
                </c:pt>
                <c:pt idx="7536">
                  <c:v>664.1</c:v>
                </c:pt>
                <c:pt idx="7537">
                  <c:v>664.1</c:v>
                </c:pt>
                <c:pt idx="7538">
                  <c:v>664</c:v>
                </c:pt>
                <c:pt idx="7539">
                  <c:v>664.1</c:v>
                </c:pt>
                <c:pt idx="7540">
                  <c:v>664.1</c:v>
                </c:pt>
                <c:pt idx="7541">
                  <c:v>664.1</c:v>
                </c:pt>
                <c:pt idx="7542">
                  <c:v>664.1</c:v>
                </c:pt>
                <c:pt idx="7543">
                  <c:v>664</c:v>
                </c:pt>
                <c:pt idx="7544">
                  <c:v>664.1</c:v>
                </c:pt>
                <c:pt idx="7545">
                  <c:v>664</c:v>
                </c:pt>
                <c:pt idx="7546">
                  <c:v>664</c:v>
                </c:pt>
                <c:pt idx="7547">
                  <c:v>664</c:v>
                </c:pt>
                <c:pt idx="7548">
                  <c:v>664</c:v>
                </c:pt>
                <c:pt idx="7549">
                  <c:v>664</c:v>
                </c:pt>
                <c:pt idx="7550">
                  <c:v>664</c:v>
                </c:pt>
                <c:pt idx="7551">
                  <c:v>664</c:v>
                </c:pt>
                <c:pt idx="7552">
                  <c:v>664</c:v>
                </c:pt>
                <c:pt idx="7553">
                  <c:v>664</c:v>
                </c:pt>
                <c:pt idx="7554">
                  <c:v>664</c:v>
                </c:pt>
                <c:pt idx="7555">
                  <c:v>664</c:v>
                </c:pt>
                <c:pt idx="7556">
                  <c:v>664</c:v>
                </c:pt>
                <c:pt idx="7557">
                  <c:v>664.1</c:v>
                </c:pt>
                <c:pt idx="7558">
                  <c:v>664</c:v>
                </c:pt>
                <c:pt idx="7559">
                  <c:v>664.1</c:v>
                </c:pt>
                <c:pt idx="7560">
                  <c:v>664</c:v>
                </c:pt>
                <c:pt idx="7561">
                  <c:v>664</c:v>
                </c:pt>
                <c:pt idx="7562">
                  <c:v>664</c:v>
                </c:pt>
                <c:pt idx="7563">
                  <c:v>664</c:v>
                </c:pt>
                <c:pt idx="7564">
                  <c:v>664.1</c:v>
                </c:pt>
                <c:pt idx="7565">
                  <c:v>664.1</c:v>
                </c:pt>
                <c:pt idx="7566">
                  <c:v>664.1</c:v>
                </c:pt>
                <c:pt idx="7567">
                  <c:v>664.1</c:v>
                </c:pt>
                <c:pt idx="7568">
                  <c:v>664.1</c:v>
                </c:pt>
                <c:pt idx="7569">
                  <c:v>664.1</c:v>
                </c:pt>
                <c:pt idx="7570">
                  <c:v>664.1</c:v>
                </c:pt>
                <c:pt idx="7571">
                  <c:v>664.1</c:v>
                </c:pt>
                <c:pt idx="7572">
                  <c:v>664.1</c:v>
                </c:pt>
                <c:pt idx="7573">
                  <c:v>664.2</c:v>
                </c:pt>
                <c:pt idx="7574">
                  <c:v>664.1</c:v>
                </c:pt>
                <c:pt idx="7575">
                  <c:v>664.1</c:v>
                </c:pt>
                <c:pt idx="7576">
                  <c:v>664.1</c:v>
                </c:pt>
                <c:pt idx="7577">
                  <c:v>664.1</c:v>
                </c:pt>
                <c:pt idx="7578">
                  <c:v>664</c:v>
                </c:pt>
                <c:pt idx="7579">
                  <c:v>664</c:v>
                </c:pt>
                <c:pt idx="7580">
                  <c:v>664</c:v>
                </c:pt>
                <c:pt idx="7581">
                  <c:v>663.9</c:v>
                </c:pt>
                <c:pt idx="7582">
                  <c:v>664</c:v>
                </c:pt>
                <c:pt idx="7583">
                  <c:v>664</c:v>
                </c:pt>
                <c:pt idx="7584">
                  <c:v>664</c:v>
                </c:pt>
                <c:pt idx="7585">
                  <c:v>664</c:v>
                </c:pt>
                <c:pt idx="7586">
                  <c:v>664</c:v>
                </c:pt>
                <c:pt idx="7587">
                  <c:v>664</c:v>
                </c:pt>
                <c:pt idx="7588">
                  <c:v>664</c:v>
                </c:pt>
                <c:pt idx="7589">
                  <c:v>664</c:v>
                </c:pt>
                <c:pt idx="7590">
                  <c:v>664</c:v>
                </c:pt>
                <c:pt idx="7591">
                  <c:v>664</c:v>
                </c:pt>
                <c:pt idx="7592">
                  <c:v>664</c:v>
                </c:pt>
                <c:pt idx="7593">
                  <c:v>664</c:v>
                </c:pt>
                <c:pt idx="7594">
                  <c:v>664</c:v>
                </c:pt>
                <c:pt idx="7595">
                  <c:v>664</c:v>
                </c:pt>
                <c:pt idx="7596">
                  <c:v>664</c:v>
                </c:pt>
                <c:pt idx="7597">
                  <c:v>664</c:v>
                </c:pt>
                <c:pt idx="7598">
                  <c:v>664</c:v>
                </c:pt>
                <c:pt idx="7599">
                  <c:v>664</c:v>
                </c:pt>
                <c:pt idx="7600">
                  <c:v>664</c:v>
                </c:pt>
                <c:pt idx="7601">
                  <c:v>664</c:v>
                </c:pt>
                <c:pt idx="7602">
                  <c:v>664</c:v>
                </c:pt>
                <c:pt idx="7603">
                  <c:v>664</c:v>
                </c:pt>
                <c:pt idx="7604">
                  <c:v>664.1</c:v>
                </c:pt>
                <c:pt idx="7605">
                  <c:v>664</c:v>
                </c:pt>
                <c:pt idx="7606">
                  <c:v>664</c:v>
                </c:pt>
                <c:pt idx="7607">
                  <c:v>664.1</c:v>
                </c:pt>
                <c:pt idx="7608">
                  <c:v>664.1</c:v>
                </c:pt>
                <c:pt idx="7609">
                  <c:v>664.1</c:v>
                </c:pt>
                <c:pt idx="7610">
                  <c:v>664.1</c:v>
                </c:pt>
                <c:pt idx="7611">
                  <c:v>664.1</c:v>
                </c:pt>
                <c:pt idx="7612">
                  <c:v>664.1</c:v>
                </c:pt>
                <c:pt idx="7613">
                  <c:v>664.1</c:v>
                </c:pt>
                <c:pt idx="7614">
                  <c:v>664.1</c:v>
                </c:pt>
                <c:pt idx="7615">
                  <c:v>664.1</c:v>
                </c:pt>
                <c:pt idx="7616">
                  <c:v>664.1</c:v>
                </c:pt>
                <c:pt idx="7617">
                  <c:v>664.1</c:v>
                </c:pt>
                <c:pt idx="7618">
                  <c:v>664</c:v>
                </c:pt>
                <c:pt idx="7619">
                  <c:v>664</c:v>
                </c:pt>
                <c:pt idx="7620">
                  <c:v>664</c:v>
                </c:pt>
                <c:pt idx="7621">
                  <c:v>664.1</c:v>
                </c:pt>
                <c:pt idx="7622">
                  <c:v>664</c:v>
                </c:pt>
                <c:pt idx="7623">
                  <c:v>664</c:v>
                </c:pt>
                <c:pt idx="7624">
                  <c:v>664</c:v>
                </c:pt>
                <c:pt idx="7625">
                  <c:v>664</c:v>
                </c:pt>
                <c:pt idx="7626">
                  <c:v>664</c:v>
                </c:pt>
                <c:pt idx="7627">
                  <c:v>664</c:v>
                </c:pt>
                <c:pt idx="7628">
                  <c:v>664</c:v>
                </c:pt>
                <c:pt idx="7629">
                  <c:v>664</c:v>
                </c:pt>
                <c:pt idx="7630">
                  <c:v>664</c:v>
                </c:pt>
                <c:pt idx="7631">
                  <c:v>664</c:v>
                </c:pt>
                <c:pt idx="7632">
                  <c:v>664</c:v>
                </c:pt>
                <c:pt idx="7633">
                  <c:v>664.1</c:v>
                </c:pt>
                <c:pt idx="7634">
                  <c:v>664.1</c:v>
                </c:pt>
                <c:pt idx="7635">
                  <c:v>664.1</c:v>
                </c:pt>
                <c:pt idx="7636">
                  <c:v>664.1</c:v>
                </c:pt>
                <c:pt idx="7637">
                  <c:v>664</c:v>
                </c:pt>
                <c:pt idx="7638">
                  <c:v>664</c:v>
                </c:pt>
                <c:pt idx="7639">
                  <c:v>664.1</c:v>
                </c:pt>
                <c:pt idx="7640">
                  <c:v>664.1</c:v>
                </c:pt>
                <c:pt idx="7641">
                  <c:v>664.1</c:v>
                </c:pt>
                <c:pt idx="7642">
                  <c:v>664.1</c:v>
                </c:pt>
                <c:pt idx="7643">
                  <c:v>664.1</c:v>
                </c:pt>
                <c:pt idx="7644">
                  <c:v>664.1</c:v>
                </c:pt>
                <c:pt idx="7645">
                  <c:v>664.1</c:v>
                </c:pt>
                <c:pt idx="7646">
                  <c:v>664.1</c:v>
                </c:pt>
                <c:pt idx="7647">
                  <c:v>664.1</c:v>
                </c:pt>
                <c:pt idx="7648">
                  <c:v>664.1</c:v>
                </c:pt>
                <c:pt idx="7649">
                  <c:v>664.1</c:v>
                </c:pt>
                <c:pt idx="7650">
                  <c:v>664.1</c:v>
                </c:pt>
                <c:pt idx="7651">
                  <c:v>664.1</c:v>
                </c:pt>
                <c:pt idx="7652">
                  <c:v>664.1</c:v>
                </c:pt>
                <c:pt idx="7653">
                  <c:v>664.1</c:v>
                </c:pt>
                <c:pt idx="7654">
                  <c:v>664.1</c:v>
                </c:pt>
                <c:pt idx="7655">
                  <c:v>664.1</c:v>
                </c:pt>
                <c:pt idx="7656">
                  <c:v>664.1</c:v>
                </c:pt>
                <c:pt idx="7657">
                  <c:v>664</c:v>
                </c:pt>
                <c:pt idx="7658">
                  <c:v>664</c:v>
                </c:pt>
                <c:pt idx="7659">
                  <c:v>664</c:v>
                </c:pt>
                <c:pt idx="7660">
                  <c:v>664</c:v>
                </c:pt>
                <c:pt idx="7661">
                  <c:v>664</c:v>
                </c:pt>
                <c:pt idx="7662">
                  <c:v>664</c:v>
                </c:pt>
                <c:pt idx="7663">
                  <c:v>664</c:v>
                </c:pt>
                <c:pt idx="7664">
                  <c:v>664</c:v>
                </c:pt>
                <c:pt idx="7665">
                  <c:v>664</c:v>
                </c:pt>
                <c:pt idx="7666">
                  <c:v>664</c:v>
                </c:pt>
                <c:pt idx="7667">
                  <c:v>664</c:v>
                </c:pt>
                <c:pt idx="7668">
                  <c:v>664</c:v>
                </c:pt>
                <c:pt idx="7669">
                  <c:v>664</c:v>
                </c:pt>
                <c:pt idx="7670">
                  <c:v>664</c:v>
                </c:pt>
                <c:pt idx="7671">
                  <c:v>664</c:v>
                </c:pt>
                <c:pt idx="7672">
                  <c:v>664</c:v>
                </c:pt>
                <c:pt idx="7673">
                  <c:v>664</c:v>
                </c:pt>
                <c:pt idx="7674">
                  <c:v>664.1</c:v>
                </c:pt>
                <c:pt idx="7675">
                  <c:v>664.1</c:v>
                </c:pt>
                <c:pt idx="7676">
                  <c:v>664.1</c:v>
                </c:pt>
                <c:pt idx="7677">
                  <c:v>664.1</c:v>
                </c:pt>
                <c:pt idx="7678">
                  <c:v>664.1</c:v>
                </c:pt>
                <c:pt idx="7679">
                  <c:v>664.1</c:v>
                </c:pt>
                <c:pt idx="7680">
                  <c:v>664.1</c:v>
                </c:pt>
                <c:pt idx="7681">
                  <c:v>664.1</c:v>
                </c:pt>
                <c:pt idx="7682">
                  <c:v>664</c:v>
                </c:pt>
                <c:pt idx="7683">
                  <c:v>664</c:v>
                </c:pt>
                <c:pt idx="7684">
                  <c:v>664</c:v>
                </c:pt>
                <c:pt idx="7685">
                  <c:v>664</c:v>
                </c:pt>
                <c:pt idx="7686">
                  <c:v>664</c:v>
                </c:pt>
                <c:pt idx="7687">
                  <c:v>664.1</c:v>
                </c:pt>
                <c:pt idx="7688">
                  <c:v>664.1</c:v>
                </c:pt>
                <c:pt idx="7689">
                  <c:v>664.1</c:v>
                </c:pt>
                <c:pt idx="7690">
                  <c:v>664.1</c:v>
                </c:pt>
                <c:pt idx="7691">
                  <c:v>664.1</c:v>
                </c:pt>
                <c:pt idx="7692">
                  <c:v>664</c:v>
                </c:pt>
                <c:pt idx="7693">
                  <c:v>664</c:v>
                </c:pt>
                <c:pt idx="7694">
                  <c:v>664</c:v>
                </c:pt>
                <c:pt idx="7695">
                  <c:v>664</c:v>
                </c:pt>
                <c:pt idx="7696">
                  <c:v>664</c:v>
                </c:pt>
                <c:pt idx="7697">
                  <c:v>664</c:v>
                </c:pt>
                <c:pt idx="7698">
                  <c:v>664</c:v>
                </c:pt>
                <c:pt idx="7699">
                  <c:v>664</c:v>
                </c:pt>
                <c:pt idx="7700">
                  <c:v>664</c:v>
                </c:pt>
                <c:pt idx="7701">
                  <c:v>664</c:v>
                </c:pt>
                <c:pt idx="7702">
                  <c:v>664</c:v>
                </c:pt>
                <c:pt idx="7703">
                  <c:v>664</c:v>
                </c:pt>
                <c:pt idx="7704">
                  <c:v>664</c:v>
                </c:pt>
                <c:pt idx="7705">
                  <c:v>664</c:v>
                </c:pt>
                <c:pt idx="7706">
                  <c:v>664</c:v>
                </c:pt>
                <c:pt idx="7707">
                  <c:v>664</c:v>
                </c:pt>
                <c:pt idx="7708">
                  <c:v>664</c:v>
                </c:pt>
                <c:pt idx="7709">
                  <c:v>664</c:v>
                </c:pt>
                <c:pt idx="7710">
                  <c:v>664</c:v>
                </c:pt>
                <c:pt idx="7711">
                  <c:v>664</c:v>
                </c:pt>
                <c:pt idx="7712">
                  <c:v>664.1</c:v>
                </c:pt>
                <c:pt idx="7713">
                  <c:v>664.1</c:v>
                </c:pt>
                <c:pt idx="7714">
                  <c:v>664.1</c:v>
                </c:pt>
                <c:pt idx="7715">
                  <c:v>664.1</c:v>
                </c:pt>
                <c:pt idx="7716">
                  <c:v>664</c:v>
                </c:pt>
                <c:pt idx="7717">
                  <c:v>664.1</c:v>
                </c:pt>
                <c:pt idx="7718">
                  <c:v>664.1</c:v>
                </c:pt>
                <c:pt idx="7719">
                  <c:v>664.1</c:v>
                </c:pt>
                <c:pt idx="7720">
                  <c:v>664.1</c:v>
                </c:pt>
                <c:pt idx="7721">
                  <c:v>664.1</c:v>
                </c:pt>
                <c:pt idx="7722">
                  <c:v>664.1</c:v>
                </c:pt>
                <c:pt idx="7723">
                  <c:v>664.1</c:v>
                </c:pt>
                <c:pt idx="7724">
                  <c:v>664.1</c:v>
                </c:pt>
                <c:pt idx="7725">
                  <c:v>664.1</c:v>
                </c:pt>
                <c:pt idx="7726">
                  <c:v>664.1</c:v>
                </c:pt>
                <c:pt idx="7727">
                  <c:v>664.1</c:v>
                </c:pt>
                <c:pt idx="7728">
                  <c:v>664.1</c:v>
                </c:pt>
                <c:pt idx="7729">
                  <c:v>664.1</c:v>
                </c:pt>
                <c:pt idx="7730">
                  <c:v>664</c:v>
                </c:pt>
                <c:pt idx="7731">
                  <c:v>664</c:v>
                </c:pt>
                <c:pt idx="7732">
                  <c:v>664</c:v>
                </c:pt>
                <c:pt idx="7733">
                  <c:v>664</c:v>
                </c:pt>
                <c:pt idx="7734">
                  <c:v>664</c:v>
                </c:pt>
                <c:pt idx="7735">
                  <c:v>664</c:v>
                </c:pt>
                <c:pt idx="7736">
                  <c:v>664</c:v>
                </c:pt>
                <c:pt idx="7737">
                  <c:v>664</c:v>
                </c:pt>
                <c:pt idx="7738">
                  <c:v>664</c:v>
                </c:pt>
                <c:pt idx="7739">
                  <c:v>664</c:v>
                </c:pt>
                <c:pt idx="7740">
                  <c:v>664</c:v>
                </c:pt>
                <c:pt idx="7741">
                  <c:v>664</c:v>
                </c:pt>
                <c:pt idx="7742">
                  <c:v>664.1</c:v>
                </c:pt>
                <c:pt idx="7743">
                  <c:v>664</c:v>
                </c:pt>
                <c:pt idx="7744">
                  <c:v>664</c:v>
                </c:pt>
                <c:pt idx="7745">
                  <c:v>664.1</c:v>
                </c:pt>
                <c:pt idx="7746">
                  <c:v>664</c:v>
                </c:pt>
                <c:pt idx="7747">
                  <c:v>664</c:v>
                </c:pt>
                <c:pt idx="7748">
                  <c:v>664</c:v>
                </c:pt>
                <c:pt idx="7749">
                  <c:v>664.1</c:v>
                </c:pt>
                <c:pt idx="7750">
                  <c:v>664</c:v>
                </c:pt>
                <c:pt idx="7751">
                  <c:v>664.1</c:v>
                </c:pt>
                <c:pt idx="7752">
                  <c:v>664.1</c:v>
                </c:pt>
                <c:pt idx="7753">
                  <c:v>664.1</c:v>
                </c:pt>
                <c:pt idx="7754">
                  <c:v>664.1</c:v>
                </c:pt>
                <c:pt idx="7755">
                  <c:v>664.1</c:v>
                </c:pt>
                <c:pt idx="7756">
                  <c:v>664</c:v>
                </c:pt>
                <c:pt idx="7757">
                  <c:v>664.1</c:v>
                </c:pt>
                <c:pt idx="7758">
                  <c:v>664</c:v>
                </c:pt>
                <c:pt idx="7759">
                  <c:v>664.1</c:v>
                </c:pt>
                <c:pt idx="7760">
                  <c:v>664.1</c:v>
                </c:pt>
                <c:pt idx="7761">
                  <c:v>664.1</c:v>
                </c:pt>
                <c:pt idx="7762">
                  <c:v>664.1</c:v>
                </c:pt>
                <c:pt idx="7763">
                  <c:v>664.1</c:v>
                </c:pt>
                <c:pt idx="7764">
                  <c:v>664.1</c:v>
                </c:pt>
                <c:pt idx="7765">
                  <c:v>664.1</c:v>
                </c:pt>
                <c:pt idx="7766">
                  <c:v>664.1</c:v>
                </c:pt>
                <c:pt idx="7767">
                  <c:v>664.1</c:v>
                </c:pt>
                <c:pt idx="7768">
                  <c:v>664.1</c:v>
                </c:pt>
                <c:pt idx="7769">
                  <c:v>664.1</c:v>
                </c:pt>
                <c:pt idx="7770">
                  <c:v>664.1</c:v>
                </c:pt>
                <c:pt idx="7771">
                  <c:v>664.1</c:v>
                </c:pt>
                <c:pt idx="7772">
                  <c:v>664.1</c:v>
                </c:pt>
                <c:pt idx="7773">
                  <c:v>664.1</c:v>
                </c:pt>
                <c:pt idx="7774">
                  <c:v>664.1</c:v>
                </c:pt>
                <c:pt idx="7775">
                  <c:v>664</c:v>
                </c:pt>
                <c:pt idx="7776">
                  <c:v>664.1</c:v>
                </c:pt>
                <c:pt idx="7777">
                  <c:v>664.1</c:v>
                </c:pt>
                <c:pt idx="7778">
                  <c:v>664.1</c:v>
                </c:pt>
                <c:pt idx="7779">
                  <c:v>664.1</c:v>
                </c:pt>
                <c:pt idx="7780">
                  <c:v>664.1</c:v>
                </c:pt>
                <c:pt idx="7781">
                  <c:v>664</c:v>
                </c:pt>
                <c:pt idx="7782">
                  <c:v>664</c:v>
                </c:pt>
                <c:pt idx="7783">
                  <c:v>664</c:v>
                </c:pt>
                <c:pt idx="7784">
                  <c:v>664</c:v>
                </c:pt>
                <c:pt idx="7785">
                  <c:v>664</c:v>
                </c:pt>
                <c:pt idx="7786">
                  <c:v>664</c:v>
                </c:pt>
                <c:pt idx="7787">
                  <c:v>664</c:v>
                </c:pt>
                <c:pt idx="7788">
                  <c:v>664.1</c:v>
                </c:pt>
                <c:pt idx="7789">
                  <c:v>664</c:v>
                </c:pt>
                <c:pt idx="7790">
                  <c:v>664</c:v>
                </c:pt>
                <c:pt idx="7791">
                  <c:v>664.1</c:v>
                </c:pt>
                <c:pt idx="7792">
                  <c:v>664.1</c:v>
                </c:pt>
                <c:pt idx="7793">
                  <c:v>664.1</c:v>
                </c:pt>
                <c:pt idx="7794">
                  <c:v>664.1</c:v>
                </c:pt>
                <c:pt idx="7795">
                  <c:v>664.1</c:v>
                </c:pt>
                <c:pt idx="7796">
                  <c:v>664.1</c:v>
                </c:pt>
                <c:pt idx="7797">
                  <c:v>664.1</c:v>
                </c:pt>
                <c:pt idx="7798">
                  <c:v>664.1</c:v>
                </c:pt>
                <c:pt idx="7799">
                  <c:v>664</c:v>
                </c:pt>
                <c:pt idx="7800">
                  <c:v>664.1</c:v>
                </c:pt>
                <c:pt idx="7801">
                  <c:v>664</c:v>
                </c:pt>
                <c:pt idx="7802">
                  <c:v>664.1</c:v>
                </c:pt>
                <c:pt idx="7803">
                  <c:v>664.1</c:v>
                </c:pt>
                <c:pt idx="7804">
                  <c:v>664</c:v>
                </c:pt>
                <c:pt idx="7805">
                  <c:v>664.1</c:v>
                </c:pt>
                <c:pt idx="7806">
                  <c:v>664.1</c:v>
                </c:pt>
                <c:pt idx="7807">
                  <c:v>664.1</c:v>
                </c:pt>
                <c:pt idx="7808">
                  <c:v>664</c:v>
                </c:pt>
                <c:pt idx="7809">
                  <c:v>664</c:v>
                </c:pt>
                <c:pt idx="7810">
                  <c:v>664</c:v>
                </c:pt>
                <c:pt idx="7811">
                  <c:v>664</c:v>
                </c:pt>
                <c:pt idx="7812">
                  <c:v>664.1</c:v>
                </c:pt>
                <c:pt idx="7813">
                  <c:v>664.1</c:v>
                </c:pt>
                <c:pt idx="7814">
                  <c:v>664</c:v>
                </c:pt>
                <c:pt idx="7815">
                  <c:v>664.1</c:v>
                </c:pt>
                <c:pt idx="7816">
                  <c:v>664</c:v>
                </c:pt>
                <c:pt idx="7817">
                  <c:v>664</c:v>
                </c:pt>
                <c:pt idx="7818">
                  <c:v>664</c:v>
                </c:pt>
                <c:pt idx="7819">
                  <c:v>664.1</c:v>
                </c:pt>
                <c:pt idx="7820">
                  <c:v>664.1</c:v>
                </c:pt>
                <c:pt idx="7821">
                  <c:v>664</c:v>
                </c:pt>
                <c:pt idx="7822">
                  <c:v>664.1</c:v>
                </c:pt>
                <c:pt idx="7823">
                  <c:v>664.1</c:v>
                </c:pt>
                <c:pt idx="7824">
                  <c:v>664.1</c:v>
                </c:pt>
                <c:pt idx="7825">
                  <c:v>664.1</c:v>
                </c:pt>
                <c:pt idx="7826">
                  <c:v>664.1</c:v>
                </c:pt>
                <c:pt idx="7827">
                  <c:v>664.1</c:v>
                </c:pt>
                <c:pt idx="7828">
                  <c:v>664.2</c:v>
                </c:pt>
                <c:pt idx="7829">
                  <c:v>664.1</c:v>
                </c:pt>
                <c:pt idx="7830">
                  <c:v>664.1</c:v>
                </c:pt>
                <c:pt idx="7831">
                  <c:v>664.1</c:v>
                </c:pt>
                <c:pt idx="7832">
                  <c:v>664.1</c:v>
                </c:pt>
                <c:pt idx="7833">
                  <c:v>664.1</c:v>
                </c:pt>
                <c:pt idx="7834">
                  <c:v>664.1</c:v>
                </c:pt>
                <c:pt idx="7835">
                  <c:v>664.1</c:v>
                </c:pt>
                <c:pt idx="7836">
                  <c:v>664</c:v>
                </c:pt>
                <c:pt idx="7837">
                  <c:v>664</c:v>
                </c:pt>
                <c:pt idx="7838">
                  <c:v>664</c:v>
                </c:pt>
                <c:pt idx="7839">
                  <c:v>664</c:v>
                </c:pt>
                <c:pt idx="7840">
                  <c:v>664</c:v>
                </c:pt>
                <c:pt idx="7841">
                  <c:v>664</c:v>
                </c:pt>
                <c:pt idx="7842">
                  <c:v>664</c:v>
                </c:pt>
                <c:pt idx="7843">
                  <c:v>664</c:v>
                </c:pt>
                <c:pt idx="7844">
                  <c:v>664.1</c:v>
                </c:pt>
                <c:pt idx="7845">
                  <c:v>664.1</c:v>
                </c:pt>
                <c:pt idx="7846">
                  <c:v>664.1</c:v>
                </c:pt>
                <c:pt idx="7847">
                  <c:v>664.1</c:v>
                </c:pt>
                <c:pt idx="7848">
                  <c:v>664</c:v>
                </c:pt>
                <c:pt idx="7849">
                  <c:v>664</c:v>
                </c:pt>
                <c:pt idx="7850">
                  <c:v>664</c:v>
                </c:pt>
                <c:pt idx="7851">
                  <c:v>664</c:v>
                </c:pt>
                <c:pt idx="7852">
                  <c:v>664.1</c:v>
                </c:pt>
                <c:pt idx="7853">
                  <c:v>664.1</c:v>
                </c:pt>
                <c:pt idx="7854">
                  <c:v>664.1</c:v>
                </c:pt>
                <c:pt idx="7855">
                  <c:v>664.1</c:v>
                </c:pt>
                <c:pt idx="7856">
                  <c:v>664.1</c:v>
                </c:pt>
                <c:pt idx="7857">
                  <c:v>664.1</c:v>
                </c:pt>
                <c:pt idx="7858">
                  <c:v>664.1</c:v>
                </c:pt>
                <c:pt idx="7859">
                  <c:v>664.1</c:v>
                </c:pt>
                <c:pt idx="7860">
                  <c:v>664.1</c:v>
                </c:pt>
                <c:pt idx="7861">
                  <c:v>664.1</c:v>
                </c:pt>
                <c:pt idx="7862">
                  <c:v>664.1</c:v>
                </c:pt>
                <c:pt idx="7863">
                  <c:v>664.1</c:v>
                </c:pt>
                <c:pt idx="7864">
                  <c:v>664.1</c:v>
                </c:pt>
                <c:pt idx="7865">
                  <c:v>664</c:v>
                </c:pt>
                <c:pt idx="7866">
                  <c:v>664</c:v>
                </c:pt>
                <c:pt idx="7867">
                  <c:v>664.1</c:v>
                </c:pt>
                <c:pt idx="7868">
                  <c:v>664.1</c:v>
                </c:pt>
                <c:pt idx="7869">
                  <c:v>664.1</c:v>
                </c:pt>
                <c:pt idx="7870">
                  <c:v>664.1</c:v>
                </c:pt>
                <c:pt idx="7871">
                  <c:v>664.1</c:v>
                </c:pt>
                <c:pt idx="7872">
                  <c:v>664.1</c:v>
                </c:pt>
                <c:pt idx="7873">
                  <c:v>664.1</c:v>
                </c:pt>
                <c:pt idx="7874">
                  <c:v>664</c:v>
                </c:pt>
                <c:pt idx="7875">
                  <c:v>664.1</c:v>
                </c:pt>
                <c:pt idx="7876">
                  <c:v>664</c:v>
                </c:pt>
                <c:pt idx="7877">
                  <c:v>664.1</c:v>
                </c:pt>
                <c:pt idx="7878">
                  <c:v>664.1</c:v>
                </c:pt>
                <c:pt idx="7879">
                  <c:v>664.1</c:v>
                </c:pt>
                <c:pt idx="7880">
                  <c:v>664</c:v>
                </c:pt>
                <c:pt idx="7881">
                  <c:v>664</c:v>
                </c:pt>
                <c:pt idx="7882">
                  <c:v>664</c:v>
                </c:pt>
                <c:pt idx="7883">
                  <c:v>664.1</c:v>
                </c:pt>
                <c:pt idx="7884">
                  <c:v>664.1</c:v>
                </c:pt>
                <c:pt idx="7885">
                  <c:v>664.1</c:v>
                </c:pt>
                <c:pt idx="7886">
                  <c:v>664.1</c:v>
                </c:pt>
                <c:pt idx="7887">
                  <c:v>664.1</c:v>
                </c:pt>
                <c:pt idx="7888">
                  <c:v>664.1</c:v>
                </c:pt>
                <c:pt idx="7889">
                  <c:v>664.1</c:v>
                </c:pt>
                <c:pt idx="7890">
                  <c:v>664.1</c:v>
                </c:pt>
                <c:pt idx="7891">
                  <c:v>664.1</c:v>
                </c:pt>
                <c:pt idx="7892">
                  <c:v>664.1</c:v>
                </c:pt>
                <c:pt idx="7893">
                  <c:v>664.1</c:v>
                </c:pt>
                <c:pt idx="7894">
                  <c:v>664.1</c:v>
                </c:pt>
                <c:pt idx="7895">
                  <c:v>664.1</c:v>
                </c:pt>
                <c:pt idx="7896">
                  <c:v>664.1</c:v>
                </c:pt>
                <c:pt idx="7897">
                  <c:v>664.1</c:v>
                </c:pt>
                <c:pt idx="7898">
                  <c:v>664.1</c:v>
                </c:pt>
                <c:pt idx="7899">
                  <c:v>664</c:v>
                </c:pt>
                <c:pt idx="7900">
                  <c:v>664.1</c:v>
                </c:pt>
                <c:pt idx="7901">
                  <c:v>664</c:v>
                </c:pt>
                <c:pt idx="7902">
                  <c:v>664</c:v>
                </c:pt>
                <c:pt idx="7903">
                  <c:v>664</c:v>
                </c:pt>
                <c:pt idx="7904">
                  <c:v>664</c:v>
                </c:pt>
                <c:pt idx="7905">
                  <c:v>664.1</c:v>
                </c:pt>
                <c:pt idx="7906">
                  <c:v>664.1</c:v>
                </c:pt>
                <c:pt idx="7907">
                  <c:v>664</c:v>
                </c:pt>
                <c:pt idx="7908">
                  <c:v>664.1</c:v>
                </c:pt>
                <c:pt idx="7909">
                  <c:v>664.1</c:v>
                </c:pt>
                <c:pt idx="7910">
                  <c:v>664.1</c:v>
                </c:pt>
                <c:pt idx="7911">
                  <c:v>664</c:v>
                </c:pt>
                <c:pt idx="7912">
                  <c:v>664</c:v>
                </c:pt>
                <c:pt idx="7913">
                  <c:v>664</c:v>
                </c:pt>
                <c:pt idx="7914">
                  <c:v>664.1</c:v>
                </c:pt>
                <c:pt idx="7915">
                  <c:v>664</c:v>
                </c:pt>
                <c:pt idx="7916">
                  <c:v>664.1</c:v>
                </c:pt>
                <c:pt idx="7917">
                  <c:v>664.1</c:v>
                </c:pt>
                <c:pt idx="7918">
                  <c:v>664.1</c:v>
                </c:pt>
                <c:pt idx="7919">
                  <c:v>664.1</c:v>
                </c:pt>
                <c:pt idx="7920">
                  <c:v>664.1</c:v>
                </c:pt>
                <c:pt idx="7921">
                  <c:v>664.2</c:v>
                </c:pt>
                <c:pt idx="7922">
                  <c:v>664.1</c:v>
                </c:pt>
                <c:pt idx="7923">
                  <c:v>664.1</c:v>
                </c:pt>
                <c:pt idx="7924">
                  <c:v>664.1</c:v>
                </c:pt>
                <c:pt idx="7925">
                  <c:v>664.1</c:v>
                </c:pt>
                <c:pt idx="7926">
                  <c:v>664.1</c:v>
                </c:pt>
                <c:pt idx="7927">
                  <c:v>664.1</c:v>
                </c:pt>
                <c:pt idx="7928">
                  <c:v>664.1</c:v>
                </c:pt>
                <c:pt idx="7929">
                  <c:v>664.1</c:v>
                </c:pt>
                <c:pt idx="7930">
                  <c:v>664.1</c:v>
                </c:pt>
                <c:pt idx="7931">
                  <c:v>664</c:v>
                </c:pt>
                <c:pt idx="7932">
                  <c:v>664.1</c:v>
                </c:pt>
                <c:pt idx="7933">
                  <c:v>664.1</c:v>
                </c:pt>
                <c:pt idx="7934">
                  <c:v>664.1</c:v>
                </c:pt>
                <c:pt idx="7935">
                  <c:v>664</c:v>
                </c:pt>
                <c:pt idx="7936">
                  <c:v>664</c:v>
                </c:pt>
                <c:pt idx="7937">
                  <c:v>664</c:v>
                </c:pt>
                <c:pt idx="7938">
                  <c:v>664</c:v>
                </c:pt>
                <c:pt idx="7939">
                  <c:v>664</c:v>
                </c:pt>
                <c:pt idx="7940">
                  <c:v>664</c:v>
                </c:pt>
                <c:pt idx="7941">
                  <c:v>664.1</c:v>
                </c:pt>
                <c:pt idx="7942">
                  <c:v>664</c:v>
                </c:pt>
                <c:pt idx="7943">
                  <c:v>664.1</c:v>
                </c:pt>
                <c:pt idx="7944">
                  <c:v>664.1</c:v>
                </c:pt>
                <c:pt idx="7945">
                  <c:v>664.1</c:v>
                </c:pt>
                <c:pt idx="7946">
                  <c:v>664.1</c:v>
                </c:pt>
                <c:pt idx="7947">
                  <c:v>664.1</c:v>
                </c:pt>
                <c:pt idx="7948">
                  <c:v>664.1</c:v>
                </c:pt>
                <c:pt idx="7949">
                  <c:v>664.1</c:v>
                </c:pt>
                <c:pt idx="7950">
                  <c:v>664.1</c:v>
                </c:pt>
                <c:pt idx="7951">
                  <c:v>664.1</c:v>
                </c:pt>
                <c:pt idx="7952">
                  <c:v>664.1</c:v>
                </c:pt>
                <c:pt idx="7953">
                  <c:v>664.1</c:v>
                </c:pt>
                <c:pt idx="7954">
                  <c:v>664.1</c:v>
                </c:pt>
                <c:pt idx="7955">
                  <c:v>664.1</c:v>
                </c:pt>
                <c:pt idx="7956">
                  <c:v>664.1</c:v>
                </c:pt>
                <c:pt idx="7957">
                  <c:v>664.1</c:v>
                </c:pt>
                <c:pt idx="7958">
                  <c:v>664.1</c:v>
                </c:pt>
                <c:pt idx="7959">
                  <c:v>664.1</c:v>
                </c:pt>
                <c:pt idx="7960">
                  <c:v>664.1</c:v>
                </c:pt>
                <c:pt idx="7961">
                  <c:v>664</c:v>
                </c:pt>
                <c:pt idx="7962">
                  <c:v>664</c:v>
                </c:pt>
                <c:pt idx="7963">
                  <c:v>664.1</c:v>
                </c:pt>
                <c:pt idx="7964">
                  <c:v>664</c:v>
                </c:pt>
                <c:pt idx="7965">
                  <c:v>664.1</c:v>
                </c:pt>
                <c:pt idx="7966">
                  <c:v>664</c:v>
                </c:pt>
                <c:pt idx="7967">
                  <c:v>664.1</c:v>
                </c:pt>
                <c:pt idx="7968">
                  <c:v>664.1</c:v>
                </c:pt>
                <c:pt idx="7969">
                  <c:v>664.1</c:v>
                </c:pt>
                <c:pt idx="7970">
                  <c:v>664.1</c:v>
                </c:pt>
                <c:pt idx="7971">
                  <c:v>664.1</c:v>
                </c:pt>
                <c:pt idx="7972">
                  <c:v>664.1</c:v>
                </c:pt>
                <c:pt idx="7973">
                  <c:v>664.1</c:v>
                </c:pt>
                <c:pt idx="7974">
                  <c:v>664.1</c:v>
                </c:pt>
                <c:pt idx="7975">
                  <c:v>664.1</c:v>
                </c:pt>
                <c:pt idx="7976">
                  <c:v>664.1</c:v>
                </c:pt>
                <c:pt idx="7977">
                  <c:v>664.1</c:v>
                </c:pt>
                <c:pt idx="7978">
                  <c:v>664.1</c:v>
                </c:pt>
                <c:pt idx="7979">
                  <c:v>664.1</c:v>
                </c:pt>
                <c:pt idx="7980">
                  <c:v>664.1</c:v>
                </c:pt>
                <c:pt idx="7981">
                  <c:v>664.1</c:v>
                </c:pt>
                <c:pt idx="7982">
                  <c:v>664.1</c:v>
                </c:pt>
                <c:pt idx="7983">
                  <c:v>664.1</c:v>
                </c:pt>
                <c:pt idx="7984">
                  <c:v>664.1</c:v>
                </c:pt>
                <c:pt idx="7985">
                  <c:v>664.1</c:v>
                </c:pt>
                <c:pt idx="7986">
                  <c:v>664.1</c:v>
                </c:pt>
                <c:pt idx="7987">
                  <c:v>664.1</c:v>
                </c:pt>
                <c:pt idx="7988">
                  <c:v>664.1</c:v>
                </c:pt>
                <c:pt idx="7989">
                  <c:v>664.1</c:v>
                </c:pt>
                <c:pt idx="7990">
                  <c:v>664.1</c:v>
                </c:pt>
                <c:pt idx="7991">
                  <c:v>664</c:v>
                </c:pt>
                <c:pt idx="7992">
                  <c:v>664.1</c:v>
                </c:pt>
                <c:pt idx="7993">
                  <c:v>664.1</c:v>
                </c:pt>
                <c:pt idx="7994">
                  <c:v>664</c:v>
                </c:pt>
                <c:pt idx="7995">
                  <c:v>664</c:v>
                </c:pt>
                <c:pt idx="7996">
                  <c:v>664</c:v>
                </c:pt>
                <c:pt idx="7997">
                  <c:v>664.1</c:v>
                </c:pt>
                <c:pt idx="7998">
                  <c:v>664.1</c:v>
                </c:pt>
                <c:pt idx="7999">
                  <c:v>664</c:v>
                </c:pt>
                <c:pt idx="8000">
                  <c:v>664.1</c:v>
                </c:pt>
                <c:pt idx="8001">
                  <c:v>664</c:v>
                </c:pt>
                <c:pt idx="8002">
                  <c:v>664</c:v>
                </c:pt>
                <c:pt idx="8003">
                  <c:v>664.1</c:v>
                </c:pt>
                <c:pt idx="8004">
                  <c:v>664.1</c:v>
                </c:pt>
                <c:pt idx="8005">
                  <c:v>664.1</c:v>
                </c:pt>
                <c:pt idx="8006">
                  <c:v>664</c:v>
                </c:pt>
                <c:pt idx="8007">
                  <c:v>664.1</c:v>
                </c:pt>
                <c:pt idx="8008">
                  <c:v>664.1</c:v>
                </c:pt>
                <c:pt idx="8009">
                  <c:v>664.1</c:v>
                </c:pt>
                <c:pt idx="8010">
                  <c:v>664.1</c:v>
                </c:pt>
                <c:pt idx="8011">
                  <c:v>664.1</c:v>
                </c:pt>
                <c:pt idx="8012">
                  <c:v>664.1</c:v>
                </c:pt>
                <c:pt idx="8013">
                  <c:v>664.1</c:v>
                </c:pt>
                <c:pt idx="8014">
                  <c:v>664.1</c:v>
                </c:pt>
                <c:pt idx="8015">
                  <c:v>664.1</c:v>
                </c:pt>
                <c:pt idx="8016">
                  <c:v>664.1</c:v>
                </c:pt>
                <c:pt idx="8017">
                  <c:v>664.1</c:v>
                </c:pt>
                <c:pt idx="8018">
                  <c:v>664.1</c:v>
                </c:pt>
                <c:pt idx="8019">
                  <c:v>664.1</c:v>
                </c:pt>
                <c:pt idx="8020">
                  <c:v>664</c:v>
                </c:pt>
                <c:pt idx="8021">
                  <c:v>664.1</c:v>
                </c:pt>
                <c:pt idx="8022">
                  <c:v>664</c:v>
                </c:pt>
                <c:pt idx="8023">
                  <c:v>664</c:v>
                </c:pt>
                <c:pt idx="8024">
                  <c:v>664</c:v>
                </c:pt>
                <c:pt idx="8025">
                  <c:v>664</c:v>
                </c:pt>
                <c:pt idx="8026">
                  <c:v>664</c:v>
                </c:pt>
                <c:pt idx="8027">
                  <c:v>664</c:v>
                </c:pt>
                <c:pt idx="8028">
                  <c:v>664</c:v>
                </c:pt>
                <c:pt idx="8029">
                  <c:v>664</c:v>
                </c:pt>
                <c:pt idx="8030">
                  <c:v>664</c:v>
                </c:pt>
                <c:pt idx="8031">
                  <c:v>664</c:v>
                </c:pt>
                <c:pt idx="8032">
                  <c:v>664</c:v>
                </c:pt>
                <c:pt idx="8033">
                  <c:v>664.1</c:v>
                </c:pt>
                <c:pt idx="8034">
                  <c:v>664.1</c:v>
                </c:pt>
                <c:pt idx="8035">
                  <c:v>664.1</c:v>
                </c:pt>
                <c:pt idx="8036">
                  <c:v>664.1</c:v>
                </c:pt>
                <c:pt idx="8037">
                  <c:v>664.1</c:v>
                </c:pt>
                <c:pt idx="8038">
                  <c:v>664.1</c:v>
                </c:pt>
                <c:pt idx="8039">
                  <c:v>664.1</c:v>
                </c:pt>
                <c:pt idx="8040">
                  <c:v>664.1</c:v>
                </c:pt>
                <c:pt idx="8041">
                  <c:v>664.1</c:v>
                </c:pt>
                <c:pt idx="8042">
                  <c:v>664.1</c:v>
                </c:pt>
                <c:pt idx="8043">
                  <c:v>664.1</c:v>
                </c:pt>
                <c:pt idx="8044">
                  <c:v>664.1</c:v>
                </c:pt>
                <c:pt idx="8045">
                  <c:v>664.1</c:v>
                </c:pt>
                <c:pt idx="8046">
                  <c:v>664.1</c:v>
                </c:pt>
                <c:pt idx="8047">
                  <c:v>664.1</c:v>
                </c:pt>
                <c:pt idx="8048">
                  <c:v>664.1</c:v>
                </c:pt>
                <c:pt idx="8049">
                  <c:v>664</c:v>
                </c:pt>
                <c:pt idx="8050">
                  <c:v>664.1</c:v>
                </c:pt>
                <c:pt idx="8051">
                  <c:v>664.1</c:v>
                </c:pt>
                <c:pt idx="8052">
                  <c:v>664.1</c:v>
                </c:pt>
                <c:pt idx="8053">
                  <c:v>664.1</c:v>
                </c:pt>
                <c:pt idx="8054">
                  <c:v>664</c:v>
                </c:pt>
                <c:pt idx="8055">
                  <c:v>664</c:v>
                </c:pt>
                <c:pt idx="8056">
                  <c:v>664</c:v>
                </c:pt>
                <c:pt idx="8057">
                  <c:v>664</c:v>
                </c:pt>
                <c:pt idx="8058">
                  <c:v>664</c:v>
                </c:pt>
                <c:pt idx="8059">
                  <c:v>664</c:v>
                </c:pt>
                <c:pt idx="8060">
                  <c:v>664</c:v>
                </c:pt>
                <c:pt idx="8061">
                  <c:v>664</c:v>
                </c:pt>
                <c:pt idx="8062">
                  <c:v>664</c:v>
                </c:pt>
                <c:pt idx="8063">
                  <c:v>664</c:v>
                </c:pt>
                <c:pt idx="8064">
                  <c:v>664</c:v>
                </c:pt>
                <c:pt idx="8065">
                  <c:v>664.1</c:v>
                </c:pt>
                <c:pt idx="8066">
                  <c:v>664.1</c:v>
                </c:pt>
                <c:pt idx="8067">
                  <c:v>664.1</c:v>
                </c:pt>
                <c:pt idx="8068">
                  <c:v>664.1</c:v>
                </c:pt>
                <c:pt idx="8069">
                  <c:v>664.1</c:v>
                </c:pt>
                <c:pt idx="8070">
                  <c:v>664.1</c:v>
                </c:pt>
                <c:pt idx="8071">
                  <c:v>664</c:v>
                </c:pt>
                <c:pt idx="8072">
                  <c:v>664.1</c:v>
                </c:pt>
                <c:pt idx="8073">
                  <c:v>664.1</c:v>
                </c:pt>
                <c:pt idx="8074">
                  <c:v>664.1</c:v>
                </c:pt>
                <c:pt idx="8075">
                  <c:v>664.1</c:v>
                </c:pt>
                <c:pt idx="8076">
                  <c:v>664.1</c:v>
                </c:pt>
                <c:pt idx="8077">
                  <c:v>664.1</c:v>
                </c:pt>
                <c:pt idx="8078">
                  <c:v>664.1</c:v>
                </c:pt>
                <c:pt idx="8079">
                  <c:v>664.1</c:v>
                </c:pt>
                <c:pt idx="8080">
                  <c:v>664</c:v>
                </c:pt>
                <c:pt idx="8081">
                  <c:v>664</c:v>
                </c:pt>
                <c:pt idx="8082">
                  <c:v>664.1</c:v>
                </c:pt>
                <c:pt idx="8083">
                  <c:v>664.1</c:v>
                </c:pt>
                <c:pt idx="8084">
                  <c:v>664.1</c:v>
                </c:pt>
                <c:pt idx="8085">
                  <c:v>664.1</c:v>
                </c:pt>
                <c:pt idx="8086">
                  <c:v>664</c:v>
                </c:pt>
                <c:pt idx="8087">
                  <c:v>664</c:v>
                </c:pt>
                <c:pt idx="8088">
                  <c:v>664</c:v>
                </c:pt>
                <c:pt idx="8089">
                  <c:v>664.1</c:v>
                </c:pt>
                <c:pt idx="8090">
                  <c:v>664.1</c:v>
                </c:pt>
                <c:pt idx="8091">
                  <c:v>664.1</c:v>
                </c:pt>
                <c:pt idx="8092">
                  <c:v>664.1</c:v>
                </c:pt>
                <c:pt idx="8093">
                  <c:v>664.1</c:v>
                </c:pt>
                <c:pt idx="8094">
                  <c:v>664.1</c:v>
                </c:pt>
                <c:pt idx="8095">
                  <c:v>664.1</c:v>
                </c:pt>
                <c:pt idx="8096">
                  <c:v>664.1</c:v>
                </c:pt>
                <c:pt idx="8097">
                  <c:v>664.1</c:v>
                </c:pt>
                <c:pt idx="8098">
                  <c:v>664.1</c:v>
                </c:pt>
                <c:pt idx="8099">
                  <c:v>664.1</c:v>
                </c:pt>
                <c:pt idx="8100">
                  <c:v>664.1</c:v>
                </c:pt>
                <c:pt idx="8101">
                  <c:v>664</c:v>
                </c:pt>
                <c:pt idx="8102">
                  <c:v>664.1</c:v>
                </c:pt>
                <c:pt idx="8103">
                  <c:v>664.1</c:v>
                </c:pt>
                <c:pt idx="8104">
                  <c:v>664.1</c:v>
                </c:pt>
                <c:pt idx="8105">
                  <c:v>664.1</c:v>
                </c:pt>
                <c:pt idx="8106">
                  <c:v>664</c:v>
                </c:pt>
                <c:pt idx="8107">
                  <c:v>664.1</c:v>
                </c:pt>
                <c:pt idx="8108">
                  <c:v>664.1</c:v>
                </c:pt>
                <c:pt idx="8109">
                  <c:v>664.1</c:v>
                </c:pt>
                <c:pt idx="8110">
                  <c:v>664</c:v>
                </c:pt>
                <c:pt idx="8111">
                  <c:v>664</c:v>
                </c:pt>
                <c:pt idx="8112">
                  <c:v>664</c:v>
                </c:pt>
                <c:pt idx="8113">
                  <c:v>664</c:v>
                </c:pt>
                <c:pt idx="8114">
                  <c:v>664</c:v>
                </c:pt>
                <c:pt idx="8115">
                  <c:v>664</c:v>
                </c:pt>
                <c:pt idx="8116">
                  <c:v>664</c:v>
                </c:pt>
                <c:pt idx="8117">
                  <c:v>664</c:v>
                </c:pt>
                <c:pt idx="8118">
                  <c:v>664</c:v>
                </c:pt>
                <c:pt idx="8119">
                  <c:v>664</c:v>
                </c:pt>
                <c:pt idx="8120">
                  <c:v>664</c:v>
                </c:pt>
                <c:pt idx="8121">
                  <c:v>664</c:v>
                </c:pt>
                <c:pt idx="8122">
                  <c:v>664</c:v>
                </c:pt>
                <c:pt idx="8123">
                  <c:v>664</c:v>
                </c:pt>
                <c:pt idx="8124">
                  <c:v>664.1</c:v>
                </c:pt>
                <c:pt idx="8125">
                  <c:v>664.1</c:v>
                </c:pt>
                <c:pt idx="8126">
                  <c:v>664.1</c:v>
                </c:pt>
                <c:pt idx="8127">
                  <c:v>664.1</c:v>
                </c:pt>
                <c:pt idx="8128">
                  <c:v>664.1</c:v>
                </c:pt>
                <c:pt idx="8129">
                  <c:v>664.1</c:v>
                </c:pt>
                <c:pt idx="8130">
                  <c:v>664.1</c:v>
                </c:pt>
                <c:pt idx="8131">
                  <c:v>664.1</c:v>
                </c:pt>
                <c:pt idx="8132">
                  <c:v>664.1</c:v>
                </c:pt>
                <c:pt idx="8133">
                  <c:v>664</c:v>
                </c:pt>
                <c:pt idx="8134">
                  <c:v>664</c:v>
                </c:pt>
                <c:pt idx="8135">
                  <c:v>664</c:v>
                </c:pt>
                <c:pt idx="8136">
                  <c:v>664</c:v>
                </c:pt>
                <c:pt idx="8137">
                  <c:v>664</c:v>
                </c:pt>
                <c:pt idx="8138">
                  <c:v>664</c:v>
                </c:pt>
                <c:pt idx="8139">
                  <c:v>664</c:v>
                </c:pt>
                <c:pt idx="8140">
                  <c:v>664</c:v>
                </c:pt>
                <c:pt idx="8141">
                  <c:v>664.1</c:v>
                </c:pt>
                <c:pt idx="8142">
                  <c:v>664</c:v>
                </c:pt>
                <c:pt idx="8143">
                  <c:v>664</c:v>
                </c:pt>
                <c:pt idx="8144">
                  <c:v>664</c:v>
                </c:pt>
                <c:pt idx="8145">
                  <c:v>664</c:v>
                </c:pt>
                <c:pt idx="8146">
                  <c:v>664</c:v>
                </c:pt>
                <c:pt idx="8147">
                  <c:v>664</c:v>
                </c:pt>
                <c:pt idx="8148">
                  <c:v>664</c:v>
                </c:pt>
                <c:pt idx="8149">
                  <c:v>664</c:v>
                </c:pt>
                <c:pt idx="8150">
                  <c:v>664</c:v>
                </c:pt>
                <c:pt idx="8151">
                  <c:v>664</c:v>
                </c:pt>
                <c:pt idx="8152">
                  <c:v>664.1</c:v>
                </c:pt>
                <c:pt idx="8153">
                  <c:v>664</c:v>
                </c:pt>
                <c:pt idx="8154">
                  <c:v>664.1</c:v>
                </c:pt>
                <c:pt idx="8155">
                  <c:v>664</c:v>
                </c:pt>
                <c:pt idx="8156">
                  <c:v>664.1</c:v>
                </c:pt>
                <c:pt idx="8157">
                  <c:v>664.1</c:v>
                </c:pt>
                <c:pt idx="8158">
                  <c:v>664.1</c:v>
                </c:pt>
                <c:pt idx="8159">
                  <c:v>664.1</c:v>
                </c:pt>
                <c:pt idx="8160">
                  <c:v>664.1</c:v>
                </c:pt>
                <c:pt idx="8161">
                  <c:v>664.1</c:v>
                </c:pt>
                <c:pt idx="8162">
                  <c:v>664</c:v>
                </c:pt>
                <c:pt idx="8163">
                  <c:v>664</c:v>
                </c:pt>
                <c:pt idx="8164">
                  <c:v>664</c:v>
                </c:pt>
                <c:pt idx="8165">
                  <c:v>664</c:v>
                </c:pt>
                <c:pt idx="8166">
                  <c:v>664</c:v>
                </c:pt>
                <c:pt idx="8167">
                  <c:v>664</c:v>
                </c:pt>
                <c:pt idx="8168">
                  <c:v>664</c:v>
                </c:pt>
                <c:pt idx="8169">
                  <c:v>664.1</c:v>
                </c:pt>
                <c:pt idx="8170">
                  <c:v>664.1</c:v>
                </c:pt>
                <c:pt idx="8171">
                  <c:v>664</c:v>
                </c:pt>
                <c:pt idx="8172">
                  <c:v>664.1</c:v>
                </c:pt>
                <c:pt idx="8173">
                  <c:v>664.1</c:v>
                </c:pt>
                <c:pt idx="8174">
                  <c:v>664.1</c:v>
                </c:pt>
                <c:pt idx="8175">
                  <c:v>664.1</c:v>
                </c:pt>
                <c:pt idx="8176">
                  <c:v>664.1</c:v>
                </c:pt>
                <c:pt idx="8177">
                  <c:v>664.1</c:v>
                </c:pt>
                <c:pt idx="8178">
                  <c:v>664.1</c:v>
                </c:pt>
                <c:pt idx="8179">
                  <c:v>664.1</c:v>
                </c:pt>
                <c:pt idx="8180">
                  <c:v>664.1</c:v>
                </c:pt>
                <c:pt idx="8181">
                  <c:v>664.1</c:v>
                </c:pt>
                <c:pt idx="8182">
                  <c:v>664.1</c:v>
                </c:pt>
                <c:pt idx="8183">
                  <c:v>664.1</c:v>
                </c:pt>
                <c:pt idx="8184">
                  <c:v>664.1</c:v>
                </c:pt>
                <c:pt idx="8185">
                  <c:v>664.1</c:v>
                </c:pt>
                <c:pt idx="8186">
                  <c:v>664.1</c:v>
                </c:pt>
                <c:pt idx="8187">
                  <c:v>664</c:v>
                </c:pt>
                <c:pt idx="8188">
                  <c:v>664</c:v>
                </c:pt>
                <c:pt idx="8189">
                  <c:v>664.1</c:v>
                </c:pt>
                <c:pt idx="8190">
                  <c:v>664.1</c:v>
                </c:pt>
                <c:pt idx="8191">
                  <c:v>664.1</c:v>
                </c:pt>
                <c:pt idx="8192">
                  <c:v>664.1</c:v>
                </c:pt>
                <c:pt idx="8193">
                  <c:v>664</c:v>
                </c:pt>
                <c:pt idx="8194">
                  <c:v>664.1</c:v>
                </c:pt>
                <c:pt idx="8195">
                  <c:v>664.1</c:v>
                </c:pt>
                <c:pt idx="8196">
                  <c:v>664</c:v>
                </c:pt>
                <c:pt idx="8197">
                  <c:v>664.1</c:v>
                </c:pt>
                <c:pt idx="8198">
                  <c:v>664.1</c:v>
                </c:pt>
                <c:pt idx="8199">
                  <c:v>664</c:v>
                </c:pt>
                <c:pt idx="8200">
                  <c:v>664</c:v>
                </c:pt>
                <c:pt idx="8201">
                  <c:v>664</c:v>
                </c:pt>
                <c:pt idx="8202">
                  <c:v>664</c:v>
                </c:pt>
                <c:pt idx="8203">
                  <c:v>664</c:v>
                </c:pt>
                <c:pt idx="8204">
                  <c:v>664</c:v>
                </c:pt>
                <c:pt idx="8205">
                  <c:v>664.1</c:v>
                </c:pt>
                <c:pt idx="8206">
                  <c:v>664</c:v>
                </c:pt>
                <c:pt idx="8207">
                  <c:v>664.1</c:v>
                </c:pt>
                <c:pt idx="8208">
                  <c:v>664</c:v>
                </c:pt>
                <c:pt idx="8209">
                  <c:v>664.1</c:v>
                </c:pt>
                <c:pt idx="8210">
                  <c:v>664.1</c:v>
                </c:pt>
                <c:pt idx="8211">
                  <c:v>664</c:v>
                </c:pt>
                <c:pt idx="8212">
                  <c:v>664.1</c:v>
                </c:pt>
                <c:pt idx="8213">
                  <c:v>664.1</c:v>
                </c:pt>
                <c:pt idx="8214">
                  <c:v>664.1</c:v>
                </c:pt>
                <c:pt idx="8215">
                  <c:v>664.1</c:v>
                </c:pt>
                <c:pt idx="8216">
                  <c:v>664.1</c:v>
                </c:pt>
                <c:pt idx="8217">
                  <c:v>664</c:v>
                </c:pt>
                <c:pt idx="8218">
                  <c:v>664.1</c:v>
                </c:pt>
                <c:pt idx="8219">
                  <c:v>664.1</c:v>
                </c:pt>
                <c:pt idx="8220">
                  <c:v>664.1</c:v>
                </c:pt>
                <c:pt idx="8221">
                  <c:v>664.1</c:v>
                </c:pt>
                <c:pt idx="8222">
                  <c:v>664.1</c:v>
                </c:pt>
                <c:pt idx="8223">
                  <c:v>664.1</c:v>
                </c:pt>
                <c:pt idx="8224">
                  <c:v>664.1</c:v>
                </c:pt>
                <c:pt idx="8225">
                  <c:v>664.1</c:v>
                </c:pt>
                <c:pt idx="8226">
                  <c:v>664.1</c:v>
                </c:pt>
                <c:pt idx="8227">
                  <c:v>664</c:v>
                </c:pt>
                <c:pt idx="8228">
                  <c:v>664.1</c:v>
                </c:pt>
                <c:pt idx="8229">
                  <c:v>664.1</c:v>
                </c:pt>
                <c:pt idx="8230">
                  <c:v>664</c:v>
                </c:pt>
                <c:pt idx="8231">
                  <c:v>664.1</c:v>
                </c:pt>
                <c:pt idx="8232">
                  <c:v>664</c:v>
                </c:pt>
                <c:pt idx="8233">
                  <c:v>664.1</c:v>
                </c:pt>
                <c:pt idx="8234">
                  <c:v>664</c:v>
                </c:pt>
                <c:pt idx="8235">
                  <c:v>664</c:v>
                </c:pt>
                <c:pt idx="8236">
                  <c:v>664</c:v>
                </c:pt>
                <c:pt idx="8237">
                  <c:v>664.1</c:v>
                </c:pt>
                <c:pt idx="8238">
                  <c:v>664.1</c:v>
                </c:pt>
                <c:pt idx="8239">
                  <c:v>664.1</c:v>
                </c:pt>
                <c:pt idx="8240">
                  <c:v>664.1</c:v>
                </c:pt>
                <c:pt idx="8241">
                  <c:v>664.1</c:v>
                </c:pt>
                <c:pt idx="8242">
                  <c:v>664.1</c:v>
                </c:pt>
                <c:pt idx="8243">
                  <c:v>664.1</c:v>
                </c:pt>
                <c:pt idx="8244">
                  <c:v>664</c:v>
                </c:pt>
                <c:pt idx="8245">
                  <c:v>664.1</c:v>
                </c:pt>
                <c:pt idx="8246">
                  <c:v>664.1</c:v>
                </c:pt>
                <c:pt idx="8247">
                  <c:v>664</c:v>
                </c:pt>
                <c:pt idx="8248">
                  <c:v>664</c:v>
                </c:pt>
                <c:pt idx="8249">
                  <c:v>664.1</c:v>
                </c:pt>
                <c:pt idx="8250">
                  <c:v>664.1</c:v>
                </c:pt>
                <c:pt idx="8251">
                  <c:v>664.1</c:v>
                </c:pt>
                <c:pt idx="8252">
                  <c:v>664.1</c:v>
                </c:pt>
                <c:pt idx="8253">
                  <c:v>664.1</c:v>
                </c:pt>
                <c:pt idx="8254">
                  <c:v>664.1</c:v>
                </c:pt>
                <c:pt idx="8255">
                  <c:v>664.1</c:v>
                </c:pt>
                <c:pt idx="8256">
                  <c:v>664.1</c:v>
                </c:pt>
                <c:pt idx="8257">
                  <c:v>664</c:v>
                </c:pt>
                <c:pt idx="8258">
                  <c:v>664</c:v>
                </c:pt>
                <c:pt idx="8259">
                  <c:v>664</c:v>
                </c:pt>
                <c:pt idx="8260">
                  <c:v>664</c:v>
                </c:pt>
                <c:pt idx="8261">
                  <c:v>664.1</c:v>
                </c:pt>
                <c:pt idx="8262">
                  <c:v>664.1</c:v>
                </c:pt>
                <c:pt idx="8263">
                  <c:v>664.1</c:v>
                </c:pt>
                <c:pt idx="8264">
                  <c:v>664.1</c:v>
                </c:pt>
                <c:pt idx="8265">
                  <c:v>664.1</c:v>
                </c:pt>
                <c:pt idx="8266">
                  <c:v>664</c:v>
                </c:pt>
                <c:pt idx="8267">
                  <c:v>664.1</c:v>
                </c:pt>
                <c:pt idx="8268">
                  <c:v>664.1</c:v>
                </c:pt>
                <c:pt idx="8269">
                  <c:v>664.1</c:v>
                </c:pt>
                <c:pt idx="8270">
                  <c:v>664.1</c:v>
                </c:pt>
                <c:pt idx="8271">
                  <c:v>664.1</c:v>
                </c:pt>
                <c:pt idx="8272">
                  <c:v>664.1</c:v>
                </c:pt>
                <c:pt idx="8273">
                  <c:v>664.1</c:v>
                </c:pt>
                <c:pt idx="8274">
                  <c:v>664.1</c:v>
                </c:pt>
                <c:pt idx="8275">
                  <c:v>664.1</c:v>
                </c:pt>
                <c:pt idx="8276">
                  <c:v>664</c:v>
                </c:pt>
                <c:pt idx="8277">
                  <c:v>664.1</c:v>
                </c:pt>
                <c:pt idx="8278">
                  <c:v>664.1</c:v>
                </c:pt>
                <c:pt idx="8279">
                  <c:v>664.1</c:v>
                </c:pt>
                <c:pt idx="8280">
                  <c:v>664.1</c:v>
                </c:pt>
                <c:pt idx="8281">
                  <c:v>664.1</c:v>
                </c:pt>
                <c:pt idx="8282">
                  <c:v>664</c:v>
                </c:pt>
                <c:pt idx="8283">
                  <c:v>664</c:v>
                </c:pt>
                <c:pt idx="8284">
                  <c:v>664</c:v>
                </c:pt>
                <c:pt idx="8285">
                  <c:v>664</c:v>
                </c:pt>
                <c:pt idx="8286">
                  <c:v>664</c:v>
                </c:pt>
                <c:pt idx="8287">
                  <c:v>664</c:v>
                </c:pt>
                <c:pt idx="8288">
                  <c:v>664</c:v>
                </c:pt>
                <c:pt idx="8289">
                  <c:v>664</c:v>
                </c:pt>
                <c:pt idx="8290">
                  <c:v>664</c:v>
                </c:pt>
                <c:pt idx="8291">
                  <c:v>664.1</c:v>
                </c:pt>
                <c:pt idx="8292">
                  <c:v>664.1</c:v>
                </c:pt>
                <c:pt idx="8293">
                  <c:v>664.1</c:v>
                </c:pt>
                <c:pt idx="8294">
                  <c:v>664.1</c:v>
                </c:pt>
                <c:pt idx="8295">
                  <c:v>664.1</c:v>
                </c:pt>
                <c:pt idx="8296">
                  <c:v>664.1</c:v>
                </c:pt>
                <c:pt idx="8297">
                  <c:v>664.1</c:v>
                </c:pt>
                <c:pt idx="8298">
                  <c:v>664.1</c:v>
                </c:pt>
                <c:pt idx="8299">
                  <c:v>664.1</c:v>
                </c:pt>
                <c:pt idx="8300">
                  <c:v>664.1</c:v>
                </c:pt>
                <c:pt idx="8301">
                  <c:v>664.1</c:v>
                </c:pt>
                <c:pt idx="8302">
                  <c:v>664.1</c:v>
                </c:pt>
                <c:pt idx="8303">
                  <c:v>664.1</c:v>
                </c:pt>
                <c:pt idx="8304">
                  <c:v>664.1</c:v>
                </c:pt>
                <c:pt idx="8305">
                  <c:v>664.1</c:v>
                </c:pt>
                <c:pt idx="8306">
                  <c:v>664</c:v>
                </c:pt>
                <c:pt idx="8307">
                  <c:v>664</c:v>
                </c:pt>
                <c:pt idx="8308">
                  <c:v>664</c:v>
                </c:pt>
                <c:pt idx="8309">
                  <c:v>664</c:v>
                </c:pt>
                <c:pt idx="8310">
                  <c:v>664</c:v>
                </c:pt>
                <c:pt idx="8311">
                  <c:v>664.1</c:v>
                </c:pt>
                <c:pt idx="8312">
                  <c:v>664</c:v>
                </c:pt>
                <c:pt idx="8313">
                  <c:v>664</c:v>
                </c:pt>
                <c:pt idx="8314">
                  <c:v>664</c:v>
                </c:pt>
                <c:pt idx="8315">
                  <c:v>664</c:v>
                </c:pt>
                <c:pt idx="8316">
                  <c:v>664</c:v>
                </c:pt>
                <c:pt idx="8317">
                  <c:v>664</c:v>
                </c:pt>
                <c:pt idx="8318">
                  <c:v>664</c:v>
                </c:pt>
                <c:pt idx="8319">
                  <c:v>664.1</c:v>
                </c:pt>
                <c:pt idx="8320">
                  <c:v>664.1</c:v>
                </c:pt>
                <c:pt idx="8321">
                  <c:v>664.1</c:v>
                </c:pt>
                <c:pt idx="8322">
                  <c:v>664.1</c:v>
                </c:pt>
                <c:pt idx="8323">
                  <c:v>664.1</c:v>
                </c:pt>
                <c:pt idx="8324">
                  <c:v>664.1</c:v>
                </c:pt>
                <c:pt idx="8325">
                  <c:v>664.1</c:v>
                </c:pt>
                <c:pt idx="8326">
                  <c:v>664.1</c:v>
                </c:pt>
                <c:pt idx="8327">
                  <c:v>664.1</c:v>
                </c:pt>
                <c:pt idx="8328">
                  <c:v>664.1</c:v>
                </c:pt>
                <c:pt idx="8329">
                  <c:v>664.1</c:v>
                </c:pt>
                <c:pt idx="8330">
                  <c:v>664.1</c:v>
                </c:pt>
                <c:pt idx="8331">
                  <c:v>664</c:v>
                </c:pt>
                <c:pt idx="8332">
                  <c:v>664.1</c:v>
                </c:pt>
                <c:pt idx="8333">
                  <c:v>664.1</c:v>
                </c:pt>
                <c:pt idx="8334">
                  <c:v>664.1</c:v>
                </c:pt>
                <c:pt idx="8335">
                  <c:v>664.1</c:v>
                </c:pt>
                <c:pt idx="8336">
                  <c:v>664.1</c:v>
                </c:pt>
                <c:pt idx="8337">
                  <c:v>664.1</c:v>
                </c:pt>
                <c:pt idx="8338">
                  <c:v>664.1</c:v>
                </c:pt>
                <c:pt idx="8339">
                  <c:v>664.2</c:v>
                </c:pt>
                <c:pt idx="8340">
                  <c:v>664.1</c:v>
                </c:pt>
                <c:pt idx="8341">
                  <c:v>664.1</c:v>
                </c:pt>
                <c:pt idx="8342">
                  <c:v>664.1</c:v>
                </c:pt>
                <c:pt idx="8343">
                  <c:v>664.1</c:v>
                </c:pt>
                <c:pt idx="8344">
                  <c:v>664.1</c:v>
                </c:pt>
                <c:pt idx="8345">
                  <c:v>664.1</c:v>
                </c:pt>
                <c:pt idx="8346">
                  <c:v>664.1</c:v>
                </c:pt>
                <c:pt idx="8347">
                  <c:v>664.1</c:v>
                </c:pt>
                <c:pt idx="8348">
                  <c:v>664.1</c:v>
                </c:pt>
                <c:pt idx="8349">
                  <c:v>664.1</c:v>
                </c:pt>
                <c:pt idx="8350">
                  <c:v>664.1</c:v>
                </c:pt>
                <c:pt idx="8351">
                  <c:v>664.1</c:v>
                </c:pt>
                <c:pt idx="8352">
                  <c:v>664.1</c:v>
                </c:pt>
                <c:pt idx="8353">
                  <c:v>664.1</c:v>
                </c:pt>
                <c:pt idx="8354">
                  <c:v>664</c:v>
                </c:pt>
                <c:pt idx="8355">
                  <c:v>664.1</c:v>
                </c:pt>
                <c:pt idx="8356">
                  <c:v>664</c:v>
                </c:pt>
                <c:pt idx="8357">
                  <c:v>664.1</c:v>
                </c:pt>
                <c:pt idx="8358">
                  <c:v>664.1</c:v>
                </c:pt>
                <c:pt idx="8359">
                  <c:v>664</c:v>
                </c:pt>
                <c:pt idx="8360">
                  <c:v>664.1</c:v>
                </c:pt>
                <c:pt idx="8361">
                  <c:v>664.1</c:v>
                </c:pt>
                <c:pt idx="8362">
                  <c:v>664.1</c:v>
                </c:pt>
                <c:pt idx="8363">
                  <c:v>664.1</c:v>
                </c:pt>
                <c:pt idx="8364">
                  <c:v>664.1</c:v>
                </c:pt>
                <c:pt idx="8365">
                  <c:v>664.1</c:v>
                </c:pt>
                <c:pt idx="8366">
                  <c:v>664.1</c:v>
                </c:pt>
                <c:pt idx="8367">
                  <c:v>664.1</c:v>
                </c:pt>
                <c:pt idx="8368">
                  <c:v>664.1</c:v>
                </c:pt>
                <c:pt idx="8369">
                  <c:v>664.2</c:v>
                </c:pt>
                <c:pt idx="8370">
                  <c:v>664.1</c:v>
                </c:pt>
                <c:pt idx="8371">
                  <c:v>664.1</c:v>
                </c:pt>
                <c:pt idx="8372">
                  <c:v>664.1</c:v>
                </c:pt>
                <c:pt idx="8373">
                  <c:v>664.1</c:v>
                </c:pt>
                <c:pt idx="8374">
                  <c:v>664.1</c:v>
                </c:pt>
                <c:pt idx="8375">
                  <c:v>664.1</c:v>
                </c:pt>
                <c:pt idx="8376">
                  <c:v>664.1</c:v>
                </c:pt>
                <c:pt idx="8377">
                  <c:v>664.1</c:v>
                </c:pt>
                <c:pt idx="8378">
                  <c:v>664.1</c:v>
                </c:pt>
                <c:pt idx="8379">
                  <c:v>664.1</c:v>
                </c:pt>
                <c:pt idx="8380">
                  <c:v>664.1</c:v>
                </c:pt>
                <c:pt idx="8381">
                  <c:v>664.1</c:v>
                </c:pt>
                <c:pt idx="8382">
                  <c:v>664.1</c:v>
                </c:pt>
                <c:pt idx="8383">
                  <c:v>664.1</c:v>
                </c:pt>
                <c:pt idx="8384">
                  <c:v>664.1</c:v>
                </c:pt>
                <c:pt idx="8385">
                  <c:v>664.1</c:v>
                </c:pt>
                <c:pt idx="8386">
                  <c:v>664.1</c:v>
                </c:pt>
                <c:pt idx="8387">
                  <c:v>664</c:v>
                </c:pt>
                <c:pt idx="8388">
                  <c:v>664</c:v>
                </c:pt>
                <c:pt idx="8389">
                  <c:v>664</c:v>
                </c:pt>
                <c:pt idx="8390">
                  <c:v>664</c:v>
                </c:pt>
                <c:pt idx="8391">
                  <c:v>664.1</c:v>
                </c:pt>
                <c:pt idx="8392">
                  <c:v>664.1</c:v>
                </c:pt>
                <c:pt idx="8393">
                  <c:v>664.1</c:v>
                </c:pt>
                <c:pt idx="8394">
                  <c:v>664.1</c:v>
                </c:pt>
                <c:pt idx="8395">
                  <c:v>664.1</c:v>
                </c:pt>
                <c:pt idx="8396">
                  <c:v>664.1</c:v>
                </c:pt>
                <c:pt idx="8397">
                  <c:v>664.1</c:v>
                </c:pt>
                <c:pt idx="8398">
                  <c:v>664.1</c:v>
                </c:pt>
                <c:pt idx="8399">
                  <c:v>664.1</c:v>
                </c:pt>
                <c:pt idx="8400">
                  <c:v>664.1</c:v>
                </c:pt>
                <c:pt idx="8401">
                  <c:v>664.1</c:v>
                </c:pt>
                <c:pt idx="8402">
                  <c:v>664.1</c:v>
                </c:pt>
                <c:pt idx="8403">
                  <c:v>664.1</c:v>
                </c:pt>
                <c:pt idx="8404">
                  <c:v>664.1</c:v>
                </c:pt>
                <c:pt idx="8405">
                  <c:v>664.1</c:v>
                </c:pt>
                <c:pt idx="8406">
                  <c:v>664.1</c:v>
                </c:pt>
                <c:pt idx="8407">
                  <c:v>664.1</c:v>
                </c:pt>
                <c:pt idx="8408">
                  <c:v>664.1</c:v>
                </c:pt>
                <c:pt idx="8409">
                  <c:v>664.1</c:v>
                </c:pt>
                <c:pt idx="8410">
                  <c:v>664.1</c:v>
                </c:pt>
                <c:pt idx="8411">
                  <c:v>664.1</c:v>
                </c:pt>
                <c:pt idx="8412">
                  <c:v>664.1</c:v>
                </c:pt>
                <c:pt idx="8413">
                  <c:v>664.1</c:v>
                </c:pt>
                <c:pt idx="8414">
                  <c:v>664.1</c:v>
                </c:pt>
                <c:pt idx="8415">
                  <c:v>664</c:v>
                </c:pt>
                <c:pt idx="8416">
                  <c:v>664</c:v>
                </c:pt>
                <c:pt idx="8417">
                  <c:v>664</c:v>
                </c:pt>
                <c:pt idx="8418">
                  <c:v>664.1</c:v>
                </c:pt>
                <c:pt idx="8419">
                  <c:v>664</c:v>
                </c:pt>
                <c:pt idx="8420">
                  <c:v>664.1</c:v>
                </c:pt>
                <c:pt idx="8421">
                  <c:v>664.1</c:v>
                </c:pt>
                <c:pt idx="8422">
                  <c:v>664.1</c:v>
                </c:pt>
                <c:pt idx="8423">
                  <c:v>664.1</c:v>
                </c:pt>
                <c:pt idx="8424">
                  <c:v>664.1</c:v>
                </c:pt>
                <c:pt idx="8425">
                  <c:v>664.1</c:v>
                </c:pt>
                <c:pt idx="8426">
                  <c:v>664.1</c:v>
                </c:pt>
                <c:pt idx="8427">
                  <c:v>664.1</c:v>
                </c:pt>
                <c:pt idx="8428">
                  <c:v>664.1</c:v>
                </c:pt>
                <c:pt idx="8429">
                  <c:v>664.2</c:v>
                </c:pt>
                <c:pt idx="8430">
                  <c:v>664.2</c:v>
                </c:pt>
                <c:pt idx="8431">
                  <c:v>664.1</c:v>
                </c:pt>
                <c:pt idx="8432">
                  <c:v>664.1</c:v>
                </c:pt>
                <c:pt idx="8433">
                  <c:v>664.2</c:v>
                </c:pt>
                <c:pt idx="8434">
                  <c:v>664.1</c:v>
                </c:pt>
                <c:pt idx="8435">
                  <c:v>664.1</c:v>
                </c:pt>
                <c:pt idx="8436">
                  <c:v>664.1</c:v>
                </c:pt>
                <c:pt idx="8437">
                  <c:v>664.1</c:v>
                </c:pt>
                <c:pt idx="8438">
                  <c:v>664.1</c:v>
                </c:pt>
                <c:pt idx="8439">
                  <c:v>664.1</c:v>
                </c:pt>
                <c:pt idx="8440">
                  <c:v>664.1</c:v>
                </c:pt>
                <c:pt idx="8441">
                  <c:v>664.1</c:v>
                </c:pt>
                <c:pt idx="8442">
                  <c:v>664.1</c:v>
                </c:pt>
                <c:pt idx="8443">
                  <c:v>664.1</c:v>
                </c:pt>
                <c:pt idx="8444">
                  <c:v>664.1</c:v>
                </c:pt>
                <c:pt idx="8445">
                  <c:v>664.1</c:v>
                </c:pt>
                <c:pt idx="8446">
                  <c:v>664.1</c:v>
                </c:pt>
                <c:pt idx="8447">
                  <c:v>664</c:v>
                </c:pt>
                <c:pt idx="8448">
                  <c:v>664.1</c:v>
                </c:pt>
                <c:pt idx="8449">
                  <c:v>664.1</c:v>
                </c:pt>
                <c:pt idx="8450">
                  <c:v>664</c:v>
                </c:pt>
                <c:pt idx="8451">
                  <c:v>664.1</c:v>
                </c:pt>
                <c:pt idx="8452">
                  <c:v>664</c:v>
                </c:pt>
                <c:pt idx="8453">
                  <c:v>664.1</c:v>
                </c:pt>
                <c:pt idx="8454">
                  <c:v>664.1</c:v>
                </c:pt>
                <c:pt idx="8455">
                  <c:v>664.1</c:v>
                </c:pt>
                <c:pt idx="8456">
                  <c:v>664.1</c:v>
                </c:pt>
                <c:pt idx="8457">
                  <c:v>664.1</c:v>
                </c:pt>
                <c:pt idx="8458">
                  <c:v>664.1</c:v>
                </c:pt>
                <c:pt idx="8459">
                  <c:v>664.2</c:v>
                </c:pt>
                <c:pt idx="8460">
                  <c:v>664.1</c:v>
                </c:pt>
                <c:pt idx="8461">
                  <c:v>664.1</c:v>
                </c:pt>
                <c:pt idx="8462">
                  <c:v>664.1</c:v>
                </c:pt>
                <c:pt idx="8463">
                  <c:v>664.1</c:v>
                </c:pt>
                <c:pt idx="8464">
                  <c:v>664.1</c:v>
                </c:pt>
                <c:pt idx="8465">
                  <c:v>664.1</c:v>
                </c:pt>
                <c:pt idx="8466">
                  <c:v>664.1</c:v>
                </c:pt>
                <c:pt idx="8467">
                  <c:v>664.1</c:v>
                </c:pt>
                <c:pt idx="8468">
                  <c:v>664.1</c:v>
                </c:pt>
                <c:pt idx="8469">
                  <c:v>664.1</c:v>
                </c:pt>
                <c:pt idx="8470">
                  <c:v>664.1</c:v>
                </c:pt>
                <c:pt idx="8471">
                  <c:v>664.1</c:v>
                </c:pt>
                <c:pt idx="8472">
                  <c:v>664.1</c:v>
                </c:pt>
                <c:pt idx="8473">
                  <c:v>664.1</c:v>
                </c:pt>
                <c:pt idx="8474">
                  <c:v>664.1</c:v>
                </c:pt>
                <c:pt idx="8475">
                  <c:v>664.1</c:v>
                </c:pt>
                <c:pt idx="8476">
                  <c:v>664.1</c:v>
                </c:pt>
                <c:pt idx="8477">
                  <c:v>664.1</c:v>
                </c:pt>
                <c:pt idx="8478">
                  <c:v>664.1</c:v>
                </c:pt>
                <c:pt idx="8479">
                  <c:v>664</c:v>
                </c:pt>
                <c:pt idx="8480">
                  <c:v>664.1</c:v>
                </c:pt>
                <c:pt idx="8481">
                  <c:v>664.1</c:v>
                </c:pt>
                <c:pt idx="8482">
                  <c:v>664.1</c:v>
                </c:pt>
                <c:pt idx="8483">
                  <c:v>664.1</c:v>
                </c:pt>
                <c:pt idx="8484">
                  <c:v>664.1</c:v>
                </c:pt>
                <c:pt idx="8485">
                  <c:v>664.1</c:v>
                </c:pt>
                <c:pt idx="8486">
                  <c:v>664.1</c:v>
                </c:pt>
                <c:pt idx="8487">
                  <c:v>664.1</c:v>
                </c:pt>
                <c:pt idx="8488">
                  <c:v>664.1</c:v>
                </c:pt>
                <c:pt idx="8489">
                  <c:v>664.1</c:v>
                </c:pt>
                <c:pt idx="8490">
                  <c:v>664.1</c:v>
                </c:pt>
                <c:pt idx="8491">
                  <c:v>664.1</c:v>
                </c:pt>
                <c:pt idx="8492">
                  <c:v>664.1</c:v>
                </c:pt>
                <c:pt idx="8493">
                  <c:v>664.1</c:v>
                </c:pt>
                <c:pt idx="8494">
                  <c:v>664.2</c:v>
                </c:pt>
                <c:pt idx="8495">
                  <c:v>664.2</c:v>
                </c:pt>
                <c:pt idx="8496">
                  <c:v>664.2</c:v>
                </c:pt>
                <c:pt idx="8497">
                  <c:v>664.2</c:v>
                </c:pt>
                <c:pt idx="8498">
                  <c:v>664.1</c:v>
                </c:pt>
                <c:pt idx="8499">
                  <c:v>664.2</c:v>
                </c:pt>
                <c:pt idx="8500">
                  <c:v>664.2</c:v>
                </c:pt>
                <c:pt idx="8501">
                  <c:v>664.2</c:v>
                </c:pt>
                <c:pt idx="8502">
                  <c:v>664.2</c:v>
                </c:pt>
                <c:pt idx="8503">
                  <c:v>664.1</c:v>
                </c:pt>
                <c:pt idx="8504">
                  <c:v>664.1</c:v>
                </c:pt>
                <c:pt idx="8505">
                  <c:v>664.1</c:v>
                </c:pt>
                <c:pt idx="8506">
                  <c:v>664.1</c:v>
                </c:pt>
                <c:pt idx="8507">
                  <c:v>664.1</c:v>
                </c:pt>
                <c:pt idx="8508">
                  <c:v>664.1</c:v>
                </c:pt>
                <c:pt idx="8509">
                  <c:v>664.1</c:v>
                </c:pt>
                <c:pt idx="8510">
                  <c:v>664.1</c:v>
                </c:pt>
                <c:pt idx="8511">
                  <c:v>664</c:v>
                </c:pt>
                <c:pt idx="8512">
                  <c:v>664.1</c:v>
                </c:pt>
                <c:pt idx="8513">
                  <c:v>664.1</c:v>
                </c:pt>
                <c:pt idx="8514">
                  <c:v>664.1</c:v>
                </c:pt>
                <c:pt idx="8515">
                  <c:v>664</c:v>
                </c:pt>
                <c:pt idx="8516">
                  <c:v>664.1</c:v>
                </c:pt>
                <c:pt idx="8517">
                  <c:v>664.1</c:v>
                </c:pt>
                <c:pt idx="8518">
                  <c:v>664.1</c:v>
                </c:pt>
                <c:pt idx="8519">
                  <c:v>664.1</c:v>
                </c:pt>
                <c:pt idx="8520">
                  <c:v>664.1</c:v>
                </c:pt>
                <c:pt idx="8521">
                  <c:v>664.1</c:v>
                </c:pt>
                <c:pt idx="8522">
                  <c:v>664.1</c:v>
                </c:pt>
                <c:pt idx="8523">
                  <c:v>664.1</c:v>
                </c:pt>
                <c:pt idx="8524">
                  <c:v>664.1</c:v>
                </c:pt>
                <c:pt idx="8525">
                  <c:v>664.1</c:v>
                </c:pt>
                <c:pt idx="8526">
                  <c:v>664.1</c:v>
                </c:pt>
                <c:pt idx="8527">
                  <c:v>664.1</c:v>
                </c:pt>
                <c:pt idx="8528">
                  <c:v>664.1</c:v>
                </c:pt>
                <c:pt idx="8529">
                  <c:v>664.2</c:v>
                </c:pt>
                <c:pt idx="8530">
                  <c:v>664.2</c:v>
                </c:pt>
                <c:pt idx="8531">
                  <c:v>664.2</c:v>
                </c:pt>
                <c:pt idx="8532">
                  <c:v>664.1</c:v>
                </c:pt>
                <c:pt idx="8533">
                  <c:v>664.2</c:v>
                </c:pt>
                <c:pt idx="8534">
                  <c:v>664.1</c:v>
                </c:pt>
                <c:pt idx="8535">
                  <c:v>664.2</c:v>
                </c:pt>
                <c:pt idx="8536">
                  <c:v>664.1</c:v>
                </c:pt>
                <c:pt idx="8537">
                  <c:v>664.2</c:v>
                </c:pt>
                <c:pt idx="8538">
                  <c:v>664.1</c:v>
                </c:pt>
                <c:pt idx="8539">
                  <c:v>664.1</c:v>
                </c:pt>
                <c:pt idx="8540">
                  <c:v>664.2</c:v>
                </c:pt>
                <c:pt idx="8541">
                  <c:v>664.1</c:v>
                </c:pt>
                <c:pt idx="8542">
                  <c:v>664.2</c:v>
                </c:pt>
                <c:pt idx="8543">
                  <c:v>664.1</c:v>
                </c:pt>
                <c:pt idx="8544">
                  <c:v>664.1</c:v>
                </c:pt>
                <c:pt idx="8545">
                  <c:v>664.2</c:v>
                </c:pt>
                <c:pt idx="8546">
                  <c:v>664.1</c:v>
                </c:pt>
                <c:pt idx="8547">
                  <c:v>664.1</c:v>
                </c:pt>
                <c:pt idx="8548">
                  <c:v>664.1</c:v>
                </c:pt>
                <c:pt idx="8549">
                  <c:v>664.1</c:v>
                </c:pt>
                <c:pt idx="8550">
                  <c:v>664.1</c:v>
                </c:pt>
                <c:pt idx="8551">
                  <c:v>664.1</c:v>
                </c:pt>
                <c:pt idx="8552">
                  <c:v>664.1</c:v>
                </c:pt>
                <c:pt idx="8553">
                  <c:v>664.1</c:v>
                </c:pt>
                <c:pt idx="8554">
                  <c:v>664.1</c:v>
                </c:pt>
                <c:pt idx="8555">
                  <c:v>664.1</c:v>
                </c:pt>
                <c:pt idx="8556">
                  <c:v>664.1</c:v>
                </c:pt>
                <c:pt idx="8557">
                  <c:v>664.1</c:v>
                </c:pt>
                <c:pt idx="8558">
                  <c:v>664.1</c:v>
                </c:pt>
                <c:pt idx="8559">
                  <c:v>664.1</c:v>
                </c:pt>
                <c:pt idx="8560">
                  <c:v>664.1</c:v>
                </c:pt>
                <c:pt idx="8561">
                  <c:v>664.1</c:v>
                </c:pt>
                <c:pt idx="8562">
                  <c:v>664.1</c:v>
                </c:pt>
                <c:pt idx="8563">
                  <c:v>664.1</c:v>
                </c:pt>
                <c:pt idx="8564">
                  <c:v>664.1</c:v>
                </c:pt>
                <c:pt idx="8565">
                  <c:v>664.1</c:v>
                </c:pt>
                <c:pt idx="8566">
                  <c:v>664.1</c:v>
                </c:pt>
                <c:pt idx="8567">
                  <c:v>664.2</c:v>
                </c:pt>
                <c:pt idx="8568">
                  <c:v>664.2</c:v>
                </c:pt>
                <c:pt idx="8569">
                  <c:v>664.3</c:v>
                </c:pt>
                <c:pt idx="8570">
                  <c:v>664.2</c:v>
                </c:pt>
                <c:pt idx="8571">
                  <c:v>664.2</c:v>
                </c:pt>
                <c:pt idx="8572">
                  <c:v>664.2</c:v>
                </c:pt>
                <c:pt idx="8573">
                  <c:v>664.1</c:v>
                </c:pt>
                <c:pt idx="8574">
                  <c:v>664.1</c:v>
                </c:pt>
                <c:pt idx="8575">
                  <c:v>664.2</c:v>
                </c:pt>
                <c:pt idx="8576">
                  <c:v>664.2</c:v>
                </c:pt>
                <c:pt idx="8577">
                  <c:v>664.2</c:v>
                </c:pt>
                <c:pt idx="8578">
                  <c:v>664.1</c:v>
                </c:pt>
                <c:pt idx="8579">
                  <c:v>664.1</c:v>
                </c:pt>
                <c:pt idx="8580">
                  <c:v>664.1</c:v>
                </c:pt>
                <c:pt idx="8581">
                  <c:v>664.1</c:v>
                </c:pt>
                <c:pt idx="8582">
                  <c:v>664.1</c:v>
                </c:pt>
                <c:pt idx="8583">
                  <c:v>664.1</c:v>
                </c:pt>
                <c:pt idx="8584">
                  <c:v>664.1</c:v>
                </c:pt>
                <c:pt idx="8585">
                  <c:v>664.1</c:v>
                </c:pt>
                <c:pt idx="8586">
                  <c:v>664.1</c:v>
                </c:pt>
                <c:pt idx="8587">
                  <c:v>664</c:v>
                </c:pt>
                <c:pt idx="8588">
                  <c:v>664</c:v>
                </c:pt>
                <c:pt idx="8589">
                  <c:v>664</c:v>
                </c:pt>
                <c:pt idx="8590">
                  <c:v>664.1</c:v>
                </c:pt>
                <c:pt idx="8591">
                  <c:v>664.1</c:v>
                </c:pt>
                <c:pt idx="8592">
                  <c:v>664.1</c:v>
                </c:pt>
                <c:pt idx="8593">
                  <c:v>664.1</c:v>
                </c:pt>
                <c:pt idx="8594">
                  <c:v>664.1</c:v>
                </c:pt>
                <c:pt idx="8595">
                  <c:v>664.1</c:v>
                </c:pt>
                <c:pt idx="8596">
                  <c:v>664.1</c:v>
                </c:pt>
                <c:pt idx="8597">
                  <c:v>664.1</c:v>
                </c:pt>
                <c:pt idx="8598">
                  <c:v>664.1</c:v>
                </c:pt>
                <c:pt idx="8599">
                  <c:v>664.1</c:v>
                </c:pt>
                <c:pt idx="8600">
                  <c:v>664.1</c:v>
                </c:pt>
                <c:pt idx="8601">
                  <c:v>664.1</c:v>
                </c:pt>
                <c:pt idx="8602">
                  <c:v>664.1</c:v>
                </c:pt>
                <c:pt idx="8603">
                  <c:v>664.1</c:v>
                </c:pt>
                <c:pt idx="8604">
                  <c:v>664.1</c:v>
                </c:pt>
                <c:pt idx="8605">
                  <c:v>664.1</c:v>
                </c:pt>
                <c:pt idx="8606">
                  <c:v>664.1</c:v>
                </c:pt>
                <c:pt idx="8607">
                  <c:v>664.2</c:v>
                </c:pt>
                <c:pt idx="8608">
                  <c:v>664.2</c:v>
                </c:pt>
                <c:pt idx="8609">
                  <c:v>664.2</c:v>
                </c:pt>
                <c:pt idx="8610">
                  <c:v>664.2</c:v>
                </c:pt>
                <c:pt idx="8611">
                  <c:v>664.2</c:v>
                </c:pt>
                <c:pt idx="8612">
                  <c:v>664.2</c:v>
                </c:pt>
                <c:pt idx="8613">
                  <c:v>664.2</c:v>
                </c:pt>
                <c:pt idx="8614">
                  <c:v>664.1</c:v>
                </c:pt>
                <c:pt idx="8615">
                  <c:v>664.1</c:v>
                </c:pt>
                <c:pt idx="8616">
                  <c:v>664.1</c:v>
                </c:pt>
                <c:pt idx="8617">
                  <c:v>664.1</c:v>
                </c:pt>
                <c:pt idx="8618">
                  <c:v>664.1</c:v>
                </c:pt>
                <c:pt idx="8619">
                  <c:v>664</c:v>
                </c:pt>
                <c:pt idx="8620">
                  <c:v>664</c:v>
                </c:pt>
                <c:pt idx="8621">
                  <c:v>664</c:v>
                </c:pt>
                <c:pt idx="8622">
                  <c:v>664</c:v>
                </c:pt>
                <c:pt idx="8623">
                  <c:v>664</c:v>
                </c:pt>
                <c:pt idx="8624">
                  <c:v>664.1</c:v>
                </c:pt>
                <c:pt idx="8625">
                  <c:v>664.1</c:v>
                </c:pt>
                <c:pt idx="8626">
                  <c:v>664.1</c:v>
                </c:pt>
                <c:pt idx="8627">
                  <c:v>664.1</c:v>
                </c:pt>
                <c:pt idx="8628">
                  <c:v>664.1</c:v>
                </c:pt>
                <c:pt idx="8629">
                  <c:v>664.1</c:v>
                </c:pt>
                <c:pt idx="8630">
                  <c:v>664.1</c:v>
                </c:pt>
                <c:pt idx="8631">
                  <c:v>664.1</c:v>
                </c:pt>
                <c:pt idx="8632">
                  <c:v>664.1</c:v>
                </c:pt>
                <c:pt idx="8633">
                  <c:v>664.1</c:v>
                </c:pt>
                <c:pt idx="8634">
                  <c:v>664.1</c:v>
                </c:pt>
                <c:pt idx="8635">
                  <c:v>664.1</c:v>
                </c:pt>
                <c:pt idx="8636">
                  <c:v>664.1</c:v>
                </c:pt>
                <c:pt idx="8637">
                  <c:v>664.1</c:v>
                </c:pt>
                <c:pt idx="8638">
                  <c:v>664.1</c:v>
                </c:pt>
                <c:pt idx="8639">
                  <c:v>664.1</c:v>
                </c:pt>
                <c:pt idx="8640">
                  <c:v>664.2</c:v>
                </c:pt>
                <c:pt idx="8641">
                  <c:v>664.1</c:v>
                </c:pt>
                <c:pt idx="8642">
                  <c:v>664.1</c:v>
                </c:pt>
                <c:pt idx="8643">
                  <c:v>664.1</c:v>
                </c:pt>
                <c:pt idx="8644">
                  <c:v>664.1</c:v>
                </c:pt>
                <c:pt idx="8645">
                  <c:v>664.1</c:v>
                </c:pt>
                <c:pt idx="8646">
                  <c:v>664.1</c:v>
                </c:pt>
                <c:pt idx="8647">
                  <c:v>664</c:v>
                </c:pt>
                <c:pt idx="8648">
                  <c:v>664.1</c:v>
                </c:pt>
                <c:pt idx="8649">
                  <c:v>664.1</c:v>
                </c:pt>
                <c:pt idx="8650">
                  <c:v>664.1</c:v>
                </c:pt>
                <c:pt idx="8651">
                  <c:v>664.1</c:v>
                </c:pt>
                <c:pt idx="8652">
                  <c:v>664.1</c:v>
                </c:pt>
                <c:pt idx="8653">
                  <c:v>664.1</c:v>
                </c:pt>
                <c:pt idx="8654">
                  <c:v>664.1</c:v>
                </c:pt>
                <c:pt idx="8655">
                  <c:v>664.1</c:v>
                </c:pt>
                <c:pt idx="8656">
                  <c:v>664.2</c:v>
                </c:pt>
                <c:pt idx="8657">
                  <c:v>664.2</c:v>
                </c:pt>
                <c:pt idx="8658">
                  <c:v>664.2</c:v>
                </c:pt>
                <c:pt idx="8659">
                  <c:v>664.2</c:v>
                </c:pt>
                <c:pt idx="8660">
                  <c:v>664.2</c:v>
                </c:pt>
                <c:pt idx="8661">
                  <c:v>664.1</c:v>
                </c:pt>
                <c:pt idx="8662">
                  <c:v>664.1</c:v>
                </c:pt>
                <c:pt idx="8663">
                  <c:v>664.1</c:v>
                </c:pt>
                <c:pt idx="8664">
                  <c:v>664.1</c:v>
                </c:pt>
                <c:pt idx="8665">
                  <c:v>664.1</c:v>
                </c:pt>
                <c:pt idx="8666">
                  <c:v>664.1</c:v>
                </c:pt>
                <c:pt idx="8667">
                  <c:v>664.1</c:v>
                </c:pt>
                <c:pt idx="8668">
                  <c:v>664.1</c:v>
                </c:pt>
                <c:pt idx="8669">
                  <c:v>664.1</c:v>
                </c:pt>
                <c:pt idx="8670">
                  <c:v>664</c:v>
                </c:pt>
                <c:pt idx="8671">
                  <c:v>664.1</c:v>
                </c:pt>
                <c:pt idx="8672">
                  <c:v>664.1</c:v>
                </c:pt>
                <c:pt idx="8673">
                  <c:v>664.1</c:v>
                </c:pt>
                <c:pt idx="8674">
                  <c:v>664.1</c:v>
                </c:pt>
                <c:pt idx="8675">
                  <c:v>664.1</c:v>
                </c:pt>
                <c:pt idx="8676">
                  <c:v>664.1</c:v>
                </c:pt>
                <c:pt idx="8677">
                  <c:v>664</c:v>
                </c:pt>
                <c:pt idx="8678">
                  <c:v>664</c:v>
                </c:pt>
                <c:pt idx="8679">
                  <c:v>664</c:v>
                </c:pt>
                <c:pt idx="8680">
                  <c:v>664.1</c:v>
                </c:pt>
                <c:pt idx="8681">
                  <c:v>664.1</c:v>
                </c:pt>
                <c:pt idx="8682">
                  <c:v>664.1</c:v>
                </c:pt>
                <c:pt idx="8683">
                  <c:v>664.1</c:v>
                </c:pt>
                <c:pt idx="8684">
                  <c:v>664.1</c:v>
                </c:pt>
                <c:pt idx="8685">
                  <c:v>664.1</c:v>
                </c:pt>
                <c:pt idx="8686">
                  <c:v>664.1</c:v>
                </c:pt>
                <c:pt idx="8687">
                  <c:v>664.1</c:v>
                </c:pt>
                <c:pt idx="8688">
                  <c:v>664.1</c:v>
                </c:pt>
                <c:pt idx="8689">
                  <c:v>664</c:v>
                </c:pt>
                <c:pt idx="8690">
                  <c:v>664.1</c:v>
                </c:pt>
                <c:pt idx="8691">
                  <c:v>664.1</c:v>
                </c:pt>
                <c:pt idx="8692">
                  <c:v>664.1</c:v>
                </c:pt>
                <c:pt idx="8693">
                  <c:v>664.1</c:v>
                </c:pt>
                <c:pt idx="8694">
                  <c:v>664.1</c:v>
                </c:pt>
                <c:pt idx="8695">
                  <c:v>664.1</c:v>
                </c:pt>
                <c:pt idx="8696">
                  <c:v>664.1</c:v>
                </c:pt>
                <c:pt idx="8697">
                  <c:v>664.1</c:v>
                </c:pt>
                <c:pt idx="8698">
                  <c:v>664.1</c:v>
                </c:pt>
                <c:pt idx="8699">
                  <c:v>664.1</c:v>
                </c:pt>
                <c:pt idx="8700">
                  <c:v>664.1</c:v>
                </c:pt>
                <c:pt idx="8701">
                  <c:v>664.1</c:v>
                </c:pt>
                <c:pt idx="8702">
                  <c:v>664.1</c:v>
                </c:pt>
                <c:pt idx="8703">
                  <c:v>664</c:v>
                </c:pt>
                <c:pt idx="8704">
                  <c:v>664.1</c:v>
                </c:pt>
                <c:pt idx="8705">
                  <c:v>664</c:v>
                </c:pt>
                <c:pt idx="8706">
                  <c:v>664</c:v>
                </c:pt>
                <c:pt idx="8707">
                  <c:v>664</c:v>
                </c:pt>
                <c:pt idx="8708">
                  <c:v>664</c:v>
                </c:pt>
                <c:pt idx="8709">
                  <c:v>664</c:v>
                </c:pt>
                <c:pt idx="8710">
                  <c:v>664.1</c:v>
                </c:pt>
                <c:pt idx="8711">
                  <c:v>664</c:v>
                </c:pt>
                <c:pt idx="8712">
                  <c:v>664.1</c:v>
                </c:pt>
                <c:pt idx="8713">
                  <c:v>664.1</c:v>
                </c:pt>
                <c:pt idx="8714">
                  <c:v>664.1</c:v>
                </c:pt>
                <c:pt idx="8715">
                  <c:v>664.1</c:v>
                </c:pt>
                <c:pt idx="8716">
                  <c:v>664.1</c:v>
                </c:pt>
                <c:pt idx="8717">
                  <c:v>664.1</c:v>
                </c:pt>
                <c:pt idx="8718">
                  <c:v>664.1</c:v>
                </c:pt>
                <c:pt idx="8719">
                  <c:v>664.1</c:v>
                </c:pt>
                <c:pt idx="8720">
                  <c:v>664.1</c:v>
                </c:pt>
                <c:pt idx="8721">
                  <c:v>664.1</c:v>
                </c:pt>
                <c:pt idx="8722">
                  <c:v>664.1</c:v>
                </c:pt>
                <c:pt idx="8723">
                  <c:v>664.2</c:v>
                </c:pt>
                <c:pt idx="8724">
                  <c:v>664.1</c:v>
                </c:pt>
                <c:pt idx="8725">
                  <c:v>664.1</c:v>
                </c:pt>
                <c:pt idx="8726">
                  <c:v>664.1</c:v>
                </c:pt>
                <c:pt idx="8727">
                  <c:v>664.1</c:v>
                </c:pt>
                <c:pt idx="8728">
                  <c:v>664.1</c:v>
                </c:pt>
                <c:pt idx="8729">
                  <c:v>664.1</c:v>
                </c:pt>
                <c:pt idx="8730">
                  <c:v>664.1</c:v>
                </c:pt>
                <c:pt idx="8731">
                  <c:v>664.1</c:v>
                </c:pt>
                <c:pt idx="8732">
                  <c:v>664.1</c:v>
                </c:pt>
                <c:pt idx="8733">
                  <c:v>664.1</c:v>
                </c:pt>
                <c:pt idx="8734">
                  <c:v>664.1</c:v>
                </c:pt>
                <c:pt idx="8735">
                  <c:v>664</c:v>
                </c:pt>
                <c:pt idx="8736">
                  <c:v>664</c:v>
                </c:pt>
                <c:pt idx="8737">
                  <c:v>664</c:v>
                </c:pt>
                <c:pt idx="8738">
                  <c:v>664.1</c:v>
                </c:pt>
                <c:pt idx="8739">
                  <c:v>664.1</c:v>
                </c:pt>
                <c:pt idx="8740">
                  <c:v>664.1</c:v>
                </c:pt>
                <c:pt idx="8741">
                  <c:v>664.1</c:v>
                </c:pt>
                <c:pt idx="8742">
                  <c:v>664.1</c:v>
                </c:pt>
                <c:pt idx="8743">
                  <c:v>664.1</c:v>
                </c:pt>
                <c:pt idx="8744">
                  <c:v>664</c:v>
                </c:pt>
                <c:pt idx="8745">
                  <c:v>664</c:v>
                </c:pt>
                <c:pt idx="8746">
                  <c:v>664</c:v>
                </c:pt>
                <c:pt idx="8747">
                  <c:v>664.1</c:v>
                </c:pt>
                <c:pt idx="8748">
                  <c:v>664.1</c:v>
                </c:pt>
                <c:pt idx="8749">
                  <c:v>664.1</c:v>
                </c:pt>
                <c:pt idx="8750">
                  <c:v>664.1</c:v>
                </c:pt>
                <c:pt idx="8751">
                  <c:v>664</c:v>
                </c:pt>
                <c:pt idx="8752">
                  <c:v>664.1</c:v>
                </c:pt>
                <c:pt idx="8753">
                  <c:v>664</c:v>
                </c:pt>
                <c:pt idx="8754">
                  <c:v>664</c:v>
                </c:pt>
                <c:pt idx="8755">
                  <c:v>664.1</c:v>
                </c:pt>
                <c:pt idx="8756">
                  <c:v>664.1</c:v>
                </c:pt>
                <c:pt idx="8757">
                  <c:v>664.1</c:v>
                </c:pt>
                <c:pt idx="8758">
                  <c:v>664.1</c:v>
                </c:pt>
                <c:pt idx="8759">
                  <c:v>664.1</c:v>
                </c:pt>
                <c:pt idx="8760">
                  <c:v>664</c:v>
                </c:pt>
                <c:pt idx="8761">
                  <c:v>664</c:v>
                </c:pt>
                <c:pt idx="8762">
                  <c:v>664</c:v>
                </c:pt>
                <c:pt idx="8763">
                  <c:v>664</c:v>
                </c:pt>
                <c:pt idx="8764">
                  <c:v>664</c:v>
                </c:pt>
                <c:pt idx="8765">
                  <c:v>664</c:v>
                </c:pt>
                <c:pt idx="8766">
                  <c:v>664</c:v>
                </c:pt>
                <c:pt idx="8767">
                  <c:v>664</c:v>
                </c:pt>
                <c:pt idx="8768">
                  <c:v>664</c:v>
                </c:pt>
                <c:pt idx="8769">
                  <c:v>664</c:v>
                </c:pt>
                <c:pt idx="8770">
                  <c:v>664.1</c:v>
                </c:pt>
                <c:pt idx="8771">
                  <c:v>664.1</c:v>
                </c:pt>
                <c:pt idx="8772">
                  <c:v>664.1</c:v>
                </c:pt>
                <c:pt idx="8773">
                  <c:v>664.1</c:v>
                </c:pt>
                <c:pt idx="8774">
                  <c:v>664.1</c:v>
                </c:pt>
                <c:pt idx="8775">
                  <c:v>664.2</c:v>
                </c:pt>
                <c:pt idx="8776">
                  <c:v>664.1</c:v>
                </c:pt>
                <c:pt idx="8777">
                  <c:v>664.1</c:v>
                </c:pt>
                <c:pt idx="8778">
                  <c:v>664.1</c:v>
                </c:pt>
                <c:pt idx="8779">
                  <c:v>664.1</c:v>
                </c:pt>
                <c:pt idx="8780">
                  <c:v>664.1</c:v>
                </c:pt>
                <c:pt idx="8781">
                  <c:v>664.1</c:v>
                </c:pt>
                <c:pt idx="8782">
                  <c:v>664.1</c:v>
                </c:pt>
                <c:pt idx="8783">
                  <c:v>664.1</c:v>
                </c:pt>
                <c:pt idx="8784">
                  <c:v>664.1</c:v>
                </c:pt>
                <c:pt idx="8785">
                  <c:v>664.1</c:v>
                </c:pt>
                <c:pt idx="8786">
                  <c:v>664.1</c:v>
                </c:pt>
                <c:pt idx="8787">
                  <c:v>664.1</c:v>
                </c:pt>
                <c:pt idx="8788">
                  <c:v>664</c:v>
                </c:pt>
                <c:pt idx="8789">
                  <c:v>664</c:v>
                </c:pt>
                <c:pt idx="8790">
                  <c:v>664</c:v>
                </c:pt>
                <c:pt idx="8791">
                  <c:v>664</c:v>
                </c:pt>
                <c:pt idx="8792">
                  <c:v>664</c:v>
                </c:pt>
                <c:pt idx="8793">
                  <c:v>664.1</c:v>
                </c:pt>
                <c:pt idx="8794">
                  <c:v>664.1</c:v>
                </c:pt>
                <c:pt idx="8795">
                  <c:v>664.1</c:v>
                </c:pt>
                <c:pt idx="8796">
                  <c:v>664.1</c:v>
                </c:pt>
                <c:pt idx="8797">
                  <c:v>664.1</c:v>
                </c:pt>
                <c:pt idx="8798">
                  <c:v>664.1</c:v>
                </c:pt>
                <c:pt idx="8799">
                  <c:v>664</c:v>
                </c:pt>
                <c:pt idx="8800">
                  <c:v>664</c:v>
                </c:pt>
                <c:pt idx="8801">
                  <c:v>664</c:v>
                </c:pt>
                <c:pt idx="8802">
                  <c:v>664</c:v>
                </c:pt>
                <c:pt idx="8803">
                  <c:v>664</c:v>
                </c:pt>
                <c:pt idx="8804">
                  <c:v>664</c:v>
                </c:pt>
                <c:pt idx="8805">
                  <c:v>664.1</c:v>
                </c:pt>
                <c:pt idx="8806">
                  <c:v>664.1</c:v>
                </c:pt>
                <c:pt idx="8807">
                  <c:v>664.1</c:v>
                </c:pt>
                <c:pt idx="8808">
                  <c:v>664.1</c:v>
                </c:pt>
                <c:pt idx="8809">
                  <c:v>664.1</c:v>
                </c:pt>
                <c:pt idx="8810">
                  <c:v>664.1</c:v>
                </c:pt>
                <c:pt idx="8811">
                  <c:v>664.1</c:v>
                </c:pt>
                <c:pt idx="8812">
                  <c:v>664.1</c:v>
                </c:pt>
                <c:pt idx="8813">
                  <c:v>664.1</c:v>
                </c:pt>
                <c:pt idx="8814">
                  <c:v>664.1</c:v>
                </c:pt>
                <c:pt idx="8815">
                  <c:v>664</c:v>
                </c:pt>
                <c:pt idx="8816">
                  <c:v>664</c:v>
                </c:pt>
                <c:pt idx="8817">
                  <c:v>664</c:v>
                </c:pt>
                <c:pt idx="8818">
                  <c:v>664</c:v>
                </c:pt>
                <c:pt idx="8819">
                  <c:v>664</c:v>
                </c:pt>
                <c:pt idx="8820">
                  <c:v>664.1</c:v>
                </c:pt>
                <c:pt idx="8821">
                  <c:v>664.1</c:v>
                </c:pt>
                <c:pt idx="8822">
                  <c:v>664.1</c:v>
                </c:pt>
                <c:pt idx="8823">
                  <c:v>664.1</c:v>
                </c:pt>
                <c:pt idx="8824">
                  <c:v>664.1</c:v>
                </c:pt>
                <c:pt idx="8825">
                  <c:v>664.1</c:v>
                </c:pt>
                <c:pt idx="8826">
                  <c:v>664.1</c:v>
                </c:pt>
                <c:pt idx="8827">
                  <c:v>664</c:v>
                </c:pt>
                <c:pt idx="8828">
                  <c:v>664.1</c:v>
                </c:pt>
                <c:pt idx="8829">
                  <c:v>664.1</c:v>
                </c:pt>
                <c:pt idx="8830">
                  <c:v>664.1</c:v>
                </c:pt>
                <c:pt idx="8831">
                  <c:v>664.1</c:v>
                </c:pt>
                <c:pt idx="8832">
                  <c:v>664.1</c:v>
                </c:pt>
                <c:pt idx="8833">
                  <c:v>664</c:v>
                </c:pt>
                <c:pt idx="8834">
                  <c:v>664.1</c:v>
                </c:pt>
                <c:pt idx="8835">
                  <c:v>664</c:v>
                </c:pt>
                <c:pt idx="8836">
                  <c:v>664</c:v>
                </c:pt>
                <c:pt idx="8837">
                  <c:v>664.1</c:v>
                </c:pt>
                <c:pt idx="8838">
                  <c:v>664.1</c:v>
                </c:pt>
                <c:pt idx="8839">
                  <c:v>664.1</c:v>
                </c:pt>
                <c:pt idx="8840">
                  <c:v>664.1</c:v>
                </c:pt>
                <c:pt idx="8841">
                  <c:v>664</c:v>
                </c:pt>
                <c:pt idx="8842">
                  <c:v>664</c:v>
                </c:pt>
                <c:pt idx="8843">
                  <c:v>664</c:v>
                </c:pt>
                <c:pt idx="8844">
                  <c:v>664</c:v>
                </c:pt>
                <c:pt idx="8845">
                  <c:v>664</c:v>
                </c:pt>
                <c:pt idx="8846">
                  <c:v>664</c:v>
                </c:pt>
                <c:pt idx="8847">
                  <c:v>664.1</c:v>
                </c:pt>
                <c:pt idx="8848">
                  <c:v>664.1</c:v>
                </c:pt>
                <c:pt idx="8849">
                  <c:v>664.1</c:v>
                </c:pt>
                <c:pt idx="8850">
                  <c:v>664</c:v>
                </c:pt>
                <c:pt idx="8851">
                  <c:v>664.1</c:v>
                </c:pt>
                <c:pt idx="8852">
                  <c:v>664.1</c:v>
                </c:pt>
                <c:pt idx="8853">
                  <c:v>664.1</c:v>
                </c:pt>
                <c:pt idx="8854">
                  <c:v>664</c:v>
                </c:pt>
                <c:pt idx="8855">
                  <c:v>664.1</c:v>
                </c:pt>
                <c:pt idx="8856">
                  <c:v>664.1</c:v>
                </c:pt>
                <c:pt idx="8857">
                  <c:v>664.1</c:v>
                </c:pt>
                <c:pt idx="8858">
                  <c:v>664.1</c:v>
                </c:pt>
                <c:pt idx="8859">
                  <c:v>664.1</c:v>
                </c:pt>
                <c:pt idx="8860">
                  <c:v>664.1</c:v>
                </c:pt>
                <c:pt idx="8861">
                  <c:v>664.1</c:v>
                </c:pt>
                <c:pt idx="8862">
                  <c:v>664.1</c:v>
                </c:pt>
                <c:pt idx="8863">
                  <c:v>664.1</c:v>
                </c:pt>
                <c:pt idx="8864">
                  <c:v>664.1</c:v>
                </c:pt>
                <c:pt idx="8865">
                  <c:v>664.1</c:v>
                </c:pt>
                <c:pt idx="8866">
                  <c:v>664.1</c:v>
                </c:pt>
                <c:pt idx="8867">
                  <c:v>664</c:v>
                </c:pt>
                <c:pt idx="8868">
                  <c:v>664</c:v>
                </c:pt>
                <c:pt idx="8869">
                  <c:v>664</c:v>
                </c:pt>
                <c:pt idx="8870">
                  <c:v>664</c:v>
                </c:pt>
                <c:pt idx="8871">
                  <c:v>664</c:v>
                </c:pt>
                <c:pt idx="8872">
                  <c:v>664.1</c:v>
                </c:pt>
                <c:pt idx="8873">
                  <c:v>664.1</c:v>
                </c:pt>
                <c:pt idx="8874">
                  <c:v>664</c:v>
                </c:pt>
                <c:pt idx="8875">
                  <c:v>664</c:v>
                </c:pt>
                <c:pt idx="8876">
                  <c:v>664</c:v>
                </c:pt>
                <c:pt idx="8877">
                  <c:v>664.1</c:v>
                </c:pt>
                <c:pt idx="8878">
                  <c:v>664.1</c:v>
                </c:pt>
                <c:pt idx="8879">
                  <c:v>664</c:v>
                </c:pt>
                <c:pt idx="8880">
                  <c:v>664</c:v>
                </c:pt>
                <c:pt idx="8881">
                  <c:v>664.1</c:v>
                </c:pt>
                <c:pt idx="8882">
                  <c:v>664.1</c:v>
                </c:pt>
                <c:pt idx="8883">
                  <c:v>664</c:v>
                </c:pt>
                <c:pt idx="8884">
                  <c:v>664.1</c:v>
                </c:pt>
                <c:pt idx="8885">
                  <c:v>664.1</c:v>
                </c:pt>
                <c:pt idx="8886">
                  <c:v>664.1</c:v>
                </c:pt>
                <c:pt idx="8887">
                  <c:v>664.1</c:v>
                </c:pt>
                <c:pt idx="8888">
                  <c:v>664.1</c:v>
                </c:pt>
                <c:pt idx="8889">
                  <c:v>664.1</c:v>
                </c:pt>
                <c:pt idx="8890">
                  <c:v>664.2</c:v>
                </c:pt>
                <c:pt idx="8891">
                  <c:v>664.1</c:v>
                </c:pt>
                <c:pt idx="8892">
                  <c:v>664.1</c:v>
                </c:pt>
                <c:pt idx="8893">
                  <c:v>664.1</c:v>
                </c:pt>
                <c:pt idx="8894">
                  <c:v>664</c:v>
                </c:pt>
                <c:pt idx="8895">
                  <c:v>664</c:v>
                </c:pt>
                <c:pt idx="8896">
                  <c:v>664.1</c:v>
                </c:pt>
                <c:pt idx="8897">
                  <c:v>664.1</c:v>
                </c:pt>
                <c:pt idx="8898">
                  <c:v>664.1</c:v>
                </c:pt>
                <c:pt idx="8899">
                  <c:v>664.1</c:v>
                </c:pt>
                <c:pt idx="8900">
                  <c:v>664</c:v>
                </c:pt>
                <c:pt idx="8901">
                  <c:v>664.1</c:v>
                </c:pt>
                <c:pt idx="8902">
                  <c:v>664.1</c:v>
                </c:pt>
                <c:pt idx="8903">
                  <c:v>664.1</c:v>
                </c:pt>
                <c:pt idx="8904">
                  <c:v>664.1</c:v>
                </c:pt>
                <c:pt idx="8905">
                  <c:v>664.1</c:v>
                </c:pt>
                <c:pt idx="8906">
                  <c:v>664.1</c:v>
                </c:pt>
                <c:pt idx="8907">
                  <c:v>664.1</c:v>
                </c:pt>
                <c:pt idx="8908">
                  <c:v>664.1</c:v>
                </c:pt>
                <c:pt idx="8909">
                  <c:v>664.1</c:v>
                </c:pt>
                <c:pt idx="8910">
                  <c:v>664.1</c:v>
                </c:pt>
                <c:pt idx="8911">
                  <c:v>664.1</c:v>
                </c:pt>
                <c:pt idx="8912">
                  <c:v>664.1</c:v>
                </c:pt>
                <c:pt idx="8913">
                  <c:v>664.1</c:v>
                </c:pt>
                <c:pt idx="8914">
                  <c:v>664.1</c:v>
                </c:pt>
                <c:pt idx="8915">
                  <c:v>664.1</c:v>
                </c:pt>
                <c:pt idx="8916">
                  <c:v>664</c:v>
                </c:pt>
                <c:pt idx="8917">
                  <c:v>664</c:v>
                </c:pt>
                <c:pt idx="8918">
                  <c:v>664</c:v>
                </c:pt>
                <c:pt idx="8919">
                  <c:v>664</c:v>
                </c:pt>
                <c:pt idx="8920">
                  <c:v>664</c:v>
                </c:pt>
                <c:pt idx="8921">
                  <c:v>664</c:v>
                </c:pt>
                <c:pt idx="8922">
                  <c:v>664.1</c:v>
                </c:pt>
                <c:pt idx="8923">
                  <c:v>664.1</c:v>
                </c:pt>
                <c:pt idx="8924">
                  <c:v>664.1</c:v>
                </c:pt>
                <c:pt idx="8925">
                  <c:v>664.1</c:v>
                </c:pt>
                <c:pt idx="8926">
                  <c:v>664</c:v>
                </c:pt>
                <c:pt idx="8927">
                  <c:v>664.1</c:v>
                </c:pt>
                <c:pt idx="8928">
                  <c:v>664</c:v>
                </c:pt>
                <c:pt idx="8929">
                  <c:v>664.1</c:v>
                </c:pt>
                <c:pt idx="8930">
                  <c:v>664.1</c:v>
                </c:pt>
                <c:pt idx="8931">
                  <c:v>664.1</c:v>
                </c:pt>
                <c:pt idx="8932">
                  <c:v>664.1</c:v>
                </c:pt>
                <c:pt idx="8933">
                  <c:v>664.1</c:v>
                </c:pt>
                <c:pt idx="8934">
                  <c:v>664.1</c:v>
                </c:pt>
                <c:pt idx="8935">
                  <c:v>664.1</c:v>
                </c:pt>
                <c:pt idx="8936">
                  <c:v>664.1</c:v>
                </c:pt>
                <c:pt idx="8937">
                  <c:v>664.1</c:v>
                </c:pt>
                <c:pt idx="8938">
                  <c:v>664.1</c:v>
                </c:pt>
                <c:pt idx="8939">
                  <c:v>664.1</c:v>
                </c:pt>
                <c:pt idx="8940">
                  <c:v>664.1</c:v>
                </c:pt>
                <c:pt idx="8941">
                  <c:v>664</c:v>
                </c:pt>
                <c:pt idx="8942">
                  <c:v>664.1</c:v>
                </c:pt>
                <c:pt idx="8943">
                  <c:v>664.1</c:v>
                </c:pt>
                <c:pt idx="8944">
                  <c:v>664.1</c:v>
                </c:pt>
                <c:pt idx="8945">
                  <c:v>664.1</c:v>
                </c:pt>
                <c:pt idx="8946">
                  <c:v>664.1</c:v>
                </c:pt>
                <c:pt idx="8947">
                  <c:v>664.1</c:v>
                </c:pt>
                <c:pt idx="8948">
                  <c:v>664</c:v>
                </c:pt>
                <c:pt idx="8949">
                  <c:v>664.1</c:v>
                </c:pt>
                <c:pt idx="8950">
                  <c:v>664.1</c:v>
                </c:pt>
                <c:pt idx="8951">
                  <c:v>664</c:v>
                </c:pt>
                <c:pt idx="8952">
                  <c:v>664</c:v>
                </c:pt>
                <c:pt idx="8953">
                  <c:v>664.1</c:v>
                </c:pt>
                <c:pt idx="8954">
                  <c:v>664</c:v>
                </c:pt>
                <c:pt idx="8955">
                  <c:v>664.1</c:v>
                </c:pt>
                <c:pt idx="8956">
                  <c:v>664.1</c:v>
                </c:pt>
                <c:pt idx="8957">
                  <c:v>664.1</c:v>
                </c:pt>
                <c:pt idx="8958">
                  <c:v>664.1</c:v>
                </c:pt>
                <c:pt idx="8959">
                  <c:v>664.1</c:v>
                </c:pt>
                <c:pt idx="8960">
                  <c:v>664.1</c:v>
                </c:pt>
                <c:pt idx="8961">
                  <c:v>664.1</c:v>
                </c:pt>
                <c:pt idx="8962">
                  <c:v>664.1</c:v>
                </c:pt>
                <c:pt idx="8963">
                  <c:v>664.1</c:v>
                </c:pt>
                <c:pt idx="8964">
                  <c:v>664.1</c:v>
                </c:pt>
                <c:pt idx="8965">
                  <c:v>664.1</c:v>
                </c:pt>
                <c:pt idx="8966">
                  <c:v>664.1</c:v>
                </c:pt>
                <c:pt idx="8967">
                  <c:v>664.1</c:v>
                </c:pt>
                <c:pt idx="8968">
                  <c:v>664.1</c:v>
                </c:pt>
                <c:pt idx="8969">
                  <c:v>664.1</c:v>
                </c:pt>
                <c:pt idx="8970">
                  <c:v>664.1</c:v>
                </c:pt>
                <c:pt idx="8971">
                  <c:v>664.1</c:v>
                </c:pt>
                <c:pt idx="8972">
                  <c:v>664.1</c:v>
                </c:pt>
                <c:pt idx="8973">
                  <c:v>664.1</c:v>
                </c:pt>
                <c:pt idx="8974">
                  <c:v>664.1</c:v>
                </c:pt>
                <c:pt idx="8975">
                  <c:v>664.1</c:v>
                </c:pt>
                <c:pt idx="8976">
                  <c:v>664.1</c:v>
                </c:pt>
                <c:pt idx="8977">
                  <c:v>664.1</c:v>
                </c:pt>
                <c:pt idx="8978">
                  <c:v>664.1</c:v>
                </c:pt>
                <c:pt idx="8979">
                  <c:v>664.1</c:v>
                </c:pt>
                <c:pt idx="8980">
                  <c:v>664.1</c:v>
                </c:pt>
                <c:pt idx="8981">
                  <c:v>664.1</c:v>
                </c:pt>
                <c:pt idx="8982">
                  <c:v>664.1</c:v>
                </c:pt>
                <c:pt idx="8983">
                  <c:v>664.1</c:v>
                </c:pt>
                <c:pt idx="8984">
                  <c:v>664.1</c:v>
                </c:pt>
                <c:pt idx="8985">
                  <c:v>664.1</c:v>
                </c:pt>
                <c:pt idx="8986">
                  <c:v>664.1</c:v>
                </c:pt>
                <c:pt idx="8987">
                  <c:v>664.1</c:v>
                </c:pt>
                <c:pt idx="8988">
                  <c:v>664.1</c:v>
                </c:pt>
                <c:pt idx="8989">
                  <c:v>664.1</c:v>
                </c:pt>
                <c:pt idx="8990">
                  <c:v>664.1</c:v>
                </c:pt>
                <c:pt idx="8991">
                  <c:v>664.1</c:v>
                </c:pt>
                <c:pt idx="8992">
                  <c:v>664.1</c:v>
                </c:pt>
                <c:pt idx="8993">
                  <c:v>664.1</c:v>
                </c:pt>
                <c:pt idx="8994">
                  <c:v>664.1</c:v>
                </c:pt>
                <c:pt idx="8995">
                  <c:v>664.1</c:v>
                </c:pt>
                <c:pt idx="8996">
                  <c:v>664.1</c:v>
                </c:pt>
                <c:pt idx="8997">
                  <c:v>664</c:v>
                </c:pt>
                <c:pt idx="8998">
                  <c:v>664.1</c:v>
                </c:pt>
                <c:pt idx="8999">
                  <c:v>664.1</c:v>
                </c:pt>
                <c:pt idx="9000">
                  <c:v>664.1</c:v>
                </c:pt>
                <c:pt idx="9001">
                  <c:v>664.1</c:v>
                </c:pt>
                <c:pt idx="9002">
                  <c:v>664.1</c:v>
                </c:pt>
                <c:pt idx="9003">
                  <c:v>664.1</c:v>
                </c:pt>
                <c:pt idx="9004">
                  <c:v>664.1</c:v>
                </c:pt>
                <c:pt idx="9005">
                  <c:v>664.1</c:v>
                </c:pt>
                <c:pt idx="9006">
                  <c:v>664.1</c:v>
                </c:pt>
                <c:pt idx="9007">
                  <c:v>664.1</c:v>
                </c:pt>
                <c:pt idx="9008">
                  <c:v>664.1</c:v>
                </c:pt>
                <c:pt idx="9009">
                  <c:v>664.1</c:v>
                </c:pt>
                <c:pt idx="9010">
                  <c:v>664.1</c:v>
                </c:pt>
                <c:pt idx="9011">
                  <c:v>664.1</c:v>
                </c:pt>
                <c:pt idx="9012">
                  <c:v>664.1</c:v>
                </c:pt>
                <c:pt idx="9013">
                  <c:v>664.1</c:v>
                </c:pt>
                <c:pt idx="9014">
                  <c:v>664.1</c:v>
                </c:pt>
                <c:pt idx="9015">
                  <c:v>664.1</c:v>
                </c:pt>
                <c:pt idx="9016">
                  <c:v>664.1</c:v>
                </c:pt>
                <c:pt idx="9017">
                  <c:v>664.1</c:v>
                </c:pt>
                <c:pt idx="9018">
                  <c:v>664.1</c:v>
                </c:pt>
                <c:pt idx="9019">
                  <c:v>664.1</c:v>
                </c:pt>
                <c:pt idx="9020">
                  <c:v>664.1</c:v>
                </c:pt>
                <c:pt idx="9021">
                  <c:v>664.1</c:v>
                </c:pt>
                <c:pt idx="9022">
                  <c:v>664.1</c:v>
                </c:pt>
                <c:pt idx="9023">
                  <c:v>664.1</c:v>
                </c:pt>
                <c:pt idx="9024">
                  <c:v>664.1</c:v>
                </c:pt>
                <c:pt idx="9025">
                  <c:v>664.1</c:v>
                </c:pt>
                <c:pt idx="9026">
                  <c:v>664.1</c:v>
                </c:pt>
                <c:pt idx="9027">
                  <c:v>664.1</c:v>
                </c:pt>
                <c:pt idx="9028">
                  <c:v>664.1</c:v>
                </c:pt>
                <c:pt idx="9029">
                  <c:v>664.1</c:v>
                </c:pt>
                <c:pt idx="9030">
                  <c:v>664.1</c:v>
                </c:pt>
                <c:pt idx="9031">
                  <c:v>664.1</c:v>
                </c:pt>
                <c:pt idx="9032">
                  <c:v>664.1</c:v>
                </c:pt>
                <c:pt idx="9033">
                  <c:v>664.1</c:v>
                </c:pt>
                <c:pt idx="9034">
                  <c:v>664.1</c:v>
                </c:pt>
                <c:pt idx="9035">
                  <c:v>664.1</c:v>
                </c:pt>
                <c:pt idx="9036">
                  <c:v>664.1</c:v>
                </c:pt>
                <c:pt idx="9037">
                  <c:v>664.1</c:v>
                </c:pt>
                <c:pt idx="9038">
                  <c:v>664.1</c:v>
                </c:pt>
                <c:pt idx="9039">
                  <c:v>664.1</c:v>
                </c:pt>
                <c:pt idx="9040">
                  <c:v>664.1</c:v>
                </c:pt>
                <c:pt idx="9041">
                  <c:v>664.1</c:v>
                </c:pt>
                <c:pt idx="9042">
                  <c:v>664.1</c:v>
                </c:pt>
                <c:pt idx="9043">
                  <c:v>664.1</c:v>
                </c:pt>
                <c:pt idx="9044">
                  <c:v>664.1</c:v>
                </c:pt>
                <c:pt idx="9045">
                  <c:v>664.1</c:v>
                </c:pt>
                <c:pt idx="9046">
                  <c:v>664.1</c:v>
                </c:pt>
                <c:pt idx="9047">
                  <c:v>664.1</c:v>
                </c:pt>
                <c:pt idx="9048">
                  <c:v>664.1</c:v>
                </c:pt>
                <c:pt idx="9049">
                  <c:v>664.1</c:v>
                </c:pt>
                <c:pt idx="9050">
                  <c:v>664.1</c:v>
                </c:pt>
                <c:pt idx="9051">
                  <c:v>664.1</c:v>
                </c:pt>
                <c:pt idx="9052">
                  <c:v>664.1</c:v>
                </c:pt>
                <c:pt idx="9053">
                  <c:v>664.1</c:v>
                </c:pt>
                <c:pt idx="9054">
                  <c:v>664.1</c:v>
                </c:pt>
                <c:pt idx="9055">
                  <c:v>664.1</c:v>
                </c:pt>
                <c:pt idx="9056">
                  <c:v>664.1</c:v>
                </c:pt>
                <c:pt idx="9057">
                  <c:v>664.1</c:v>
                </c:pt>
                <c:pt idx="9058">
                  <c:v>664.1</c:v>
                </c:pt>
                <c:pt idx="9059">
                  <c:v>664.1</c:v>
                </c:pt>
                <c:pt idx="9060">
                  <c:v>664.1</c:v>
                </c:pt>
                <c:pt idx="9061">
                  <c:v>664.1</c:v>
                </c:pt>
                <c:pt idx="9062">
                  <c:v>664.2</c:v>
                </c:pt>
                <c:pt idx="9063">
                  <c:v>664.1</c:v>
                </c:pt>
                <c:pt idx="9064">
                  <c:v>664.1</c:v>
                </c:pt>
                <c:pt idx="9065">
                  <c:v>664.1</c:v>
                </c:pt>
                <c:pt idx="9066">
                  <c:v>664.1</c:v>
                </c:pt>
                <c:pt idx="9067">
                  <c:v>664.1</c:v>
                </c:pt>
                <c:pt idx="9068">
                  <c:v>664.1</c:v>
                </c:pt>
                <c:pt idx="9069">
                  <c:v>664.2</c:v>
                </c:pt>
                <c:pt idx="9070">
                  <c:v>664.1</c:v>
                </c:pt>
                <c:pt idx="9071">
                  <c:v>664.1</c:v>
                </c:pt>
                <c:pt idx="9072">
                  <c:v>664.1</c:v>
                </c:pt>
                <c:pt idx="9073">
                  <c:v>664.1</c:v>
                </c:pt>
                <c:pt idx="9074">
                  <c:v>664.1</c:v>
                </c:pt>
                <c:pt idx="9075">
                  <c:v>664.1</c:v>
                </c:pt>
                <c:pt idx="9076">
                  <c:v>664.1</c:v>
                </c:pt>
                <c:pt idx="9077">
                  <c:v>664.1</c:v>
                </c:pt>
                <c:pt idx="9078">
                  <c:v>664.2</c:v>
                </c:pt>
                <c:pt idx="9079">
                  <c:v>664.1</c:v>
                </c:pt>
                <c:pt idx="9080">
                  <c:v>664.1</c:v>
                </c:pt>
                <c:pt idx="9081">
                  <c:v>664.1</c:v>
                </c:pt>
                <c:pt idx="9082">
                  <c:v>664.1</c:v>
                </c:pt>
                <c:pt idx="9083">
                  <c:v>664.2</c:v>
                </c:pt>
                <c:pt idx="9084">
                  <c:v>664.1</c:v>
                </c:pt>
                <c:pt idx="9085">
                  <c:v>664.1</c:v>
                </c:pt>
                <c:pt idx="9086">
                  <c:v>664.2</c:v>
                </c:pt>
                <c:pt idx="9087">
                  <c:v>664.1</c:v>
                </c:pt>
                <c:pt idx="9088">
                  <c:v>664.1</c:v>
                </c:pt>
                <c:pt idx="9089">
                  <c:v>664.1</c:v>
                </c:pt>
                <c:pt idx="9090">
                  <c:v>664.1</c:v>
                </c:pt>
                <c:pt idx="9091">
                  <c:v>664.1</c:v>
                </c:pt>
                <c:pt idx="9092">
                  <c:v>664.1</c:v>
                </c:pt>
                <c:pt idx="9093">
                  <c:v>664.1</c:v>
                </c:pt>
                <c:pt idx="9094">
                  <c:v>664.2</c:v>
                </c:pt>
                <c:pt idx="9095">
                  <c:v>664.1</c:v>
                </c:pt>
                <c:pt idx="9096">
                  <c:v>664.2</c:v>
                </c:pt>
                <c:pt idx="9097">
                  <c:v>664.2</c:v>
                </c:pt>
                <c:pt idx="9098">
                  <c:v>664.1</c:v>
                </c:pt>
                <c:pt idx="9099">
                  <c:v>664.1</c:v>
                </c:pt>
                <c:pt idx="9100">
                  <c:v>664.1</c:v>
                </c:pt>
                <c:pt idx="9101">
                  <c:v>664.1</c:v>
                </c:pt>
                <c:pt idx="9102">
                  <c:v>664.1</c:v>
                </c:pt>
                <c:pt idx="9103">
                  <c:v>664.1</c:v>
                </c:pt>
                <c:pt idx="9104">
                  <c:v>664.1</c:v>
                </c:pt>
                <c:pt idx="9105">
                  <c:v>664.1</c:v>
                </c:pt>
                <c:pt idx="9106">
                  <c:v>664.1</c:v>
                </c:pt>
                <c:pt idx="9107">
                  <c:v>664.1</c:v>
                </c:pt>
                <c:pt idx="9108">
                  <c:v>664.2</c:v>
                </c:pt>
                <c:pt idx="9109">
                  <c:v>664.1</c:v>
                </c:pt>
                <c:pt idx="9110">
                  <c:v>664.1</c:v>
                </c:pt>
                <c:pt idx="9111">
                  <c:v>664.1</c:v>
                </c:pt>
                <c:pt idx="9112">
                  <c:v>664.1</c:v>
                </c:pt>
                <c:pt idx="9113">
                  <c:v>664.1</c:v>
                </c:pt>
                <c:pt idx="9114">
                  <c:v>664.1</c:v>
                </c:pt>
                <c:pt idx="9115">
                  <c:v>664.1</c:v>
                </c:pt>
                <c:pt idx="9116">
                  <c:v>664.2</c:v>
                </c:pt>
                <c:pt idx="9117">
                  <c:v>664.2</c:v>
                </c:pt>
                <c:pt idx="9118">
                  <c:v>664.2</c:v>
                </c:pt>
                <c:pt idx="9119">
                  <c:v>664.2</c:v>
                </c:pt>
                <c:pt idx="9120">
                  <c:v>664.2</c:v>
                </c:pt>
                <c:pt idx="9121">
                  <c:v>664.1</c:v>
                </c:pt>
                <c:pt idx="9122">
                  <c:v>664.1</c:v>
                </c:pt>
                <c:pt idx="9123">
                  <c:v>664.2</c:v>
                </c:pt>
                <c:pt idx="9124">
                  <c:v>664.1</c:v>
                </c:pt>
                <c:pt idx="9125">
                  <c:v>664.1</c:v>
                </c:pt>
                <c:pt idx="9126">
                  <c:v>664.2</c:v>
                </c:pt>
                <c:pt idx="9127">
                  <c:v>664.1</c:v>
                </c:pt>
                <c:pt idx="9128">
                  <c:v>664.2</c:v>
                </c:pt>
                <c:pt idx="9129">
                  <c:v>664.2</c:v>
                </c:pt>
                <c:pt idx="9130">
                  <c:v>664.2</c:v>
                </c:pt>
                <c:pt idx="9131">
                  <c:v>664.2</c:v>
                </c:pt>
                <c:pt idx="9132">
                  <c:v>664.2</c:v>
                </c:pt>
                <c:pt idx="9133">
                  <c:v>664.2</c:v>
                </c:pt>
                <c:pt idx="9134">
                  <c:v>664.1</c:v>
                </c:pt>
                <c:pt idx="9135">
                  <c:v>664.2</c:v>
                </c:pt>
                <c:pt idx="9136">
                  <c:v>664.1</c:v>
                </c:pt>
                <c:pt idx="9137">
                  <c:v>664.1</c:v>
                </c:pt>
                <c:pt idx="9138">
                  <c:v>664.2</c:v>
                </c:pt>
                <c:pt idx="9139">
                  <c:v>664.1</c:v>
                </c:pt>
                <c:pt idx="9140">
                  <c:v>664.2</c:v>
                </c:pt>
                <c:pt idx="9141">
                  <c:v>664.2</c:v>
                </c:pt>
                <c:pt idx="9142">
                  <c:v>664.1</c:v>
                </c:pt>
                <c:pt idx="9143">
                  <c:v>664.2</c:v>
                </c:pt>
                <c:pt idx="9144">
                  <c:v>664.2</c:v>
                </c:pt>
                <c:pt idx="9145">
                  <c:v>664.2</c:v>
                </c:pt>
                <c:pt idx="9146">
                  <c:v>664.1</c:v>
                </c:pt>
                <c:pt idx="9147">
                  <c:v>664.1</c:v>
                </c:pt>
                <c:pt idx="9148">
                  <c:v>664.1</c:v>
                </c:pt>
                <c:pt idx="9149">
                  <c:v>664.1</c:v>
                </c:pt>
                <c:pt idx="9150">
                  <c:v>664.1</c:v>
                </c:pt>
                <c:pt idx="9151">
                  <c:v>664.1</c:v>
                </c:pt>
                <c:pt idx="9152">
                  <c:v>664.2</c:v>
                </c:pt>
                <c:pt idx="9153">
                  <c:v>664.2</c:v>
                </c:pt>
                <c:pt idx="9154">
                  <c:v>664.2</c:v>
                </c:pt>
                <c:pt idx="9155">
                  <c:v>664.2</c:v>
                </c:pt>
                <c:pt idx="9156">
                  <c:v>664.2</c:v>
                </c:pt>
                <c:pt idx="9157">
                  <c:v>664.2</c:v>
                </c:pt>
                <c:pt idx="9158">
                  <c:v>664.1</c:v>
                </c:pt>
                <c:pt idx="9159">
                  <c:v>664.1</c:v>
                </c:pt>
                <c:pt idx="9160">
                  <c:v>664.1</c:v>
                </c:pt>
                <c:pt idx="9161">
                  <c:v>664.1</c:v>
                </c:pt>
                <c:pt idx="9162">
                  <c:v>664.1</c:v>
                </c:pt>
                <c:pt idx="9163">
                  <c:v>664.1</c:v>
                </c:pt>
                <c:pt idx="9164">
                  <c:v>664.1</c:v>
                </c:pt>
                <c:pt idx="9165">
                  <c:v>664.2</c:v>
                </c:pt>
                <c:pt idx="9166">
                  <c:v>664.1</c:v>
                </c:pt>
                <c:pt idx="9167">
                  <c:v>664.1</c:v>
                </c:pt>
                <c:pt idx="9168">
                  <c:v>664.2</c:v>
                </c:pt>
                <c:pt idx="9169">
                  <c:v>664.2</c:v>
                </c:pt>
                <c:pt idx="9170">
                  <c:v>664.2</c:v>
                </c:pt>
                <c:pt idx="9171">
                  <c:v>664.2</c:v>
                </c:pt>
                <c:pt idx="9172">
                  <c:v>664.2</c:v>
                </c:pt>
                <c:pt idx="9173">
                  <c:v>664.2</c:v>
                </c:pt>
                <c:pt idx="9174">
                  <c:v>664.1</c:v>
                </c:pt>
                <c:pt idx="9175">
                  <c:v>664.1</c:v>
                </c:pt>
                <c:pt idx="9176">
                  <c:v>664.1</c:v>
                </c:pt>
                <c:pt idx="9177">
                  <c:v>664.1</c:v>
                </c:pt>
                <c:pt idx="9178">
                  <c:v>664.1</c:v>
                </c:pt>
                <c:pt idx="9179">
                  <c:v>664.1</c:v>
                </c:pt>
                <c:pt idx="9180">
                  <c:v>664.1</c:v>
                </c:pt>
                <c:pt idx="9181">
                  <c:v>664.1</c:v>
                </c:pt>
                <c:pt idx="9182">
                  <c:v>664.1</c:v>
                </c:pt>
                <c:pt idx="9183">
                  <c:v>664.1</c:v>
                </c:pt>
                <c:pt idx="9184">
                  <c:v>664.1</c:v>
                </c:pt>
                <c:pt idx="9185">
                  <c:v>664.1</c:v>
                </c:pt>
                <c:pt idx="9186">
                  <c:v>664.1</c:v>
                </c:pt>
                <c:pt idx="9187">
                  <c:v>664.1</c:v>
                </c:pt>
                <c:pt idx="9188">
                  <c:v>664.1</c:v>
                </c:pt>
                <c:pt idx="9189">
                  <c:v>664.1</c:v>
                </c:pt>
                <c:pt idx="9190">
                  <c:v>664.1</c:v>
                </c:pt>
                <c:pt idx="9191">
                  <c:v>664.1</c:v>
                </c:pt>
                <c:pt idx="9192">
                  <c:v>664.2</c:v>
                </c:pt>
                <c:pt idx="9193">
                  <c:v>664.1</c:v>
                </c:pt>
                <c:pt idx="9194">
                  <c:v>664.1</c:v>
                </c:pt>
                <c:pt idx="9195">
                  <c:v>664.2</c:v>
                </c:pt>
                <c:pt idx="9196">
                  <c:v>664.2</c:v>
                </c:pt>
                <c:pt idx="9197">
                  <c:v>664.1</c:v>
                </c:pt>
                <c:pt idx="9198">
                  <c:v>664.2</c:v>
                </c:pt>
                <c:pt idx="9199">
                  <c:v>664.2</c:v>
                </c:pt>
                <c:pt idx="9200">
                  <c:v>664.2</c:v>
                </c:pt>
                <c:pt idx="9201">
                  <c:v>664.2</c:v>
                </c:pt>
                <c:pt idx="9202">
                  <c:v>664.2</c:v>
                </c:pt>
                <c:pt idx="9203">
                  <c:v>664.1</c:v>
                </c:pt>
                <c:pt idx="9204">
                  <c:v>664.1</c:v>
                </c:pt>
                <c:pt idx="9205">
                  <c:v>664.1</c:v>
                </c:pt>
                <c:pt idx="9206">
                  <c:v>664.2</c:v>
                </c:pt>
                <c:pt idx="9207">
                  <c:v>664.2</c:v>
                </c:pt>
                <c:pt idx="9208">
                  <c:v>664.2</c:v>
                </c:pt>
                <c:pt idx="9209">
                  <c:v>664.1</c:v>
                </c:pt>
                <c:pt idx="9210">
                  <c:v>664.1</c:v>
                </c:pt>
                <c:pt idx="9211">
                  <c:v>664.1</c:v>
                </c:pt>
                <c:pt idx="9212">
                  <c:v>664.1</c:v>
                </c:pt>
                <c:pt idx="9213">
                  <c:v>664.1</c:v>
                </c:pt>
                <c:pt idx="9214">
                  <c:v>664.2</c:v>
                </c:pt>
                <c:pt idx="9215">
                  <c:v>664.2</c:v>
                </c:pt>
                <c:pt idx="9216">
                  <c:v>664.2</c:v>
                </c:pt>
                <c:pt idx="9217">
                  <c:v>664.1</c:v>
                </c:pt>
                <c:pt idx="9218">
                  <c:v>664.1</c:v>
                </c:pt>
                <c:pt idx="9219">
                  <c:v>664.2</c:v>
                </c:pt>
                <c:pt idx="9220">
                  <c:v>664.2</c:v>
                </c:pt>
                <c:pt idx="9221">
                  <c:v>664.2</c:v>
                </c:pt>
                <c:pt idx="9222">
                  <c:v>664.1</c:v>
                </c:pt>
                <c:pt idx="9223">
                  <c:v>664.1</c:v>
                </c:pt>
                <c:pt idx="9224">
                  <c:v>664.1</c:v>
                </c:pt>
                <c:pt idx="9225">
                  <c:v>664.2</c:v>
                </c:pt>
                <c:pt idx="9226">
                  <c:v>664.1</c:v>
                </c:pt>
                <c:pt idx="9227">
                  <c:v>664.1</c:v>
                </c:pt>
                <c:pt idx="9228">
                  <c:v>664.1</c:v>
                </c:pt>
                <c:pt idx="9229">
                  <c:v>664.1</c:v>
                </c:pt>
                <c:pt idx="9230">
                  <c:v>664.1</c:v>
                </c:pt>
                <c:pt idx="9231">
                  <c:v>664.1</c:v>
                </c:pt>
                <c:pt idx="9232">
                  <c:v>664.2</c:v>
                </c:pt>
                <c:pt idx="9233">
                  <c:v>664.2</c:v>
                </c:pt>
                <c:pt idx="9234">
                  <c:v>664.1</c:v>
                </c:pt>
                <c:pt idx="9235">
                  <c:v>664.1</c:v>
                </c:pt>
                <c:pt idx="9236">
                  <c:v>664.2</c:v>
                </c:pt>
                <c:pt idx="9237">
                  <c:v>664.2</c:v>
                </c:pt>
                <c:pt idx="9238">
                  <c:v>664.1</c:v>
                </c:pt>
                <c:pt idx="9239">
                  <c:v>664.1</c:v>
                </c:pt>
                <c:pt idx="9240">
                  <c:v>664.1</c:v>
                </c:pt>
                <c:pt idx="9241">
                  <c:v>664.1</c:v>
                </c:pt>
                <c:pt idx="9242">
                  <c:v>664.1</c:v>
                </c:pt>
                <c:pt idx="9243">
                  <c:v>664.1</c:v>
                </c:pt>
                <c:pt idx="9244">
                  <c:v>664.2</c:v>
                </c:pt>
                <c:pt idx="9245">
                  <c:v>664.1</c:v>
                </c:pt>
                <c:pt idx="9246">
                  <c:v>664.2</c:v>
                </c:pt>
                <c:pt idx="9247">
                  <c:v>664.2</c:v>
                </c:pt>
                <c:pt idx="9248">
                  <c:v>664.1</c:v>
                </c:pt>
                <c:pt idx="9249">
                  <c:v>664.1</c:v>
                </c:pt>
                <c:pt idx="9250">
                  <c:v>664.1</c:v>
                </c:pt>
                <c:pt idx="9251">
                  <c:v>664.1</c:v>
                </c:pt>
                <c:pt idx="9252">
                  <c:v>664.1</c:v>
                </c:pt>
                <c:pt idx="9253">
                  <c:v>664.2</c:v>
                </c:pt>
                <c:pt idx="9254">
                  <c:v>664.2</c:v>
                </c:pt>
                <c:pt idx="9255">
                  <c:v>664.2</c:v>
                </c:pt>
                <c:pt idx="9256">
                  <c:v>664.1</c:v>
                </c:pt>
                <c:pt idx="9257">
                  <c:v>664.1</c:v>
                </c:pt>
                <c:pt idx="9258">
                  <c:v>664.1</c:v>
                </c:pt>
                <c:pt idx="9259">
                  <c:v>664.1</c:v>
                </c:pt>
                <c:pt idx="9260">
                  <c:v>664.1</c:v>
                </c:pt>
                <c:pt idx="9261">
                  <c:v>664.1</c:v>
                </c:pt>
                <c:pt idx="9262">
                  <c:v>664.2</c:v>
                </c:pt>
                <c:pt idx="9263">
                  <c:v>664.1</c:v>
                </c:pt>
                <c:pt idx="9264">
                  <c:v>664.1</c:v>
                </c:pt>
                <c:pt idx="9265">
                  <c:v>664.1</c:v>
                </c:pt>
                <c:pt idx="9266">
                  <c:v>664.2</c:v>
                </c:pt>
                <c:pt idx="9267">
                  <c:v>664.2</c:v>
                </c:pt>
                <c:pt idx="9268">
                  <c:v>664.1</c:v>
                </c:pt>
                <c:pt idx="9269">
                  <c:v>664.1</c:v>
                </c:pt>
                <c:pt idx="9270">
                  <c:v>664.1</c:v>
                </c:pt>
                <c:pt idx="9271">
                  <c:v>664.1</c:v>
                </c:pt>
                <c:pt idx="9272">
                  <c:v>664.1</c:v>
                </c:pt>
                <c:pt idx="9273">
                  <c:v>664.2</c:v>
                </c:pt>
                <c:pt idx="9274">
                  <c:v>664.2</c:v>
                </c:pt>
                <c:pt idx="9275">
                  <c:v>664.1</c:v>
                </c:pt>
                <c:pt idx="9276">
                  <c:v>664.1</c:v>
                </c:pt>
                <c:pt idx="9277">
                  <c:v>664.1</c:v>
                </c:pt>
                <c:pt idx="9278">
                  <c:v>664.1</c:v>
                </c:pt>
                <c:pt idx="9279">
                  <c:v>664.1</c:v>
                </c:pt>
                <c:pt idx="9280">
                  <c:v>664.1</c:v>
                </c:pt>
                <c:pt idx="9281">
                  <c:v>664.1</c:v>
                </c:pt>
                <c:pt idx="9282">
                  <c:v>664.1</c:v>
                </c:pt>
                <c:pt idx="9283">
                  <c:v>664.1</c:v>
                </c:pt>
                <c:pt idx="9284">
                  <c:v>664.1</c:v>
                </c:pt>
                <c:pt idx="9285">
                  <c:v>664.2</c:v>
                </c:pt>
                <c:pt idx="9286">
                  <c:v>664.1</c:v>
                </c:pt>
                <c:pt idx="9287">
                  <c:v>664.1</c:v>
                </c:pt>
                <c:pt idx="9288">
                  <c:v>664.2</c:v>
                </c:pt>
                <c:pt idx="9289">
                  <c:v>664.1</c:v>
                </c:pt>
                <c:pt idx="9290">
                  <c:v>664.1</c:v>
                </c:pt>
                <c:pt idx="9291">
                  <c:v>664.2</c:v>
                </c:pt>
                <c:pt idx="9292">
                  <c:v>664.1</c:v>
                </c:pt>
                <c:pt idx="9293">
                  <c:v>664.1</c:v>
                </c:pt>
                <c:pt idx="9294">
                  <c:v>664.1</c:v>
                </c:pt>
                <c:pt idx="9295">
                  <c:v>664.2</c:v>
                </c:pt>
                <c:pt idx="9296">
                  <c:v>664.2</c:v>
                </c:pt>
                <c:pt idx="9297">
                  <c:v>664.2</c:v>
                </c:pt>
                <c:pt idx="9298">
                  <c:v>664.2</c:v>
                </c:pt>
                <c:pt idx="9299">
                  <c:v>664.1</c:v>
                </c:pt>
                <c:pt idx="9300">
                  <c:v>664.1</c:v>
                </c:pt>
                <c:pt idx="9301">
                  <c:v>664.2</c:v>
                </c:pt>
                <c:pt idx="9302">
                  <c:v>664.1</c:v>
                </c:pt>
                <c:pt idx="9303">
                  <c:v>664.1</c:v>
                </c:pt>
                <c:pt idx="9304">
                  <c:v>664.1</c:v>
                </c:pt>
                <c:pt idx="9305">
                  <c:v>664.1</c:v>
                </c:pt>
                <c:pt idx="9306">
                  <c:v>664.1</c:v>
                </c:pt>
                <c:pt idx="9307">
                  <c:v>664.1</c:v>
                </c:pt>
                <c:pt idx="9308">
                  <c:v>664.2</c:v>
                </c:pt>
                <c:pt idx="9309">
                  <c:v>664.2</c:v>
                </c:pt>
                <c:pt idx="9310">
                  <c:v>664.2</c:v>
                </c:pt>
                <c:pt idx="9311">
                  <c:v>664.1</c:v>
                </c:pt>
                <c:pt idx="9312">
                  <c:v>664.2</c:v>
                </c:pt>
                <c:pt idx="9313">
                  <c:v>664.1</c:v>
                </c:pt>
                <c:pt idx="9314">
                  <c:v>664.2</c:v>
                </c:pt>
                <c:pt idx="9315">
                  <c:v>664.1</c:v>
                </c:pt>
                <c:pt idx="9316">
                  <c:v>664.1</c:v>
                </c:pt>
                <c:pt idx="9317">
                  <c:v>664.2</c:v>
                </c:pt>
                <c:pt idx="9318">
                  <c:v>664.1</c:v>
                </c:pt>
                <c:pt idx="9319">
                  <c:v>664.2</c:v>
                </c:pt>
                <c:pt idx="9320">
                  <c:v>664.2</c:v>
                </c:pt>
                <c:pt idx="9321">
                  <c:v>664.2</c:v>
                </c:pt>
                <c:pt idx="9322">
                  <c:v>664.2</c:v>
                </c:pt>
                <c:pt idx="9323">
                  <c:v>664.2</c:v>
                </c:pt>
                <c:pt idx="9324">
                  <c:v>664.2</c:v>
                </c:pt>
                <c:pt idx="9325">
                  <c:v>664.2</c:v>
                </c:pt>
                <c:pt idx="9326">
                  <c:v>664.2</c:v>
                </c:pt>
                <c:pt idx="9327">
                  <c:v>664.2</c:v>
                </c:pt>
                <c:pt idx="9328">
                  <c:v>664.2</c:v>
                </c:pt>
                <c:pt idx="9329">
                  <c:v>664.2</c:v>
                </c:pt>
                <c:pt idx="9330">
                  <c:v>664.2</c:v>
                </c:pt>
                <c:pt idx="9331">
                  <c:v>664.2</c:v>
                </c:pt>
                <c:pt idx="9332">
                  <c:v>664.2</c:v>
                </c:pt>
                <c:pt idx="9333">
                  <c:v>664.2</c:v>
                </c:pt>
                <c:pt idx="9334">
                  <c:v>664.2</c:v>
                </c:pt>
                <c:pt idx="9335">
                  <c:v>664.2</c:v>
                </c:pt>
                <c:pt idx="9336">
                  <c:v>664.2</c:v>
                </c:pt>
                <c:pt idx="9337">
                  <c:v>664.2</c:v>
                </c:pt>
                <c:pt idx="9338">
                  <c:v>664.2</c:v>
                </c:pt>
                <c:pt idx="9339">
                  <c:v>664.2</c:v>
                </c:pt>
                <c:pt idx="9340">
                  <c:v>664.2</c:v>
                </c:pt>
                <c:pt idx="9341">
                  <c:v>664.1</c:v>
                </c:pt>
                <c:pt idx="9342">
                  <c:v>664.1</c:v>
                </c:pt>
                <c:pt idx="9343">
                  <c:v>664.1</c:v>
                </c:pt>
                <c:pt idx="9344">
                  <c:v>664.1</c:v>
                </c:pt>
                <c:pt idx="9345">
                  <c:v>664.1</c:v>
                </c:pt>
                <c:pt idx="9346">
                  <c:v>664.2</c:v>
                </c:pt>
                <c:pt idx="9347">
                  <c:v>664.2</c:v>
                </c:pt>
                <c:pt idx="9348">
                  <c:v>664.2</c:v>
                </c:pt>
                <c:pt idx="9349">
                  <c:v>664.2</c:v>
                </c:pt>
                <c:pt idx="9350">
                  <c:v>664.2</c:v>
                </c:pt>
                <c:pt idx="9351">
                  <c:v>664.2</c:v>
                </c:pt>
                <c:pt idx="9352">
                  <c:v>664.1</c:v>
                </c:pt>
                <c:pt idx="9353">
                  <c:v>664.1</c:v>
                </c:pt>
                <c:pt idx="9354">
                  <c:v>664.2</c:v>
                </c:pt>
                <c:pt idx="9355">
                  <c:v>664.1</c:v>
                </c:pt>
                <c:pt idx="9356">
                  <c:v>664.1</c:v>
                </c:pt>
                <c:pt idx="9357">
                  <c:v>664.2</c:v>
                </c:pt>
                <c:pt idx="9358">
                  <c:v>664.2</c:v>
                </c:pt>
                <c:pt idx="9359">
                  <c:v>664.1</c:v>
                </c:pt>
                <c:pt idx="9360">
                  <c:v>664.1</c:v>
                </c:pt>
                <c:pt idx="9361">
                  <c:v>664.2</c:v>
                </c:pt>
                <c:pt idx="9362">
                  <c:v>664.2</c:v>
                </c:pt>
                <c:pt idx="9363">
                  <c:v>664.2</c:v>
                </c:pt>
                <c:pt idx="9364">
                  <c:v>664.2</c:v>
                </c:pt>
                <c:pt idx="9365">
                  <c:v>664.2</c:v>
                </c:pt>
                <c:pt idx="9366">
                  <c:v>664.1</c:v>
                </c:pt>
                <c:pt idx="9367">
                  <c:v>664.1</c:v>
                </c:pt>
                <c:pt idx="9368">
                  <c:v>664.2</c:v>
                </c:pt>
                <c:pt idx="9369">
                  <c:v>664.2</c:v>
                </c:pt>
                <c:pt idx="9370">
                  <c:v>664.1</c:v>
                </c:pt>
                <c:pt idx="9371">
                  <c:v>664.1</c:v>
                </c:pt>
                <c:pt idx="9372">
                  <c:v>664.2</c:v>
                </c:pt>
                <c:pt idx="9373">
                  <c:v>664.2</c:v>
                </c:pt>
                <c:pt idx="9374">
                  <c:v>664.1</c:v>
                </c:pt>
                <c:pt idx="9375">
                  <c:v>664.1</c:v>
                </c:pt>
                <c:pt idx="9376">
                  <c:v>664.1</c:v>
                </c:pt>
                <c:pt idx="9377">
                  <c:v>664.1</c:v>
                </c:pt>
                <c:pt idx="9378">
                  <c:v>664.1</c:v>
                </c:pt>
                <c:pt idx="9379">
                  <c:v>664.1</c:v>
                </c:pt>
                <c:pt idx="9380">
                  <c:v>664.1</c:v>
                </c:pt>
                <c:pt idx="9381">
                  <c:v>664.1</c:v>
                </c:pt>
                <c:pt idx="9382">
                  <c:v>664.2</c:v>
                </c:pt>
                <c:pt idx="9383">
                  <c:v>664.2</c:v>
                </c:pt>
                <c:pt idx="9384">
                  <c:v>664.1</c:v>
                </c:pt>
                <c:pt idx="9385">
                  <c:v>664.2</c:v>
                </c:pt>
                <c:pt idx="9386">
                  <c:v>664.2</c:v>
                </c:pt>
                <c:pt idx="9387">
                  <c:v>664.2</c:v>
                </c:pt>
                <c:pt idx="9388">
                  <c:v>664.1</c:v>
                </c:pt>
                <c:pt idx="9389">
                  <c:v>664.1</c:v>
                </c:pt>
                <c:pt idx="9390">
                  <c:v>664.1</c:v>
                </c:pt>
                <c:pt idx="9391">
                  <c:v>664.1</c:v>
                </c:pt>
                <c:pt idx="9392">
                  <c:v>664.2</c:v>
                </c:pt>
                <c:pt idx="9393">
                  <c:v>664.1</c:v>
                </c:pt>
                <c:pt idx="9394">
                  <c:v>664.2</c:v>
                </c:pt>
                <c:pt idx="9395">
                  <c:v>664.1</c:v>
                </c:pt>
                <c:pt idx="9396">
                  <c:v>664.1</c:v>
                </c:pt>
                <c:pt idx="9397">
                  <c:v>664.2</c:v>
                </c:pt>
                <c:pt idx="9398">
                  <c:v>664.1</c:v>
                </c:pt>
                <c:pt idx="9399">
                  <c:v>664.2</c:v>
                </c:pt>
                <c:pt idx="9400">
                  <c:v>664.2</c:v>
                </c:pt>
                <c:pt idx="9401">
                  <c:v>664.1</c:v>
                </c:pt>
                <c:pt idx="9402">
                  <c:v>664.1</c:v>
                </c:pt>
                <c:pt idx="9403">
                  <c:v>664.1</c:v>
                </c:pt>
                <c:pt idx="9404">
                  <c:v>664.1</c:v>
                </c:pt>
                <c:pt idx="9405">
                  <c:v>664.1</c:v>
                </c:pt>
                <c:pt idx="9406">
                  <c:v>664.2</c:v>
                </c:pt>
                <c:pt idx="9407">
                  <c:v>664.2</c:v>
                </c:pt>
                <c:pt idx="9408">
                  <c:v>664.1</c:v>
                </c:pt>
                <c:pt idx="9409">
                  <c:v>664.1</c:v>
                </c:pt>
                <c:pt idx="9410">
                  <c:v>664.1</c:v>
                </c:pt>
                <c:pt idx="9411">
                  <c:v>664.2</c:v>
                </c:pt>
                <c:pt idx="9412">
                  <c:v>664.1</c:v>
                </c:pt>
                <c:pt idx="9413">
                  <c:v>664.1</c:v>
                </c:pt>
                <c:pt idx="9414">
                  <c:v>664.1</c:v>
                </c:pt>
                <c:pt idx="9415">
                  <c:v>664.1</c:v>
                </c:pt>
                <c:pt idx="9416">
                  <c:v>664.1</c:v>
                </c:pt>
                <c:pt idx="9417">
                  <c:v>664.1</c:v>
                </c:pt>
                <c:pt idx="9418">
                  <c:v>664.1</c:v>
                </c:pt>
                <c:pt idx="9419">
                  <c:v>664.1</c:v>
                </c:pt>
                <c:pt idx="9420">
                  <c:v>664.1</c:v>
                </c:pt>
                <c:pt idx="9421">
                  <c:v>664.1</c:v>
                </c:pt>
                <c:pt idx="9422">
                  <c:v>664.1</c:v>
                </c:pt>
                <c:pt idx="9423">
                  <c:v>664.1</c:v>
                </c:pt>
                <c:pt idx="9424">
                  <c:v>664.2</c:v>
                </c:pt>
                <c:pt idx="9425">
                  <c:v>664.2</c:v>
                </c:pt>
                <c:pt idx="9426">
                  <c:v>664.2</c:v>
                </c:pt>
                <c:pt idx="9427">
                  <c:v>664.2</c:v>
                </c:pt>
                <c:pt idx="9428">
                  <c:v>664.2</c:v>
                </c:pt>
                <c:pt idx="9429">
                  <c:v>664.2</c:v>
                </c:pt>
                <c:pt idx="9430">
                  <c:v>664.2</c:v>
                </c:pt>
                <c:pt idx="9431">
                  <c:v>664.2</c:v>
                </c:pt>
                <c:pt idx="9432">
                  <c:v>664.1</c:v>
                </c:pt>
                <c:pt idx="9433">
                  <c:v>664.1</c:v>
                </c:pt>
                <c:pt idx="9434">
                  <c:v>664.1</c:v>
                </c:pt>
                <c:pt idx="9435">
                  <c:v>664.1</c:v>
                </c:pt>
                <c:pt idx="9436">
                  <c:v>664.1</c:v>
                </c:pt>
                <c:pt idx="9437">
                  <c:v>664.1</c:v>
                </c:pt>
                <c:pt idx="9438">
                  <c:v>664.2</c:v>
                </c:pt>
                <c:pt idx="9439">
                  <c:v>664.2</c:v>
                </c:pt>
                <c:pt idx="9440">
                  <c:v>664.2</c:v>
                </c:pt>
                <c:pt idx="9441">
                  <c:v>664.2</c:v>
                </c:pt>
                <c:pt idx="9442">
                  <c:v>664.2</c:v>
                </c:pt>
                <c:pt idx="9443">
                  <c:v>664.2</c:v>
                </c:pt>
                <c:pt idx="9444">
                  <c:v>664.2</c:v>
                </c:pt>
                <c:pt idx="9445">
                  <c:v>664.1</c:v>
                </c:pt>
                <c:pt idx="9446">
                  <c:v>664.1</c:v>
                </c:pt>
                <c:pt idx="9447">
                  <c:v>664.2</c:v>
                </c:pt>
                <c:pt idx="9448">
                  <c:v>664.1</c:v>
                </c:pt>
                <c:pt idx="9449">
                  <c:v>664.2</c:v>
                </c:pt>
                <c:pt idx="9450">
                  <c:v>664.1</c:v>
                </c:pt>
                <c:pt idx="9451">
                  <c:v>664.2</c:v>
                </c:pt>
                <c:pt idx="9452">
                  <c:v>664.2</c:v>
                </c:pt>
                <c:pt idx="9453">
                  <c:v>664.2</c:v>
                </c:pt>
                <c:pt idx="9454">
                  <c:v>664.2</c:v>
                </c:pt>
                <c:pt idx="9455">
                  <c:v>664.2</c:v>
                </c:pt>
                <c:pt idx="9456">
                  <c:v>664.2</c:v>
                </c:pt>
                <c:pt idx="9457">
                  <c:v>664.1</c:v>
                </c:pt>
                <c:pt idx="9458">
                  <c:v>664.1</c:v>
                </c:pt>
                <c:pt idx="9459">
                  <c:v>664.1</c:v>
                </c:pt>
                <c:pt idx="9460">
                  <c:v>664.1</c:v>
                </c:pt>
                <c:pt idx="9461">
                  <c:v>664.2</c:v>
                </c:pt>
                <c:pt idx="9462">
                  <c:v>664.2</c:v>
                </c:pt>
                <c:pt idx="9463">
                  <c:v>664.2</c:v>
                </c:pt>
                <c:pt idx="9464">
                  <c:v>664.2</c:v>
                </c:pt>
                <c:pt idx="9465">
                  <c:v>664.1</c:v>
                </c:pt>
                <c:pt idx="9466">
                  <c:v>664.1</c:v>
                </c:pt>
                <c:pt idx="9467">
                  <c:v>664.1</c:v>
                </c:pt>
                <c:pt idx="9468">
                  <c:v>664.1</c:v>
                </c:pt>
                <c:pt idx="9469">
                  <c:v>664.1</c:v>
                </c:pt>
                <c:pt idx="9470">
                  <c:v>664.1</c:v>
                </c:pt>
                <c:pt idx="9471">
                  <c:v>664.1</c:v>
                </c:pt>
                <c:pt idx="9472">
                  <c:v>664.1</c:v>
                </c:pt>
                <c:pt idx="9473">
                  <c:v>664.1</c:v>
                </c:pt>
                <c:pt idx="9474">
                  <c:v>664.1</c:v>
                </c:pt>
                <c:pt idx="9475">
                  <c:v>664.1</c:v>
                </c:pt>
                <c:pt idx="9476">
                  <c:v>664.1</c:v>
                </c:pt>
                <c:pt idx="9477">
                  <c:v>664.2</c:v>
                </c:pt>
                <c:pt idx="9478">
                  <c:v>664.2</c:v>
                </c:pt>
                <c:pt idx="9479">
                  <c:v>664.2</c:v>
                </c:pt>
                <c:pt idx="9480">
                  <c:v>664.2</c:v>
                </c:pt>
                <c:pt idx="9481">
                  <c:v>664.1</c:v>
                </c:pt>
                <c:pt idx="9482">
                  <c:v>664.1</c:v>
                </c:pt>
                <c:pt idx="9483">
                  <c:v>664.1</c:v>
                </c:pt>
                <c:pt idx="9484">
                  <c:v>664.1</c:v>
                </c:pt>
                <c:pt idx="9485">
                  <c:v>664.2</c:v>
                </c:pt>
                <c:pt idx="9486">
                  <c:v>664.1</c:v>
                </c:pt>
                <c:pt idx="9487">
                  <c:v>664.1</c:v>
                </c:pt>
                <c:pt idx="9488">
                  <c:v>664.2</c:v>
                </c:pt>
                <c:pt idx="9489">
                  <c:v>664.1</c:v>
                </c:pt>
                <c:pt idx="9490">
                  <c:v>664.1</c:v>
                </c:pt>
                <c:pt idx="9491">
                  <c:v>664.1</c:v>
                </c:pt>
                <c:pt idx="9492">
                  <c:v>664.1</c:v>
                </c:pt>
                <c:pt idx="9493">
                  <c:v>664.1</c:v>
                </c:pt>
                <c:pt idx="9494">
                  <c:v>664.2</c:v>
                </c:pt>
                <c:pt idx="9495">
                  <c:v>664.1</c:v>
                </c:pt>
                <c:pt idx="9496">
                  <c:v>664.1</c:v>
                </c:pt>
                <c:pt idx="9497">
                  <c:v>664.1</c:v>
                </c:pt>
                <c:pt idx="9498">
                  <c:v>664.1</c:v>
                </c:pt>
                <c:pt idx="9499">
                  <c:v>664.1</c:v>
                </c:pt>
                <c:pt idx="9500">
                  <c:v>664.1</c:v>
                </c:pt>
                <c:pt idx="9501">
                  <c:v>664.1</c:v>
                </c:pt>
                <c:pt idx="9502">
                  <c:v>664.2</c:v>
                </c:pt>
                <c:pt idx="9503">
                  <c:v>664.1</c:v>
                </c:pt>
                <c:pt idx="9504">
                  <c:v>664.2</c:v>
                </c:pt>
                <c:pt idx="9505">
                  <c:v>664.2</c:v>
                </c:pt>
                <c:pt idx="9506">
                  <c:v>664.1</c:v>
                </c:pt>
                <c:pt idx="9507">
                  <c:v>664.1</c:v>
                </c:pt>
                <c:pt idx="9508">
                  <c:v>664.1</c:v>
                </c:pt>
                <c:pt idx="9509">
                  <c:v>664.2</c:v>
                </c:pt>
                <c:pt idx="9510">
                  <c:v>664.2</c:v>
                </c:pt>
                <c:pt idx="9511">
                  <c:v>664.2</c:v>
                </c:pt>
                <c:pt idx="9512">
                  <c:v>664.2</c:v>
                </c:pt>
                <c:pt idx="9513">
                  <c:v>664.2</c:v>
                </c:pt>
                <c:pt idx="9514">
                  <c:v>664.2</c:v>
                </c:pt>
                <c:pt idx="9515">
                  <c:v>664.2</c:v>
                </c:pt>
                <c:pt idx="9516">
                  <c:v>664.2</c:v>
                </c:pt>
                <c:pt idx="9517">
                  <c:v>664.2</c:v>
                </c:pt>
                <c:pt idx="9518">
                  <c:v>664.2</c:v>
                </c:pt>
                <c:pt idx="9519">
                  <c:v>664.2</c:v>
                </c:pt>
                <c:pt idx="9520">
                  <c:v>664.1</c:v>
                </c:pt>
                <c:pt idx="9521">
                  <c:v>664.1</c:v>
                </c:pt>
                <c:pt idx="9522">
                  <c:v>664.1</c:v>
                </c:pt>
                <c:pt idx="9523">
                  <c:v>664.1</c:v>
                </c:pt>
                <c:pt idx="9524">
                  <c:v>664.1</c:v>
                </c:pt>
                <c:pt idx="9525">
                  <c:v>664.1</c:v>
                </c:pt>
                <c:pt idx="9526">
                  <c:v>664.1</c:v>
                </c:pt>
                <c:pt idx="9527">
                  <c:v>664.1</c:v>
                </c:pt>
                <c:pt idx="9528">
                  <c:v>664.1</c:v>
                </c:pt>
                <c:pt idx="9529">
                  <c:v>664.2</c:v>
                </c:pt>
                <c:pt idx="9530">
                  <c:v>664.2</c:v>
                </c:pt>
                <c:pt idx="9531">
                  <c:v>664.1</c:v>
                </c:pt>
                <c:pt idx="9532">
                  <c:v>664.1</c:v>
                </c:pt>
                <c:pt idx="9533">
                  <c:v>664.1</c:v>
                </c:pt>
                <c:pt idx="9534">
                  <c:v>664.2</c:v>
                </c:pt>
                <c:pt idx="9535">
                  <c:v>664.1</c:v>
                </c:pt>
                <c:pt idx="9536">
                  <c:v>664.2</c:v>
                </c:pt>
                <c:pt idx="9537">
                  <c:v>664.2</c:v>
                </c:pt>
                <c:pt idx="9538">
                  <c:v>664.1</c:v>
                </c:pt>
                <c:pt idx="9539">
                  <c:v>664.1</c:v>
                </c:pt>
                <c:pt idx="9540">
                  <c:v>664.1</c:v>
                </c:pt>
                <c:pt idx="9541">
                  <c:v>664.2</c:v>
                </c:pt>
                <c:pt idx="9542">
                  <c:v>664.2</c:v>
                </c:pt>
                <c:pt idx="9543">
                  <c:v>664.1</c:v>
                </c:pt>
                <c:pt idx="9544">
                  <c:v>664.2</c:v>
                </c:pt>
                <c:pt idx="9545">
                  <c:v>664.1</c:v>
                </c:pt>
                <c:pt idx="9546">
                  <c:v>664.1</c:v>
                </c:pt>
                <c:pt idx="9547">
                  <c:v>664.1</c:v>
                </c:pt>
                <c:pt idx="9548">
                  <c:v>664.1</c:v>
                </c:pt>
                <c:pt idx="9549">
                  <c:v>664.1</c:v>
                </c:pt>
                <c:pt idx="9550">
                  <c:v>664.1</c:v>
                </c:pt>
                <c:pt idx="9551">
                  <c:v>664.1</c:v>
                </c:pt>
                <c:pt idx="9552">
                  <c:v>664.2</c:v>
                </c:pt>
                <c:pt idx="9553">
                  <c:v>664.1</c:v>
                </c:pt>
                <c:pt idx="9554">
                  <c:v>664.1</c:v>
                </c:pt>
                <c:pt idx="9555">
                  <c:v>664.2</c:v>
                </c:pt>
                <c:pt idx="9556">
                  <c:v>664.2</c:v>
                </c:pt>
                <c:pt idx="9557">
                  <c:v>664.1</c:v>
                </c:pt>
                <c:pt idx="9558">
                  <c:v>664.1</c:v>
                </c:pt>
                <c:pt idx="9559">
                  <c:v>664.1</c:v>
                </c:pt>
                <c:pt idx="9560">
                  <c:v>664.2</c:v>
                </c:pt>
                <c:pt idx="9561">
                  <c:v>664.2</c:v>
                </c:pt>
                <c:pt idx="9562">
                  <c:v>664.2</c:v>
                </c:pt>
                <c:pt idx="9563">
                  <c:v>664.2</c:v>
                </c:pt>
                <c:pt idx="9564">
                  <c:v>664.1</c:v>
                </c:pt>
                <c:pt idx="9565">
                  <c:v>664.2</c:v>
                </c:pt>
                <c:pt idx="9566">
                  <c:v>664.2</c:v>
                </c:pt>
                <c:pt idx="9567">
                  <c:v>664.2</c:v>
                </c:pt>
                <c:pt idx="9568">
                  <c:v>664.1</c:v>
                </c:pt>
                <c:pt idx="9569">
                  <c:v>664.1</c:v>
                </c:pt>
                <c:pt idx="9570">
                  <c:v>664.1</c:v>
                </c:pt>
                <c:pt idx="9571">
                  <c:v>664.2</c:v>
                </c:pt>
                <c:pt idx="9572">
                  <c:v>664.1</c:v>
                </c:pt>
                <c:pt idx="9573">
                  <c:v>664.1</c:v>
                </c:pt>
                <c:pt idx="9574">
                  <c:v>664.2</c:v>
                </c:pt>
                <c:pt idx="9575">
                  <c:v>664.1</c:v>
                </c:pt>
                <c:pt idx="9576">
                  <c:v>664.2</c:v>
                </c:pt>
                <c:pt idx="9577">
                  <c:v>664.1</c:v>
                </c:pt>
                <c:pt idx="9578">
                  <c:v>664.1</c:v>
                </c:pt>
                <c:pt idx="9579">
                  <c:v>664.2</c:v>
                </c:pt>
                <c:pt idx="9580">
                  <c:v>664.1</c:v>
                </c:pt>
                <c:pt idx="9581">
                  <c:v>664.2</c:v>
                </c:pt>
                <c:pt idx="9582">
                  <c:v>664.1</c:v>
                </c:pt>
                <c:pt idx="9583">
                  <c:v>664.1</c:v>
                </c:pt>
                <c:pt idx="9584">
                  <c:v>664.1</c:v>
                </c:pt>
                <c:pt idx="9585">
                  <c:v>664.1</c:v>
                </c:pt>
                <c:pt idx="9586">
                  <c:v>664.1</c:v>
                </c:pt>
                <c:pt idx="9587">
                  <c:v>664</c:v>
                </c:pt>
                <c:pt idx="9588">
                  <c:v>664.1</c:v>
                </c:pt>
                <c:pt idx="9589">
                  <c:v>664.1</c:v>
                </c:pt>
                <c:pt idx="9590">
                  <c:v>664.1</c:v>
                </c:pt>
                <c:pt idx="9591">
                  <c:v>664.1</c:v>
                </c:pt>
                <c:pt idx="9592">
                  <c:v>664.1</c:v>
                </c:pt>
                <c:pt idx="9593">
                  <c:v>664.1</c:v>
                </c:pt>
                <c:pt idx="9594">
                  <c:v>664.1</c:v>
                </c:pt>
                <c:pt idx="9595">
                  <c:v>664.1</c:v>
                </c:pt>
                <c:pt idx="9596">
                  <c:v>664.1</c:v>
                </c:pt>
                <c:pt idx="9597">
                  <c:v>664</c:v>
                </c:pt>
                <c:pt idx="9598">
                  <c:v>664.1</c:v>
                </c:pt>
                <c:pt idx="9599">
                  <c:v>664.1</c:v>
                </c:pt>
                <c:pt idx="9600">
                  <c:v>664.1</c:v>
                </c:pt>
                <c:pt idx="9601">
                  <c:v>664.1</c:v>
                </c:pt>
                <c:pt idx="9602">
                  <c:v>664.1</c:v>
                </c:pt>
                <c:pt idx="9603">
                  <c:v>664.1</c:v>
                </c:pt>
                <c:pt idx="9604">
                  <c:v>664.1</c:v>
                </c:pt>
                <c:pt idx="9605">
                  <c:v>664.1</c:v>
                </c:pt>
                <c:pt idx="9606">
                  <c:v>664.1</c:v>
                </c:pt>
                <c:pt idx="9607">
                  <c:v>664.1</c:v>
                </c:pt>
                <c:pt idx="9608">
                  <c:v>664.1</c:v>
                </c:pt>
                <c:pt idx="9609">
                  <c:v>664.1</c:v>
                </c:pt>
                <c:pt idx="9610">
                  <c:v>664.1</c:v>
                </c:pt>
                <c:pt idx="9611">
                  <c:v>664.1</c:v>
                </c:pt>
                <c:pt idx="9612">
                  <c:v>664.1</c:v>
                </c:pt>
                <c:pt idx="9613">
                  <c:v>664.1</c:v>
                </c:pt>
                <c:pt idx="9614">
                  <c:v>664.2</c:v>
                </c:pt>
                <c:pt idx="9615">
                  <c:v>664.1</c:v>
                </c:pt>
                <c:pt idx="9616">
                  <c:v>664.2</c:v>
                </c:pt>
                <c:pt idx="9617">
                  <c:v>664.2</c:v>
                </c:pt>
                <c:pt idx="9618">
                  <c:v>664.2</c:v>
                </c:pt>
                <c:pt idx="9619">
                  <c:v>664.2</c:v>
                </c:pt>
                <c:pt idx="9620">
                  <c:v>664.1</c:v>
                </c:pt>
                <c:pt idx="9621">
                  <c:v>664.1</c:v>
                </c:pt>
                <c:pt idx="9622">
                  <c:v>664.1</c:v>
                </c:pt>
                <c:pt idx="9623">
                  <c:v>664.1</c:v>
                </c:pt>
                <c:pt idx="9624">
                  <c:v>664.2</c:v>
                </c:pt>
                <c:pt idx="9625">
                  <c:v>664.1</c:v>
                </c:pt>
                <c:pt idx="9626">
                  <c:v>664.1</c:v>
                </c:pt>
                <c:pt idx="9627">
                  <c:v>664.1</c:v>
                </c:pt>
                <c:pt idx="9628">
                  <c:v>664.1</c:v>
                </c:pt>
                <c:pt idx="9629">
                  <c:v>664.1</c:v>
                </c:pt>
                <c:pt idx="9630">
                  <c:v>664.1</c:v>
                </c:pt>
                <c:pt idx="9631">
                  <c:v>664.1</c:v>
                </c:pt>
                <c:pt idx="9632">
                  <c:v>664.1</c:v>
                </c:pt>
                <c:pt idx="9633">
                  <c:v>664.1</c:v>
                </c:pt>
                <c:pt idx="9634">
                  <c:v>664.1</c:v>
                </c:pt>
                <c:pt idx="9635">
                  <c:v>664.2</c:v>
                </c:pt>
                <c:pt idx="9636">
                  <c:v>664.1</c:v>
                </c:pt>
                <c:pt idx="9637">
                  <c:v>664.1</c:v>
                </c:pt>
                <c:pt idx="9638">
                  <c:v>664.2</c:v>
                </c:pt>
                <c:pt idx="9639">
                  <c:v>664.1</c:v>
                </c:pt>
                <c:pt idx="9640">
                  <c:v>664.1</c:v>
                </c:pt>
                <c:pt idx="9641">
                  <c:v>664.2</c:v>
                </c:pt>
                <c:pt idx="9642">
                  <c:v>664.2</c:v>
                </c:pt>
                <c:pt idx="9643">
                  <c:v>664.1</c:v>
                </c:pt>
                <c:pt idx="9644">
                  <c:v>664.2</c:v>
                </c:pt>
                <c:pt idx="9645">
                  <c:v>664.1</c:v>
                </c:pt>
                <c:pt idx="9646">
                  <c:v>664.1</c:v>
                </c:pt>
                <c:pt idx="9647">
                  <c:v>664.1</c:v>
                </c:pt>
                <c:pt idx="9648">
                  <c:v>664.1</c:v>
                </c:pt>
                <c:pt idx="9649">
                  <c:v>664.1</c:v>
                </c:pt>
                <c:pt idx="9650">
                  <c:v>664.1</c:v>
                </c:pt>
                <c:pt idx="9651">
                  <c:v>664.1</c:v>
                </c:pt>
                <c:pt idx="9652">
                  <c:v>664</c:v>
                </c:pt>
                <c:pt idx="9653">
                  <c:v>664.1</c:v>
                </c:pt>
                <c:pt idx="9654">
                  <c:v>664.1</c:v>
                </c:pt>
                <c:pt idx="9655">
                  <c:v>664.1</c:v>
                </c:pt>
                <c:pt idx="9656">
                  <c:v>664.1</c:v>
                </c:pt>
                <c:pt idx="9657">
                  <c:v>664.1</c:v>
                </c:pt>
                <c:pt idx="9658">
                  <c:v>664.1</c:v>
                </c:pt>
                <c:pt idx="9659">
                  <c:v>664.1</c:v>
                </c:pt>
                <c:pt idx="9660">
                  <c:v>664.1</c:v>
                </c:pt>
                <c:pt idx="9661">
                  <c:v>664.1</c:v>
                </c:pt>
                <c:pt idx="9662">
                  <c:v>664.1</c:v>
                </c:pt>
                <c:pt idx="9663">
                  <c:v>664.1</c:v>
                </c:pt>
                <c:pt idx="9664">
                  <c:v>664.1</c:v>
                </c:pt>
                <c:pt idx="9665">
                  <c:v>664.1</c:v>
                </c:pt>
                <c:pt idx="9666">
                  <c:v>664.1</c:v>
                </c:pt>
                <c:pt idx="9667">
                  <c:v>664.1</c:v>
                </c:pt>
                <c:pt idx="9668">
                  <c:v>664.1</c:v>
                </c:pt>
                <c:pt idx="9669">
                  <c:v>664.1</c:v>
                </c:pt>
                <c:pt idx="9670">
                  <c:v>664.1</c:v>
                </c:pt>
                <c:pt idx="9671">
                  <c:v>664.1</c:v>
                </c:pt>
                <c:pt idx="9672">
                  <c:v>664.1</c:v>
                </c:pt>
                <c:pt idx="9673">
                  <c:v>664.1</c:v>
                </c:pt>
                <c:pt idx="9674">
                  <c:v>664.1</c:v>
                </c:pt>
                <c:pt idx="9675">
                  <c:v>664.1</c:v>
                </c:pt>
                <c:pt idx="9676">
                  <c:v>664.1</c:v>
                </c:pt>
                <c:pt idx="9677">
                  <c:v>664.1</c:v>
                </c:pt>
                <c:pt idx="9678">
                  <c:v>664.1</c:v>
                </c:pt>
                <c:pt idx="9679">
                  <c:v>664.1</c:v>
                </c:pt>
                <c:pt idx="9680">
                  <c:v>664</c:v>
                </c:pt>
                <c:pt idx="9681">
                  <c:v>664.1</c:v>
                </c:pt>
                <c:pt idx="9682">
                  <c:v>664.1</c:v>
                </c:pt>
                <c:pt idx="9683">
                  <c:v>664</c:v>
                </c:pt>
                <c:pt idx="9684">
                  <c:v>664</c:v>
                </c:pt>
                <c:pt idx="9685">
                  <c:v>664</c:v>
                </c:pt>
                <c:pt idx="9686">
                  <c:v>664</c:v>
                </c:pt>
                <c:pt idx="9687">
                  <c:v>664.1</c:v>
                </c:pt>
                <c:pt idx="9688">
                  <c:v>664</c:v>
                </c:pt>
                <c:pt idx="9689">
                  <c:v>664</c:v>
                </c:pt>
                <c:pt idx="9690">
                  <c:v>664</c:v>
                </c:pt>
                <c:pt idx="9691">
                  <c:v>664</c:v>
                </c:pt>
                <c:pt idx="9692">
                  <c:v>664</c:v>
                </c:pt>
                <c:pt idx="9693">
                  <c:v>664</c:v>
                </c:pt>
                <c:pt idx="9694">
                  <c:v>664.1</c:v>
                </c:pt>
                <c:pt idx="9695">
                  <c:v>664</c:v>
                </c:pt>
                <c:pt idx="9696">
                  <c:v>664</c:v>
                </c:pt>
                <c:pt idx="9697">
                  <c:v>664</c:v>
                </c:pt>
                <c:pt idx="9698">
                  <c:v>664</c:v>
                </c:pt>
                <c:pt idx="9699">
                  <c:v>664.1</c:v>
                </c:pt>
                <c:pt idx="9700">
                  <c:v>664.1</c:v>
                </c:pt>
                <c:pt idx="9701">
                  <c:v>664.1</c:v>
                </c:pt>
                <c:pt idx="9702">
                  <c:v>664.2</c:v>
                </c:pt>
                <c:pt idx="9703">
                  <c:v>664.1</c:v>
                </c:pt>
                <c:pt idx="9704">
                  <c:v>664.1</c:v>
                </c:pt>
                <c:pt idx="9705">
                  <c:v>664.2</c:v>
                </c:pt>
                <c:pt idx="9706">
                  <c:v>664.1</c:v>
                </c:pt>
                <c:pt idx="9707">
                  <c:v>664.1</c:v>
                </c:pt>
                <c:pt idx="9708">
                  <c:v>664.1</c:v>
                </c:pt>
                <c:pt idx="9709">
                  <c:v>664.1</c:v>
                </c:pt>
                <c:pt idx="9710">
                  <c:v>664.1</c:v>
                </c:pt>
                <c:pt idx="9711">
                  <c:v>664.1</c:v>
                </c:pt>
                <c:pt idx="9712">
                  <c:v>664.1</c:v>
                </c:pt>
                <c:pt idx="9713">
                  <c:v>664.1</c:v>
                </c:pt>
                <c:pt idx="9714">
                  <c:v>664.1</c:v>
                </c:pt>
                <c:pt idx="9715">
                  <c:v>664.1</c:v>
                </c:pt>
                <c:pt idx="9716">
                  <c:v>664.1</c:v>
                </c:pt>
                <c:pt idx="9717">
                  <c:v>664.1</c:v>
                </c:pt>
                <c:pt idx="9718">
                  <c:v>664.1</c:v>
                </c:pt>
                <c:pt idx="9719">
                  <c:v>664.1</c:v>
                </c:pt>
                <c:pt idx="9720">
                  <c:v>664</c:v>
                </c:pt>
                <c:pt idx="9721">
                  <c:v>664.1</c:v>
                </c:pt>
                <c:pt idx="9722">
                  <c:v>664.1</c:v>
                </c:pt>
                <c:pt idx="9723">
                  <c:v>664</c:v>
                </c:pt>
                <c:pt idx="9724">
                  <c:v>664</c:v>
                </c:pt>
                <c:pt idx="9725">
                  <c:v>664</c:v>
                </c:pt>
                <c:pt idx="9726">
                  <c:v>664</c:v>
                </c:pt>
                <c:pt idx="9727">
                  <c:v>664</c:v>
                </c:pt>
                <c:pt idx="9728">
                  <c:v>664.1</c:v>
                </c:pt>
                <c:pt idx="9729">
                  <c:v>664.1</c:v>
                </c:pt>
                <c:pt idx="9730">
                  <c:v>664.1</c:v>
                </c:pt>
                <c:pt idx="9731">
                  <c:v>664.1</c:v>
                </c:pt>
                <c:pt idx="9732">
                  <c:v>664.2</c:v>
                </c:pt>
                <c:pt idx="9733">
                  <c:v>664.2</c:v>
                </c:pt>
                <c:pt idx="9734">
                  <c:v>664.2</c:v>
                </c:pt>
                <c:pt idx="9735">
                  <c:v>664.2</c:v>
                </c:pt>
                <c:pt idx="9736">
                  <c:v>664.2</c:v>
                </c:pt>
                <c:pt idx="9737">
                  <c:v>664.2</c:v>
                </c:pt>
                <c:pt idx="9738">
                  <c:v>664.2</c:v>
                </c:pt>
                <c:pt idx="9739">
                  <c:v>664.2</c:v>
                </c:pt>
                <c:pt idx="9740">
                  <c:v>664.2</c:v>
                </c:pt>
                <c:pt idx="9741">
                  <c:v>664.2</c:v>
                </c:pt>
                <c:pt idx="9742">
                  <c:v>664.2</c:v>
                </c:pt>
                <c:pt idx="9743">
                  <c:v>664.2</c:v>
                </c:pt>
                <c:pt idx="9744">
                  <c:v>664.2</c:v>
                </c:pt>
                <c:pt idx="9745">
                  <c:v>664.2</c:v>
                </c:pt>
                <c:pt idx="9746">
                  <c:v>664.2</c:v>
                </c:pt>
                <c:pt idx="9747">
                  <c:v>664.1</c:v>
                </c:pt>
                <c:pt idx="9748">
                  <c:v>664.1</c:v>
                </c:pt>
                <c:pt idx="9749">
                  <c:v>664.1</c:v>
                </c:pt>
                <c:pt idx="9750">
                  <c:v>664.1</c:v>
                </c:pt>
                <c:pt idx="9751">
                  <c:v>664.1</c:v>
                </c:pt>
                <c:pt idx="9752">
                  <c:v>664.1</c:v>
                </c:pt>
                <c:pt idx="9753">
                  <c:v>664.1</c:v>
                </c:pt>
                <c:pt idx="9754">
                  <c:v>664.1</c:v>
                </c:pt>
                <c:pt idx="9755">
                  <c:v>664.1</c:v>
                </c:pt>
                <c:pt idx="9756">
                  <c:v>664.1</c:v>
                </c:pt>
                <c:pt idx="9757">
                  <c:v>664.1</c:v>
                </c:pt>
                <c:pt idx="9758">
                  <c:v>664.1</c:v>
                </c:pt>
                <c:pt idx="9759">
                  <c:v>664.1</c:v>
                </c:pt>
                <c:pt idx="9760">
                  <c:v>664.1</c:v>
                </c:pt>
                <c:pt idx="9761">
                  <c:v>664.1</c:v>
                </c:pt>
                <c:pt idx="9762">
                  <c:v>664.1</c:v>
                </c:pt>
                <c:pt idx="9763">
                  <c:v>664.1</c:v>
                </c:pt>
                <c:pt idx="9764">
                  <c:v>664.1</c:v>
                </c:pt>
                <c:pt idx="9765">
                  <c:v>664.1</c:v>
                </c:pt>
                <c:pt idx="9766">
                  <c:v>662.8</c:v>
                </c:pt>
                <c:pt idx="9767">
                  <c:v>660.6</c:v>
                </c:pt>
                <c:pt idx="9768">
                  <c:v>657.8</c:v>
                </c:pt>
                <c:pt idx="9769">
                  <c:v>654.79999999999995</c:v>
                </c:pt>
                <c:pt idx="9770">
                  <c:v>651.70000000000005</c:v>
                </c:pt>
                <c:pt idx="9771">
                  <c:v>648.5</c:v>
                </c:pt>
                <c:pt idx="9772">
                  <c:v>645.29999999999995</c:v>
                </c:pt>
                <c:pt idx="9773">
                  <c:v>642.1</c:v>
                </c:pt>
                <c:pt idx="9774">
                  <c:v>639</c:v>
                </c:pt>
                <c:pt idx="9775">
                  <c:v>635.9</c:v>
                </c:pt>
                <c:pt idx="9776">
                  <c:v>632.9</c:v>
                </c:pt>
                <c:pt idx="9777">
                  <c:v>629.9</c:v>
                </c:pt>
                <c:pt idx="9778">
                  <c:v>626.9</c:v>
                </c:pt>
                <c:pt idx="9779">
                  <c:v>624</c:v>
                </c:pt>
                <c:pt idx="9780">
                  <c:v>621.1</c:v>
                </c:pt>
                <c:pt idx="9781">
                  <c:v>618.29999999999995</c:v>
                </c:pt>
                <c:pt idx="9782">
                  <c:v>615.5</c:v>
                </c:pt>
                <c:pt idx="9783">
                  <c:v>612.79999999999995</c:v>
                </c:pt>
                <c:pt idx="9784">
                  <c:v>610.1</c:v>
                </c:pt>
                <c:pt idx="9785">
                  <c:v>607.4</c:v>
                </c:pt>
                <c:pt idx="9786">
                  <c:v>604.70000000000005</c:v>
                </c:pt>
                <c:pt idx="9787">
                  <c:v>602.20000000000005</c:v>
                </c:pt>
                <c:pt idx="9788">
                  <c:v>599.6</c:v>
                </c:pt>
                <c:pt idx="9789">
                  <c:v>597</c:v>
                </c:pt>
                <c:pt idx="9790">
                  <c:v>594.5</c:v>
                </c:pt>
                <c:pt idx="9791">
                  <c:v>592</c:v>
                </c:pt>
                <c:pt idx="9792">
                  <c:v>589.5</c:v>
                </c:pt>
                <c:pt idx="9793">
                  <c:v>587.1</c:v>
                </c:pt>
                <c:pt idx="9794">
                  <c:v>584.70000000000005</c:v>
                </c:pt>
                <c:pt idx="9795">
                  <c:v>582.29999999999995</c:v>
                </c:pt>
                <c:pt idx="9796">
                  <c:v>580</c:v>
                </c:pt>
                <c:pt idx="9797">
                  <c:v>577.70000000000005</c:v>
                </c:pt>
                <c:pt idx="9798">
                  <c:v>575.4</c:v>
                </c:pt>
                <c:pt idx="9799">
                  <c:v>573.1</c:v>
                </c:pt>
                <c:pt idx="9800">
                  <c:v>570.79999999999995</c:v>
                </c:pt>
                <c:pt idx="9801">
                  <c:v>568.6</c:v>
                </c:pt>
                <c:pt idx="9802">
                  <c:v>566.4</c:v>
                </c:pt>
                <c:pt idx="9803">
                  <c:v>564.20000000000005</c:v>
                </c:pt>
                <c:pt idx="9804">
                  <c:v>562</c:v>
                </c:pt>
                <c:pt idx="9805">
                  <c:v>559.79999999999995</c:v>
                </c:pt>
                <c:pt idx="9806">
                  <c:v>557.6</c:v>
                </c:pt>
                <c:pt idx="9807">
                  <c:v>555.5</c:v>
                </c:pt>
                <c:pt idx="9808">
                  <c:v>553.4</c:v>
                </c:pt>
                <c:pt idx="9809">
                  <c:v>551.20000000000005</c:v>
                </c:pt>
                <c:pt idx="9810">
                  <c:v>549.1</c:v>
                </c:pt>
                <c:pt idx="9811">
                  <c:v>547</c:v>
                </c:pt>
                <c:pt idx="9812">
                  <c:v>545</c:v>
                </c:pt>
                <c:pt idx="9813">
                  <c:v>542.9</c:v>
                </c:pt>
                <c:pt idx="9814">
                  <c:v>540.9</c:v>
                </c:pt>
                <c:pt idx="9815">
                  <c:v>538.9</c:v>
                </c:pt>
                <c:pt idx="9816">
                  <c:v>536.79999999999995</c:v>
                </c:pt>
                <c:pt idx="9817">
                  <c:v>534.9</c:v>
                </c:pt>
                <c:pt idx="9818">
                  <c:v>532.9</c:v>
                </c:pt>
                <c:pt idx="9819">
                  <c:v>530.9</c:v>
                </c:pt>
                <c:pt idx="9820">
                  <c:v>528.9</c:v>
                </c:pt>
                <c:pt idx="9821">
                  <c:v>527</c:v>
                </c:pt>
                <c:pt idx="9822">
                  <c:v>525</c:v>
                </c:pt>
                <c:pt idx="9823">
                  <c:v>523.1</c:v>
                </c:pt>
                <c:pt idx="9824">
                  <c:v>521.20000000000005</c:v>
                </c:pt>
                <c:pt idx="9825">
                  <c:v>519.29999999999995</c:v>
                </c:pt>
                <c:pt idx="9826">
                  <c:v>517.4</c:v>
                </c:pt>
                <c:pt idx="9827">
                  <c:v>515.5</c:v>
                </c:pt>
                <c:pt idx="9828">
                  <c:v>513.6</c:v>
                </c:pt>
                <c:pt idx="9829">
                  <c:v>511.7</c:v>
                </c:pt>
                <c:pt idx="9830">
                  <c:v>509.9</c:v>
                </c:pt>
                <c:pt idx="9831">
                  <c:v>508.1</c:v>
                </c:pt>
                <c:pt idx="9832">
                  <c:v>506.3</c:v>
                </c:pt>
                <c:pt idx="9833">
                  <c:v>504.4</c:v>
                </c:pt>
                <c:pt idx="9834">
                  <c:v>502.6</c:v>
                </c:pt>
                <c:pt idx="9835">
                  <c:v>500.8</c:v>
                </c:pt>
                <c:pt idx="9836">
                  <c:v>499.1</c:v>
                </c:pt>
                <c:pt idx="9837">
                  <c:v>497.3</c:v>
                </c:pt>
                <c:pt idx="9838">
                  <c:v>495.5</c:v>
                </c:pt>
                <c:pt idx="9839">
                  <c:v>493.7</c:v>
                </c:pt>
                <c:pt idx="9840">
                  <c:v>492</c:v>
                </c:pt>
                <c:pt idx="9841">
                  <c:v>490.2</c:v>
                </c:pt>
                <c:pt idx="9842">
                  <c:v>488.4</c:v>
                </c:pt>
                <c:pt idx="9843">
                  <c:v>486.7</c:v>
                </c:pt>
                <c:pt idx="9844">
                  <c:v>485</c:v>
                </c:pt>
                <c:pt idx="9845">
                  <c:v>483.2</c:v>
                </c:pt>
                <c:pt idx="9846">
                  <c:v>481.5</c:v>
                </c:pt>
                <c:pt idx="9847">
                  <c:v>479.8</c:v>
                </c:pt>
                <c:pt idx="9848">
                  <c:v>478.1</c:v>
                </c:pt>
                <c:pt idx="9849">
                  <c:v>476.4</c:v>
                </c:pt>
                <c:pt idx="9850">
                  <c:v>474.7</c:v>
                </c:pt>
                <c:pt idx="9851">
                  <c:v>473</c:v>
                </c:pt>
                <c:pt idx="9852">
                  <c:v>471.4</c:v>
                </c:pt>
                <c:pt idx="9853">
                  <c:v>469.7</c:v>
                </c:pt>
                <c:pt idx="9854">
                  <c:v>468</c:v>
                </c:pt>
                <c:pt idx="9855">
                  <c:v>466.4</c:v>
                </c:pt>
                <c:pt idx="9856">
                  <c:v>464.7</c:v>
                </c:pt>
                <c:pt idx="9857">
                  <c:v>463.1</c:v>
                </c:pt>
                <c:pt idx="9858">
                  <c:v>461.5</c:v>
                </c:pt>
                <c:pt idx="9859">
                  <c:v>459.8</c:v>
                </c:pt>
                <c:pt idx="9860">
                  <c:v>458.2</c:v>
                </c:pt>
                <c:pt idx="9861">
                  <c:v>456.6</c:v>
                </c:pt>
                <c:pt idx="9862">
                  <c:v>455.1</c:v>
                </c:pt>
                <c:pt idx="9863">
                  <c:v>453.5</c:v>
                </c:pt>
                <c:pt idx="9864">
                  <c:v>451.9</c:v>
                </c:pt>
                <c:pt idx="9865">
                  <c:v>450.3</c:v>
                </c:pt>
                <c:pt idx="9866">
                  <c:v>448.7</c:v>
                </c:pt>
                <c:pt idx="9867">
                  <c:v>447.1</c:v>
                </c:pt>
                <c:pt idx="9868">
                  <c:v>445.6</c:v>
                </c:pt>
                <c:pt idx="9869">
                  <c:v>444.1</c:v>
                </c:pt>
                <c:pt idx="9870">
                  <c:v>442.6</c:v>
                </c:pt>
                <c:pt idx="9871">
                  <c:v>441.1</c:v>
                </c:pt>
                <c:pt idx="9872">
                  <c:v>439.6</c:v>
                </c:pt>
                <c:pt idx="9873">
                  <c:v>438.1</c:v>
                </c:pt>
                <c:pt idx="9874">
                  <c:v>436.6</c:v>
                </c:pt>
                <c:pt idx="9875">
                  <c:v>435.1</c:v>
                </c:pt>
                <c:pt idx="9876">
                  <c:v>433.6</c:v>
                </c:pt>
                <c:pt idx="9877">
                  <c:v>432.2</c:v>
                </c:pt>
                <c:pt idx="9878">
                  <c:v>430.7</c:v>
                </c:pt>
                <c:pt idx="9879">
                  <c:v>429.3</c:v>
                </c:pt>
                <c:pt idx="9880">
                  <c:v>427.8</c:v>
                </c:pt>
                <c:pt idx="9881">
                  <c:v>426.4</c:v>
                </c:pt>
                <c:pt idx="9882">
                  <c:v>424.8</c:v>
                </c:pt>
                <c:pt idx="9883">
                  <c:v>423.5</c:v>
                </c:pt>
                <c:pt idx="9884">
                  <c:v>422</c:v>
                </c:pt>
                <c:pt idx="9885">
                  <c:v>420.6</c:v>
                </c:pt>
                <c:pt idx="9886">
                  <c:v>419.2</c:v>
                </c:pt>
                <c:pt idx="9887">
                  <c:v>417.7</c:v>
                </c:pt>
                <c:pt idx="9888">
                  <c:v>416.4</c:v>
                </c:pt>
                <c:pt idx="9889">
                  <c:v>414.9</c:v>
                </c:pt>
                <c:pt idx="9890">
                  <c:v>413.5</c:v>
                </c:pt>
                <c:pt idx="9891">
                  <c:v>412.1</c:v>
                </c:pt>
                <c:pt idx="9892">
                  <c:v>410.8</c:v>
                </c:pt>
                <c:pt idx="9893">
                  <c:v>409.4</c:v>
                </c:pt>
                <c:pt idx="9894">
                  <c:v>408</c:v>
                </c:pt>
                <c:pt idx="9895">
                  <c:v>406.6</c:v>
                </c:pt>
                <c:pt idx="9896">
                  <c:v>405.2</c:v>
                </c:pt>
                <c:pt idx="9897">
                  <c:v>403.9</c:v>
                </c:pt>
                <c:pt idx="9898">
                  <c:v>402.5</c:v>
                </c:pt>
                <c:pt idx="9899">
                  <c:v>401.2</c:v>
                </c:pt>
                <c:pt idx="9900">
                  <c:v>399.9</c:v>
                </c:pt>
                <c:pt idx="9901">
                  <c:v>398.5</c:v>
                </c:pt>
                <c:pt idx="9902">
                  <c:v>397.2</c:v>
                </c:pt>
                <c:pt idx="9903">
                  <c:v>395.9</c:v>
                </c:pt>
                <c:pt idx="9904">
                  <c:v>394.6</c:v>
                </c:pt>
                <c:pt idx="9905">
                  <c:v>393.3</c:v>
                </c:pt>
                <c:pt idx="9906">
                  <c:v>392</c:v>
                </c:pt>
                <c:pt idx="9907">
                  <c:v>390.6</c:v>
                </c:pt>
                <c:pt idx="9908">
                  <c:v>389.3</c:v>
                </c:pt>
                <c:pt idx="9909">
                  <c:v>388.1</c:v>
                </c:pt>
                <c:pt idx="9910">
                  <c:v>386.8</c:v>
                </c:pt>
                <c:pt idx="9911">
                  <c:v>385.5</c:v>
                </c:pt>
                <c:pt idx="9912">
                  <c:v>384.3</c:v>
                </c:pt>
                <c:pt idx="9913">
                  <c:v>383.1</c:v>
                </c:pt>
                <c:pt idx="9914">
                  <c:v>381.9</c:v>
                </c:pt>
                <c:pt idx="9915">
                  <c:v>380.6</c:v>
                </c:pt>
                <c:pt idx="9916">
                  <c:v>379.4</c:v>
                </c:pt>
                <c:pt idx="9917">
                  <c:v>378.1</c:v>
                </c:pt>
                <c:pt idx="9918">
                  <c:v>377</c:v>
                </c:pt>
                <c:pt idx="9919">
                  <c:v>375.7</c:v>
                </c:pt>
                <c:pt idx="9920">
                  <c:v>374.5</c:v>
                </c:pt>
                <c:pt idx="9921">
                  <c:v>373.3</c:v>
                </c:pt>
                <c:pt idx="9922">
                  <c:v>372.1</c:v>
                </c:pt>
                <c:pt idx="9923">
                  <c:v>370.9</c:v>
                </c:pt>
                <c:pt idx="9924">
                  <c:v>369.7</c:v>
                </c:pt>
                <c:pt idx="9925">
                  <c:v>368.5</c:v>
                </c:pt>
                <c:pt idx="9926">
                  <c:v>367.3</c:v>
                </c:pt>
                <c:pt idx="9927">
                  <c:v>366.2</c:v>
                </c:pt>
                <c:pt idx="9928">
                  <c:v>365</c:v>
                </c:pt>
                <c:pt idx="9929">
                  <c:v>363.8</c:v>
                </c:pt>
                <c:pt idx="9930">
                  <c:v>362.7</c:v>
                </c:pt>
                <c:pt idx="9931">
                  <c:v>361.5</c:v>
                </c:pt>
                <c:pt idx="9932">
                  <c:v>360.4</c:v>
                </c:pt>
                <c:pt idx="9933">
                  <c:v>359.2</c:v>
                </c:pt>
                <c:pt idx="9934">
                  <c:v>358</c:v>
                </c:pt>
                <c:pt idx="9935">
                  <c:v>356.9</c:v>
                </c:pt>
                <c:pt idx="9936">
                  <c:v>355.8</c:v>
                </c:pt>
                <c:pt idx="9937">
                  <c:v>354.7</c:v>
                </c:pt>
                <c:pt idx="9938">
                  <c:v>353.5</c:v>
                </c:pt>
                <c:pt idx="9939">
                  <c:v>352.3</c:v>
                </c:pt>
                <c:pt idx="9940">
                  <c:v>351.3</c:v>
                </c:pt>
                <c:pt idx="9941">
                  <c:v>350.1</c:v>
                </c:pt>
                <c:pt idx="9942">
                  <c:v>349</c:v>
                </c:pt>
                <c:pt idx="9943">
                  <c:v>347.9</c:v>
                </c:pt>
                <c:pt idx="9944">
                  <c:v>346.8</c:v>
                </c:pt>
                <c:pt idx="9945">
                  <c:v>345.7</c:v>
                </c:pt>
                <c:pt idx="9946">
                  <c:v>344.6</c:v>
                </c:pt>
                <c:pt idx="9947">
                  <c:v>343.5</c:v>
                </c:pt>
                <c:pt idx="9948">
                  <c:v>342.4</c:v>
                </c:pt>
                <c:pt idx="9949">
                  <c:v>341.3</c:v>
                </c:pt>
                <c:pt idx="9950">
                  <c:v>340.3</c:v>
                </c:pt>
                <c:pt idx="9951">
                  <c:v>339.2</c:v>
                </c:pt>
                <c:pt idx="9952">
                  <c:v>338.1</c:v>
                </c:pt>
                <c:pt idx="9953">
                  <c:v>337.1</c:v>
                </c:pt>
                <c:pt idx="9954">
                  <c:v>336</c:v>
                </c:pt>
                <c:pt idx="9955">
                  <c:v>335</c:v>
                </c:pt>
                <c:pt idx="9956">
                  <c:v>333.9</c:v>
                </c:pt>
                <c:pt idx="9957">
                  <c:v>332.9</c:v>
                </c:pt>
                <c:pt idx="9958">
                  <c:v>331.9</c:v>
                </c:pt>
                <c:pt idx="9959">
                  <c:v>330.9</c:v>
                </c:pt>
                <c:pt idx="9960">
                  <c:v>329.9</c:v>
                </c:pt>
                <c:pt idx="9961">
                  <c:v>328.9</c:v>
                </c:pt>
                <c:pt idx="9962">
                  <c:v>327.9</c:v>
                </c:pt>
                <c:pt idx="9963">
                  <c:v>326.89999999999998</c:v>
                </c:pt>
                <c:pt idx="9964">
                  <c:v>325.89999999999998</c:v>
                </c:pt>
                <c:pt idx="9965">
                  <c:v>324.8</c:v>
                </c:pt>
                <c:pt idx="9966">
                  <c:v>323.8</c:v>
                </c:pt>
                <c:pt idx="9967">
                  <c:v>322.8</c:v>
                </c:pt>
                <c:pt idx="9968">
                  <c:v>321.8</c:v>
                </c:pt>
                <c:pt idx="9969">
                  <c:v>320.8</c:v>
                </c:pt>
                <c:pt idx="9970">
                  <c:v>319.8</c:v>
                </c:pt>
                <c:pt idx="9971">
                  <c:v>318.8</c:v>
                </c:pt>
                <c:pt idx="9972">
                  <c:v>317.8</c:v>
                </c:pt>
                <c:pt idx="9973">
                  <c:v>316.89999999999998</c:v>
                </c:pt>
                <c:pt idx="9974">
                  <c:v>315.89999999999998</c:v>
                </c:pt>
                <c:pt idx="9975">
                  <c:v>315</c:v>
                </c:pt>
                <c:pt idx="9976">
                  <c:v>314</c:v>
                </c:pt>
                <c:pt idx="9977">
                  <c:v>313.10000000000002</c:v>
                </c:pt>
                <c:pt idx="9978">
                  <c:v>312.2</c:v>
                </c:pt>
                <c:pt idx="9979">
                  <c:v>311.3</c:v>
                </c:pt>
                <c:pt idx="9980">
                  <c:v>310.3</c:v>
                </c:pt>
                <c:pt idx="9981">
                  <c:v>309.39999999999998</c:v>
                </c:pt>
                <c:pt idx="9982">
                  <c:v>308.39999999999998</c:v>
                </c:pt>
                <c:pt idx="9983">
                  <c:v>307.5</c:v>
                </c:pt>
                <c:pt idx="9984">
                  <c:v>306.60000000000002</c:v>
                </c:pt>
                <c:pt idx="9985">
                  <c:v>305.60000000000002</c:v>
                </c:pt>
                <c:pt idx="9986">
                  <c:v>304.7</c:v>
                </c:pt>
                <c:pt idx="9987">
                  <c:v>303.8</c:v>
                </c:pt>
                <c:pt idx="9988">
                  <c:v>302.8</c:v>
                </c:pt>
                <c:pt idx="9989">
                  <c:v>301.89999999999998</c:v>
                </c:pt>
                <c:pt idx="9990">
                  <c:v>301</c:v>
                </c:pt>
                <c:pt idx="9991">
                  <c:v>300.10000000000002</c:v>
                </c:pt>
                <c:pt idx="9992">
                  <c:v>299.2</c:v>
                </c:pt>
                <c:pt idx="9993">
                  <c:v>298.3</c:v>
                </c:pt>
                <c:pt idx="9994">
                  <c:v>297.39999999999998</c:v>
                </c:pt>
                <c:pt idx="9995">
                  <c:v>296.60000000000002</c:v>
                </c:pt>
                <c:pt idx="9996">
                  <c:v>295.60000000000002</c:v>
                </c:pt>
                <c:pt idx="9997">
                  <c:v>294.8</c:v>
                </c:pt>
                <c:pt idx="9998">
                  <c:v>293.89999999999998</c:v>
                </c:pt>
                <c:pt idx="9999">
                  <c:v>293</c:v>
                </c:pt>
                <c:pt idx="10000">
                  <c:v>292.2</c:v>
                </c:pt>
                <c:pt idx="10001">
                  <c:v>291.3</c:v>
                </c:pt>
                <c:pt idx="10002">
                  <c:v>290.39999999999998</c:v>
                </c:pt>
                <c:pt idx="10003">
                  <c:v>289.60000000000002</c:v>
                </c:pt>
                <c:pt idx="10004">
                  <c:v>288.7</c:v>
                </c:pt>
                <c:pt idx="10005">
                  <c:v>287.89999999999998</c:v>
                </c:pt>
                <c:pt idx="10006">
                  <c:v>287</c:v>
                </c:pt>
                <c:pt idx="10007">
                  <c:v>286.2</c:v>
                </c:pt>
                <c:pt idx="10008">
                  <c:v>285.39999999999998</c:v>
                </c:pt>
                <c:pt idx="10009">
                  <c:v>284.5</c:v>
                </c:pt>
                <c:pt idx="10010">
                  <c:v>283.7</c:v>
                </c:pt>
                <c:pt idx="10011">
                  <c:v>282.89999999999998</c:v>
                </c:pt>
                <c:pt idx="10012">
                  <c:v>282</c:v>
                </c:pt>
                <c:pt idx="10013">
                  <c:v>281.2</c:v>
                </c:pt>
                <c:pt idx="10014">
                  <c:v>280.39999999999998</c:v>
                </c:pt>
                <c:pt idx="10015">
                  <c:v>279.5</c:v>
                </c:pt>
                <c:pt idx="10016">
                  <c:v>278.7</c:v>
                </c:pt>
                <c:pt idx="10017">
                  <c:v>277.89999999999998</c:v>
                </c:pt>
                <c:pt idx="10018">
                  <c:v>277.10000000000002</c:v>
                </c:pt>
                <c:pt idx="10019">
                  <c:v>276.2</c:v>
                </c:pt>
                <c:pt idx="10020">
                  <c:v>275.39999999999998</c:v>
                </c:pt>
                <c:pt idx="10021">
                  <c:v>274.60000000000002</c:v>
                </c:pt>
                <c:pt idx="10022">
                  <c:v>273.8</c:v>
                </c:pt>
                <c:pt idx="10023">
                  <c:v>273</c:v>
                </c:pt>
                <c:pt idx="10024">
                  <c:v>272.10000000000002</c:v>
                </c:pt>
                <c:pt idx="10025">
                  <c:v>271.3</c:v>
                </c:pt>
                <c:pt idx="10026">
                  <c:v>270.60000000000002</c:v>
                </c:pt>
                <c:pt idx="10027">
                  <c:v>269.8</c:v>
                </c:pt>
                <c:pt idx="10028">
                  <c:v>269</c:v>
                </c:pt>
                <c:pt idx="10029">
                  <c:v>268.2</c:v>
                </c:pt>
                <c:pt idx="10030">
                  <c:v>267.39999999999998</c:v>
                </c:pt>
                <c:pt idx="10031">
                  <c:v>266.60000000000002</c:v>
                </c:pt>
                <c:pt idx="10032">
                  <c:v>265.89999999999998</c:v>
                </c:pt>
                <c:pt idx="10033">
                  <c:v>265.10000000000002</c:v>
                </c:pt>
                <c:pt idx="10034">
                  <c:v>264.3</c:v>
                </c:pt>
                <c:pt idx="10035">
                  <c:v>263.5</c:v>
                </c:pt>
                <c:pt idx="10036">
                  <c:v>262.7</c:v>
                </c:pt>
                <c:pt idx="10037">
                  <c:v>262</c:v>
                </c:pt>
                <c:pt idx="10038">
                  <c:v>261.2</c:v>
                </c:pt>
                <c:pt idx="10039">
                  <c:v>260.5</c:v>
                </c:pt>
                <c:pt idx="10040">
                  <c:v>259.7</c:v>
                </c:pt>
                <c:pt idx="10041">
                  <c:v>259</c:v>
                </c:pt>
                <c:pt idx="10042">
                  <c:v>258.3</c:v>
                </c:pt>
                <c:pt idx="10043">
                  <c:v>257.60000000000002</c:v>
                </c:pt>
                <c:pt idx="10044">
                  <c:v>256.89999999999998</c:v>
                </c:pt>
                <c:pt idx="10045">
                  <c:v>256.10000000000002</c:v>
                </c:pt>
                <c:pt idx="10046">
                  <c:v>255.4</c:v>
                </c:pt>
                <c:pt idx="10047">
                  <c:v>254.7</c:v>
                </c:pt>
                <c:pt idx="10048">
                  <c:v>254</c:v>
                </c:pt>
                <c:pt idx="10049">
                  <c:v>253.2</c:v>
                </c:pt>
                <c:pt idx="10050">
                  <c:v>252.5</c:v>
                </c:pt>
                <c:pt idx="10051">
                  <c:v>251.8</c:v>
                </c:pt>
                <c:pt idx="10052">
                  <c:v>251</c:v>
                </c:pt>
                <c:pt idx="10053">
                  <c:v>250.3</c:v>
                </c:pt>
                <c:pt idx="10054">
                  <c:v>249.6</c:v>
                </c:pt>
                <c:pt idx="10055">
                  <c:v>248.9</c:v>
                </c:pt>
                <c:pt idx="10056">
                  <c:v>248.1</c:v>
                </c:pt>
                <c:pt idx="10057">
                  <c:v>247.4</c:v>
                </c:pt>
                <c:pt idx="10058">
                  <c:v>246.7</c:v>
                </c:pt>
                <c:pt idx="10059">
                  <c:v>246</c:v>
                </c:pt>
                <c:pt idx="10060">
                  <c:v>245.3</c:v>
                </c:pt>
                <c:pt idx="10061">
                  <c:v>244.6</c:v>
                </c:pt>
                <c:pt idx="10062">
                  <c:v>243.9</c:v>
                </c:pt>
                <c:pt idx="10063">
                  <c:v>243.2</c:v>
                </c:pt>
                <c:pt idx="10064">
                  <c:v>242.5</c:v>
                </c:pt>
                <c:pt idx="10065">
                  <c:v>241.8</c:v>
                </c:pt>
                <c:pt idx="10066">
                  <c:v>241.1</c:v>
                </c:pt>
                <c:pt idx="10067">
                  <c:v>240.3</c:v>
                </c:pt>
                <c:pt idx="10068">
                  <c:v>239.7</c:v>
                </c:pt>
                <c:pt idx="10069">
                  <c:v>239</c:v>
                </c:pt>
                <c:pt idx="10070">
                  <c:v>238.3</c:v>
                </c:pt>
                <c:pt idx="10071">
                  <c:v>237.7</c:v>
                </c:pt>
                <c:pt idx="10072">
                  <c:v>237.1</c:v>
                </c:pt>
                <c:pt idx="10073">
                  <c:v>236.3</c:v>
                </c:pt>
                <c:pt idx="10074">
                  <c:v>235.7</c:v>
                </c:pt>
                <c:pt idx="10075">
                  <c:v>235</c:v>
                </c:pt>
                <c:pt idx="10076">
                  <c:v>234.3</c:v>
                </c:pt>
                <c:pt idx="10077">
                  <c:v>233.7</c:v>
                </c:pt>
                <c:pt idx="10078">
                  <c:v>233.1</c:v>
                </c:pt>
                <c:pt idx="10079">
                  <c:v>232.4</c:v>
                </c:pt>
                <c:pt idx="10080">
                  <c:v>231.7</c:v>
                </c:pt>
                <c:pt idx="10081">
                  <c:v>231.2</c:v>
                </c:pt>
                <c:pt idx="10082">
                  <c:v>230.5</c:v>
                </c:pt>
                <c:pt idx="10083">
                  <c:v>229.8</c:v>
                </c:pt>
                <c:pt idx="10084">
                  <c:v>229.2</c:v>
                </c:pt>
                <c:pt idx="10085">
                  <c:v>228.7</c:v>
                </c:pt>
                <c:pt idx="10086">
                  <c:v>228</c:v>
                </c:pt>
                <c:pt idx="10087">
                  <c:v>227.3</c:v>
                </c:pt>
                <c:pt idx="10088">
                  <c:v>226.7</c:v>
                </c:pt>
                <c:pt idx="10089">
                  <c:v>226.1</c:v>
                </c:pt>
                <c:pt idx="10090">
                  <c:v>225.4</c:v>
                </c:pt>
                <c:pt idx="10091">
                  <c:v>224.8</c:v>
                </c:pt>
                <c:pt idx="10092">
                  <c:v>224.1</c:v>
                </c:pt>
                <c:pt idx="10093">
                  <c:v>223.5</c:v>
                </c:pt>
                <c:pt idx="10094">
                  <c:v>222.9</c:v>
                </c:pt>
                <c:pt idx="10095">
                  <c:v>222.2</c:v>
                </c:pt>
                <c:pt idx="10096">
                  <c:v>221.6</c:v>
                </c:pt>
                <c:pt idx="10097">
                  <c:v>221</c:v>
                </c:pt>
                <c:pt idx="10098">
                  <c:v>220.4</c:v>
                </c:pt>
                <c:pt idx="10099">
                  <c:v>219.8</c:v>
                </c:pt>
                <c:pt idx="10100">
                  <c:v>219.1</c:v>
                </c:pt>
                <c:pt idx="10101">
                  <c:v>218.5</c:v>
                </c:pt>
                <c:pt idx="10102">
                  <c:v>217.9</c:v>
                </c:pt>
                <c:pt idx="10103">
                  <c:v>217.3</c:v>
                </c:pt>
                <c:pt idx="10104">
                  <c:v>216.7</c:v>
                </c:pt>
                <c:pt idx="10105">
                  <c:v>216.1</c:v>
                </c:pt>
                <c:pt idx="10106">
                  <c:v>215.5</c:v>
                </c:pt>
                <c:pt idx="10107">
                  <c:v>214.9</c:v>
                </c:pt>
                <c:pt idx="10108">
                  <c:v>214.3</c:v>
                </c:pt>
                <c:pt idx="10109">
                  <c:v>213.7</c:v>
                </c:pt>
                <c:pt idx="10110">
                  <c:v>213.1</c:v>
                </c:pt>
                <c:pt idx="10111">
                  <c:v>212.5</c:v>
                </c:pt>
                <c:pt idx="10112">
                  <c:v>211.9</c:v>
                </c:pt>
                <c:pt idx="10113">
                  <c:v>211.4</c:v>
                </c:pt>
                <c:pt idx="10114">
                  <c:v>210.8</c:v>
                </c:pt>
                <c:pt idx="10115">
                  <c:v>210.2</c:v>
                </c:pt>
                <c:pt idx="10116">
                  <c:v>209.6</c:v>
                </c:pt>
                <c:pt idx="10117">
                  <c:v>209.1</c:v>
                </c:pt>
                <c:pt idx="10118">
                  <c:v>208.5</c:v>
                </c:pt>
                <c:pt idx="10119">
                  <c:v>208</c:v>
                </c:pt>
                <c:pt idx="10120">
                  <c:v>207.4</c:v>
                </c:pt>
                <c:pt idx="10121">
                  <c:v>206.8</c:v>
                </c:pt>
                <c:pt idx="10122">
                  <c:v>206.3</c:v>
                </c:pt>
                <c:pt idx="10123">
                  <c:v>205.7</c:v>
                </c:pt>
                <c:pt idx="10124">
                  <c:v>205.2</c:v>
                </c:pt>
                <c:pt idx="10125">
                  <c:v>204.6</c:v>
                </c:pt>
                <c:pt idx="10126">
                  <c:v>204.1</c:v>
                </c:pt>
                <c:pt idx="10127">
                  <c:v>203.5</c:v>
                </c:pt>
                <c:pt idx="10128">
                  <c:v>203</c:v>
                </c:pt>
                <c:pt idx="10129">
                  <c:v>202.4</c:v>
                </c:pt>
                <c:pt idx="10130">
                  <c:v>201.8</c:v>
                </c:pt>
                <c:pt idx="10131">
                  <c:v>201.3</c:v>
                </c:pt>
                <c:pt idx="10132">
                  <c:v>200.7</c:v>
                </c:pt>
                <c:pt idx="10133">
                  <c:v>200.2</c:v>
                </c:pt>
                <c:pt idx="10134">
                  <c:v>199.6</c:v>
                </c:pt>
                <c:pt idx="10135">
                  <c:v>199.1</c:v>
                </c:pt>
                <c:pt idx="10136">
                  <c:v>198.5</c:v>
                </c:pt>
                <c:pt idx="10137">
                  <c:v>198</c:v>
                </c:pt>
                <c:pt idx="10138">
                  <c:v>197.4</c:v>
                </c:pt>
                <c:pt idx="10139">
                  <c:v>196.9</c:v>
                </c:pt>
                <c:pt idx="10140">
                  <c:v>196.4</c:v>
                </c:pt>
                <c:pt idx="10141">
                  <c:v>195.8</c:v>
                </c:pt>
                <c:pt idx="10142">
                  <c:v>195.3</c:v>
                </c:pt>
                <c:pt idx="10143">
                  <c:v>194.7</c:v>
                </c:pt>
                <c:pt idx="10144">
                  <c:v>194.2</c:v>
                </c:pt>
                <c:pt idx="10145">
                  <c:v>193.7</c:v>
                </c:pt>
                <c:pt idx="10146">
                  <c:v>193.2</c:v>
                </c:pt>
                <c:pt idx="10147">
                  <c:v>192.7</c:v>
                </c:pt>
                <c:pt idx="10148">
                  <c:v>192.2</c:v>
                </c:pt>
                <c:pt idx="10149">
                  <c:v>191.7</c:v>
                </c:pt>
                <c:pt idx="10150">
                  <c:v>191.1</c:v>
                </c:pt>
                <c:pt idx="10151">
                  <c:v>190.6</c:v>
                </c:pt>
                <c:pt idx="10152">
                  <c:v>190.1</c:v>
                </c:pt>
                <c:pt idx="10153">
                  <c:v>189.6</c:v>
                </c:pt>
                <c:pt idx="10154">
                  <c:v>189.1</c:v>
                </c:pt>
                <c:pt idx="10155">
                  <c:v>188.6</c:v>
                </c:pt>
                <c:pt idx="10156">
                  <c:v>188.2</c:v>
                </c:pt>
                <c:pt idx="10157">
                  <c:v>187.7</c:v>
                </c:pt>
                <c:pt idx="10158">
                  <c:v>187.2</c:v>
                </c:pt>
                <c:pt idx="10159">
                  <c:v>186.7</c:v>
                </c:pt>
                <c:pt idx="10160">
                  <c:v>186.2</c:v>
                </c:pt>
                <c:pt idx="10161">
                  <c:v>185.7</c:v>
                </c:pt>
                <c:pt idx="10162">
                  <c:v>185.2</c:v>
                </c:pt>
                <c:pt idx="10163">
                  <c:v>184.8</c:v>
                </c:pt>
                <c:pt idx="10164">
                  <c:v>184.2</c:v>
                </c:pt>
                <c:pt idx="10165">
                  <c:v>183.7</c:v>
                </c:pt>
                <c:pt idx="10166">
                  <c:v>183.2</c:v>
                </c:pt>
                <c:pt idx="10167">
                  <c:v>182.7</c:v>
                </c:pt>
                <c:pt idx="10168">
                  <c:v>182.3</c:v>
                </c:pt>
                <c:pt idx="10169">
                  <c:v>181.8</c:v>
                </c:pt>
                <c:pt idx="10170">
                  <c:v>181.3</c:v>
                </c:pt>
                <c:pt idx="10171">
                  <c:v>180.8</c:v>
                </c:pt>
                <c:pt idx="10172">
                  <c:v>180.3</c:v>
                </c:pt>
                <c:pt idx="10173">
                  <c:v>179.8</c:v>
                </c:pt>
                <c:pt idx="10174">
                  <c:v>179.3</c:v>
                </c:pt>
                <c:pt idx="10175">
                  <c:v>178.8</c:v>
                </c:pt>
                <c:pt idx="10176">
                  <c:v>178.3</c:v>
                </c:pt>
                <c:pt idx="10177">
                  <c:v>177.9</c:v>
                </c:pt>
                <c:pt idx="10178">
                  <c:v>177.4</c:v>
                </c:pt>
                <c:pt idx="10179">
                  <c:v>176.9</c:v>
                </c:pt>
                <c:pt idx="10180">
                  <c:v>176.5</c:v>
                </c:pt>
                <c:pt idx="10181">
                  <c:v>176</c:v>
                </c:pt>
                <c:pt idx="10182">
                  <c:v>175.5</c:v>
                </c:pt>
                <c:pt idx="10183">
                  <c:v>175.1</c:v>
                </c:pt>
                <c:pt idx="10184">
                  <c:v>174.6</c:v>
                </c:pt>
                <c:pt idx="10185">
                  <c:v>174.2</c:v>
                </c:pt>
                <c:pt idx="10186">
                  <c:v>173.7</c:v>
                </c:pt>
                <c:pt idx="10187">
                  <c:v>173.2</c:v>
                </c:pt>
                <c:pt idx="10188">
                  <c:v>172.8</c:v>
                </c:pt>
                <c:pt idx="10189">
                  <c:v>172.4</c:v>
                </c:pt>
                <c:pt idx="10190">
                  <c:v>171.9</c:v>
                </c:pt>
                <c:pt idx="10191">
                  <c:v>171.5</c:v>
                </c:pt>
                <c:pt idx="10192">
                  <c:v>171</c:v>
                </c:pt>
                <c:pt idx="10193">
                  <c:v>170.6</c:v>
                </c:pt>
                <c:pt idx="10194">
                  <c:v>170.2</c:v>
                </c:pt>
                <c:pt idx="10195">
                  <c:v>169.8</c:v>
                </c:pt>
                <c:pt idx="10196">
                  <c:v>169.4</c:v>
                </c:pt>
                <c:pt idx="10197">
                  <c:v>168.9</c:v>
                </c:pt>
                <c:pt idx="10198">
                  <c:v>168.6</c:v>
                </c:pt>
                <c:pt idx="10199">
                  <c:v>168.1</c:v>
                </c:pt>
                <c:pt idx="10200">
                  <c:v>167.6</c:v>
                </c:pt>
                <c:pt idx="10201">
                  <c:v>167.2</c:v>
                </c:pt>
                <c:pt idx="10202">
                  <c:v>166.7</c:v>
                </c:pt>
                <c:pt idx="10203">
                  <c:v>166.3</c:v>
                </c:pt>
                <c:pt idx="10204">
                  <c:v>165.9</c:v>
                </c:pt>
                <c:pt idx="10205">
                  <c:v>165.4</c:v>
                </c:pt>
                <c:pt idx="10206">
                  <c:v>165</c:v>
                </c:pt>
                <c:pt idx="10207">
                  <c:v>164.5</c:v>
                </c:pt>
                <c:pt idx="10208">
                  <c:v>164.1</c:v>
                </c:pt>
                <c:pt idx="10209">
                  <c:v>163.69999999999999</c:v>
                </c:pt>
                <c:pt idx="10210">
                  <c:v>163.19999999999999</c:v>
                </c:pt>
                <c:pt idx="10211">
                  <c:v>162.9</c:v>
                </c:pt>
                <c:pt idx="10212">
                  <c:v>162.4</c:v>
                </c:pt>
                <c:pt idx="10213">
                  <c:v>161.9</c:v>
                </c:pt>
                <c:pt idx="10214">
                  <c:v>161.6</c:v>
                </c:pt>
                <c:pt idx="10215">
                  <c:v>161.1</c:v>
                </c:pt>
                <c:pt idx="10216">
                  <c:v>160.69999999999999</c:v>
                </c:pt>
                <c:pt idx="10217">
                  <c:v>160.30000000000001</c:v>
                </c:pt>
                <c:pt idx="10218">
                  <c:v>159.9</c:v>
                </c:pt>
                <c:pt idx="10219">
                  <c:v>159.5</c:v>
                </c:pt>
                <c:pt idx="10220">
                  <c:v>159.1</c:v>
                </c:pt>
                <c:pt idx="10221">
                  <c:v>158.69999999999999</c:v>
                </c:pt>
                <c:pt idx="10222">
                  <c:v>158.30000000000001</c:v>
                </c:pt>
                <c:pt idx="10223">
                  <c:v>157.80000000000001</c:v>
                </c:pt>
                <c:pt idx="10224">
                  <c:v>157.5</c:v>
                </c:pt>
                <c:pt idx="10225">
                  <c:v>157.1</c:v>
                </c:pt>
                <c:pt idx="10226">
                  <c:v>156.69999999999999</c:v>
                </c:pt>
                <c:pt idx="10227">
                  <c:v>156.19999999999999</c:v>
                </c:pt>
                <c:pt idx="10228">
                  <c:v>155.9</c:v>
                </c:pt>
                <c:pt idx="10229">
                  <c:v>155.5</c:v>
                </c:pt>
                <c:pt idx="10230">
                  <c:v>155</c:v>
                </c:pt>
                <c:pt idx="10231">
                  <c:v>154.69999999999999</c:v>
                </c:pt>
                <c:pt idx="10232">
                  <c:v>154.30000000000001</c:v>
                </c:pt>
                <c:pt idx="10233">
                  <c:v>153.9</c:v>
                </c:pt>
                <c:pt idx="10234">
                  <c:v>153.6</c:v>
                </c:pt>
                <c:pt idx="10235">
                  <c:v>153.19999999999999</c:v>
                </c:pt>
                <c:pt idx="10236">
                  <c:v>152.80000000000001</c:v>
                </c:pt>
                <c:pt idx="10237">
                  <c:v>152.5</c:v>
                </c:pt>
                <c:pt idx="10238">
                  <c:v>152.1</c:v>
                </c:pt>
                <c:pt idx="10239">
                  <c:v>151.69999999999999</c:v>
                </c:pt>
                <c:pt idx="10240">
                  <c:v>151.30000000000001</c:v>
                </c:pt>
                <c:pt idx="10241">
                  <c:v>151</c:v>
                </c:pt>
                <c:pt idx="10242">
                  <c:v>150.6</c:v>
                </c:pt>
                <c:pt idx="10243">
                  <c:v>150.19999999999999</c:v>
                </c:pt>
                <c:pt idx="10244">
                  <c:v>149.80000000000001</c:v>
                </c:pt>
                <c:pt idx="10245">
                  <c:v>149.4</c:v>
                </c:pt>
                <c:pt idx="10246">
                  <c:v>149</c:v>
                </c:pt>
                <c:pt idx="10247">
                  <c:v>148.69999999999999</c:v>
                </c:pt>
                <c:pt idx="10248">
                  <c:v>148.19999999999999</c:v>
                </c:pt>
                <c:pt idx="10249">
                  <c:v>147.80000000000001</c:v>
                </c:pt>
                <c:pt idx="10250">
                  <c:v>147.5</c:v>
                </c:pt>
                <c:pt idx="10251">
                  <c:v>147.1</c:v>
                </c:pt>
                <c:pt idx="10252">
                  <c:v>146.80000000000001</c:v>
                </c:pt>
                <c:pt idx="10253">
                  <c:v>146.30000000000001</c:v>
                </c:pt>
                <c:pt idx="10254">
                  <c:v>146</c:v>
                </c:pt>
                <c:pt idx="10255">
                  <c:v>145.6</c:v>
                </c:pt>
                <c:pt idx="10256">
                  <c:v>145.30000000000001</c:v>
                </c:pt>
                <c:pt idx="10257">
                  <c:v>144.9</c:v>
                </c:pt>
                <c:pt idx="10258">
                  <c:v>144.5</c:v>
                </c:pt>
                <c:pt idx="10259">
                  <c:v>144.19999999999999</c:v>
                </c:pt>
                <c:pt idx="10260">
                  <c:v>143.80000000000001</c:v>
                </c:pt>
                <c:pt idx="10261">
                  <c:v>143.4</c:v>
                </c:pt>
                <c:pt idx="10262">
                  <c:v>143.1</c:v>
                </c:pt>
                <c:pt idx="10263">
                  <c:v>142.69999999999999</c:v>
                </c:pt>
                <c:pt idx="10264">
                  <c:v>142.4</c:v>
                </c:pt>
                <c:pt idx="10265">
                  <c:v>142</c:v>
                </c:pt>
                <c:pt idx="10266">
                  <c:v>141.6</c:v>
                </c:pt>
                <c:pt idx="10267">
                  <c:v>141.30000000000001</c:v>
                </c:pt>
                <c:pt idx="10268">
                  <c:v>141</c:v>
                </c:pt>
                <c:pt idx="10269">
                  <c:v>140.6</c:v>
                </c:pt>
                <c:pt idx="10270">
                  <c:v>140.30000000000001</c:v>
                </c:pt>
                <c:pt idx="10271">
                  <c:v>139.9</c:v>
                </c:pt>
                <c:pt idx="10272">
                  <c:v>139.5</c:v>
                </c:pt>
                <c:pt idx="10273">
                  <c:v>139.19999999999999</c:v>
                </c:pt>
                <c:pt idx="10274">
                  <c:v>138.9</c:v>
                </c:pt>
                <c:pt idx="10275">
                  <c:v>138.6</c:v>
                </c:pt>
                <c:pt idx="10276">
                  <c:v>138.19999999999999</c:v>
                </c:pt>
                <c:pt idx="10277">
                  <c:v>137.9</c:v>
                </c:pt>
                <c:pt idx="10278">
                  <c:v>137.6</c:v>
                </c:pt>
                <c:pt idx="10279">
                  <c:v>137.30000000000001</c:v>
                </c:pt>
                <c:pt idx="10280">
                  <c:v>137</c:v>
                </c:pt>
                <c:pt idx="10281">
                  <c:v>136.6</c:v>
                </c:pt>
                <c:pt idx="10282">
                  <c:v>136.30000000000001</c:v>
                </c:pt>
                <c:pt idx="10283">
                  <c:v>135.9</c:v>
                </c:pt>
                <c:pt idx="10284">
                  <c:v>135.6</c:v>
                </c:pt>
                <c:pt idx="10285">
                  <c:v>135.30000000000001</c:v>
                </c:pt>
                <c:pt idx="10286">
                  <c:v>134.9</c:v>
                </c:pt>
                <c:pt idx="10287">
                  <c:v>134.5</c:v>
                </c:pt>
                <c:pt idx="10288">
                  <c:v>134.30000000000001</c:v>
                </c:pt>
                <c:pt idx="10289">
                  <c:v>133.9</c:v>
                </c:pt>
                <c:pt idx="10290">
                  <c:v>133.5</c:v>
                </c:pt>
                <c:pt idx="10291">
                  <c:v>133.19999999999999</c:v>
                </c:pt>
                <c:pt idx="10292">
                  <c:v>132.9</c:v>
                </c:pt>
                <c:pt idx="10293">
                  <c:v>132.5</c:v>
                </c:pt>
                <c:pt idx="10294">
                  <c:v>132.19999999999999</c:v>
                </c:pt>
                <c:pt idx="10295">
                  <c:v>131.9</c:v>
                </c:pt>
                <c:pt idx="10296">
                  <c:v>131.5</c:v>
                </c:pt>
                <c:pt idx="10297">
                  <c:v>131.19999999999999</c:v>
                </c:pt>
                <c:pt idx="10298">
                  <c:v>130.80000000000001</c:v>
                </c:pt>
                <c:pt idx="10299">
                  <c:v>130.5</c:v>
                </c:pt>
                <c:pt idx="10300">
                  <c:v>130.19999999999999</c:v>
                </c:pt>
                <c:pt idx="10301">
                  <c:v>129.9</c:v>
                </c:pt>
                <c:pt idx="10302">
                  <c:v>129.5</c:v>
                </c:pt>
                <c:pt idx="10303">
                  <c:v>129.30000000000001</c:v>
                </c:pt>
                <c:pt idx="10304">
                  <c:v>128.9</c:v>
                </c:pt>
                <c:pt idx="10305">
                  <c:v>128.6</c:v>
                </c:pt>
                <c:pt idx="10306">
                  <c:v>128.30000000000001</c:v>
                </c:pt>
                <c:pt idx="10307">
                  <c:v>128</c:v>
                </c:pt>
                <c:pt idx="10308">
                  <c:v>127.7</c:v>
                </c:pt>
                <c:pt idx="10309">
                  <c:v>127.4</c:v>
                </c:pt>
                <c:pt idx="10310">
                  <c:v>127.1</c:v>
                </c:pt>
                <c:pt idx="10311">
                  <c:v>126.8</c:v>
                </c:pt>
                <c:pt idx="10312">
                  <c:v>126.5</c:v>
                </c:pt>
                <c:pt idx="10313">
                  <c:v>126.2</c:v>
                </c:pt>
                <c:pt idx="10314">
                  <c:v>125.9</c:v>
                </c:pt>
                <c:pt idx="10315">
                  <c:v>125.6</c:v>
                </c:pt>
                <c:pt idx="10316">
                  <c:v>125.3</c:v>
                </c:pt>
                <c:pt idx="10317">
                  <c:v>125</c:v>
                </c:pt>
                <c:pt idx="10318">
                  <c:v>124.7</c:v>
                </c:pt>
                <c:pt idx="10319">
                  <c:v>124.4</c:v>
                </c:pt>
                <c:pt idx="10320">
                  <c:v>124.1</c:v>
                </c:pt>
                <c:pt idx="10321">
                  <c:v>123.8</c:v>
                </c:pt>
                <c:pt idx="10322">
                  <c:v>123.5</c:v>
                </c:pt>
                <c:pt idx="10323">
                  <c:v>123.2</c:v>
                </c:pt>
                <c:pt idx="10324">
                  <c:v>122.8</c:v>
                </c:pt>
                <c:pt idx="10325">
                  <c:v>122.6</c:v>
                </c:pt>
                <c:pt idx="10326">
                  <c:v>122.3</c:v>
                </c:pt>
                <c:pt idx="10327">
                  <c:v>122</c:v>
                </c:pt>
                <c:pt idx="10328">
                  <c:v>121.7</c:v>
                </c:pt>
                <c:pt idx="10329">
                  <c:v>121.4</c:v>
                </c:pt>
                <c:pt idx="10330">
                  <c:v>121.1</c:v>
                </c:pt>
                <c:pt idx="10331">
                  <c:v>120.8</c:v>
                </c:pt>
                <c:pt idx="10332">
                  <c:v>120.5</c:v>
                </c:pt>
                <c:pt idx="10333">
                  <c:v>120.2</c:v>
                </c:pt>
                <c:pt idx="10334">
                  <c:v>119.9</c:v>
                </c:pt>
                <c:pt idx="10335">
                  <c:v>119.6</c:v>
                </c:pt>
                <c:pt idx="10336">
                  <c:v>119.3</c:v>
                </c:pt>
                <c:pt idx="10337">
                  <c:v>119.1</c:v>
                </c:pt>
                <c:pt idx="10338">
                  <c:v>118.8</c:v>
                </c:pt>
                <c:pt idx="10339">
                  <c:v>118.5</c:v>
                </c:pt>
                <c:pt idx="10340">
                  <c:v>118.2</c:v>
                </c:pt>
                <c:pt idx="10341">
                  <c:v>117.9</c:v>
                </c:pt>
                <c:pt idx="10342">
                  <c:v>117.6</c:v>
                </c:pt>
                <c:pt idx="10343">
                  <c:v>117.3</c:v>
                </c:pt>
                <c:pt idx="10344">
                  <c:v>117</c:v>
                </c:pt>
                <c:pt idx="10345">
                  <c:v>116.7</c:v>
                </c:pt>
                <c:pt idx="10346">
                  <c:v>116.5</c:v>
                </c:pt>
                <c:pt idx="10347">
                  <c:v>116.2</c:v>
                </c:pt>
                <c:pt idx="10348">
                  <c:v>115.9</c:v>
                </c:pt>
                <c:pt idx="10349">
                  <c:v>115.7</c:v>
                </c:pt>
                <c:pt idx="10350">
                  <c:v>115.4</c:v>
                </c:pt>
                <c:pt idx="10351">
                  <c:v>115.2</c:v>
                </c:pt>
                <c:pt idx="10352">
                  <c:v>114.9</c:v>
                </c:pt>
                <c:pt idx="10353">
                  <c:v>114.6</c:v>
                </c:pt>
                <c:pt idx="10354">
                  <c:v>114.4</c:v>
                </c:pt>
                <c:pt idx="10355">
                  <c:v>114.1</c:v>
                </c:pt>
                <c:pt idx="10356">
                  <c:v>113.8</c:v>
                </c:pt>
                <c:pt idx="10357">
                  <c:v>113.6</c:v>
                </c:pt>
                <c:pt idx="10358">
                  <c:v>113.3</c:v>
                </c:pt>
                <c:pt idx="10359">
                  <c:v>113</c:v>
                </c:pt>
                <c:pt idx="10360">
                  <c:v>112.8</c:v>
                </c:pt>
                <c:pt idx="10361">
                  <c:v>112.5</c:v>
                </c:pt>
                <c:pt idx="10362">
                  <c:v>112.2</c:v>
                </c:pt>
                <c:pt idx="10363">
                  <c:v>112</c:v>
                </c:pt>
                <c:pt idx="10364">
                  <c:v>111.7</c:v>
                </c:pt>
                <c:pt idx="10365">
                  <c:v>111.4</c:v>
                </c:pt>
                <c:pt idx="10366">
                  <c:v>111.1</c:v>
                </c:pt>
                <c:pt idx="10367">
                  <c:v>110.9</c:v>
                </c:pt>
                <c:pt idx="10368">
                  <c:v>110.6</c:v>
                </c:pt>
                <c:pt idx="10369">
                  <c:v>110.3</c:v>
                </c:pt>
                <c:pt idx="10370">
                  <c:v>110.1</c:v>
                </c:pt>
                <c:pt idx="10371">
                  <c:v>109.8</c:v>
                </c:pt>
                <c:pt idx="10372">
                  <c:v>109.6</c:v>
                </c:pt>
                <c:pt idx="10373">
                  <c:v>109.4</c:v>
                </c:pt>
                <c:pt idx="10374">
                  <c:v>109.1</c:v>
                </c:pt>
                <c:pt idx="10375">
                  <c:v>108.8</c:v>
                </c:pt>
                <c:pt idx="10376">
                  <c:v>108.6</c:v>
                </c:pt>
                <c:pt idx="10377">
                  <c:v>108.3</c:v>
                </c:pt>
                <c:pt idx="10378">
                  <c:v>108.1</c:v>
                </c:pt>
                <c:pt idx="10379">
                  <c:v>107.8</c:v>
                </c:pt>
                <c:pt idx="10380">
                  <c:v>107.6</c:v>
                </c:pt>
                <c:pt idx="10381">
                  <c:v>107.3</c:v>
                </c:pt>
                <c:pt idx="10382">
                  <c:v>107.1</c:v>
                </c:pt>
                <c:pt idx="10383">
                  <c:v>106.8</c:v>
                </c:pt>
                <c:pt idx="10384">
                  <c:v>106.6</c:v>
                </c:pt>
                <c:pt idx="10385">
                  <c:v>106.3</c:v>
                </c:pt>
                <c:pt idx="10386">
                  <c:v>106.1</c:v>
                </c:pt>
                <c:pt idx="10387">
                  <c:v>105.8</c:v>
                </c:pt>
                <c:pt idx="10388">
                  <c:v>105.5</c:v>
                </c:pt>
                <c:pt idx="10389">
                  <c:v>105.3</c:v>
                </c:pt>
                <c:pt idx="10390">
                  <c:v>105.1</c:v>
                </c:pt>
                <c:pt idx="10391">
                  <c:v>104.8</c:v>
                </c:pt>
                <c:pt idx="10392">
                  <c:v>104.6</c:v>
                </c:pt>
                <c:pt idx="10393">
                  <c:v>104.4</c:v>
                </c:pt>
                <c:pt idx="10394">
                  <c:v>104.1</c:v>
                </c:pt>
                <c:pt idx="10395">
                  <c:v>103.9</c:v>
                </c:pt>
                <c:pt idx="10396">
                  <c:v>103.7</c:v>
                </c:pt>
                <c:pt idx="10397">
                  <c:v>103.5</c:v>
                </c:pt>
                <c:pt idx="10398">
                  <c:v>103.2</c:v>
                </c:pt>
                <c:pt idx="10399">
                  <c:v>103</c:v>
                </c:pt>
                <c:pt idx="10400">
                  <c:v>102.7</c:v>
                </c:pt>
                <c:pt idx="10401">
                  <c:v>102.5</c:v>
                </c:pt>
                <c:pt idx="10402">
                  <c:v>102.3</c:v>
                </c:pt>
                <c:pt idx="10403">
                  <c:v>102.1</c:v>
                </c:pt>
                <c:pt idx="10404">
                  <c:v>101.9</c:v>
                </c:pt>
                <c:pt idx="10405">
                  <c:v>101.6</c:v>
                </c:pt>
                <c:pt idx="10406">
                  <c:v>101.4</c:v>
                </c:pt>
                <c:pt idx="10407">
                  <c:v>101.2</c:v>
                </c:pt>
                <c:pt idx="10408">
                  <c:v>100.9</c:v>
                </c:pt>
                <c:pt idx="10409">
                  <c:v>100.7</c:v>
                </c:pt>
                <c:pt idx="10410">
                  <c:v>100.5</c:v>
                </c:pt>
                <c:pt idx="10411">
                  <c:v>100.2</c:v>
                </c:pt>
                <c:pt idx="10412">
                  <c:v>100</c:v>
                </c:pt>
                <c:pt idx="10413">
                  <c:v>99.78</c:v>
                </c:pt>
                <c:pt idx="10414">
                  <c:v>99.53</c:v>
                </c:pt>
                <c:pt idx="10415">
                  <c:v>99.32</c:v>
                </c:pt>
                <c:pt idx="10416">
                  <c:v>99.11</c:v>
                </c:pt>
                <c:pt idx="10417">
                  <c:v>98.85</c:v>
                </c:pt>
                <c:pt idx="10418">
                  <c:v>98.65</c:v>
                </c:pt>
                <c:pt idx="10419">
                  <c:v>98.42</c:v>
                </c:pt>
                <c:pt idx="10420">
                  <c:v>98.21</c:v>
                </c:pt>
                <c:pt idx="10421">
                  <c:v>97.96</c:v>
                </c:pt>
                <c:pt idx="10422">
                  <c:v>97.74</c:v>
                </c:pt>
                <c:pt idx="10423">
                  <c:v>97.49</c:v>
                </c:pt>
                <c:pt idx="10424">
                  <c:v>97.31</c:v>
                </c:pt>
                <c:pt idx="10425">
                  <c:v>97.07</c:v>
                </c:pt>
                <c:pt idx="10426">
                  <c:v>96.88</c:v>
                </c:pt>
                <c:pt idx="10427">
                  <c:v>96.64</c:v>
                </c:pt>
                <c:pt idx="10428">
                  <c:v>96.46</c:v>
                </c:pt>
                <c:pt idx="10429">
                  <c:v>96.22</c:v>
                </c:pt>
                <c:pt idx="10430">
                  <c:v>96</c:v>
                </c:pt>
                <c:pt idx="10431">
                  <c:v>95.81</c:v>
                </c:pt>
                <c:pt idx="10432">
                  <c:v>95.56</c:v>
                </c:pt>
                <c:pt idx="10433">
                  <c:v>95.35</c:v>
                </c:pt>
                <c:pt idx="10434">
                  <c:v>95.18</c:v>
                </c:pt>
                <c:pt idx="10435">
                  <c:v>95.01</c:v>
                </c:pt>
                <c:pt idx="10436">
                  <c:v>94.81</c:v>
                </c:pt>
                <c:pt idx="10437">
                  <c:v>94.61</c:v>
                </c:pt>
                <c:pt idx="10438">
                  <c:v>94.37</c:v>
                </c:pt>
                <c:pt idx="10439">
                  <c:v>94.14</c:v>
                </c:pt>
                <c:pt idx="10440">
                  <c:v>93.93</c:v>
                </c:pt>
                <c:pt idx="10441">
                  <c:v>93.73</c:v>
                </c:pt>
                <c:pt idx="10442">
                  <c:v>93.47</c:v>
                </c:pt>
                <c:pt idx="10443">
                  <c:v>93.33</c:v>
                </c:pt>
                <c:pt idx="10444">
                  <c:v>93.08</c:v>
                </c:pt>
                <c:pt idx="10445">
                  <c:v>92.89</c:v>
                </c:pt>
                <c:pt idx="10446">
                  <c:v>92.64</c:v>
                </c:pt>
                <c:pt idx="10447">
                  <c:v>92.45</c:v>
                </c:pt>
                <c:pt idx="10448">
                  <c:v>92.28</c:v>
                </c:pt>
                <c:pt idx="10449">
                  <c:v>92.11</c:v>
                </c:pt>
                <c:pt idx="10450">
                  <c:v>91.88</c:v>
                </c:pt>
                <c:pt idx="10451">
                  <c:v>91.71</c:v>
                </c:pt>
                <c:pt idx="10452">
                  <c:v>91.47</c:v>
                </c:pt>
                <c:pt idx="10453">
                  <c:v>91.28</c:v>
                </c:pt>
                <c:pt idx="10454">
                  <c:v>91.12</c:v>
                </c:pt>
                <c:pt idx="10455">
                  <c:v>90.9</c:v>
                </c:pt>
                <c:pt idx="10456">
                  <c:v>90.68</c:v>
                </c:pt>
                <c:pt idx="10457">
                  <c:v>90.54</c:v>
                </c:pt>
                <c:pt idx="10458">
                  <c:v>90.37</c:v>
                </c:pt>
                <c:pt idx="10459">
                  <c:v>90.15</c:v>
                </c:pt>
                <c:pt idx="10460">
                  <c:v>90</c:v>
                </c:pt>
                <c:pt idx="10461">
                  <c:v>89.76</c:v>
                </c:pt>
                <c:pt idx="10462">
                  <c:v>89.58</c:v>
                </c:pt>
                <c:pt idx="10463">
                  <c:v>89.39</c:v>
                </c:pt>
                <c:pt idx="10464">
                  <c:v>89.16</c:v>
                </c:pt>
                <c:pt idx="10465">
                  <c:v>88.96</c:v>
                </c:pt>
                <c:pt idx="10466">
                  <c:v>88.76</c:v>
                </c:pt>
                <c:pt idx="10467">
                  <c:v>88.57</c:v>
                </c:pt>
                <c:pt idx="10468">
                  <c:v>88.38</c:v>
                </c:pt>
                <c:pt idx="10469">
                  <c:v>88.15</c:v>
                </c:pt>
                <c:pt idx="10470">
                  <c:v>88</c:v>
                </c:pt>
                <c:pt idx="10471">
                  <c:v>87.81</c:v>
                </c:pt>
                <c:pt idx="10472">
                  <c:v>87.62</c:v>
                </c:pt>
                <c:pt idx="10473">
                  <c:v>87.45</c:v>
                </c:pt>
                <c:pt idx="10474">
                  <c:v>87.25</c:v>
                </c:pt>
                <c:pt idx="10475">
                  <c:v>87.05</c:v>
                </c:pt>
                <c:pt idx="10476">
                  <c:v>86.82</c:v>
                </c:pt>
                <c:pt idx="10477">
                  <c:v>86.65</c:v>
                </c:pt>
                <c:pt idx="10478">
                  <c:v>86.44</c:v>
                </c:pt>
                <c:pt idx="10479">
                  <c:v>86.28</c:v>
                </c:pt>
                <c:pt idx="10480">
                  <c:v>86.09</c:v>
                </c:pt>
                <c:pt idx="10481">
                  <c:v>85.91</c:v>
                </c:pt>
                <c:pt idx="10482">
                  <c:v>85.71</c:v>
                </c:pt>
                <c:pt idx="10483">
                  <c:v>85.52</c:v>
                </c:pt>
                <c:pt idx="10484">
                  <c:v>85.33</c:v>
                </c:pt>
                <c:pt idx="10485">
                  <c:v>85.17</c:v>
                </c:pt>
                <c:pt idx="10486">
                  <c:v>84.99</c:v>
                </c:pt>
                <c:pt idx="10487">
                  <c:v>84.81</c:v>
                </c:pt>
                <c:pt idx="10488">
                  <c:v>84.66</c:v>
                </c:pt>
                <c:pt idx="10489">
                  <c:v>84.51</c:v>
                </c:pt>
                <c:pt idx="10490">
                  <c:v>84.32</c:v>
                </c:pt>
                <c:pt idx="10491">
                  <c:v>84.12</c:v>
                </c:pt>
                <c:pt idx="10492">
                  <c:v>83.96</c:v>
                </c:pt>
                <c:pt idx="10493">
                  <c:v>83.78</c:v>
                </c:pt>
                <c:pt idx="10494">
                  <c:v>83.61</c:v>
                </c:pt>
                <c:pt idx="10495">
                  <c:v>83.43</c:v>
                </c:pt>
                <c:pt idx="10496">
                  <c:v>83.25</c:v>
                </c:pt>
                <c:pt idx="10497">
                  <c:v>83.07</c:v>
                </c:pt>
                <c:pt idx="10498">
                  <c:v>82.9</c:v>
                </c:pt>
                <c:pt idx="10499">
                  <c:v>82.69</c:v>
                </c:pt>
                <c:pt idx="10500">
                  <c:v>82.56</c:v>
                </c:pt>
                <c:pt idx="10501">
                  <c:v>82.35</c:v>
                </c:pt>
                <c:pt idx="10502">
                  <c:v>82.18</c:v>
                </c:pt>
                <c:pt idx="10503">
                  <c:v>81.99</c:v>
                </c:pt>
                <c:pt idx="10504">
                  <c:v>81.84</c:v>
                </c:pt>
                <c:pt idx="10505">
                  <c:v>81.680000000000007</c:v>
                </c:pt>
                <c:pt idx="10506">
                  <c:v>81.489999999999995</c:v>
                </c:pt>
                <c:pt idx="10507">
                  <c:v>81.33</c:v>
                </c:pt>
                <c:pt idx="10508">
                  <c:v>81.14</c:v>
                </c:pt>
                <c:pt idx="10509">
                  <c:v>80.97</c:v>
                </c:pt>
                <c:pt idx="10510">
                  <c:v>80.819999999999993</c:v>
                </c:pt>
                <c:pt idx="10511">
                  <c:v>80.64</c:v>
                </c:pt>
                <c:pt idx="10512">
                  <c:v>80.5</c:v>
                </c:pt>
                <c:pt idx="10513">
                  <c:v>80.33</c:v>
                </c:pt>
                <c:pt idx="10514">
                  <c:v>80.19</c:v>
                </c:pt>
                <c:pt idx="10515">
                  <c:v>80.010000000000005</c:v>
                </c:pt>
                <c:pt idx="10516">
                  <c:v>79.87</c:v>
                </c:pt>
                <c:pt idx="10517">
                  <c:v>79.73</c:v>
                </c:pt>
                <c:pt idx="10518">
                  <c:v>79.53</c:v>
                </c:pt>
                <c:pt idx="10519">
                  <c:v>79.37</c:v>
                </c:pt>
                <c:pt idx="10520">
                  <c:v>79.23</c:v>
                </c:pt>
                <c:pt idx="10521">
                  <c:v>79.05</c:v>
                </c:pt>
                <c:pt idx="10522">
                  <c:v>78.900000000000006</c:v>
                </c:pt>
                <c:pt idx="10523">
                  <c:v>78.73</c:v>
                </c:pt>
                <c:pt idx="10524">
                  <c:v>78.59</c:v>
                </c:pt>
                <c:pt idx="10525">
                  <c:v>78.39</c:v>
                </c:pt>
                <c:pt idx="10526">
                  <c:v>78.25</c:v>
                </c:pt>
                <c:pt idx="10527">
                  <c:v>78.040000000000006</c:v>
                </c:pt>
                <c:pt idx="10528">
                  <c:v>77.91</c:v>
                </c:pt>
                <c:pt idx="10529">
                  <c:v>77.760000000000005</c:v>
                </c:pt>
                <c:pt idx="10530">
                  <c:v>77.599999999999994</c:v>
                </c:pt>
                <c:pt idx="10531">
                  <c:v>77.430000000000007</c:v>
                </c:pt>
                <c:pt idx="10532">
                  <c:v>77.25</c:v>
                </c:pt>
                <c:pt idx="10533">
                  <c:v>77.099999999999994</c:v>
                </c:pt>
                <c:pt idx="10534">
                  <c:v>76.930000000000007</c:v>
                </c:pt>
                <c:pt idx="10535">
                  <c:v>76.8</c:v>
                </c:pt>
                <c:pt idx="10536">
                  <c:v>76.64</c:v>
                </c:pt>
                <c:pt idx="10537">
                  <c:v>76.5</c:v>
                </c:pt>
                <c:pt idx="10538">
                  <c:v>76.349999999999994</c:v>
                </c:pt>
                <c:pt idx="10539">
                  <c:v>76.16</c:v>
                </c:pt>
                <c:pt idx="10540">
                  <c:v>76.02</c:v>
                </c:pt>
                <c:pt idx="10541">
                  <c:v>75.88</c:v>
                </c:pt>
                <c:pt idx="10542">
                  <c:v>75.73</c:v>
                </c:pt>
                <c:pt idx="10543">
                  <c:v>75.62</c:v>
                </c:pt>
                <c:pt idx="10544">
                  <c:v>75.430000000000007</c:v>
                </c:pt>
                <c:pt idx="10545">
                  <c:v>75.23</c:v>
                </c:pt>
                <c:pt idx="10546">
                  <c:v>75.16</c:v>
                </c:pt>
                <c:pt idx="10547">
                  <c:v>74.97</c:v>
                </c:pt>
                <c:pt idx="10548">
                  <c:v>74.83</c:v>
                </c:pt>
                <c:pt idx="10549">
                  <c:v>74.69</c:v>
                </c:pt>
                <c:pt idx="10550">
                  <c:v>74.53</c:v>
                </c:pt>
                <c:pt idx="10551">
                  <c:v>74.41</c:v>
                </c:pt>
                <c:pt idx="10552">
                  <c:v>74.28</c:v>
                </c:pt>
                <c:pt idx="10553">
                  <c:v>74.09</c:v>
                </c:pt>
                <c:pt idx="10554">
                  <c:v>73.95</c:v>
                </c:pt>
                <c:pt idx="10555">
                  <c:v>73.819999999999993</c:v>
                </c:pt>
                <c:pt idx="10556">
                  <c:v>73.66</c:v>
                </c:pt>
                <c:pt idx="10557">
                  <c:v>73.510000000000005</c:v>
                </c:pt>
                <c:pt idx="10558">
                  <c:v>73.36</c:v>
                </c:pt>
                <c:pt idx="10559">
                  <c:v>73.180000000000007</c:v>
                </c:pt>
                <c:pt idx="10560">
                  <c:v>73.05</c:v>
                </c:pt>
                <c:pt idx="10561">
                  <c:v>72.91</c:v>
                </c:pt>
                <c:pt idx="10562">
                  <c:v>72.73</c:v>
                </c:pt>
                <c:pt idx="10563">
                  <c:v>72.62</c:v>
                </c:pt>
                <c:pt idx="10564">
                  <c:v>72.45</c:v>
                </c:pt>
                <c:pt idx="10565">
                  <c:v>72.319999999999993</c:v>
                </c:pt>
                <c:pt idx="10566">
                  <c:v>72.19</c:v>
                </c:pt>
                <c:pt idx="10567">
                  <c:v>72.010000000000005</c:v>
                </c:pt>
                <c:pt idx="10568">
                  <c:v>71.900000000000006</c:v>
                </c:pt>
                <c:pt idx="10569">
                  <c:v>71.77</c:v>
                </c:pt>
                <c:pt idx="10570">
                  <c:v>71.599999999999994</c:v>
                </c:pt>
                <c:pt idx="10571">
                  <c:v>71.510000000000005</c:v>
                </c:pt>
                <c:pt idx="10572">
                  <c:v>71.349999999999994</c:v>
                </c:pt>
                <c:pt idx="10573">
                  <c:v>71.22</c:v>
                </c:pt>
                <c:pt idx="10574">
                  <c:v>71.099999999999994</c:v>
                </c:pt>
                <c:pt idx="10575">
                  <c:v>70.94</c:v>
                </c:pt>
                <c:pt idx="10576">
                  <c:v>70.83</c:v>
                </c:pt>
                <c:pt idx="10577">
                  <c:v>70.66</c:v>
                </c:pt>
                <c:pt idx="10578">
                  <c:v>70.62</c:v>
                </c:pt>
                <c:pt idx="10579">
                  <c:v>70.459999999999994</c:v>
                </c:pt>
                <c:pt idx="10580">
                  <c:v>70.28</c:v>
                </c:pt>
                <c:pt idx="10581">
                  <c:v>70.16</c:v>
                </c:pt>
                <c:pt idx="10582">
                  <c:v>70.010000000000005</c:v>
                </c:pt>
                <c:pt idx="10583">
                  <c:v>69.849999999999994</c:v>
                </c:pt>
                <c:pt idx="10584">
                  <c:v>69.75</c:v>
                </c:pt>
                <c:pt idx="10585">
                  <c:v>69.58</c:v>
                </c:pt>
                <c:pt idx="10586">
                  <c:v>69.430000000000007</c:v>
                </c:pt>
                <c:pt idx="10587">
                  <c:v>69.349999999999994</c:v>
                </c:pt>
                <c:pt idx="10588">
                  <c:v>69.180000000000007</c:v>
                </c:pt>
                <c:pt idx="10589">
                  <c:v>69.03</c:v>
                </c:pt>
                <c:pt idx="10590">
                  <c:v>68.91</c:v>
                </c:pt>
                <c:pt idx="10591">
                  <c:v>68.760000000000005</c:v>
                </c:pt>
                <c:pt idx="10592">
                  <c:v>68.650000000000006</c:v>
                </c:pt>
                <c:pt idx="10593">
                  <c:v>68.5</c:v>
                </c:pt>
                <c:pt idx="10594">
                  <c:v>68.400000000000006</c:v>
                </c:pt>
                <c:pt idx="10595">
                  <c:v>68.27</c:v>
                </c:pt>
                <c:pt idx="10596">
                  <c:v>68.16</c:v>
                </c:pt>
                <c:pt idx="10597">
                  <c:v>68</c:v>
                </c:pt>
                <c:pt idx="10598">
                  <c:v>67.900000000000006</c:v>
                </c:pt>
                <c:pt idx="10599">
                  <c:v>67.739999999999995</c:v>
                </c:pt>
                <c:pt idx="10600">
                  <c:v>67.650000000000006</c:v>
                </c:pt>
                <c:pt idx="10601">
                  <c:v>67.510000000000005</c:v>
                </c:pt>
                <c:pt idx="10602">
                  <c:v>67.42</c:v>
                </c:pt>
                <c:pt idx="10603">
                  <c:v>67.28</c:v>
                </c:pt>
                <c:pt idx="10604">
                  <c:v>67.16</c:v>
                </c:pt>
                <c:pt idx="10605">
                  <c:v>67.02</c:v>
                </c:pt>
                <c:pt idx="10606">
                  <c:v>66.91</c:v>
                </c:pt>
                <c:pt idx="10607">
                  <c:v>66.75</c:v>
                </c:pt>
                <c:pt idx="10608">
                  <c:v>66.62</c:v>
                </c:pt>
                <c:pt idx="10609">
                  <c:v>66.510000000000005</c:v>
                </c:pt>
                <c:pt idx="10610">
                  <c:v>66.34</c:v>
                </c:pt>
                <c:pt idx="10611">
                  <c:v>66.25</c:v>
                </c:pt>
                <c:pt idx="10612">
                  <c:v>66.099999999999994</c:v>
                </c:pt>
                <c:pt idx="10613">
                  <c:v>65.97</c:v>
                </c:pt>
                <c:pt idx="10614">
                  <c:v>65.86</c:v>
                </c:pt>
                <c:pt idx="10615">
                  <c:v>65.73</c:v>
                </c:pt>
                <c:pt idx="10616">
                  <c:v>65.569999999999993</c:v>
                </c:pt>
                <c:pt idx="10617">
                  <c:v>65.510000000000005</c:v>
                </c:pt>
                <c:pt idx="10618">
                  <c:v>65.39</c:v>
                </c:pt>
                <c:pt idx="10619">
                  <c:v>65.25</c:v>
                </c:pt>
                <c:pt idx="10620">
                  <c:v>65.13</c:v>
                </c:pt>
                <c:pt idx="10621">
                  <c:v>65.03</c:v>
                </c:pt>
                <c:pt idx="10622">
                  <c:v>64.89</c:v>
                </c:pt>
                <c:pt idx="10623">
                  <c:v>64.739999999999995</c:v>
                </c:pt>
                <c:pt idx="10624">
                  <c:v>64.66</c:v>
                </c:pt>
                <c:pt idx="10625">
                  <c:v>64.55</c:v>
                </c:pt>
                <c:pt idx="10626">
                  <c:v>64.45</c:v>
                </c:pt>
                <c:pt idx="10627">
                  <c:v>64.319999999999993</c:v>
                </c:pt>
                <c:pt idx="10628">
                  <c:v>64.22</c:v>
                </c:pt>
                <c:pt idx="10629">
                  <c:v>64.08</c:v>
                </c:pt>
                <c:pt idx="10630">
                  <c:v>63.96</c:v>
                </c:pt>
                <c:pt idx="10631">
                  <c:v>63.82</c:v>
                </c:pt>
                <c:pt idx="10632">
                  <c:v>63.76</c:v>
                </c:pt>
                <c:pt idx="10633">
                  <c:v>63.64</c:v>
                </c:pt>
                <c:pt idx="10634">
                  <c:v>63.52</c:v>
                </c:pt>
                <c:pt idx="10635">
                  <c:v>63.4</c:v>
                </c:pt>
                <c:pt idx="10636">
                  <c:v>63.26</c:v>
                </c:pt>
                <c:pt idx="10637">
                  <c:v>63.18</c:v>
                </c:pt>
                <c:pt idx="10638">
                  <c:v>63.07</c:v>
                </c:pt>
                <c:pt idx="10639">
                  <c:v>62.93</c:v>
                </c:pt>
                <c:pt idx="10640">
                  <c:v>62.8</c:v>
                </c:pt>
                <c:pt idx="10641">
                  <c:v>62.67</c:v>
                </c:pt>
                <c:pt idx="10642">
                  <c:v>62.55</c:v>
                </c:pt>
                <c:pt idx="10643">
                  <c:v>62.43</c:v>
                </c:pt>
                <c:pt idx="10644">
                  <c:v>62.31</c:v>
                </c:pt>
                <c:pt idx="10645">
                  <c:v>62.21</c:v>
                </c:pt>
                <c:pt idx="10646">
                  <c:v>62.11</c:v>
                </c:pt>
                <c:pt idx="10647">
                  <c:v>61.99</c:v>
                </c:pt>
                <c:pt idx="10648">
                  <c:v>61.88</c:v>
                </c:pt>
                <c:pt idx="10649">
                  <c:v>61.76</c:v>
                </c:pt>
                <c:pt idx="10650">
                  <c:v>61.67</c:v>
                </c:pt>
                <c:pt idx="10651">
                  <c:v>61.57</c:v>
                </c:pt>
                <c:pt idx="10652">
                  <c:v>61.47</c:v>
                </c:pt>
                <c:pt idx="10653">
                  <c:v>61.38</c:v>
                </c:pt>
                <c:pt idx="10654">
                  <c:v>61.26</c:v>
                </c:pt>
                <c:pt idx="10655">
                  <c:v>61.18</c:v>
                </c:pt>
                <c:pt idx="10656">
                  <c:v>61.07</c:v>
                </c:pt>
                <c:pt idx="10657">
                  <c:v>60.94</c:v>
                </c:pt>
                <c:pt idx="10658">
                  <c:v>60.8</c:v>
                </c:pt>
                <c:pt idx="10659">
                  <c:v>60.74</c:v>
                </c:pt>
                <c:pt idx="10660">
                  <c:v>60.6</c:v>
                </c:pt>
                <c:pt idx="10661">
                  <c:v>60.49</c:v>
                </c:pt>
                <c:pt idx="10662">
                  <c:v>60.37</c:v>
                </c:pt>
                <c:pt idx="10663">
                  <c:v>60.29</c:v>
                </c:pt>
                <c:pt idx="10664">
                  <c:v>60.15</c:v>
                </c:pt>
                <c:pt idx="10665">
                  <c:v>60.06</c:v>
                </c:pt>
                <c:pt idx="10666">
                  <c:v>59.93</c:v>
                </c:pt>
                <c:pt idx="10667">
                  <c:v>59.8</c:v>
                </c:pt>
                <c:pt idx="10668">
                  <c:v>59.71</c:v>
                </c:pt>
                <c:pt idx="10669">
                  <c:v>59.57</c:v>
                </c:pt>
                <c:pt idx="10670">
                  <c:v>59.53</c:v>
                </c:pt>
                <c:pt idx="10671">
                  <c:v>59.39</c:v>
                </c:pt>
                <c:pt idx="10672">
                  <c:v>59.34</c:v>
                </c:pt>
                <c:pt idx="10673">
                  <c:v>59.19</c:v>
                </c:pt>
                <c:pt idx="10674">
                  <c:v>59.12</c:v>
                </c:pt>
                <c:pt idx="10675">
                  <c:v>59.01</c:v>
                </c:pt>
                <c:pt idx="10676">
                  <c:v>58.94</c:v>
                </c:pt>
                <c:pt idx="10677">
                  <c:v>58.84</c:v>
                </c:pt>
                <c:pt idx="10678">
                  <c:v>58.73</c:v>
                </c:pt>
                <c:pt idx="10679">
                  <c:v>58.62</c:v>
                </c:pt>
                <c:pt idx="10680">
                  <c:v>58.56</c:v>
                </c:pt>
                <c:pt idx="10681">
                  <c:v>58.44</c:v>
                </c:pt>
                <c:pt idx="10682">
                  <c:v>58.35</c:v>
                </c:pt>
                <c:pt idx="10683">
                  <c:v>58.21</c:v>
                </c:pt>
                <c:pt idx="10684">
                  <c:v>58.15</c:v>
                </c:pt>
                <c:pt idx="10685">
                  <c:v>58.03</c:v>
                </c:pt>
                <c:pt idx="10686">
                  <c:v>57.92</c:v>
                </c:pt>
                <c:pt idx="10687">
                  <c:v>57.83</c:v>
                </c:pt>
                <c:pt idx="10688">
                  <c:v>57.74</c:v>
                </c:pt>
                <c:pt idx="10689">
                  <c:v>57.62</c:v>
                </c:pt>
                <c:pt idx="10690">
                  <c:v>57.51</c:v>
                </c:pt>
                <c:pt idx="10691">
                  <c:v>57.4</c:v>
                </c:pt>
                <c:pt idx="10692">
                  <c:v>57.33</c:v>
                </c:pt>
                <c:pt idx="10693">
                  <c:v>57.21</c:v>
                </c:pt>
                <c:pt idx="10694">
                  <c:v>57.1</c:v>
                </c:pt>
                <c:pt idx="10695">
                  <c:v>56.97</c:v>
                </c:pt>
                <c:pt idx="10696">
                  <c:v>56.93</c:v>
                </c:pt>
                <c:pt idx="10697">
                  <c:v>56.85</c:v>
                </c:pt>
                <c:pt idx="10698">
                  <c:v>56.73</c:v>
                </c:pt>
                <c:pt idx="10699">
                  <c:v>56.62</c:v>
                </c:pt>
                <c:pt idx="10700">
                  <c:v>56.52</c:v>
                </c:pt>
                <c:pt idx="10701">
                  <c:v>56.45</c:v>
                </c:pt>
                <c:pt idx="10702">
                  <c:v>56.35</c:v>
                </c:pt>
                <c:pt idx="10703">
                  <c:v>56.28</c:v>
                </c:pt>
                <c:pt idx="10704">
                  <c:v>56.17</c:v>
                </c:pt>
                <c:pt idx="10705">
                  <c:v>56.08</c:v>
                </c:pt>
                <c:pt idx="10706">
                  <c:v>56</c:v>
                </c:pt>
                <c:pt idx="10707">
                  <c:v>55.93</c:v>
                </c:pt>
                <c:pt idx="10708">
                  <c:v>55.83</c:v>
                </c:pt>
                <c:pt idx="10709">
                  <c:v>55.71</c:v>
                </c:pt>
                <c:pt idx="10710">
                  <c:v>55.61</c:v>
                </c:pt>
                <c:pt idx="10711">
                  <c:v>55.51</c:v>
                </c:pt>
                <c:pt idx="10712">
                  <c:v>55.39</c:v>
                </c:pt>
                <c:pt idx="10713">
                  <c:v>55.3</c:v>
                </c:pt>
                <c:pt idx="10714">
                  <c:v>55.23</c:v>
                </c:pt>
                <c:pt idx="10715">
                  <c:v>55.12</c:v>
                </c:pt>
                <c:pt idx="10716">
                  <c:v>55.06</c:v>
                </c:pt>
                <c:pt idx="10717">
                  <c:v>54.94</c:v>
                </c:pt>
                <c:pt idx="10718">
                  <c:v>54.83</c:v>
                </c:pt>
                <c:pt idx="10719">
                  <c:v>54.75</c:v>
                </c:pt>
                <c:pt idx="10720">
                  <c:v>54.65</c:v>
                </c:pt>
                <c:pt idx="10721">
                  <c:v>54.56</c:v>
                </c:pt>
                <c:pt idx="10722">
                  <c:v>54.47</c:v>
                </c:pt>
                <c:pt idx="10723">
                  <c:v>54.39</c:v>
                </c:pt>
                <c:pt idx="10724">
                  <c:v>54.29</c:v>
                </c:pt>
                <c:pt idx="10725">
                  <c:v>54.24</c:v>
                </c:pt>
                <c:pt idx="10726">
                  <c:v>54.15</c:v>
                </c:pt>
                <c:pt idx="10727">
                  <c:v>54.06</c:v>
                </c:pt>
                <c:pt idx="10728">
                  <c:v>53.96</c:v>
                </c:pt>
                <c:pt idx="10729">
                  <c:v>53.93</c:v>
                </c:pt>
                <c:pt idx="10730">
                  <c:v>53.82</c:v>
                </c:pt>
                <c:pt idx="10731">
                  <c:v>53.74</c:v>
                </c:pt>
                <c:pt idx="10732">
                  <c:v>53.66</c:v>
                </c:pt>
                <c:pt idx="10733">
                  <c:v>53.54</c:v>
                </c:pt>
                <c:pt idx="10734">
                  <c:v>53.46</c:v>
                </c:pt>
                <c:pt idx="10735">
                  <c:v>53.39</c:v>
                </c:pt>
                <c:pt idx="10736">
                  <c:v>53.31</c:v>
                </c:pt>
                <c:pt idx="10737">
                  <c:v>53.23</c:v>
                </c:pt>
                <c:pt idx="10738">
                  <c:v>53.12</c:v>
                </c:pt>
                <c:pt idx="10739">
                  <c:v>53.04</c:v>
                </c:pt>
                <c:pt idx="10740">
                  <c:v>52.94</c:v>
                </c:pt>
                <c:pt idx="10741">
                  <c:v>52.8</c:v>
                </c:pt>
                <c:pt idx="10742">
                  <c:v>52.77</c:v>
                </c:pt>
                <c:pt idx="10743">
                  <c:v>52.69</c:v>
                </c:pt>
                <c:pt idx="10744">
                  <c:v>52.56</c:v>
                </c:pt>
                <c:pt idx="10745">
                  <c:v>52.5</c:v>
                </c:pt>
                <c:pt idx="10746">
                  <c:v>52.41</c:v>
                </c:pt>
                <c:pt idx="10747">
                  <c:v>52.28</c:v>
                </c:pt>
                <c:pt idx="10748">
                  <c:v>52.21</c:v>
                </c:pt>
                <c:pt idx="10749">
                  <c:v>52.15</c:v>
                </c:pt>
                <c:pt idx="10750">
                  <c:v>52.05</c:v>
                </c:pt>
                <c:pt idx="10751">
                  <c:v>51.97</c:v>
                </c:pt>
                <c:pt idx="10752">
                  <c:v>51.9</c:v>
                </c:pt>
                <c:pt idx="10753">
                  <c:v>51.84</c:v>
                </c:pt>
                <c:pt idx="10754">
                  <c:v>51.76</c:v>
                </c:pt>
                <c:pt idx="10755">
                  <c:v>51.67</c:v>
                </c:pt>
                <c:pt idx="10756">
                  <c:v>51.6</c:v>
                </c:pt>
                <c:pt idx="10757">
                  <c:v>51.52</c:v>
                </c:pt>
                <c:pt idx="10758">
                  <c:v>51.42</c:v>
                </c:pt>
                <c:pt idx="10759">
                  <c:v>51.36</c:v>
                </c:pt>
                <c:pt idx="10760">
                  <c:v>51.29</c:v>
                </c:pt>
                <c:pt idx="10761">
                  <c:v>51.18</c:v>
                </c:pt>
                <c:pt idx="10762">
                  <c:v>51.12</c:v>
                </c:pt>
                <c:pt idx="10763">
                  <c:v>51.06</c:v>
                </c:pt>
                <c:pt idx="10764">
                  <c:v>50.96</c:v>
                </c:pt>
                <c:pt idx="10765">
                  <c:v>50.88</c:v>
                </c:pt>
                <c:pt idx="10766">
                  <c:v>50.81</c:v>
                </c:pt>
                <c:pt idx="10767">
                  <c:v>50.71</c:v>
                </c:pt>
                <c:pt idx="10768">
                  <c:v>50.62</c:v>
                </c:pt>
                <c:pt idx="10769">
                  <c:v>50.54</c:v>
                </c:pt>
                <c:pt idx="10770">
                  <c:v>50.44</c:v>
                </c:pt>
                <c:pt idx="10771">
                  <c:v>50.37</c:v>
                </c:pt>
                <c:pt idx="10772">
                  <c:v>50.31</c:v>
                </c:pt>
                <c:pt idx="10773">
                  <c:v>50.19</c:v>
                </c:pt>
                <c:pt idx="10774">
                  <c:v>50.14</c:v>
                </c:pt>
                <c:pt idx="10775">
                  <c:v>50.06</c:v>
                </c:pt>
                <c:pt idx="10776">
                  <c:v>50</c:v>
                </c:pt>
                <c:pt idx="10777">
                  <c:v>49.92</c:v>
                </c:pt>
                <c:pt idx="10778">
                  <c:v>49.84</c:v>
                </c:pt>
                <c:pt idx="10779">
                  <c:v>49.73</c:v>
                </c:pt>
                <c:pt idx="10780">
                  <c:v>49.71</c:v>
                </c:pt>
                <c:pt idx="10781">
                  <c:v>49.65</c:v>
                </c:pt>
                <c:pt idx="10782">
                  <c:v>49.56</c:v>
                </c:pt>
                <c:pt idx="10783">
                  <c:v>49.46</c:v>
                </c:pt>
                <c:pt idx="10784">
                  <c:v>49.41</c:v>
                </c:pt>
                <c:pt idx="10785">
                  <c:v>49.33</c:v>
                </c:pt>
                <c:pt idx="10786">
                  <c:v>49.29</c:v>
                </c:pt>
                <c:pt idx="10787">
                  <c:v>49.19</c:v>
                </c:pt>
                <c:pt idx="10788">
                  <c:v>49.1</c:v>
                </c:pt>
                <c:pt idx="10789">
                  <c:v>49.02</c:v>
                </c:pt>
                <c:pt idx="10790">
                  <c:v>48.95</c:v>
                </c:pt>
                <c:pt idx="10791">
                  <c:v>48.87</c:v>
                </c:pt>
                <c:pt idx="10792">
                  <c:v>48.81</c:v>
                </c:pt>
                <c:pt idx="10793">
                  <c:v>48.73</c:v>
                </c:pt>
                <c:pt idx="10794">
                  <c:v>48.66</c:v>
                </c:pt>
                <c:pt idx="10795">
                  <c:v>48.56</c:v>
                </c:pt>
                <c:pt idx="10796">
                  <c:v>48.49</c:v>
                </c:pt>
                <c:pt idx="10797">
                  <c:v>48.43</c:v>
                </c:pt>
                <c:pt idx="10798">
                  <c:v>48.32</c:v>
                </c:pt>
                <c:pt idx="10799">
                  <c:v>48.28</c:v>
                </c:pt>
                <c:pt idx="10800">
                  <c:v>48.2</c:v>
                </c:pt>
                <c:pt idx="10801">
                  <c:v>48.14</c:v>
                </c:pt>
                <c:pt idx="10802">
                  <c:v>48.05</c:v>
                </c:pt>
                <c:pt idx="10803">
                  <c:v>47.99</c:v>
                </c:pt>
                <c:pt idx="10804">
                  <c:v>47.92</c:v>
                </c:pt>
                <c:pt idx="10805">
                  <c:v>47.83</c:v>
                </c:pt>
                <c:pt idx="10806">
                  <c:v>47.81</c:v>
                </c:pt>
                <c:pt idx="10807">
                  <c:v>47.72</c:v>
                </c:pt>
                <c:pt idx="10808">
                  <c:v>47.66</c:v>
                </c:pt>
                <c:pt idx="10809">
                  <c:v>47.61</c:v>
                </c:pt>
                <c:pt idx="10810">
                  <c:v>47.52</c:v>
                </c:pt>
                <c:pt idx="10811">
                  <c:v>47.46</c:v>
                </c:pt>
                <c:pt idx="10812">
                  <c:v>47.4</c:v>
                </c:pt>
                <c:pt idx="10813">
                  <c:v>47.31</c:v>
                </c:pt>
                <c:pt idx="10814">
                  <c:v>47.24</c:v>
                </c:pt>
                <c:pt idx="10815">
                  <c:v>47.17</c:v>
                </c:pt>
                <c:pt idx="10816">
                  <c:v>47.1</c:v>
                </c:pt>
                <c:pt idx="10817">
                  <c:v>47.04</c:v>
                </c:pt>
                <c:pt idx="10818">
                  <c:v>46.95</c:v>
                </c:pt>
                <c:pt idx="10819">
                  <c:v>46.85</c:v>
                </c:pt>
                <c:pt idx="10820">
                  <c:v>46.82</c:v>
                </c:pt>
                <c:pt idx="10821">
                  <c:v>46.74</c:v>
                </c:pt>
                <c:pt idx="10822">
                  <c:v>46.68</c:v>
                </c:pt>
                <c:pt idx="10823">
                  <c:v>46.56</c:v>
                </c:pt>
                <c:pt idx="10824">
                  <c:v>46.54</c:v>
                </c:pt>
                <c:pt idx="10825">
                  <c:v>46.47</c:v>
                </c:pt>
                <c:pt idx="10826">
                  <c:v>46.39</c:v>
                </c:pt>
                <c:pt idx="10827">
                  <c:v>46.34</c:v>
                </c:pt>
                <c:pt idx="10828">
                  <c:v>46.27</c:v>
                </c:pt>
                <c:pt idx="10829">
                  <c:v>46.2</c:v>
                </c:pt>
                <c:pt idx="10830">
                  <c:v>46.14</c:v>
                </c:pt>
                <c:pt idx="10831">
                  <c:v>46.11</c:v>
                </c:pt>
                <c:pt idx="10832">
                  <c:v>46.05</c:v>
                </c:pt>
                <c:pt idx="10833">
                  <c:v>45.96</c:v>
                </c:pt>
                <c:pt idx="10834">
                  <c:v>45.89</c:v>
                </c:pt>
                <c:pt idx="10835">
                  <c:v>45.84</c:v>
                </c:pt>
                <c:pt idx="10836">
                  <c:v>45.75</c:v>
                </c:pt>
                <c:pt idx="10837">
                  <c:v>45.73</c:v>
                </c:pt>
                <c:pt idx="10838">
                  <c:v>45.63</c:v>
                </c:pt>
                <c:pt idx="10839">
                  <c:v>45.61</c:v>
                </c:pt>
                <c:pt idx="10840">
                  <c:v>45.49</c:v>
                </c:pt>
                <c:pt idx="10841">
                  <c:v>45.43</c:v>
                </c:pt>
                <c:pt idx="10842">
                  <c:v>45.34</c:v>
                </c:pt>
                <c:pt idx="10843">
                  <c:v>45.31</c:v>
                </c:pt>
                <c:pt idx="10844">
                  <c:v>45.26</c:v>
                </c:pt>
                <c:pt idx="10845">
                  <c:v>45.15</c:v>
                </c:pt>
                <c:pt idx="10846">
                  <c:v>45.1</c:v>
                </c:pt>
                <c:pt idx="10847">
                  <c:v>45.02</c:v>
                </c:pt>
                <c:pt idx="10848">
                  <c:v>44.99</c:v>
                </c:pt>
                <c:pt idx="10849">
                  <c:v>44.88</c:v>
                </c:pt>
                <c:pt idx="10850">
                  <c:v>44.85</c:v>
                </c:pt>
                <c:pt idx="10851">
                  <c:v>44.78</c:v>
                </c:pt>
                <c:pt idx="10852">
                  <c:v>44.72</c:v>
                </c:pt>
                <c:pt idx="10853">
                  <c:v>44.66</c:v>
                </c:pt>
                <c:pt idx="10854">
                  <c:v>44.59</c:v>
                </c:pt>
                <c:pt idx="10855">
                  <c:v>44.57</c:v>
                </c:pt>
                <c:pt idx="10856">
                  <c:v>44.49</c:v>
                </c:pt>
                <c:pt idx="10857">
                  <c:v>44.44</c:v>
                </c:pt>
                <c:pt idx="10858">
                  <c:v>44.39</c:v>
                </c:pt>
                <c:pt idx="10859">
                  <c:v>44.29</c:v>
                </c:pt>
                <c:pt idx="10860">
                  <c:v>44.27</c:v>
                </c:pt>
                <c:pt idx="10861">
                  <c:v>44.23</c:v>
                </c:pt>
                <c:pt idx="10862">
                  <c:v>44.12</c:v>
                </c:pt>
                <c:pt idx="10863">
                  <c:v>44.08</c:v>
                </c:pt>
                <c:pt idx="10864">
                  <c:v>44.02</c:v>
                </c:pt>
                <c:pt idx="10865">
                  <c:v>43.97</c:v>
                </c:pt>
                <c:pt idx="10866">
                  <c:v>43.9</c:v>
                </c:pt>
                <c:pt idx="10867">
                  <c:v>43.83</c:v>
                </c:pt>
                <c:pt idx="10868">
                  <c:v>43.74</c:v>
                </c:pt>
                <c:pt idx="10869">
                  <c:v>43.68</c:v>
                </c:pt>
                <c:pt idx="10870">
                  <c:v>43.64</c:v>
                </c:pt>
                <c:pt idx="10871">
                  <c:v>43.58</c:v>
                </c:pt>
                <c:pt idx="10872">
                  <c:v>43.52</c:v>
                </c:pt>
                <c:pt idx="10873">
                  <c:v>43.46</c:v>
                </c:pt>
                <c:pt idx="10874">
                  <c:v>43.42</c:v>
                </c:pt>
                <c:pt idx="10875">
                  <c:v>43.37</c:v>
                </c:pt>
                <c:pt idx="10876">
                  <c:v>43.3</c:v>
                </c:pt>
                <c:pt idx="10877">
                  <c:v>43.24</c:v>
                </c:pt>
                <c:pt idx="10878">
                  <c:v>43.17</c:v>
                </c:pt>
                <c:pt idx="10879">
                  <c:v>43.14</c:v>
                </c:pt>
                <c:pt idx="10880">
                  <c:v>43.08</c:v>
                </c:pt>
                <c:pt idx="10881">
                  <c:v>43.02</c:v>
                </c:pt>
                <c:pt idx="10882">
                  <c:v>42.94</c:v>
                </c:pt>
                <c:pt idx="10883">
                  <c:v>42.88</c:v>
                </c:pt>
                <c:pt idx="10884">
                  <c:v>42.86</c:v>
                </c:pt>
                <c:pt idx="10885">
                  <c:v>42.81</c:v>
                </c:pt>
                <c:pt idx="10886">
                  <c:v>42.72</c:v>
                </c:pt>
                <c:pt idx="10887">
                  <c:v>42.68</c:v>
                </c:pt>
                <c:pt idx="10888">
                  <c:v>42.64</c:v>
                </c:pt>
                <c:pt idx="10889">
                  <c:v>42.57</c:v>
                </c:pt>
                <c:pt idx="10890">
                  <c:v>42.5</c:v>
                </c:pt>
                <c:pt idx="10891">
                  <c:v>42.43</c:v>
                </c:pt>
                <c:pt idx="10892">
                  <c:v>42.38</c:v>
                </c:pt>
                <c:pt idx="10893">
                  <c:v>42.3</c:v>
                </c:pt>
                <c:pt idx="10894">
                  <c:v>42.28</c:v>
                </c:pt>
                <c:pt idx="10895">
                  <c:v>42.19</c:v>
                </c:pt>
                <c:pt idx="10896">
                  <c:v>42.16</c:v>
                </c:pt>
                <c:pt idx="10897">
                  <c:v>42.1</c:v>
                </c:pt>
                <c:pt idx="10898">
                  <c:v>42.03</c:v>
                </c:pt>
                <c:pt idx="10899">
                  <c:v>41.99</c:v>
                </c:pt>
                <c:pt idx="10900">
                  <c:v>41.94</c:v>
                </c:pt>
                <c:pt idx="10901">
                  <c:v>41.88</c:v>
                </c:pt>
                <c:pt idx="10902">
                  <c:v>41.82</c:v>
                </c:pt>
                <c:pt idx="10903">
                  <c:v>41.78</c:v>
                </c:pt>
                <c:pt idx="10904">
                  <c:v>41.73</c:v>
                </c:pt>
                <c:pt idx="10905">
                  <c:v>41.69</c:v>
                </c:pt>
                <c:pt idx="10906">
                  <c:v>41.61</c:v>
                </c:pt>
                <c:pt idx="10907">
                  <c:v>41.57</c:v>
                </c:pt>
                <c:pt idx="10908">
                  <c:v>41.57</c:v>
                </c:pt>
                <c:pt idx="10909">
                  <c:v>41.48</c:v>
                </c:pt>
                <c:pt idx="10910">
                  <c:v>41.44</c:v>
                </c:pt>
                <c:pt idx="10911">
                  <c:v>41.36</c:v>
                </c:pt>
                <c:pt idx="10912">
                  <c:v>41.34</c:v>
                </c:pt>
                <c:pt idx="10913">
                  <c:v>41.32</c:v>
                </c:pt>
                <c:pt idx="10914">
                  <c:v>41.21</c:v>
                </c:pt>
                <c:pt idx="10915">
                  <c:v>41.18</c:v>
                </c:pt>
                <c:pt idx="10916">
                  <c:v>41.1</c:v>
                </c:pt>
                <c:pt idx="10917">
                  <c:v>41.07</c:v>
                </c:pt>
                <c:pt idx="10918">
                  <c:v>41.01</c:v>
                </c:pt>
                <c:pt idx="10919">
                  <c:v>40.93</c:v>
                </c:pt>
                <c:pt idx="10920">
                  <c:v>40.880000000000003</c:v>
                </c:pt>
                <c:pt idx="10921">
                  <c:v>40.81</c:v>
                </c:pt>
                <c:pt idx="10922">
                  <c:v>40.82</c:v>
                </c:pt>
                <c:pt idx="10923">
                  <c:v>40.74</c:v>
                </c:pt>
                <c:pt idx="10924">
                  <c:v>40.68</c:v>
                </c:pt>
                <c:pt idx="10925">
                  <c:v>40.630000000000003</c:v>
                </c:pt>
                <c:pt idx="10926">
                  <c:v>40.57</c:v>
                </c:pt>
                <c:pt idx="10927">
                  <c:v>40.549999999999997</c:v>
                </c:pt>
                <c:pt idx="10928">
                  <c:v>40.46</c:v>
                </c:pt>
                <c:pt idx="10929">
                  <c:v>40.43</c:v>
                </c:pt>
                <c:pt idx="10930">
                  <c:v>40.36</c:v>
                </c:pt>
                <c:pt idx="10931">
                  <c:v>40.35</c:v>
                </c:pt>
                <c:pt idx="10932">
                  <c:v>40.28</c:v>
                </c:pt>
                <c:pt idx="10933">
                  <c:v>40.22</c:v>
                </c:pt>
                <c:pt idx="10934">
                  <c:v>40.17</c:v>
                </c:pt>
                <c:pt idx="10935">
                  <c:v>40.17</c:v>
                </c:pt>
                <c:pt idx="10936">
                  <c:v>40.15</c:v>
                </c:pt>
                <c:pt idx="10937">
                  <c:v>40.06</c:v>
                </c:pt>
                <c:pt idx="10938">
                  <c:v>39.99</c:v>
                </c:pt>
                <c:pt idx="10939">
                  <c:v>39.96</c:v>
                </c:pt>
                <c:pt idx="10940">
                  <c:v>39.869999999999997</c:v>
                </c:pt>
                <c:pt idx="10941">
                  <c:v>39.85</c:v>
                </c:pt>
                <c:pt idx="10942">
                  <c:v>39.81</c:v>
                </c:pt>
                <c:pt idx="10943">
                  <c:v>39.75</c:v>
                </c:pt>
                <c:pt idx="10944">
                  <c:v>39.71</c:v>
                </c:pt>
                <c:pt idx="10945">
                  <c:v>39.659999999999997</c:v>
                </c:pt>
                <c:pt idx="10946">
                  <c:v>39.6</c:v>
                </c:pt>
                <c:pt idx="10947">
                  <c:v>39.56</c:v>
                </c:pt>
                <c:pt idx="10948">
                  <c:v>39.5</c:v>
                </c:pt>
                <c:pt idx="10949">
                  <c:v>39.44</c:v>
                </c:pt>
                <c:pt idx="10950">
                  <c:v>39.409999999999997</c:v>
                </c:pt>
                <c:pt idx="10951">
                  <c:v>39.39</c:v>
                </c:pt>
                <c:pt idx="10952">
                  <c:v>39.31</c:v>
                </c:pt>
                <c:pt idx="10953">
                  <c:v>39.28</c:v>
                </c:pt>
                <c:pt idx="10954">
                  <c:v>39.22</c:v>
                </c:pt>
                <c:pt idx="10955">
                  <c:v>39.14</c:v>
                </c:pt>
                <c:pt idx="10956">
                  <c:v>39.119999999999997</c:v>
                </c:pt>
                <c:pt idx="10957">
                  <c:v>39.07</c:v>
                </c:pt>
                <c:pt idx="10958">
                  <c:v>39.03</c:v>
                </c:pt>
                <c:pt idx="10959">
                  <c:v>39</c:v>
                </c:pt>
                <c:pt idx="10960">
                  <c:v>38.96</c:v>
                </c:pt>
                <c:pt idx="10961">
                  <c:v>38.93</c:v>
                </c:pt>
                <c:pt idx="10962">
                  <c:v>38.9</c:v>
                </c:pt>
                <c:pt idx="10963">
                  <c:v>38.840000000000003</c:v>
                </c:pt>
                <c:pt idx="10964">
                  <c:v>38.79</c:v>
                </c:pt>
                <c:pt idx="10965">
                  <c:v>38.71</c:v>
                </c:pt>
                <c:pt idx="10966">
                  <c:v>38.65</c:v>
                </c:pt>
                <c:pt idx="10967">
                  <c:v>38.659999999999997</c:v>
                </c:pt>
                <c:pt idx="10968">
                  <c:v>38.65</c:v>
                </c:pt>
                <c:pt idx="10969">
                  <c:v>38.58</c:v>
                </c:pt>
                <c:pt idx="10970">
                  <c:v>38.520000000000003</c:v>
                </c:pt>
                <c:pt idx="10971">
                  <c:v>38.47</c:v>
                </c:pt>
                <c:pt idx="10972">
                  <c:v>38.409999999999997</c:v>
                </c:pt>
                <c:pt idx="10973">
                  <c:v>38.36</c:v>
                </c:pt>
                <c:pt idx="10974">
                  <c:v>38.32</c:v>
                </c:pt>
                <c:pt idx="10975">
                  <c:v>38.340000000000003</c:v>
                </c:pt>
                <c:pt idx="10976">
                  <c:v>38.22</c:v>
                </c:pt>
                <c:pt idx="10977">
                  <c:v>38.200000000000003</c:v>
                </c:pt>
                <c:pt idx="10978">
                  <c:v>38.17</c:v>
                </c:pt>
                <c:pt idx="10979">
                  <c:v>38.14</c:v>
                </c:pt>
                <c:pt idx="10980">
                  <c:v>38.119999999999997</c:v>
                </c:pt>
                <c:pt idx="10981">
                  <c:v>38.08</c:v>
                </c:pt>
                <c:pt idx="10982">
                  <c:v>38.04</c:v>
                </c:pt>
                <c:pt idx="10983">
                  <c:v>38.06</c:v>
                </c:pt>
                <c:pt idx="10984">
                  <c:v>38</c:v>
                </c:pt>
                <c:pt idx="10985">
                  <c:v>37.97</c:v>
                </c:pt>
                <c:pt idx="10986">
                  <c:v>37.880000000000003</c:v>
                </c:pt>
                <c:pt idx="10987">
                  <c:v>37.86</c:v>
                </c:pt>
                <c:pt idx="10988">
                  <c:v>37.81</c:v>
                </c:pt>
                <c:pt idx="10989">
                  <c:v>37.79</c:v>
                </c:pt>
                <c:pt idx="10990">
                  <c:v>37.75</c:v>
                </c:pt>
                <c:pt idx="10991">
                  <c:v>37.71</c:v>
                </c:pt>
                <c:pt idx="10992">
                  <c:v>37.64</c:v>
                </c:pt>
                <c:pt idx="10993">
                  <c:v>37.58</c:v>
                </c:pt>
                <c:pt idx="10994">
                  <c:v>37.56</c:v>
                </c:pt>
                <c:pt idx="10995">
                  <c:v>37.479999999999997</c:v>
                </c:pt>
                <c:pt idx="10996">
                  <c:v>37.450000000000003</c:v>
                </c:pt>
                <c:pt idx="10997">
                  <c:v>37.42</c:v>
                </c:pt>
                <c:pt idx="10998">
                  <c:v>37.39</c:v>
                </c:pt>
                <c:pt idx="10999">
                  <c:v>37.32</c:v>
                </c:pt>
                <c:pt idx="11000">
                  <c:v>37.25</c:v>
                </c:pt>
                <c:pt idx="11001">
                  <c:v>37.22</c:v>
                </c:pt>
                <c:pt idx="11002">
                  <c:v>37.17</c:v>
                </c:pt>
                <c:pt idx="11003">
                  <c:v>37.1</c:v>
                </c:pt>
                <c:pt idx="11004">
                  <c:v>37.04</c:v>
                </c:pt>
                <c:pt idx="11005">
                  <c:v>37.020000000000003</c:v>
                </c:pt>
                <c:pt idx="11006">
                  <c:v>36.96</c:v>
                </c:pt>
                <c:pt idx="11007">
                  <c:v>36.97</c:v>
                </c:pt>
                <c:pt idx="11008">
                  <c:v>36.89</c:v>
                </c:pt>
                <c:pt idx="11009">
                  <c:v>36.86</c:v>
                </c:pt>
                <c:pt idx="11010">
                  <c:v>36.82</c:v>
                </c:pt>
                <c:pt idx="11011">
                  <c:v>36.79</c:v>
                </c:pt>
                <c:pt idx="11012">
                  <c:v>36.76</c:v>
                </c:pt>
                <c:pt idx="11013">
                  <c:v>36.69</c:v>
                </c:pt>
                <c:pt idx="11014">
                  <c:v>36.64</c:v>
                </c:pt>
                <c:pt idx="11015">
                  <c:v>36.6</c:v>
                </c:pt>
                <c:pt idx="11016">
                  <c:v>36.590000000000003</c:v>
                </c:pt>
                <c:pt idx="11017">
                  <c:v>36.56</c:v>
                </c:pt>
                <c:pt idx="11018">
                  <c:v>36.53</c:v>
                </c:pt>
                <c:pt idx="11019">
                  <c:v>36.49</c:v>
                </c:pt>
                <c:pt idx="11020">
                  <c:v>36.450000000000003</c:v>
                </c:pt>
                <c:pt idx="11021">
                  <c:v>36.4</c:v>
                </c:pt>
                <c:pt idx="11022">
                  <c:v>36.380000000000003</c:v>
                </c:pt>
                <c:pt idx="11023">
                  <c:v>36.4</c:v>
                </c:pt>
                <c:pt idx="11024">
                  <c:v>36.380000000000003</c:v>
                </c:pt>
                <c:pt idx="11025">
                  <c:v>36.340000000000003</c:v>
                </c:pt>
                <c:pt idx="11026">
                  <c:v>36.299999999999997</c:v>
                </c:pt>
                <c:pt idx="11027">
                  <c:v>36.299999999999997</c:v>
                </c:pt>
                <c:pt idx="11028">
                  <c:v>36.29</c:v>
                </c:pt>
                <c:pt idx="11029">
                  <c:v>36.24</c:v>
                </c:pt>
                <c:pt idx="11030">
                  <c:v>36.200000000000003</c:v>
                </c:pt>
                <c:pt idx="11031">
                  <c:v>36.18</c:v>
                </c:pt>
                <c:pt idx="11032">
                  <c:v>36.130000000000003</c:v>
                </c:pt>
                <c:pt idx="11033">
                  <c:v>36.07</c:v>
                </c:pt>
                <c:pt idx="11034">
                  <c:v>36.08</c:v>
                </c:pt>
                <c:pt idx="11035">
                  <c:v>35.96</c:v>
                </c:pt>
                <c:pt idx="11036">
                  <c:v>35.880000000000003</c:v>
                </c:pt>
                <c:pt idx="11037">
                  <c:v>35.86</c:v>
                </c:pt>
                <c:pt idx="11038">
                  <c:v>35.85</c:v>
                </c:pt>
                <c:pt idx="11039">
                  <c:v>35.79</c:v>
                </c:pt>
                <c:pt idx="11040">
                  <c:v>35.770000000000003</c:v>
                </c:pt>
                <c:pt idx="11041">
                  <c:v>35.700000000000003</c:v>
                </c:pt>
                <c:pt idx="11042">
                  <c:v>35.65</c:v>
                </c:pt>
                <c:pt idx="11043">
                  <c:v>35.619999999999997</c:v>
                </c:pt>
                <c:pt idx="11044">
                  <c:v>35.590000000000003</c:v>
                </c:pt>
                <c:pt idx="11045">
                  <c:v>35.549999999999997</c:v>
                </c:pt>
                <c:pt idx="11046">
                  <c:v>35.520000000000003</c:v>
                </c:pt>
                <c:pt idx="11047">
                  <c:v>35.46</c:v>
                </c:pt>
                <c:pt idx="11048">
                  <c:v>35.39</c:v>
                </c:pt>
                <c:pt idx="11049">
                  <c:v>35.369999999999997</c:v>
                </c:pt>
                <c:pt idx="11050">
                  <c:v>35.340000000000003</c:v>
                </c:pt>
                <c:pt idx="11051">
                  <c:v>35.270000000000003</c:v>
                </c:pt>
                <c:pt idx="11052">
                  <c:v>35.25</c:v>
                </c:pt>
                <c:pt idx="11053">
                  <c:v>35.22</c:v>
                </c:pt>
                <c:pt idx="11054">
                  <c:v>35.18</c:v>
                </c:pt>
                <c:pt idx="11055">
                  <c:v>35.17</c:v>
                </c:pt>
                <c:pt idx="11056">
                  <c:v>35.15</c:v>
                </c:pt>
                <c:pt idx="11057">
                  <c:v>35.11</c:v>
                </c:pt>
                <c:pt idx="11058">
                  <c:v>35.06</c:v>
                </c:pt>
                <c:pt idx="11059">
                  <c:v>35.049999999999997</c:v>
                </c:pt>
                <c:pt idx="11060">
                  <c:v>34.99</c:v>
                </c:pt>
                <c:pt idx="11061">
                  <c:v>34.979999999999997</c:v>
                </c:pt>
                <c:pt idx="11062">
                  <c:v>34.94</c:v>
                </c:pt>
                <c:pt idx="11063">
                  <c:v>34.909999999999997</c:v>
                </c:pt>
                <c:pt idx="11064">
                  <c:v>34.86</c:v>
                </c:pt>
                <c:pt idx="11065">
                  <c:v>34.86</c:v>
                </c:pt>
                <c:pt idx="11066">
                  <c:v>34.82</c:v>
                </c:pt>
                <c:pt idx="11067">
                  <c:v>34.86</c:v>
                </c:pt>
                <c:pt idx="11068">
                  <c:v>34.799999999999997</c:v>
                </c:pt>
                <c:pt idx="11069">
                  <c:v>34.75</c:v>
                </c:pt>
                <c:pt idx="11070">
                  <c:v>34.76</c:v>
                </c:pt>
                <c:pt idx="11071">
                  <c:v>34.71</c:v>
                </c:pt>
                <c:pt idx="11072">
                  <c:v>34.700000000000003</c:v>
                </c:pt>
                <c:pt idx="11073">
                  <c:v>34.67</c:v>
                </c:pt>
                <c:pt idx="11074">
                  <c:v>34.64</c:v>
                </c:pt>
                <c:pt idx="11075">
                  <c:v>34.58</c:v>
                </c:pt>
                <c:pt idx="11076">
                  <c:v>34.57</c:v>
                </c:pt>
                <c:pt idx="11077">
                  <c:v>34.520000000000003</c:v>
                </c:pt>
                <c:pt idx="11078">
                  <c:v>34.47</c:v>
                </c:pt>
                <c:pt idx="11079">
                  <c:v>34.450000000000003</c:v>
                </c:pt>
                <c:pt idx="11080">
                  <c:v>34.44</c:v>
                </c:pt>
                <c:pt idx="11081">
                  <c:v>34.39</c:v>
                </c:pt>
                <c:pt idx="11082">
                  <c:v>34.33</c:v>
                </c:pt>
                <c:pt idx="11083">
                  <c:v>34.32</c:v>
                </c:pt>
                <c:pt idx="11084">
                  <c:v>34.25</c:v>
                </c:pt>
                <c:pt idx="11085">
                  <c:v>34.229999999999997</c:v>
                </c:pt>
                <c:pt idx="11086">
                  <c:v>34.18</c:v>
                </c:pt>
                <c:pt idx="11087">
                  <c:v>34.11</c:v>
                </c:pt>
                <c:pt idx="11088">
                  <c:v>34.1</c:v>
                </c:pt>
                <c:pt idx="11089">
                  <c:v>34.06</c:v>
                </c:pt>
                <c:pt idx="11090">
                  <c:v>34</c:v>
                </c:pt>
                <c:pt idx="11091">
                  <c:v>33.99</c:v>
                </c:pt>
                <c:pt idx="11092">
                  <c:v>33.97</c:v>
                </c:pt>
                <c:pt idx="11093">
                  <c:v>33.89</c:v>
                </c:pt>
                <c:pt idx="11094">
                  <c:v>33.869999999999997</c:v>
                </c:pt>
                <c:pt idx="11095">
                  <c:v>33.869999999999997</c:v>
                </c:pt>
                <c:pt idx="11096">
                  <c:v>33.85</c:v>
                </c:pt>
                <c:pt idx="11097">
                  <c:v>33.81</c:v>
                </c:pt>
                <c:pt idx="11098">
                  <c:v>33.770000000000003</c:v>
                </c:pt>
                <c:pt idx="11099">
                  <c:v>33.75</c:v>
                </c:pt>
                <c:pt idx="11100">
                  <c:v>33.68</c:v>
                </c:pt>
                <c:pt idx="11101">
                  <c:v>33.729999999999997</c:v>
                </c:pt>
                <c:pt idx="11102">
                  <c:v>33.67</c:v>
                </c:pt>
                <c:pt idx="11103">
                  <c:v>33.71</c:v>
                </c:pt>
                <c:pt idx="11104">
                  <c:v>33.659999999999997</c:v>
                </c:pt>
                <c:pt idx="11105">
                  <c:v>33.619999999999997</c:v>
                </c:pt>
                <c:pt idx="11106">
                  <c:v>33.61</c:v>
                </c:pt>
                <c:pt idx="11107">
                  <c:v>33.6</c:v>
                </c:pt>
                <c:pt idx="11108">
                  <c:v>33.58</c:v>
                </c:pt>
                <c:pt idx="11109">
                  <c:v>33.590000000000003</c:v>
                </c:pt>
                <c:pt idx="11110">
                  <c:v>33.58</c:v>
                </c:pt>
                <c:pt idx="11111">
                  <c:v>33.549999999999997</c:v>
                </c:pt>
                <c:pt idx="11112">
                  <c:v>33.51</c:v>
                </c:pt>
                <c:pt idx="11113">
                  <c:v>33.46</c:v>
                </c:pt>
                <c:pt idx="11114">
                  <c:v>33.46</c:v>
                </c:pt>
                <c:pt idx="11115">
                  <c:v>33.39</c:v>
                </c:pt>
                <c:pt idx="11116">
                  <c:v>33.36</c:v>
                </c:pt>
                <c:pt idx="11117">
                  <c:v>33.380000000000003</c:v>
                </c:pt>
                <c:pt idx="11118">
                  <c:v>33.28</c:v>
                </c:pt>
                <c:pt idx="11119">
                  <c:v>33.24</c:v>
                </c:pt>
                <c:pt idx="11120">
                  <c:v>33.18</c:v>
                </c:pt>
                <c:pt idx="11121">
                  <c:v>33.15</c:v>
                </c:pt>
                <c:pt idx="11122">
                  <c:v>33.07</c:v>
                </c:pt>
                <c:pt idx="11123">
                  <c:v>33.049999999999997</c:v>
                </c:pt>
                <c:pt idx="11124">
                  <c:v>33</c:v>
                </c:pt>
                <c:pt idx="11125">
                  <c:v>32.950000000000003</c:v>
                </c:pt>
                <c:pt idx="11126">
                  <c:v>32.94</c:v>
                </c:pt>
                <c:pt idx="11127">
                  <c:v>32.92</c:v>
                </c:pt>
                <c:pt idx="11128">
                  <c:v>32.880000000000003</c:v>
                </c:pt>
                <c:pt idx="11129">
                  <c:v>32.83</c:v>
                </c:pt>
                <c:pt idx="11130">
                  <c:v>32.840000000000003</c:v>
                </c:pt>
                <c:pt idx="11131">
                  <c:v>32.79</c:v>
                </c:pt>
                <c:pt idx="11132">
                  <c:v>32.770000000000003</c:v>
                </c:pt>
                <c:pt idx="11133">
                  <c:v>32.72</c:v>
                </c:pt>
                <c:pt idx="11134">
                  <c:v>32.71</c:v>
                </c:pt>
                <c:pt idx="11135">
                  <c:v>32.68</c:v>
                </c:pt>
                <c:pt idx="11136">
                  <c:v>32.659999999999997</c:v>
                </c:pt>
                <c:pt idx="11137">
                  <c:v>32.61</c:v>
                </c:pt>
                <c:pt idx="11138">
                  <c:v>32.619999999999997</c:v>
                </c:pt>
                <c:pt idx="11139">
                  <c:v>32.549999999999997</c:v>
                </c:pt>
                <c:pt idx="11140">
                  <c:v>32.58</c:v>
                </c:pt>
                <c:pt idx="11141">
                  <c:v>32.56</c:v>
                </c:pt>
                <c:pt idx="11142">
                  <c:v>32.5</c:v>
                </c:pt>
                <c:pt idx="11143">
                  <c:v>32.51</c:v>
                </c:pt>
                <c:pt idx="11144">
                  <c:v>32.46</c:v>
                </c:pt>
                <c:pt idx="11145">
                  <c:v>32.44</c:v>
                </c:pt>
                <c:pt idx="11146">
                  <c:v>32.409999999999997</c:v>
                </c:pt>
                <c:pt idx="11147">
                  <c:v>32.42</c:v>
                </c:pt>
                <c:pt idx="11148">
                  <c:v>32.4</c:v>
                </c:pt>
                <c:pt idx="11149">
                  <c:v>32.4</c:v>
                </c:pt>
                <c:pt idx="11150">
                  <c:v>32.369999999999997</c:v>
                </c:pt>
                <c:pt idx="11151">
                  <c:v>32.31</c:v>
                </c:pt>
                <c:pt idx="11152">
                  <c:v>32.28</c:v>
                </c:pt>
                <c:pt idx="11153">
                  <c:v>32.28</c:v>
                </c:pt>
                <c:pt idx="11154">
                  <c:v>32.270000000000003</c:v>
                </c:pt>
                <c:pt idx="11155">
                  <c:v>32.21</c:v>
                </c:pt>
                <c:pt idx="11156">
                  <c:v>32.229999999999997</c:v>
                </c:pt>
                <c:pt idx="11157">
                  <c:v>32.21</c:v>
                </c:pt>
                <c:pt idx="11158">
                  <c:v>32.130000000000003</c:v>
                </c:pt>
                <c:pt idx="11159">
                  <c:v>32.14</c:v>
                </c:pt>
                <c:pt idx="11160">
                  <c:v>32.090000000000003</c:v>
                </c:pt>
                <c:pt idx="11161">
                  <c:v>32.08</c:v>
                </c:pt>
                <c:pt idx="11162">
                  <c:v>32.06</c:v>
                </c:pt>
                <c:pt idx="11163">
                  <c:v>32.07</c:v>
                </c:pt>
                <c:pt idx="11164">
                  <c:v>32.020000000000003</c:v>
                </c:pt>
                <c:pt idx="11165">
                  <c:v>32.01</c:v>
                </c:pt>
                <c:pt idx="11166">
                  <c:v>31.95</c:v>
                </c:pt>
                <c:pt idx="11167">
                  <c:v>31.92</c:v>
                </c:pt>
                <c:pt idx="11168">
                  <c:v>31.91</c:v>
                </c:pt>
                <c:pt idx="11169">
                  <c:v>31.91</c:v>
                </c:pt>
                <c:pt idx="11170">
                  <c:v>31.88</c:v>
                </c:pt>
                <c:pt idx="11171">
                  <c:v>31.84</c:v>
                </c:pt>
                <c:pt idx="11172">
                  <c:v>31.8</c:v>
                </c:pt>
                <c:pt idx="11173">
                  <c:v>31.79</c:v>
                </c:pt>
                <c:pt idx="11174">
                  <c:v>31.73</c:v>
                </c:pt>
                <c:pt idx="11175">
                  <c:v>31.73</c:v>
                </c:pt>
                <c:pt idx="11176">
                  <c:v>31.7</c:v>
                </c:pt>
                <c:pt idx="11177">
                  <c:v>31.69</c:v>
                </c:pt>
                <c:pt idx="11178">
                  <c:v>31.65</c:v>
                </c:pt>
                <c:pt idx="11179">
                  <c:v>31.6</c:v>
                </c:pt>
                <c:pt idx="11180">
                  <c:v>31.63</c:v>
                </c:pt>
                <c:pt idx="11181">
                  <c:v>31.62</c:v>
                </c:pt>
                <c:pt idx="11182">
                  <c:v>31.56</c:v>
                </c:pt>
                <c:pt idx="11183">
                  <c:v>31.59</c:v>
                </c:pt>
                <c:pt idx="11184">
                  <c:v>31.55</c:v>
                </c:pt>
                <c:pt idx="11185">
                  <c:v>31.49</c:v>
                </c:pt>
                <c:pt idx="11186">
                  <c:v>31.44</c:v>
                </c:pt>
                <c:pt idx="11187">
                  <c:v>31.46</c:v>
                </c:pt>
                <c:pt idx="11188">
                  <c:v>31.39</c:v>
                </c:pt>
                <c:pt idx="11189">
                  <c:v>31.37</c:v>
                </c:pt>
                <c:pt idx="11190">
                  <c:v>31.32</c:v>
                </c:pt>
                <c:pt idx="11191">
                  <c:v>31.34</c:v>
                </c:pt>
                <c:pt idx="11192">
                  <c:v>31.26</c:v>
                </c:pt>
                <c:pt idx="11193">
                  <c:v>31.29</c:v>
                </c:pt>
                <c:pt idx="11194">
                  <c:v>31.24</c:v>
                </c:pt>
                <c:pt idx="11195">
                  <c:v>31.24</c:v>
                </c:pt>
                <c:pt idx="11196">
                  <c:v>31.19</c:v>
                </c:pt>
                <c:pt idx="11197">
                  <c:v>31.18</c:v>
                </c:pt>
                <c:pt idx="11198">
                  <c:v>31.18</c:v>
                </c:pt>
                <c:pt idx="11199">
                  <c:v>31.17</c:v>
                </c:pt>
                <c:pt idx="11200">
                  <c:v>31.17</c:v>
                </c:pt>
                <c:pt idx="11201">
                  <c:v>31.09</c:v>
                </c:pt>
                <c:pt idx="11202">
                  <c:v>31.07</c:v>
                </c:pt>
                <c:pt idx="11203">
                  <c:v>31.02</c:v>
                </c:pt>
                <c:pt idx="11204">
                  <c:v>31</c:v>
                </c:pt>
                <c:pt idx="11205">
                  <c:v>31.01</c:v>
                </c:pt>
                <c:pt idx="11206">
                  <c:v>30.96</c:v>
                </c:pt>
                <c:pt idx="11207">
                  <c:v>30.95</c:v>
                </c:pt>
                <c:pt idx="11208">
                  <c:v>30.96</c:v>
                </c:pt>
                <c:pt idx="11209">
                  <c:v>30.93</c:v>
                </c:pt>
                <c:pt idx="11210">
                  <c:v>30.87</c:v>
                </c:pt>
                <c:pt idx="11211">
                  <c:v>30.88</c:v>
                </c:pt>
                <c:pt idx="11212">
                  <c:v>30.83</c:v>
                </c:pt>
                <c:pt idx="11213">
                  <c:v>30.82</c:v>
                </c:pt>
                <c:pt idx="11214">
                  <c:v>30.77</c:v>
                </c:pt>
                <c:pt idx="11215">
                  <c:v>30.79</c:v>
                </c:pt>
                <c:pt idx="11216">
                  <c:v>30.75</c:v>
                </c:pt>
                <c:pt idx="11217">
                  <c:v>30.74</c:v>
                </c:pt>
                <c:pt idx="11218">
                  <c:v>30.71</c:v>
                </c:pt>
                <c:pt idx="11219">
                  <c:v>30.68</c:v>
                </c:pt>
                <c:pt idx="11220">
                  <c:v>30.66</c:v>
                </c:pt>
                <c:pt idx="11221">
                  <c:v>30.63</c:v>
                </c:pt>
                <c:pt idx="11222">
                  <c:v>30.64</c:v>
                </c:pt>
                <c:pt idx="11223">
                  <c:v>30.61</c:v>
                </c:pt>
                <c:pt idx="11224">
                  <c:v>30.57</c:v>
                </c:pt>
                <c:pt idx="11225">
                  <c:v>30.57</c:v>
                </c:pt>
                <c:pt idx="11226">
                  <c:v>30.52</c:v>
                </c:pt>
                <c:pt idx="11227">
                  <c:v>30.48</c:v>
                </c:pt>
                <c:pt idx="11228">
                  <c:v>30.47</c:v>
                </c:pt>
                <c:pt idx="11229">
                  <c:v>30.43</c:v>
                </c:pt>
                <c:pt idx="11230">
                  <c:v>30.44</c:v>
                </c:pt>
                <c:pt idx="11231">
                  <c:v>30.39</c:v>
                </c:pt>
                <c:pt idx="11232">
                  <c:v>30.39</c:v>
                </c:pt>
                <c:pt idx="11233">
                  <c:v>30.37</c:v>
                </c:pt>
                <c:pt idx="11234">
                  <c:v>30.38</c:v>
                </c:pt>
                <c:pt idx="11235">
                  <c:v>30.34</c:v>
                </c:pt>
                <c:pt idx="11236">
                  <c:v>30.31</c:v>
                </c:pt>
                <c:pt idx="11237">
                  <c:v>30.34</c:v>
                </c:pt>
                <c:pt idx="11238">
                  <c:v>30.27</c:v>
                </c:pt>
                <c:pt idx="11239">
                  <c:v>30.25</c:v>
                </c:pt>
                <c:pt idx="11240">
                  <c:v>30.24</c:v>
                </c:pt>
                <c:pt idx="11241">
                  <c:v>30.24</c:v>
                </c:pt>
                <c:pt idx="11242">
                  <c:v>30.21</c:v>
                </c:pt>
                <c:pt idx="11243">
                  <c:v>30.16</c:v>
                </c:pt>
                <c:pt idx="11244">
                  <c:v>30.19</c:v>
                </c:pt>
                <c:pt idx="11245">
                  <c:v>30.13</c:v>
                </c:pt>
                <c:pt idx="11246">
                  <c:v>30.09</c:v>
                </c:pt>
                <c:pt idx="11247">
                  <c:v>30.11</c:v>
                </c:pt>
                <c:pt idx="11248">
                  <c:v>30.07</c:v>
                </c:pt>
                <c:pt idx="11249">
                  <c:v>30.08</c:v>
                </c:pt>
                <c:pt idx="11250">
                  <c:v>30.04</c:v>
                </c:pt>
                <c:pt idx="11251">
                  <c:v>30.03</c:v>
                </c:pt>
                <c:pt idx="11252">
                  <c:v>29.97</c:v>
                </c:pt>
                <c:pt idx="11253">
                  <c:v>29.98</c:v>
                </c:pt>
                <c:pt idx="11254">
                  <c:v>29.93</c:v>
                </c:pt>
                <c:pt idx="11255">
                  <c:v>29.91</c:v>
                </c:pt>
                <c:pt idx="11256">
                  <c:v>29.88</c:v>
                </c:pt>
                <c:pt idx="11257">
                  <c:v>29.89</c:v>
                </c:pt>
                <c:pt idx="11258">
                  <c:v>29.83</c:v>
                </c:pt>
                <c:pt idx="11259">
                  <c:v>29.82</c:v>
                </c:pt>
                <c:pt idx="11260">
                  <c:v>29.84</c:v>
                </c:pt>
                <c:pt idx="11261">
                  <c:v>29.8</c:v>
                </c:pt>
                <c:pt idx="11262">
                  <c:v>29.78</c:v>
                </c:pt>
                <c:pt idx="11263">
                  <c:v>29.75</c:v>
                </c:pt>
                <c:pt idx="11264">
                  <c:v>29.74</c:v>
                </c:pt>
                <c:pt idx="11265">
                  <c:v>29.7</c:v>
                </c:pt>
                <c:pt idx="11266">
                  <c:v>29.7</c:v>
                </c:pt>
                <c:pt idx="11267">
                  <c:v>29.68</c:v>
                </c:pt>
                <c:pt idx="11268">
                  <c:v>29.67</c:v>
                </c:pt>
                <c:pt idx="11269">
                  <c:v>29.62</c:v>
                </c:pt>
                <c:pt idx="11270">
                  <c:v>29.59</c:v>
                </c:pt>
                <c:pt idx="11271">
                  <c:v>29.6</c:v>
                </c:pt>
                <c:pt idx="11272">
                  <c:v>29.57</c:v>
                </c:pt>
                <c:pt idx="11273">
                  <c:v>29.53</c:v>
                </c:pt>
                <c:pt idx="11274">
                  <c:v>29.53</c:v>
                </c:pt>
                <c:pt idx="11275">
                  <c:v>29.54</c:v>
                </c:pt>
                <c:pt idx="11276">
                  <c:v>29.49</c:v>
                </c:pt>
                <c:pt idx="11277">
                  <c:v>29.47</c:v>
                </c:pt>
                <c:pt idx="11278">
                  <c:v>29.45</c:v>
                </c:pt>
                <c:pt idx="11279">
                  <c:v>29.42</c:v>
                </c:pt>
                <c:pt idx="11280">
                  <c:v>29.42</c:v>
                </c:pt>
                <c:pt idx="11281">
                  <c:v>29.37</c:v>
                </c:pt>
                <c:pt idx="11282">
                  <c:v>29.38</c:v>
                </c:pt>
                <c:pt idx="11283">
                  <c:v>29.35</c:v>
                </c:pt>
                <c:pt idx="11284">
                  <c:v>29.33</c:v>
                </c:pt>
                <c:pt idx="11285">
                  <c:v>29.29</c:v>
                </c:pt>
                <c:pt idx="11286">
                  <c:v>29.26</c:v>
                </c:pt>
                <c:pt idx="11287">
                  <c:v>29.24</c:v>
                </c:pt>
                <c:pt idx="11288">
                  <c:v>29.24</c:v>
                </c:pt>
                <c:pt idx="11289">
                  <c:v>29.2</c:v>
                </c:pt>
                <c:pt idx="11290">
                  <c:v>29.19</c:v>
                </c:pt>
                <c:pt idx="11291">
                  <c:v>29.19</c:v>
                </c:pt>
                <c:pt idx="11292">
                  <c:v>29.16</c:v>
                </c:pt>
                <c:pt idx="11293">
                  <c:v>29.16</c:v>
                </c:pt>
                <c:pt idx="11294">
                  <c:v>29.14</c:v>
                </c:pt>
                <c:pt idx="11295">
                  <c:v>29.1</c:v>
                </c:pt>
                <c:pt idx="11296">
                  <c:v>29.08</c:v>
                </c:pt>
                <c:pt idx="11297">
                  <c:v>29.08</c:v>
                </c:pt>
                <c:pt idx="11298">
                  <c:v>29.05</c:v>
                </c:pt>
                <c:pt idx="11299">
                  <c:v>29.05</c:v>
                </c:pt>
                <c:pt idx="11300">
                  <c:v>29.03</c:v>
                </c:pt>
                <c:pt idx="11301">
                  <c:v>29.04</c:v>
                </c:pt>
                <c:pt idx="11302">
                  <c:v>29</c:v>
                </c:pt>
                <c:pt idx="11303">
                  <c:v>28.96</c:v>
                </c:pt>
                <c:pt idx="11304">
                  <c:v>28.95</c:v>
                </c:pt>
                <c:pt idx="11305">
                  <c:v>28.94</c:v>
                </c:pt>
                <c:pt idx="11306">
                  <c:v>28.95</c:v>
                </c:pt>
                <c:pt idx="11307">
                  <c:v>28.92</c:v>
                </c:pt>
                <c:pt idx="11308">
                  <c:v>28.94</c:v>
                </c:pt>
                <c:pt idx="11309">
                  <c:v>28.95</c:v>
                </c:pt>
                <c:pt idx="11310">
                  <c:v>28.9</c:v>
                </c:pt>
                <c:pt idx="11311">
                  <c:v>28.83</c:v>
                </c:pt>
                <c:pt idx="11312">
                  <c:v>28.85</c:v>
                </c:pt>
                <c:pt idx="11313">
                  <c:v>28.84</c:v>
                </c:pt>
                <c:pt idx="11314">
                  <c:v>28.82</c:v>
                </c:pt>
                <c:pt idx="11315">
                  <c:v>28.8</c:v>
                </c:pt>
                <c:pt idx="11316">
                  <c:v>28.79</c:v>
                </c:pt>
                <c:pt idx="11317">
                  <c:v>28.78</c:v>
                </c:pt>
                <c:pt idx="11318">
                  <c:v>28.71</c:v>
                </c:pt>
                <c:pt idx="11319">
                  <c:v>28.72</c:v>
                </c:pt>
                <c:pt idx="11320">
                  <c:v>28.74</c:v>
                </c:pt>
                <c:pt idx="11321">
                  <c:v>28.73</c:v>
                </c:pt>
                <c:pt idx="11322">
                  <c:v>28.69</c:v>
                </c:pt>
                <c:pt idx="11323">
                  <c:v>28.65</c:v>
                </c:pt>
                <c:pt idx="11324">
                  <c:v>28.67</c:v>
                </c:pt>
                <c:pt idx="11325">
                  <c:v>28.64</c:v>
                </c:pt>
                <c:pt idx="11326">
                  <c:v>28.63</c:v>
                </c:pt>
                <c:pt idx="11327">
                  <c:v>28.62</c:v>
                </c:pt>
                <c:pt idx="11328">
                  <c:v>28.61</c:v>
                </c:pt>
                <c:pt idx="11329">
                  <c:v>28.6</c:v>
                </c:pt>
                <c:pt idx="11330">
                  <c:v>28.58</c:v>
                </c:pt>
                <c:pt idx="11331">
                  <c:v>28.56</c:v>
                </c:pt>
                <c:pt idx="11332">
                  <c:v>28.54</c:v>
                </c:pt>
                <c:pt idx="11333">
                  <c:v>28.53</c:v>
                </c:pt>
                <c:pt idx="11334">
                  <c:v>28.49</c:v>
                </c:pt>
                <c:pt idx="11335">
                  <c:v>28.47</c:v>
                </c:pt>
                <c:pt idx="11336">
                  <c:v>28.45</c:v>
                </c:pt>
                <c:pt idx="11337">
                  <c:v>28.42</c:v>
                </c:pt>
                <c:pt idx="11338">
                  <c:v>28.42</c:v>
                </c:pt>
                <c:pt idx="11339">
                  <c:v>28.39</c:v>
                </c:pt>
                <c:pt idx="11340">
                  <c:v>28.35</c:v>
                </c:pt>
                <c:pt idx="11341">
                  <c:v>28.35</c:v>
                </c:pt>
                <c:pt idx="11342">
                  <c:v>28.38</c:v>
                </c:pt>
                <c:pt idx="11343">
                  <c:v>28.33</c:v>
                </c:pt>
                <c:pt idx="11344">
                  <c:v>28.32</c:v>
                </c:pt>
                <c:pt idx="11345">
                  <c:v>28.28</c:v>
                </c:pt>
                <c:pt idx="11346">
                  <c:v>28.24</c:v>
                </c:pt>
                <c:pt idx="11347">
                  <c:v>28.26</c:v>
                </c:pt>
                <c:pt idx="11348">
                  <c:v>28.27</c:v>
                </c:pt>
                <c:pt idx="11349">
                  <c:v>28.25</c:v>
                </c:pt>
                <c:pt idx="11350">
                  <c:v>28.24</c:v>
                </c:pt>
                <c:pt idx="11351">
                  <c:v>28.23</c:v>
                </c:pt>
                <c:pt idx="11352">
                  <c:v>28.23</c:v>
                </c:pt>
                <c:pt idx="11353">
                  <c:v>28.16</c:v>
                </c:pt>
                <c:pt idx="11354">
                  <c:v>28.12</c:v>
                </c:pt>
                <c:pt idx="11355">
                  <c:v>28.12</c:v>
                </c:pt>
                <c:pt idx="11356">
                  <c:v>28.1</c:v>
                </c:pt>
                <c:pt idx="11357">
                  <c:v>28.08</c:v>
                </c:pt>
                <c:pt idx="11358">
                  <c:v>28.04</c:v>
                </c:pt>
                <c:pt idx="11359">
                  <c:v>27.99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6A-414A-A971-805AC778F265}"/>
            </c:ext>
          </c:extLst>
        </c:ser>
        <c:ser>
          <c:idx val="1"/>
          <c:order val="1"/>
          <c:tx>
            <c:v>TCP-2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'HT 19-001 FNL-070 thru 108 1-14'!$A$7:$A$11366</c:f>
              <c:numCache>
                <c:formatCode>General</c:formatCode>
                <c:ptCount val="11360"/>
                <c:pt idx="0">
                  <c:v>1E-3</c:v>
                </c:pt>
                <c:pt idx="1">
                  <c:v>1.7999999999999999E-2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6.8000000000000005E-2</c:v>
                </c:pt>
                <c:pt idx="5">
                  <c:v>8.4000000000000005E-2</c:v>
                </c:pt>
                <c:pt idx="6">
                  <c:v>0.10100000000000001</c:v>
                </c:pt>
                <c:pt idx="7">
                  <c:v>0.11799999999999999</c:v>
                </c:pt>
                <c:pt idx="8">
                  <c:v>0.13400000000000001</c:v>
                </c:pt>
                <c:pt idx="9">
                  <c:v>0.151</c:v>
                </c:pt>
                <c:pt idx="10">
                  <c:v>0.16800000000000001</c:v>
                </c:pt>
                <c:pt idx="11">
                  <c:v>0.184</c:v>
                </c:pt>
                <c:pt idx="12">
                  <c:v>0.20100000000000001</c:v>
                </c:pt>
                <c:pt idx="13">
                  <c:v>0.218</c:v>
                </c:pt>
                <c:pt idx="14">
                  <c:v>0.23400000000000001</c:v>
                </c:pt>
                <c:pt idx="15">
                  <c:v>0.251</c:v>
                </c:pt>
                <c:pt idx="16">
                  <c:v>0.26800000000000002</c:v>
                </c:pt>
                <c:pt idx="17">
                  <c:v>0.28399999999999997</c:v>
                </c:pt>
                <c:pt idx="18">
                  <c:v>0.30099999999999999</c:v>
                </c:pt>
                <c:pt idx="19">
                  <c:v>0.318</c:v>
                </c:pt>
                <c:pt idx="20">
                  <c:v>0.33400000000000002</c:v>
                </c:pt>
                <c:pt idx="21">
                  <c:v>0.35099999999999998</c:v>
                </c:pt>
                <c:pt idx="22">
                  <c:v>0.36799999999999999</c:v>
                </c:pt>
                <c:pt idx="23">
                  <c:v>0.38400000000000001</c:v>
                </c:pt>
                <c:pt idx="24">
                  <c:v>0.40100000000000002</c:v>
                </c:pt>
                <c:pt idx="25">
                  <c:v>0.41799999999999998</c:v>
                </c:pt>
                <c:pt idx="26">
                  <c:v>0.434</c:v>
                </c:pt>
                <c:pt idx="27">
                  <c:v>0.45100000000000001</c:v>
                </c:pt>
                <c:pt idx="28">
                  <c:v>0.46800000000000003</c:v>
                </c:pt>
                <c:pt idx="29">
                  <c:v>0.48399999999999999</c:v>
                </c:pt>
                <c:pt idx="30">
                  <c:v>0.501</c:v>
                </c:pt>
                <c:pt idx="31">
                  <c:v>0.51800000000000002</c:v>
                </c:pt>
                <c:pt idx="32">
                  <c:v>0.53400000000000003</c:v>
                </c:pt>
                <c:pt idx="33">
                  <c:v>0.55100000000000005</c:v>
                </c:pt>
                <c:pt idx="34">
                  <c:v>0.56799999999999995</c:v>
                </c:pt>
                <c:pt idx="35">
                  <c:v>0.58399999999999996</c:v>
                </c:pt>
                <c:pt idx="36">
                  <c:v>0.60099999999999998</c:v>
                </c:pt>
                <c:pt idx="37">
                  <c:v>0.61799999999999999</c:v>
                </c:pt>
                <c:pt idx="38">
                  <c:v>0.63400000000000001</c:v>
                </c:pt>
                <c:pt idx="39">
                  <c:v>0.65100000000000002</c:v>
                </c:pt>
                <c:pt idx="40">
                  <c:v>0.66800000000000004</c:v>
                </c:pt>
                <c:pt idx="41">
                  <c:v>0.68400000000000005</c:v>
                </c:pt>
                <c:pt idx="42">
                  <c:v>0.70099999999999996</c:v>
                </c:pt>
                <c:pt idx="43">
                  <c:v>0.71799999999999997</c:v>
                </c:pt>
                <c:pt idx="44">
                  <c:v>0.73399999999999999</c:v>
                </c:pt>
                <c:pt idx="45">
                  <c:v>0.751</c:v>
                </c:pt>
                <c:pt idx="46">
                  <c:v>0.76800000000000002</c:v>
                </c:pt>
                <c:pt idx="47">
                  <c:v>0.78400000000000003</c:v>
                </c:pt>
                <c:pt idx="48">
                  <c:v>0.80100000000000005</c:v>
                </c:pt>
                <c:pt idx="49">
                  <c:v>0.81799999999999995</c:v>
                </c:pt>
                <c:pt idx="50">
                  <c:v>0.83399999999999996</c:v>
                </c:pt>
                <c:pt idx="51">
                  <c:v>0.85099999999999998</c:v>
                </c:pt>
                <c:pt idx="52">
                  <c:v>0.86799999999999999</c:v>
                </c:pt>
                <c:pt idx="53">
                  <c:v>0.88400000000000001</c:v>
                </c:pt>
                <c:pt idx="54">
                  <c:v>0.90100000000000002</c:v>
                </c:pt>
                <c:pt idx="55">
                  <c:v>0.91800000000000004</c:v>
                </c:pt>
                <c:pt idx="56">
                  <c:v>0.93400000000000005</c:v>
                </c:pt>
                <c:pt idx="57">
                  <c:v>0.95099999999999996</c:v>
                </c:pt>
                <c:pt idx="58">
                  <c:v>0.96799999999999997</c:v>
                </c:pt>
                <c:pt idx="59">
                  <c:v>0.98399999999999999</c:v>
                </c:pt>
                <c:pt idx="60">
                  <c:v>1.0009999999999999</c:v>
                </c:pt>
                <c:pt idx="61">
                  <c:v>1.018</c:v>
                </c:pt>
                <c:pt idx="62">
                  <c:v>1.034</c:v>
                </c:pt>
                <c:pt idx="63">
                  <c:v>1.0509999999999999</c:v>
                </c:pt>
                <c:pt idx="64">
                  <c:v>1.0680000000000001</c:v>
                </c:pt>
                <c:pt idx="65">
                  <c:v>1.085</c:v>
                </c:pt>
                <c:pt idx="66">
                  <c:v>1.101</c:v>
                </c:pt>
                <c:pt idx="67">
                  <c:v>1.1180000000000001</c:v>
                </c:pt>
                <c:pt idx="68">
                  <c:v>1.135</c:v>
                </c:pt>
                <c:pt idx="69">
                  <c:v>1.151</c:v>
                </c:pt>
                <c:pt idx="70">
                  <c:v>1.1679999999999999</c:v>
                </c:pt>
                <c:pt idx="71">
                  <c:v>1.1850000000000001</c:v>
                </c:pt>
                <c:pt idx="72">
                  <c:v>1.2010000000000001</c:v>
                </c:pt>
                <c:pt idx="73">
                  <c:v>1.218</c:v>
                </c:pt>
                <c:pt idx="74">
                  <c:v>1.2350000000000001</c:v>
                </c:pt>
                <c:pt idx="75">
                  <c:v>1.2509999999999999</c:v>
                </c:pt>
                <c:pt idx="76">
                  <c:v>1.268</c:v>
                </c:pt>
                <c:pt idx="77">
                  <c:v>1.2849999999999999</c:v>
                </c:pt>
                <c:pt idx="78">
                  <c:v>1.3009999999999999</c:v>
                </c:pt>
                <c:pt idx="79">
                  <c:v>1.3180000000000001</c:v>
                </c:pt>
                <c:pt idx="80">
                  <c:v>1.335</c:v>
                </c:pt>
                <c:pt idx="81">
                  <c:v>1.351</c:v>
                </c:pt>
                <c:pt idx="82">
                  <c:v>1.3680000000000001</c:v>
                </c:pt>
                <c:pt idx="83">
                  <c:v>1.385</c:v>
                </c:pt>
                <c:pt idx="84">
                  <c:v>1.401</c:v>
                </c:pt>
                <c:pt idx="85">
                  <c:v>1.4179999999999999</c:v>
                </c:pt>
                <c:pt idx="86">
                  <c:v>1.4350000000000001</c:v>
                </c:pt>
                <c:pt idx="87">
                  <c:v>1.4510000000000001</c:v>
                </c:pt>
                <c:pt idx="88">
                  <c:v>1.468</c:v>
                </c:pt>
                <c:pt idx="89">
                  <c:v>1.4850000000000001</c:v>
                </c:pt>
                <c:pt idx="90">
                  <c:v>1.5009999999999999</c:v>
                </c:pt>
                <c:pt idx="91">
                  <c:v>1.518</c:v>
                </c:pt>
                <c:pt idx="92">
                  <c:v>1.5349999999999999</c:v>
                </c:pt>
                <c:pt idx="93">
                  <c:v>1.5509999999999999</c:v>
                </c:pt>
                <c:pt idx="94">
                  <c:v>1.5680000000000001</c:v>
                </c:pt>
                <c:pt idx="95">
                  <c:v>1.585</c:v>
                </c:pt>
                <c:pt idx="96">
                  <c:v>1.601</c:v>
                </c:pt>
                <c:pt idx="97">
                  <c:v>1.6180000000000001</c:v>
                </c:pt>
                <c:pt idx="98">
                  <c:v>1.635</c:v>
                </c:pt>
                <c:pt idx="99">
                  <c:v>1.651</c:v>
                </c:pt>
                <c:pt idx="100">
                  <c:v>1.6679999999999999</c:v>
                </c:pt>
                <c:pt idx="101">
                  <c:v>1.6850000000000001</c:v>
                </c:pt>
                <c:pt idx="102">
                  <c:v>1.7010000000000001</c:v>
                </c:pt>
                <c:pt idx="103">
                  <c:v>1.718</c:v>
                </c:pt>
                <c:pt idx="104">
                  <c:v>1.7350000000000001</c:v>
                </c:pt>
                <c:pt idx="105">
                  <c:v>1.7509999999999999</c:v>
                </c:pt>
                <c:pt idx="106">
                  <c:v>1.768</c:v>
                </c:pt>
                <c:pt idx="107">
                  <c:v>1.7849999999999999</c:v>
                </c:pt>
                <c:pt idx="108">
                  <c:v>1.8009999999999999</c:v>
                </c:pt>
                <c:pt idx="109">
                  <c:v>1.8180000000000001</c:v>
                </c:pt>
                <c:pt idx="110">
                  <c:v>1.835</c:v>
                </c:pt>
                <c:pt idx="111">
                  <c:v>1.851</c:v>
                </c:pt>
                <c:pt idx="112">
                  <c:v>1.8680000000000001</c:v>
                </c:pt>
                <c:pt idx="113">
                  <c:v>1.885</c:v>
                </c:pt>
                <c:pt idx="114">
                  <c:v>1.901</c:v>
                </c:pt>
                <c:pt idx="115">
                  <c:v>1.9179999999999999</c:v>
                </c:pt>
                <c:pt idx="116">
                  <c:v>1.9350000000000001</c:v>
                </c:pt>
                <c:pt idx="117">
                  <c:v>1.9510000000000001</c:v>
                </c:pt>
                <c:pt idx="118">
                  <c:v>1.968</c:v>
                </c:pt>
                <c:pt idx="119">
                  <c:v>1.9850000000000001</c:v>
                </c:pt>
                <c:pt idx="120">
                  <c:v>2.0009999999999999</c:v>
                </c:pt>
                <c:pt idx="121">
                  <c:v>2.0179999999999998</c:v>
                </c:pt>
                <c:pt idx="122">
                  <c:v>2.0350000000000001</c:v>
                </c:pt>
                <c:pt idx="123">
                  <c:v>2.0510000000000002</c:v>
                </c:pt>
                <c:pt idx="124">
                  <c:v>2.0680000000000001</c:v>
                </c:pt>
                <c:pt idx="125">
                  <c:v>2.085</c:v>
                </c:pt>
                <c:pt idx="126">
                  <c:v>2.101</c:v>
                </c:pt>
                <c:pt idx="127">
                  <c:v>2.1179999999999999</c:v>
                </c:pt>
                <c:pt idx="128">
                  <c:v>2.1349999999999998</c:v>
                </c:pt>
                <c:pt idx="129">
                  <c:v>2.1509999999999998</c:v>
                </c:pt>
                <c:pt idx="130">
                  <c:v>2.1680000000000001</c:v>
                </c:pt>
                <c:pt idx="131">
                  <c:v>2.1850000000000001</c:v>
                </c:pt>
                <c:pt idx="132">
                  <c:v>2.2010000000000001</c:v>
                </c:pt>
                <c:pt idx="133">
                  <c:v>2.218</c:v>
                </c:pt>
                <c:pt idx="134">
                  <c:v>2.2349999999999999</c:v>
                </c:pt>
                <c:pt idx="135">
                  <c:v>2.2509999999999999</c:v>
                </c:pt>
                <c:pt idx="136">
                  <c:v>2.2679999999999998</c:v>
                </c:pt>
                <c:pt idx="137">
                  <c:v>2.2850000000000001</c:v>
                </c:pt>
                <c:pt idx="138">
                  <c:v>2.3010000000000002</c:v>
                </c:pt>
                <c:pt idx="139">
                  <c:v>2.3180000000000001</c:v>
                </c:pt>
                <c:pt idx="140">
                  <c:v>2.335</c:v>
                </c:pt>
                <c:pt idx="141">
                  <c:v>2.351</c:v>
                </c:pt>
                <c:pt idx="142">
                  <c:v>2.3679999999999999</c:v>
                </c:pt>
                <c:pt idx="143">
                  <c:v>2.3849999999999998</c:v>
                </c:pt>
                <c:pt idx="144">
                  <c:v>2.4009999999999998</c:v>
                </c:pt>
                <c:pt idx="145">
                  <c:v>2.4180000000000001</c:v>
                </c:pt>
                <c:pt idx="146">
                  <c:v>2.4350000000000001</c:v>
                </c:pt>
                <c:pt idx="147">
                  <c:v>2.4510000000000001</c:v>
                </c:pt>
                <c:pt idx="148">
                  <c:v>2.468</c:v>
                </c:pt>
                <c:pt idx="149">
                  <c:v>2.4849999999999999</c:v>
                </c:pt>
                <c:pt idx="150">
                  <c:v>2.5009999999999999</c:v>
                </c:pt>
                <c:pt idx="151">
                  <c:v>2.5179999999999998</c:v>
                </c:pt>
                <c:pt idx="152">
                  <c:v>2.5350000000000001</c:v>
                </c:pt>
                <c:pt idx="153">
                  <c:v>2.5510000000000002</c:v>
                </c:pt>
                <c:pt idx="154">
                  <c:v>2.5680000000000001</c:v>
                </c:pt>
                <c:pt idx="155">
                  <c:v>2.585</c:v>
                </c:pt>
                <c:pt idx="156">
                  <c:v>2.601</c:v>
                </c:pt>
                <c:pt idx="157">
                  <c:v>2.6179999999999999</c:v>
                </c:pt>
                <c:pt idx="158">
                  <c:v>2.6349999999999998</c:v>
                </c:pt>
                <c:pt idx="159">
                  <c:v>2.6509999999999998</c:v>
                </c:pt>
                <c:pt idx="160">
                  <c:v>2.6680000000000001</c:v>
                </c:pt>
                <c:pt idx="161">
                  <c:v>2.6850000000000001</c:v>
                </c:pt>
                <c:pt idx="162">
                  <c:v>2.7010000000000001</c:v>
                </c:pt>
                <c:pt idx="163">
                  <c:v>2.718</c:v>
                </c:pt>
                <c:pt idx="164">
                  <c:v>2.7349999999999999</c:v>
                </c:pt>
                <c:pt idx="165">
                  <c:v>2.7509999999999999</c:v>
                </c:pt>
                <c:pt idx="166">
                  <c:v>2.7679999999999998</c:v>
                </c:pt>
                <c:pt idx="167">
                  <c:v>2.7850000000000001</c:v>
                </c:pt>
                <c:pt idx="168">
                  <c:v>2.8010000000000002</c:v>
                </c:pt>
                <c:pt idx="169">
                  <c:v>2.8180000000000001</c:v>
                </c:pt>
                <c:pt idx="170">
                  <c:v>2.835</c:v>
                </c:pt>
                <c:pt idx="171">
                  <c:v>2.851</c:v>
                </c:pt>
                <c:pt idx="172">
                  <c:v>2.8679999999999999</c:v>
                </c:pt>
                <c:pt idx="173">
                  <c:v>2.8849999999999998</c:v>
                </c:pt>
                <c:pt idx="174">
                  <c:v>2.9009999999999998</c:v>
                </c:pt>
                <c:pt idx="175">
                  <c:v>2.9180000000000001</c:v>
                </c:pt>
                <c:pt idx="176">
                  <c:v>2.9350000000000001</c:v>
                </c:pt>
                <c:pt idx="177">
                  <c:v>2.9510000000000001</c:v>
                </c:pt>
                <c:pt idx="178">
                  <c:v>2.968</c:v>
                </c:pt>
                <c:pt idx="179">
                  <c:v>2.9849999999999999</c:v>
                </c:pt>
                <c:pt idx="180">
                  <c:v>3.0009999999999999</c:v>
                </c:pt>
                <c:pt idx="181">
                  <c:v>3.0179999999999998</c:v>
                </c:pt>
                <c:pt idx="182">
                  <c:v>3.0350000000000001</c:v>
                </c:pt>
                <c:pt idx="183">
                  <c:v>3.0510000000000002</c:v>
                </c:pt>
                <c:pt idx="184">
                  <c:v>3.0680000000000001</c:v>
                </c:pt>
                <c:pt idx="185">
                  <c:v>3.085</c:v>
                </c:pt>
                <c:pt idx="186">
                  <c:v>3.101</c:v>
                </c:pt>
                <c:pt idx="187">
                  <c:v>3.1179999999999999</c:v>
                </c:pt>
                <c:pt idx="188">
                  <c:v>3.1349999999999998</c:v>
                </c:pt>
                <c:pt idx="189">
                  <c:v>3.1509999999999998</c:v>
                </c:pt>
                <c:pt idx="190">
                  <c:v>3.1680000000000001</c:v>
                </c:pt>
                <c:pt idx="191">
                  <c:v>3.1850000000000001</c:v>
                </c:pt>
                <c:pt idx="192">
                  <c:v>3.2010000000000001</c:v>
                </c:pt>
                <c:pt idx="193">
                  <c:v>3.218</c:v>
                </c:pt>
                <c:pt idx="194">
                  <c:v>3.2349999999999999</c:v>
                </c:pt>
                <c:pt idx="195">
                  <c:v>3.2509999999999999</c:v>
                </c:pt>
                <c:pt idx="196">
                  <c:v>3.2679999999999998</c:v>
                </c:pt>
                <c:pt idx="197">
                  <c:v>3.2850000000000001</c:v>
                </c:pt>
                <c:pt idx="198">
                  <c:v>3.3010000000000002</c:v>
                </c:pt>
                <c:pt idx="199">
                  <c:v>3.3180000000000001</c:v>
                </c:pt>
                <c:pt idx="200">
                  <c:v>3.335</c:v>
                </c:pt>
                <c:pt idx="201">
                  <c:v>3.351</c:v>
                </c:pt>
                <c:pt idx="202">
                  <c:v>3.3679999999999999</c:v>
                </c:pt>
                <c:pt idx="203">
                  <c:v>3.3849999999999998</c:v>
                </c:pt>
                <c:pt idx="204">
                  <c:v>3.4009999999999998</c:v>
                </c:pt>
                <c:pt idx="205">
                  <c:v>3.4180000000000001</c:v>
                </c:pt>
                <c:pt idx="206">
                  <c:v>3.4350000000000001</c:v>
                </c:pt>
                <c:pt idx="207">
                  <c:v>3.4510000000000001</c:v>
                </c:pt>
                <c:pt idx="208">
                  <c:v>3.468</c:v>
                </c:pt>
                <c:pt idx="209">
                  <c:v>3.4849999999999999</c:v>
                </c:pt>
                <c:pt idx="210">
                  <c:v>3.5009999999999999</c:v>
                </c:pt>
                <c:pt idx="211">
                  <c:v>3.5179999999999998</c:v>
                </c:pt>
                <c:pt idx="212">
                  <c:v>3.5350000000000001</c:v>
                </c:pt>
                <c:pt idx="213">
                  <c:v>3.5510000000000002</c:v>
                </c:pt>
                <c:pt idx="214">
                  <c:v>3.5680000000000001</c:v>
                </c:pt>
                <c:pt idx="215">
                  <c:v>3.585</c:v>
                </c:pt>
                <c:pt idx="216">
                  <c:v>3.601</c:v>
                </c:pt>
                <c:pt idx="217">
                  <c:v>3.6179999999999999</c:v>
                </c:pt>
                <c:pt idx="218">
                  <c:v>3.6349999999999998</c:v>
                </c:pt>
                <c:pt idx="219">
                  <c:v>3.6509999999999998</c:v>
                </c:pt>
                <c:pt idx="220">
                  <c:v>3.6680000000000001</c:v>
                </c:pt>
                <c:pt idx="221">
                  <c:v>3.6850000000000001</c:v>
                </c:pt>
                <c:pt idx="222">
                  <c:v>3.7010000000000001</c:v>
                </c:pt>
                <c:pt idx="223">
                  <c:v>3.718</c:v>
                </c:pt>
                <c:pt idx="224">
                  <c:v>3.7349999999999999</c:v>
                </c:pt>
                <c:pt idx="225">
                  <c:v>3.7509999999999999</c:v>
                </c:pt>
                <c:pt idx="226">
                  <c:v>3.7679999999999998</c:v>
                </c:pt>
                <c:pt idx="227">
                  <c:v>3.7850000000000001</c:v>
                </c:pt>
                <c:pt idx="228">
                  <c:v>3.8010000000000002</c:v>
                </c:pt>
                <c:pt idx="229">
                  <c:v>3.8180000000000001</c:v>
                </c:pt>
                <c:pt idx="230">
                  <c:v>3.835</c:v>
                </c:pt>
                <c:pt idx="231">
                  <c:v>3.851</c:v>
                </c:pt>
                <c:pt idx="232">
                  <c:v>3.8679999999999999</c:v>
                </c:pt>
                <c:pt idx="233">
                  <c:v>3.8849999999999998</c:v>
                </c:pt>
                <c:pt idx="234">
                  <c:v>3.9009999999999998</c:v>
                </c:pt>
                <c:pt idx="235">
                  <c:v>3.9180000000000001</c:v>
                </c:pt>
                <c:pt idx="236">
                  <c:v>3.9350000000000001</c:v>
                </c:pt>
                <c:pt idx="237">
                  <c:v>3.9510000000000001</c:v>
                </c:pt>
                <c:pt idx="238">
                  <c:v>3.968</c:v>
                </c:pt>
                <c:pt idx="239">
                  <c:v>3.9849999999999999</c:v>
                </c:pt>
                <c:pt idx="240">
                  <c:v>4.0010000000000003</c:v>
                </c:pt>
                <c:pt idx="241">
                  <c:v>4.0179999999999998</c:v>
                </c:pt>
                <c:pt idx="242">
                  <c:v>4.0350000000000001</c:v>
                </c:pt>
                <c:pt idx="243">
                  <c:v>4.0510000000000002</c:v>
                </c:pt>
                <c:pt idx="244">
                  <c:v>4.0679999999999996</c:v>
                </c:pt>
                <c:pt idx="245">
                  <c:v>4.085</c:v>
                </c:pt>
                <c:pt idx="246">
                  <c:v>4.101</c:v>
                </c:pt>
                <c:pt idx="247">
                  <c:v>4.1180000000000003</c:v>
                </c:pt>
                <c:pt idx="248">
                  <c:v>4.1349999999999998</c:v>
                </c:pt>
                <c:pt idx="249">
                  <c:v>4.1509999999999998</c:v>
                </c:pt>
                <c:pt idx="250">
                  <c:v>4.1680000000000001</c:v>
                </c:pt>
                <c:pt idx="251">
                  <c:v>4.1849999999999996</c:v>
                </c:pt>
                <c:pt idx="252">
                  <c:v>4.2009999999999996</c:v>
                </c:pt>
                <c:pt idx="253">
                  <c:v>4.218</c:v>
                </c:pt>
                <c:pt idx="254">
                  <c:v>4.2350000000000003</c:v>
                </c:pt>
                <c:pt idx="255">
                  <c:v>4.2510000000000003</c:v>
                </c:pt>
                <c:pt idx="256">
                  <c:v>4.2679999999999998</c:v>
                </c:pt>
                <c:pt idx="257">
                  <c:v>4.2850000000000001</c:v>
                </c:pt>
                <c:pt idx="258">
                  <c:v>4.3010000000000002</c:v>
                </c:pt>
                <c:pt idx="259">
                  <c:v>4.3179999999999996</c:v>
                </c:pt>
                <c:pt idx="260">
                  <c:v>4.335</c:v>
                </c:pt>
                <c:pt idx="261">
                  <c:v>4.351</c:v>
                </c:pt>
                <c:pt idx="262">
                  <c:v>4.3680000000000003</c:v>
                </c:pt>
                <c:pt idx="263">
                  <c:v>4.3849999999999998</c:v>
                </c:pt>
                <c:pt idx="264">
                  <c:v>4.4009999999999998</c:v>
                </c:pt>
                <c:pt idx="265">
                  <c:v>4.4180000000000001</c:v>
                </c:pt>
                <c:pt idx="266">
                  <c:v>4.4349999999999996</c:v>
                </c:pt>
                <c:pt idx="267">
                  <c:v>4.4509999999999996</c:v>
                </c:pt>
                <c:pt idx="268">
                  <c:v>4.468</c:v>
                </c:pt>
                <c:pt idx="269">
                  <c:v>4.4850000000000003</c:v>
                </c:pt>
                <c:pt idx="270">
                  <c:v>4.5010000000000003</c:v>
                </c:pt>
                <c:pt idx="271">
                  <c:v>4.5179999999999998</c:v>
                </c:pt>
                <c:pt idx="272">
                  <c:v>4.5350000000000001</c:v>
                </c:pt>
                <c:pt idx="273">
                  <c:v>4.5510000000000002</c:v>
                </c:pt>
                <c:pt idx="274">
                  <c:v>4.5679999999999996</c:v>
                </c:pt>
                <c:pt idx="275">
                  <c:v>4.585</c:v>
                </c:pt>
                <c:pt idx="276">
                  <c:v>4.601</c:v>
                </c:pt>
                <c:pt idx="277">
                  <c:v>4.6180000000000003</c:v>
                </c:pt>
                <c:pt idx="278">
                  <c:v>4.6349999999999998</c:v>
                </c:pt>
                <c:pt idx="279">
                  <c:v>4.6509999999999998</c:v>
                </c:pt>
                <c:pt idx="280">
                  <c:v>4.6680000000000001</c:v>
                </c:pt>
                <c:pt idx="281">
                  <c:v>4.6849999999999996</c:v>
                </c:pt>
                <c:pt idx="282">
                  <c:v>4.7009999999999996</c:v>
                </c:pt>
                <c:pt idx="283">
                  <c:v>4.718</c:v>
                </c:pt>
                <c:pt idx="284">
                  <c:v>4.7350000000000003</c:v>
                </c:pt>
                <c:pt idx="285">
                  <c:v>4.7510000000000003</c:v>
                </c:pt>
                <c:pt idx="286">
                  <c:v>4.7679999999999998</c:v>
                </c:pt>
                <c:pt idx="287">
                  <c:v>4.7850000000000001</c:v>
                </c:pt>
                <c:pt idx="288">
                  <c:v>4.8010000000000002</c:v>
                </c:pt>
                <c:pt idx="289">
                  <c:v>4.8179999999999996</c:v>
                </c:pt>
                <c:pt idx="290">
                  <c:v>4.835</c:v>
                </c:pt>
                <c:pt idx="291">
                  <c:v>4.851</c:v>
                </c:pt>
                <c:pt idx="292">
                  <c:v>4.8680000000000003</c:v>
                </c:pt>
                <c:pt idx="293">
                  <c:v>4.8849999999999998</c:v>
                </c:pt>
                <c:pt idx="294">
                  <c:v>4.9009999999999998</c:v>
                </c:pt>
                <c:pt idx="295">
                  <c:v>4.9180000000000001</c:v>
                </c:pt>
                <c:pt idx="296">
                  <c:v>4.9349999999999996</c:v>
                </c:pt>
                <c:pt idx="297">
                  <c:v>4.9509999999999996</c:v>
                </c:pt>
                <c:pt idx="298">
                  <c:v>4.968</c:v>
                </c:pt>
                <c:pt idx="299">
                  <c:v>4.9850000000000003</c:v>
                </c:pt>
                <c:pt idx="300">
                  <c:v>5.0010000000000003</c:v>
                </c:pt>
                <c:pt idx="301">
                  <c:v>5.0179999999999998</c:v>
                </c:pt>
                <c:pt idx="302">
                  <c:v>5.0350000000000001</c:v>
                </c:pt>
                <c:pt idx="303">
                  <c:v>5.0510000000000002</c:v>
                </c:pt>
                <c:pt idx="304">
                  <c:v>5.0679999999999996</c:v>
                </c:pt>
                <c:pt idx="305">
                  <c:v>5.085</c:v>
                </c:pt>
                <c:pt idx="306">
                  <c:v>5.101</c:v>
                </c:pt>
                <c:pt idx="307">
                  <c:v>5.1180000000000003</c:v>
                </c:pt>
                <c:pt idx="308">
                  <c:v>5.1349999999999998</c:v>
                </c:pt>
                <c:pt idx="309">
                  <c:v>5.1509999999999998</c:v>
                </c:pt>
                <c:pt idx="310">
                  <c:v>5.1680000000000001</c:v>
                </c:pt>
                <c:pt idx="311">
                  <c:v>5.1849999999999996</c:v>
                </c:pt>
                <c:pt idx="312">
                  <c:v>5.2009999999999996</c:v>
                </c:pt>
                <c:pt idx="313">
                  <c:v>5.218</c:v>
                </c:pt>
                <c:pt idx="314">
                  <c:v>5.2350000000000003</c:v>
                </c:pt>
                <c:pt idx="315">
                  <c:v>5.2510000000000003</c:v>
                </c:pt>
                <c:pt idx="316">
                  <c:v>5.2679999999999998</c:v>
                </c:pt>
                <c:pt idx="317">
                  <c:v>5.2850000000000001</c:v>
                </c:pt>
                <c:pt idx="318">
                  <c:v>5.3010000000000002</c:v>
                </c:pt>
                <c:pt idx="319">
                  <c:v>5.3179999999999996</c:v>
                </c:pt>
                <c:pt idx="320">
                  <c:v>5.335</c:v>
                </c:pt>
                <c:pt idx="321">
                  <c:v>5.351</c:v>
                </c:pt>
                <c:pt idx="322">
                  <c:v>5.3680000000000003</c:v>
                </c:pt>
                <c:pt idx="323">
                  <c:v>5.3849999999999998</c:v>
                </c:pt>
                <c:pt idx="324">
                  <c:v>5.4009999999999998</c:v>
                </c:pt>
                <c:pt idx="325">
                  <c:v>5.4180000000000001</c:v>
                </c:pt>
                <c:pt idx="326">
                  <c:v>5.4349999999999996</c:v>
                </c:pt>
                <c:pt idx="327">
                  <c:v>5.4509999999999996</c:v>
                </c:pt>
                <c:pt idx="328">
                  <c:v>5.468</c:v>
                </c:pt>
                <c:pt idx="329">
                  <c:v>5.4850000000000003</c:v>
                </c:pt>
                <c:pt idx="330">
                  <c:v>5.5010000000000003</c:v>
                </c:pt>
                <c:pt idx="331">
                  <c:v>5.5179999999999998</c:v>
                </c:pt>
                <c:pt idx="332">
                  <c:v>5.5350000000000001</c:v>
                </c:pt>
                <c:pt idx="333">
                  <c:v>5.5510000000000002</c:v>
                </c:pt>
                <c:pt idx="334">
                  <c:v>5.5679999999999996</c:v>
                </c:pt>
                <c:pt idx="335">
                  <c:v>5.585</c:v>
                </c:pt>
                <c:pt idx="336">
                  <c:v>5.601</c:v>
                </c:pt>
                <c:pt idx="337">
                  <c:v>5.6180000000000003</c:v>
                </c:pt>
                <c:pt idx="338">
                  <c:v>5.6349999999999998</c:v>
                </c:pt>
                <c:pt idx="339">
                  <c:v>5.6509999999999998</c:v>
                </c:pt>
                <c:pt idx="340">
                  <c:v>5.6680000000000001</c:v>
                </c:pt>
                <c:pt idx="341">
                  <c:v>5.6849999999999996</c:v>
                </c:pt>
                <c:pt idx="342">
                  <c:v>5.7009999999999996</c:v>
                </c:pt>
                <c:pt idx="343">
                  <c:v>5.718</c:v>
                </c:pt>
                <c:pt idx="344">
                  <c:v>5.7350000000000003</c:v>
                </c:pt>
                <c:pt idx="345">
                  <c:v>5.7510000000000003</c:v>
                </c:pt>
                <c:pt idx="346">
                  <c:v>5.7679999999999998</c:v>
                </c:pt>
                <c:pt idx="347">
                  <c:v>5.7850000000000001</c:v>
                </c:pt>
                <c:pt idx="348">
                  <c:v>5.8010000000000002</c:v>
                </c:pt>
                <c:pt idx="349">
                  <c:v>5.8179999999999996</c:v>
                </c:pt>
                <c:pt idx="350">
                  <c:v>5.835</c:v>
                </c:pt>
                <c:pt idx="351">
                  <c:v>5.851</c:v>
                </c:pt>
                <c:pt idx="352">
                  <c:v>5.8680000000000003</c:v>
                </c:pt>
                <c:pt idx="353">
                  <c:v>5.8849999999999998</c:v>
                </c:pt>
                <c:pt idx="354">
                  <c:v>5.9009999999999998</c:v>
                </c:pt>
                <c:pt idx="355">
                  <c:v>5.9180000000000001</c:v>
                </c:pt>
                <c:pt idx="356">
                  <c:v>5.9349999999999996</c:v>
                </c:pt>
                <c:pt idx="357">
                  <c:v>5.9509999999999996</c:v>
                </c:pt>
                <c:pt idx="358">
                  <c:v>5.968</c:v>
                </c:pt>
                <c:pt idx="359">
                  <c:v>5.9850000000000003</c:v>
                </c:pt>
                <c:pt idx="360">
                  <c:v>6.0010000000000003</c:v>
                </c:pt>
                <c:pt idx="361">
                  <c:v>6.0179999999999998</c:v>
                </c:pt>
                <c:pt idx="362">
                  <c:v>6.0350000000000001</c:v>
                </c:pt>
                <c:pt idx="363">
                  <c:v>6.0510000000000002</c:v>
                </c:pt>
                <c:pt idx="364">
                  <c:v>6.0679999999999996</c:v>
                </c:pt>
                <c:pt idx="365">
                  <c:v>6.085</c:v>
                </c:pt>
                <c:pt idx="366">
                  <c:v>6.101</c:v>
                </c:pt>
                <c:pt idx="367">
                  <c:v>6.1180000000000003</c:v>
                </c:pt>
                <c:pt idx="368">
                  <c:v>6.1349999999999998</c:v>
                </c:pt>
                <c:pt idx="369">
                  <c:v>6.1509999999999998</c:v>
                </c:pt>
                <c:pt idx="370">
                  <c:v>6.1680000000000001</c:v>
                </c:pt>
                <c:pt idx="371">
                  <c:v>6.1849999999999996</c:v>
                </c:pt>
                <c:pt idx="372">
                  <c:v>6.2009999999999996</c:v>
                </c:pt>
                <c:pt idx="373">
                  <c:v>6.218</c:v>
                </c:pt>
                <c:pt idx="374">
                  <c:v>6.234</c:v>
                </c:pt>
                <c:pt idx="375">
                  <c:v>6.2510000000000003</c:v>
                </c:pt>
                <c:pt idx="376">
                  <c:v>6.2679999999999998</c:v>
                </c:pt>
                <c:pt idx="377">
                  <c:v>6.2839999999999998</c:v>
                </c:pt>
                <c:pt idx="378">
                  <c:v>6.3010000000000002</c:v>
                </c:pt>
                <c:pt idx="379">
                  <c:v>6.3179999999999996</c:v>
                </c:pt>
                <c:pt idx="380">
                  <c:v>6.3339999999999996</c:v>
                </c:pt>
                <c:pt idx="381">
                  <c:v>6.351</c:v>
                </c:pt>
                <c:pt idx="382">
                  <c:v>6.367</c:v>
                </c:pt>
                <c:pt idx="383">
                  <c:v>6.3840000000000003</c:v>
                </c:pt>
                <c:pt idx="384">
                  <c:v>6.4009999999999998</c:v>
                </c:pt>
                <c:pt idx="385">
                  <c:v>6.4169999999999998</c:v>
                </c:pt>
                <c:pt idx="386">
                  <c:v>6.4340000000000002</c:v>
                </c:pt>
                <c:pt idx="387">
                  <c:v>6.4509999999999996</c:v>
                </c:pt>
                <c:pt idx="388">
                  <c:v>6.4669999999999996</c:v>
                </c:pt>
                <c:pt idx="389">
                  <c:v>6.484</c:v>
                </c:pt>
                <c:pt idx="390">
                  <c:v>6.5010000000000003</c:v>
                </c:pt>
                <c:pt idx="391">
                  <c:v>6.5170000000000003</c:v>
                </c:pt>
                <c:pt idx="392">
                  <c:v>6.5339999999999998</c:v>
                </c:pt>
                <c:pt idx="393">
                  <c:v>6.5510000000000002</c:v>
                </c:pt>
                <c:pt idx="394">
                  <c:v>6.5670000000000002</c:v>
                </c:pt>
                <c:pt idx="395">
                  <c:v>6.5839999999999996</c:v>
                </c:pt>
                <c:pt idx="396">
                  <c:v>6.601</c:v>
                </c:pt>
                <c:pt idx="397">
                  <c:v>6.617</c:v>
                </c:pt>
                <c:pt idx="398">
                  <c:v>6.6340000000000003</c:v>
                </c:pt>
                <c:pt idx="399">
                  <c:v>6.6509999999999998</c:v>
                </c:pt>
                <c:pt idx="400">
                  <c:v>6.6669999999999998</c:v>
                </c:pt>
                <c:pt idx="401">
                  <c:v>6.6840000000000002</c:v>
                </c:pt>
                <c:pt idx="402">
                  <c:v>6.7009999999999996</c:v>
                </c:pt>
                <c:pt idx="403">
                  <c:v>6.7169999999999996</c:v>
                </c:pt>
                <c:pt idx="404">
                  <c:v>6.734</c:v>
                </c:pt>
                <c:pt idx="405">
                  <c:v>6.7510000000000003</c:v>
                </c:pt>
                <c:pt idx="406">
                  <c:v>6.7670000000000003</c:v>
                </c:pt>
                <c:pt idx="407">
                  <c:v>6.7839999999999998</c:v>
                </c:pt>
                <c:pt idx="408">
                  <c:v>6.8010000000000002</c:v>
                </c:pt>
                <c:pt idx="409">
                  <c:v>6.8170000000000002</c:v>
                </c:pt>
                <c:pt idx="410">
                  <c:v>6.8339999999999996</c:v>
                </c:pt>
                <c:pt idx="411">
                  <c:v>6.851</c:v>
                </c:pt>
                <c:pt idx="412">
                  <c:v>6.867</c:v>
                </c:pt>
                <c:pt idx="413">
                  <c:v>6.8840000000000003</c:v>
                </c:pt>
                <c:pt idx="414">
                  <c:v>6.9009999999999998</c:v>
                </c:pt>
                <c:pt idx="415">
                  <c:v>6.9169999999999998</c:v>
                </c:pt>
                <c:pt idx="416">
                  <c:v>6.9340000000000002</c:v>
                </c:pt>
                <c:pt idx="417">
                  <c:v>6.9509999999999996</c:v>
                </c:pt>
                <c:pt idx="418">
                  <c:v>6.9669999999999996</c:v>
                </c:pt>
                <c:pt idx="419">
                  <c:v>6.984</c:v>
                </c:pt>
                <c:pt idx="420">
                  <c:v>7.0010000000000003</c:v>
                </c:pt>
                <c:pt idx="421">
                  <c:v>7.0170000000000003</c:v>
                </c:pt>
                <c:pt idx="422">
                  <c:v>7.0339999999999998</c:v>
                </c:pt>
                <c:pt idx="423">
                  <c:v>7.0510000000000002</c:v>
                </c:pt>
                <c:pt idx="424">
                  <c:v>7.0670000000000002</c:v>
                </c:pt>
                <c:pt idx="425">
                  <c:v>7.0839999999999996</c:v>
                </c:pt>
                <c:pt idx="426">
                  <c:v>7.101</c:v>
                </c:pt>
                <c:pt idx="427">
                  <c:v>7.117</c:v>
                </c:pt>
                <c:pt idx="428">
                  <c:v>7.1340000000000003</c:v>
                </c:pt>
                <c:pt idx="429">
                  <c:v>7.1509999999999998</c:v>
                </c:pt>
                <c:pt idx="430">
                  <c:v>7.1669999999999998</c:v>
                </c:pt>
                <c:pt idx="431">
                  <c:v>7.1840000000000002</c:v>
                </c:pt>
                <c:pt idx="432">
                  <c:v>7.2009999999999996</c:v>
                </c:pt>
                <c:pt idx="433">
                  <c:v>7.2169999999999996</c:v>
                </c:pt>
                <c:pt idx="434">
                  <c:v>7.234</c:v>
                </c:pt>
                <c:pt idx="435">
                  <c:v>7.2510000000000003</c:v>
                </c:pt>
                <c:pt idx="436">
                  <c:v>7.2670000000000003</c:v>
                </c:pt>
                <c:pt idx="437">
                  <c:v>7.2839999999999998</c:v>
                </c:pt>
                <c:pt idx="438">
                  <c:v>7.3010000000000002</c:v>
                </c:pt>
                <c:pt idx="439">
                  <c:v>7.3170000000000002</c:v>
                </c:pt>
                <c:pt idx="440">
                  <c:v>7.3339999999999996</c:v>
                </c:pt>
                <c:pt idx="441">
                  <c:v>7.351</c:v>
                </c:pt>
                <c:pt idx="442">
                  <c:v>7.367</c:v>
                </c:pt>
                <c:pt idx="443">
                  <c:v>7.3840000000000003</c:v>
                </c:pt>
                <c:pt idx="444">
                  <c:v>7.4009999999999998</c:v>
                </c:pt>
                <c:pt idx="445">
                  <c:v>7.4169999999999998</c:v>
                </c:pt>
                <c:pt idx="446">
                  <c:v>7.4340000000000002</c:v>
                </c:pt>
                <c:pt idx="447">
                  <c:v>7.4509999999999996</c:v>
                </c:pt>
                <c:pt idx="448">
                  <c:v>7.4669999999999996</c:v>
                </c:pt>
                <c:pt idx="449">
                  <c:v>7.484</c:v>
                </c:pt>
                <c:pt idx="450">
                  <c:v>7.5010000000000003</c:v>
                </c:pt>
                <c:pt idx="451">
                  <c:v>7.5170000000000003</c:v>
                </c:pt>
                <c:pt idx="452">
                  <c:v>7.5339999999999998</c:v>
                </c:pt>
                <c:pt idx="453">
                  <c:v>7.5510000000000002</c:v>
                </c:pt>
                <c:pt idx="454">
                  <c:v>7.5670000000000002</c:v>
                </c:pt>
                <c:pt idx="455">
                  <c:v>7.5839999999999996</c:v>
                </c:pt>
                <c:pt idx="456">
                  <c:v>7.601</c:v>
                </c:pt>
                <c:pt idx="457">
                  <c:v>7.617</c:v>
                </c:pt>
                <c:pt idx="458">
                  <c:v>7.6340000000000003</c:v>
                </c:pt>
                <c:pt idx="459">
                  <c:v>7.6509999999999998</c:v>
                </c:pt>
                <c:pt idx="460">
                  <c:v>7.6669999999999998</c:v>
                </c:pt>
                <c:pt idx="461">
                  <c:v>7.6840000000000002</c:v>
                </c:pt>
                <c:pt idx="462">
                  <c:v>7.7009999999999996</c:v>
                </c:pt>
                <c:pt idx="463">
                  <c:v>7.7169999999999996</c:v>
                </c:pt>
                <c:pt idx="464">
                  <c:v>7.734</c:v>
                </c:pt>
                <c:pt idx="465">
                  <c:v>7.7510000000000003</c:v>
                </c:pt>
                <c:pt idx="466">
                  <c:v>7.7670000000000003</c:v>
                </c:pt>
                <c:pt idx="467">
                  <c:v>7.7839999999999998</c:v>
                </c:pt>
                <c:pt idx="468">
                  <c:v>7.8010000000000002</c:v>
                </c:pt>
                <c:pt idx="469">
                  <c:v>7.8170000000000002</c:v>
                </c:pt>
                <c:pt idx="470">
                  <c:v>7.8339999999999996</c:v>
                </c:pt>
                <c:pt idx="471">
                  <c:v>7.851</c:v>
                </c:pt>
                <c:pt idx="472">
                  <c:v>7.867</c:v>
                </c:pt>
                <c:pt idx="473">
                  <c:v>7.8840000000000003</c:v>
                </c:pt>
                <c:pt idx="474">
                  <c:v>7.9009999999999998</c:v>
                </c:pt>
                <c:pt idx="475">
                  <c:v>7.9169999999999998</c:v>
                </c:pt>
                <c:pt idx="476">
                  <c:v>7.9340000000000002</c:v>
                </c:pt>
                <c:pt idx="477">
                  <c:v>7.9509999999999996</c:v>
                </c:pt>
                <c:pt idx="478">
                  <c:v>7.9669999999999996</c:v>
                </c:pt>
                <c:pt idx="479">
                  <c:v>7.984</c:v>
                </c:pt>
                <c:pt idx="480">
                  <c:v>8.0009999999999994</c:v>
                </c:pt>
                <c:pt idx="481">
                  <c:v>8.0169999999999995</c:v>
                </c:pt>
                <c:pt idx="482">
                  <c:v>8.0340000000000007</c:v>
                </c:pt>
                <c:pt idx="483">
                  <c:v>8.0510000000000002</c:v>
                </c:pt>
                <c:pt idx="484">
                  <c:v>8.0670000000000002</c:v>
                </c:pt>
                <c:pt idx="485">
                  <c:v>8.0839999999999996</c:v>
                </c:pt>
                <c:pt idx="486">
                  <c:v>8.1010000000000009</c:v>
                </c:pt>
                <c:pt idx="487">
                  <c:v>8.1170000000000009</c:v>
                </c:pt>
                <c:pt idx="488">
                  <c:v>8.1340000000000003</c:v>
                </c:pt>
                <c:pt idx="489">
                  <c:v>8.1509999999999998</c:v>
                </c:pt>
                <c:pt idx="490">
                  <c:v>8.1669999999999998</c:v>
                </c:pt>
                <c:pt idx="491">
                  <c:v>8.1839999999999993</c:v>
                </c:pt>
                <c:pt idx="492">
                  <c:v>8.2010000000000005</c:v>
                </c:pt>
                <c:pt idx="493">
                  <c:v>8.2170000000000005</c:v>
                </c:pt>
                <c:pt idx="494">
                  <c:v>8.234</c:v>
                </c:pt>
                <c:pt idx="495">
                  <c:v>8.2509999999999994</c:v>
                </c:pt>
                <c:pt idx="496">
                  <c:v>8.2669999999999995</c:v>
                </c:pt>
                <c:pt idx="497">
                  <c:v>8.2840000000000007</c:v>
                </c:pt>
                <c:pt idx="498">
                  <c:v>8.3010000000000002</c:v>
                </c:pt>
                <c:pt idx="499">
                  <c:v>8.3170000000000002</c:v>
                </c:pt>
                <c:pt idx="500">
                  <c:v>8.3339999999999996</c:v>
                </c:pt>
                <c:pt idx="501">
                  <c:v>8.3510000000000009</c:v>
                </c:pt>
                <c:pt idx="502">
                  <c:v>8.3670000000000009</c:v>
                </c:pt>
                <c:pt idx="503">
                  <c:v>8.3840000000000003</c:v>
                </c:pt>
                <c:pt idx="504">
                  <c:v>8.4009999999999998</c:v>
                </c:pt>
                <c:pt idx="505">
                  <c:v>8.4169999999999998</c:v>
                </c:pt>
                <c:pt idx="506">
                  <c:v>8.4339999999999993</c:v>
                </c:pt>
                <c:pt idx="507">
                  <c:v>8.4510000000000005</c:v>
                </c:pt>
                <c:pt idx="508">
                  <c:v>8.4670000000000005</c:v>
                </c:pt>
                <c:pt idx="509">
                  <c:v>8.484</c:v>
                </c:pt>
                <c:pt idx="510">
                  <c:v>8.5009999999999994</c:v>
                </c:pt>
                <c:pt idx="511">
                  <c:v>8.5169999999999995</c:v>
                </c:pt>
                <c:pt idx="512">
                  <c:v>8.5340000000000007</c:v>
                </c:pt>
                <c:pt idx="513">
                  <c:v>8.5510000000000002</c:v>
                </c:pt>
                <c:pt idx="514">
                  <c:v>8.5670000000000002</c:v>
                </c:pt>
                <c:pt idx="515">
                  <c:v>8.5839999999999996</c:v>
                </c:pt>
                <c:pt idx="516">
                  <c:v>8.6010000000000009</c:v>
                </c:pt>
                <c:pt idx="517">
                  <c:v>8.6170000000000009</c:v>
                </c:pt>
                <c:pt idx="518">
                  <c:v>8.6340000000000003</c:v>
                </c:pt>
                <c:pt idx="519">
                  <c:v>8.6509999999999998</c:v>
                </c:pt>
                <c:pt idx="520">
                  <c:v>8.6669999999999998</c:v>
                </c:pt>
                <c:pt idx="521">
                  <c:v>8.6839999999999993</c:v>
                </c:pt>
                <c:pt idx="522">
                  <c:v>8.7010000000000005</c:v>
                </c:pt>
                <c:pt idx="523">
                  <c:v>8.7170000000000005</c:v>
                </c:pt>
                <c:pt idx="524">
                  <c:v>8.734</c:v>
                </c:pt>
                <c:pt idx="525">
                  <c:v>8.7509999999999994</c:v>
                </c:pt>
                <c:pt idx="526">
                  <c:v>8.7669999999999995</c:v>
                </c:pt>
                <c:pt idx="527">
                  <c:v>8.7840000000000007</c:v>
                </c:pt>
                <c:pt idx="528">
                  <c:v>8.8010000000000002</c:v>
                </c:pt>
                <c:pt idx="529">
                  <c:v>8.8170000000000002</c:v>
                </c:pt>
                <c:pt idx="530">
                  <c:v>8.8339999999999996</c:v>
                </c:pt>
                <c:pt idx="531">
                  <c:v>8.8510000000000009</c:v>
                </c:pt>
                <c:pt idx="532">
                  <c:v>8.8670000000000009</c:v>
                </c:pt>
                <c:pt idx="533">
                  <c:v>8.8840000000000003</c:v>
                </c:pt>
                <c:pt idx="534">
                  <c:v>8.9009999999999998</c:v>
                </c:pt>
                <c:pt idx="535">
                  <c:v>8.9169999999999998</c:v>
                </c:pt>
                <c:pt idx="536">
                  <c:v>8.9339999999999993</c:v>
                </c:pt>
                <c:pt idx="537">
                  <c:v>8.9510000000000005</c:v>
                </c:pt>
                <c:pt idx="538">
                  <c:v>8.9670000000000005</c:v>
                </c:pt>
                <c:pt idx="539">
                  <c:v>8.984</c:v>
                </c:pt>
                <c:pt idx="540">
                  <c:v>9.0009999999999994</c:v>
                </c:pt>
                <c:pt idx="541">
                  <c:v>9.0169999999999995</c:v>
                </c:pt>
                <c:pt idx="542">
                  <c:v>9.0340000000000007</c:v>
                </c:pt>
                <c:pt idx="543">
                  <c:v>9.0510000000000002</c:v>
                </c:pt>
                <c:pt idx="544">
                  <c:v>9.0670000000000002</c:v>
                </c:pt>
                <c:pt idx="545">
                  <c:v>9.0839999999999996</c:v>
                </c:pt>
                <c:pt idx="546">
                  <c:v>9.1010000000000009</c:v>
                </c:pt>
                <c:pt idx="547">
                  <c:v>9.1170000000000009</c:v>
                </c:pt>
                <c:pt idx="548">
                  <c:v>9.1340000000000003</c:v>
                </c:pt>
                <c:pt idx="549">
                  <c:v>9.1509999999999998</c:v>
                </c:pt>
                <c:pt idx="550">
                  <c:v>9.1669999999999998</c:v>
                </c:pt>
                <c:pt idx="551">
                  <c:v>9.1839999999999993</c:v>
                </c:pt>
                <c:pt idx="552">
                  <c:v>9.2010000000000005</c:v>
                </c:pt>
                <c:pt idx="553">
                  <c:v>9.2170000000000005</c:v>
                </c:pt>
                <c:pt idx="554">
                  <c:v>9.234</c:v>
                </c:pt>
                <c:pt idx="555">
                  <c:v>9.2509999999999994</c:v>
                </c:pt>
                <c:pt idx="556">
                  <c:v>9.2669999999999995</c:v>
                </c:pt>
                <c:pt idx="557">
                  <c:v>9.2840000000000007</c:v>
                </c:pt>
                <c:pt idx="558">
                  <c:v>9.3010000000000002</c:v>
                </c:pt>
                <c:pt idx="559">
                  <c:v>9.3170000000000002</c:v>
                </c:pt>
                <c:pt idx="560">
                  <c:v>9.3339999999999996</c:v>
                </c:pt>
                <c:pt idx="561">
                  <c:v>9.3510000000000009</c:v>
                </c:pt>
                <c:pt idx="562">
                  <c:v>9.3670000000000009</c:v>
                </c:pt>
                <c:pt idx="563">
                  <c:v>9.3840000000000003</c:v>
                </c:pt>
                <c:pt idx="564">
                  <c:v>9.4009999999999998</c:v>
                </c:pt>
                <c:pt idx="565">
                  <c:v>9.4169999999999998</c:v>
                </c:pt>
                <c:pt idx="566">
                  <c:v>9.4339999999999993</c:v>
                </c:pt>
                <c:pt idx="567">
                  <c:v>9.4510000000000005</c:v>
                </c:pt>
                <c:pt idx="568">
                  <c:v>9.4670000000000005</c:v>
                </c:pt>
                <c:pt idx="569">
                  <c:v>9.484</c:v>
                </c:pt>
                <c:pt idx="570">
                  <c:v>9.5009999999999994</c:v>
                </c:pt>
                <c:pt idx="571">
                  <c:v>9.5169999999999995</c:v>
                </c:pt>
                <c:pt idx="572">
                  <c:v>9.5340000000000007</c:v>
                </c:pt>
                <c:pt idx="573">
                  <c:v>9.5510000000000002</c:v>
                </c:pt>
                <c:pt idx="574">
                  <c:v>9.5670000000000002</c:v>
                </c:pt>
                <c:pt idx="575">
                  <c:v>9.5839999999999996</c:v>
                </c:pt>
                <c:pt idx="576">
                  <c:v>9.6010000000000009</c:v>
                </c:pt>
                <c:pt idx="577">
                  <c:v>9.6170000000000009</c:v>
                </c:pt>
                <c:pt idx="578">
                  <c:v>9.6340000000000003</c:v>
                </c:pt>
                <c:pt idx="579">
                  <c:v>9.6509999999999998</c:v>
                </c:pt>
                <c:pt idx="580">
                  <c:v>9.6669999999999998</c:v>
                </c:pt>
                <c:pt idx="581">
                  <c:v>9.6839999999999993</c:v>
                </c:pt>
                <c:pt idx="582">
                  <c:v>9.7010000000000005</c:v>
                </c:pt>
                <c:pt idx="583">
                  <c:v>9.7170000000000005</c:v>
                </c:pt>
                <c:pt idx="584">
                  <c:v>9.734</c:v>
                </c:pt>
                <c:pt idx="585">
                  <c:v>9.7509999999999994</c:v>
                </c:pt>
                <c:pt idx="586">
                  <c:v>9.7669999999999995</c:v>
                </c:pt>
                <c:pt idx="587">
                  <c:v>9.7840000000000007</c:v>
                </c:pt>
                <c:pt idx="588">
                  <c:v>9.8010000000000002</c:v>
                </c:pt>
                <c:pt idx="589">
                  <c:v>9.8170000000000002</c:v>
                </c:pt>
                <c:pt idx="590">
                  <c:v>9.8339999999999996</c:v>
                </c:pt>
                <c:pt idx="591">
                  <c:v>9.8510000000000009</c:v>
                </c:pt>
                <c:pt idx="592">
                  <c:v>9.8670000000000009</c:v>
                </c:pt>
                <c:pt idx="593">
                  <c:v>9.8840000000000003</c:v>
                </c:pt>
                <c:pt idx="594">
                  <c:v>9.9009999999999998</c:v>
                </c:pt>
                <c:pt idx="595">
                  <c:v>9.9169999999999998</c:v>
                </c:pt>
                <c:pt idx="596">
                  <c:v>9.9339999999999993</c:v>
                </c:pt>
                <c:pt idx="597">
                  <c:v>9.9510000000000005</c:v>
                </c:pt>
                <c:pt idx="598">
                  <c:v>9.9670000000000005</c:v>
                </c:pt>
                <c:pt idx="599">
                  <c:v>9.984</c:v>
                </c:pt>
                <c:pt idx="600">
                  <c:v>10</c:v>
                </c:pt>
                <c:pt idx="601">
                  <c:v>10.01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10.06</c:v>
                </c:pt>
                <c:pt idx="605">
                  <c:v>10.08</c:v>
                </c:pt>
                <c:pt idx="606">
                  <c:v>10.1</c:v>
                </c:pt>
                <c:pt idx="607">
                  <c:v>10.11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10.16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10.210000000000001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10.26</c:v>
                </c:pt>
                <c:pt idx="617">
                  <c:v>10.28</c:v>
                </c:pt>
                <c:pt idx="618">
                  <c:v>10.3</c:v>
                </c:pt>
                <c:pt idx="619">
                  <c:v>10.31</c:v>
                </c:pt>
                <c:pt idx="620">
                  <c:v>10.33</c:v>
                </c:pt>
                <c:pt idx="621">
                  <c:v>10.35</c:v>
                </c:pt>
                <c:pt idx="622">
                  <c:v>10.36</c:v>
                </c:pt>
                <c:pt idx="623">
                  <c:v>10.38</c:v>
                </c:pt>
                <c:pt idx="624">
                  <c:v>10.4</c:v>
                </c:pt>
                <c:pt idx="625">
                  <c:v>10.41</c:v>
                </c:pt>
                <c:pt idx="626">
                  <c:v>10.43</c:v>
                </c:pt>
                <c:pt idx="627">
                  <c:v>10.45</c:v>
                </c:pt>
                <c:pt idx="628">
                  <c:v>10.46</c:v>
                </c:pt>
                <c:pt idx="629">
                  <c:v>10.48</c:v>
                </c:pt>
                <c:pt idx="630">
                  <c:v>10.5</c:v>
                </c:pt>
                <c:pt idx="631">
                  <c:v>10.51</c:v>
                </c:pt>
                <c:pt idx="632">
                  <c:v>10.53</c:v>
                </c:pt>
                <c:pt idx="633">
                  <c:v>10.55</c:v>
                </c:pt>
                <c:pt idx="634">
                  <c:v>10.56</c:v>
                </c:pt>
                <c:pt idx="635">
                  <c:v>10.58</c:v>
                </c:pt>
                <c:pt idx="636">
                  <c:v>10.6</c:v>
                </c:pt>
                <c:pt idx="637">
                  <c:v>10.61</c:v>
                </c:pt>
                <c:pt idx="638">
                  <c:v>10.63</c:v>
                </c:pt>
                <c:pt idx="639">
                  <c:v>10.65</c:v>
                </c:pt>
                <c:pt idx="640">
                  <c:v>10.66</c:v>
                </c:pt>
                <c:pt idx="641">
                  <c:v>10.68</c:v>
                </c:pt>
                <c:pt idx="642">
                  <c:v>10.7</c:v>
                </c:pt>
                <c:pt idx="643">
                  <c:v>10.71</c:v>
                </c:pt>
                <c:pt idx="644">
                  <c:v>10.73</c:v>
                </c:pt>
                <c:pt idx="645">
                  <c:v>10.75</c:v>
                </c:pt>
                <c:pt idx="646">
                  <c:v>10.76</c:v>
                </c:pt>
                <c:pt idx="647">
                  <c:v>10.78</c:v>
                </c:pt>
                <c:pt idx="648">
                  <c:v>10.8</c:v>
                </c:pt>
                <c:pt idx="649">
                  <c:v>10.81</c:v>
                </c:pt>
                <c:pt idx="650">
                  <c:v>10.83</c:v>
                </c:pt>
                <c:pt idx="651">
                  <c:v>10.85</c:v>
                </c:pt>
                <c:pt idx="652">
                  <c:v>10.86</c:v>
                </c:pt>
                <c:pt idx="653">
                  <c:v>10.88</c:v>
                </c:pt>
                <c:pt idx="654">
                  <c:v>10.9</c:v>
                </c:pt>
                <c:pt idx="655">
                  <c:v>10.91</c:v>
                </c:pt>
                <c:pt idx="656">
                  <c:v>10.93</c:v>
                </c:pt>
                <c:pt idx="657">
                  <c:v>10.95</c:v>
                </c:pt>
                <c:pt idx="658">
                  <c:v>10.96</c:v>
                </c:pt>
                <c:pt idx="659">
                  <c:v>10.98</c:v>
                </c:pt>
                <c:pt idx="660">
                  <c:v>11</c:v>
                </c:pt>
                <c:pt idx="661">
                  <c:v>11.01</c:v>
                </c:pt>
                <c:pt idx="662">
                  <c:v>11.03</c:v>
                </c:pt>
                <c:pt idx="663">
                  <c:v>11.05</c:v>
                </c:pt>
                <c:pt idx="664">
                  <c:v>11.06</c:v>
                </c:pt>
                <c:pt idx="665">
                  <c:v>11.08</c:v>
                </c:pt>
                <c:pt idx="666">
                  <c:v>11.1</c:v>
                </c:pt>
                <c:pt idx="667">
                  <c:v>11.11</c:v>
                </c:pt>
                <c:pt idx="668">
                  <c:v>11.13</c:v>
                </c:pt>
                <c:pt idx="669">
                  <c:v>11.15</c:v>
                </c:pt>
                <c:pt idx="670">
                  <c:v>11.16</c:v>
                </c:pt>
                <c:pt idx="671">
                  <c:v>11.18</c:v>
                </c:pt>
                <c:pt idx="672">
                  <c:v>11.2</c:v>
                </c:pt>
                <c:pt idx="673">
                  <c:v>11.21</c:v>
                </c:pt>
                <c:pt idx="674">
                  <c:v>11.23</c:v>
                </c:pt>
                <c:pt idx="675">
                  <c:v>11.25</c:v>
                </c:pt>
                <c:pt idx="676">
                  <c:v>11.26</c:v>
                </c:pt>
                <c:pt idx="677">
                  <c:v>11.28</c:v>
                </c:pt>
                <c:pt idx="678">
                  <c:v>11.3</c:v>
                </c:pt>
                <c:pt idx="679">
                  <c:v>11.31</c:v>
                </c:pt>
                <c:pt idx="680">
                  <c:v>11.33</c:v>
                </c:pt>
                <c:pt idx="681">
                  <c:v>11.35</c:v>
                </c:pt>
                <c:pt idx="682">
                  <c:v>11.36</c:v>
                </c:pt>
                <c:pt idx="683">
                  <c:v>11.38</c:v>
                </c:pt>
                <c:pt idx="684">
                  <c:v>11.4</c:v>
                </c:pt>
                <c:pt idx="685">
                  <c:v>11.41</c:v>
                </c:pt>
                <c:pt idx="686">
                  <c:v>11.43</c:v>
                </c:pt>
                <c:pt idx="687">
                  <c:v>11.45</c:v>
                </c:pt>
                <c:pt idx="688">
                  <c:v>11.46</c:v>
                </c:pt>
                <c:pt idx="689">
                  <c:v>11.48</c:v>
                </c:pt>
                <c:pt idx="690">
                  <c:v>11.5</c:v>
                </c:pt>
                <c:pt idx="691">
                  <c:v>11.51</c:v>
                </c:pt>
                <c:pt idx="692">
                  <c:v>11.53</c:v>
                </c:pt>
                <c:pt idx="693">
                  <c:v>11.55</c:v>
                </c:pt>
                <c:pt idx="694">
                  <c:v>11.56</c:v>
                </c:pt>
                <c:pt idx="695">
                  <c:v>11.58</c:v>
                </c:pt>
                <c:pt idx="696">
                  <c:v>11.6</c:v>
                </c:pt>
                <c:pt idx="697">
                  <c:v>11.61</c:v>
                </c:pt>
                <c:pt idx="698">
                  <c:v>11.63</c:v>
                </c:pt>
                <c:pt idx="699">
                  <c:v>11.65</c:v>
                </c:pt>
                <c:pt idx="700">
                  <c:v>11.66</c:v>
                </c:pt>
                <c:pt idx="701">
                  <c:v>11.68</c:v>
                </c:pt>
                <c:pt idx="702">
                  <c:v>11.7</c:v>
                </c:pt>
                <c:pt idx="703">
                  <c:v>11.71</c:v>
                </c:pt>
                <c:pt idx="704">
                  <c:v>11.73</c:v>
                </c:pt>
                <c:pt idx="705">
                  <c:v>11.75</c:v>
                </c:pt>
                <c:pt idx="706">
                  <c:v>11.76</c:v>
                </c:pt>
                <c:pt idx="707">
                  <c:v>11.78</c:v>
                </c:pt>
                <c:pt idx="708">
                  <c:v>11.8</c:v>
                </c:pt>
                <c:pt idx="709">
                  <c:v>11.81</c:v>
                </c:pt>
                <c:pt idx="710">
                  <c:v>11.83</c:v>
                </c:pt>
                <c:pt idx="711">
                  <c:v>11.85</c:v>
                </c:pt>
                <c:pt idx="712">
                  <c:v>11.86</c:v>
                </c:pt>
                <c:pt idx="713">
                  <c:v>11.88</c:v>
                </c:pt>
                <c:pt idx="714">
                  <c:v>11.9</c:v>
                </c:pt>
                <c:pt idx="715">
                  <c:v>11.91</c:v>
                </c:pt>
                <c:pt idx="716">
                  <c:v>11.93</c:v>
                </c:pt>
                <c:pt idx="717">
                  <c:v>11.95</c:v>
                </c:pt>
                <c:pt idx="718">
                  <c:v>11.96</c:v>
                </c:pt>
                <c:pt idx="719">
                  <c:v>11.98</c:v>
                </c:pt>
                <c:pt idx="720">
                  <c:v>12</c:v>
                </c:pt>
                <c:pt idx="721">
                  <c:v>12.01</c:v>
                </c:pt>
                <c:pt idx="722">
                  <c:v>12.03</c:v>
                </c:pt>
                <c:pt idx="723">
                  <c:v>12.05</c:v>
                </c:pt>
                <c:pt idx="724">
                  <c:v>12.06</c:v>
                </c:pt>
                <c:pt idx="725">
                  <c:v>12.08</c:v>
                </c:pt>
                <c:pt idx="726">
                  <c:v>12.1</c:v>
                </c:pt>
                <c:pt idx="727">
                  <c:v>12.11</c:v>
                </c:pt>
                <c:pt idx="728">
                  <c:v>12.13</c:v>
                </c:pt>
                <c:pt idx="729">
                  <c:v>12.15</c:v>
                </c:pt>
                <c:pt idx="730">
                  <c:v>12.16</c:v>
                </c:pt>
                <c:pt idx="731">
                  <c:v>12.18</c:v>
                </c:pt>
                <c:pt idx="732">
                  <c:v>12.2</c:v>
                </c:pt>
                <c:pt idx="733">
                  <c:v>12.21</c:v>
                </c:pt>
                <c:pt idx="734">
                  <c:v>12.23</c:v>
                </c:pt>
                <c:pt idx="735">
                  <c:v>12.25</c:v>
                </c:pt>
                <c:pt idx="736">
                  <c:v>12.26</c:v>
                </c:pt>
                <c:pt idx="737">
                  <c:v>12.28</c:v>
                </c:pt>
                <c:pt idx="738">
                  <c:v>12.3</c:v>
                </c:pt>
                <c:pt idx="739">
                  <c:v>12.31</c:v>
                </c:pt>
                <c:pt idx="740">
                  <c:v>12.33</c:v>
                </c:pt>
                <c:pt idx="741">
                  <c:v>12.35</c:v>
                </c:pt>
                <c:pt idx="742">
                  <c:v>12.36</c:v>
                </c:pt>
                <c:pt idx="743">
                  <c:v>12.38</c:v>
                </c:pt>
                <c:pt idx="744">
                  <c:v>12.4</c:v>
                </c:pt>
                <c:pt idx="745">
                  <c:v>12.41</c:v>
                </c:pt>
                <c:pt idx="746">
                  <c:v>12.43</c:v>
                </c:pt>
                <c:pt idx="747">
                  <c:v>12.45</c:v>
                </c:pt>
                <c:pt idx="748">
                  <c:v>12.46</c:v>
                </c:pt>
                <c:pt idx="749">
                  <c:v>12.48</c:v>
                </c:pt>
                <c:pt idx="750">
                  <c:v>12.5</c:v>
                </c:pt>
                <c:pt idx="751">
                  <c:v>12.51</c:v>
                </c:pt>
                <c:pt idx="752">
                  <c:v>12.53</c:v>
                </c:pt>
                <c:pt idx="753">
                  <c:v>12.55</c:v>
                </c:pt>
                <c:pt idx="754">
                  <c:v>12.56</c:v>
                </c:pt>
                <c:pt idx="755">
                  <c:v>12.58</c:v>
                </c:pt>
                <c:pt idx="756">
                  <c:v>12.6</c:v>
                </c:pt>
                <c:pt idx="757">
                  <c:v>12.61</c:v>
                </c:pt>
                <c:pt idx="758">
                  <c:v>12.63</c:v>
                </c:pt>
                <c:pt idx="759">
                  <c:v>12.65</c:v>
                </c:pt>
                <c:pt idx="760">
                  <c:v>12.66</c:v>
                </c:pt>
                <c:pt idx="761">
                  <c:v>12.68</c:v>
                </c:pt>
                <c:pt idx="762">
                  <c:v>12.7</c:v>
                </c:pt>
                <c:pt idx="763">
                  <c:v>12.71</c:v>
                </c:pt>
                <c:pt idx="764">
                  <c:v>12.73</c:v>
                </c:pt>
                <c:pt idx="765">
                  <c:v>12.75</c:v>
                </c:pt>
                <c:pt idx="766">
                  <c:v>12.76</c:v>
                </c:pt>
                <c:pt idx="767">
                  <c:v>12.78</c:v>
                </c:pt>
                <c:pt idx="768">
                  <c:v>12.8</c:v>
                </c:pt>
                <c:pt idx="769">
                  <c:v>12.81</c:v>
                </c:pt>
                <c:pt idx="770">
                  <c:v>12.83</c:v>
                </c:pt>
                <c:pt idx="771">
                  <c:v>12.85</c:v>
                </c:pt>
                <c:pt idx="772">
                  <c:v>12.86</c:v>
                </c:pt>
                <c:pt idx="773">
                  <c:v>12.88</c:v>
                </c:pt>
                <c:pt idx="774">
                  <c:v>12.9</c:v>
                </c:pt>
                <c:pt idx="775">
                  <c:v>12.91</c:v>
                </c:pt>
                <c:pt idx="776">
                  <c:v>12.93</c:v>
                </c:pt>
                <c:pt idx="777">
                  <c:v>12.95</c:v>
                </c:pt>
                <c:pt idx="778">
                  <c:v>12.96</c:v>
                </c:pt>
                <c:pt idx="779">
                  <c:v>12.98</c:v>
                </c:pt>
                <c:pt idx="780">
                  <c:v>13</c:v>
                </c:pt>
                <c:pt idx="781">
                  <c:v>13.01</c:v>
                </c:pt>
                <c:pt idx="782">
                  <c:v>13.03</c:v>
                </c:pt>
                <c:pt idx="783">
                  <c:v>13.05</c:v>
                </c:pt>
                <c:pt idx="784">
                  <c:v>13.06</c:v>
                </c:pt>
                <c:pt idx="785">
                  <c:v>13.08</c:v>
                </c:pt>
                <c:pt idx="786">
                  <c:v>13.1</c:v>
                </c:pt>
                <c:pt idx="787">
                  <c:v>13.11</c:v>
                </c:pt>
                <c:pt idx="788">
                  <c:v>13.13</c:v>
                </c:pt>
                <c:pt idx="789">
                  <c:v>13.15</c:v>
                </c:pt>
                <c:pt idx="790">
                  <c:v>13.16</c:v>
                </c:pt>
                <c:pt idx="791">
                  <c:v>13.18</c:v>
                </c:pt>
                <c:pt idx="792">
                  <c:v>13.2</c:v>
                </c:pt>
                <c:pt idx="793">
                  <c:v>13.21</c:v>
                </c:pt>
                <c:pt idx="794">
                  <c:v>13.23</c:v>
                </c:pt>
                <c:pt idx="795">
                  <c:v>13.25</c:v>
                </c:pt>
                <c:pt idx="796">
                  <c:v>13.26</c:v>
                </c:pt>
                <c:pt idx="797">
                  <c:v>13.28</c:v>
                </c:pt>
                <c:pt idx="798">
                  <c:v>13.3</c:v>
                </c:pt>
                <c:pt idx="799">
                  <c:v>13.31</c:v>
                </c:pt>
                <c:pt idx="800">
                  <c:v>13.33</c:v>
                </c:pt>
                <c:pt idx="801">
                  <c:v>13.35</c:v>
                </c:pt>
                <c:pt idx="802">
                  <c:v>13.36</c:v>
                </c:pt>
                <c:pt idx="803">
                  <c:v>13.38</c:v>
                </c:pt>
                <c:pt idx="804">
                  <c:v>13.4</c:v>
                </c:pt>
                <c:pt idx="805">
                  <c:v>13.41</c:v>
                </c:pt>
                <c:pt idx="806">
                  <c:v>13.43</c:v>
                </c:pt>
                <c:pt idx="807">
                  <c:v>13.45</c:v>
                </c:pt>
                <c:pt idx="808">
                  <c:v>13.46</c:v>
                </c:pt>
                <c:pt idx="809">
                  <c:v>13.48</c:v>
                </c:pt>
                <c:pt idx="810">
                  <c:v>13.5</c:v>
                </c:pt>
                <c:pt idx="811">
                  <c:v>13.51</c:v>
                </c:pt>
                <c:pt idx="812">
                  <c:v>13.53</c:v>
                </c:pt>
                <c:pt idx="813">
                  <c:v>13.55</c:v>
                </c:pt>
                <c:pt idx="814">
                  <c:v>13.56</c:v>
                </c:pt>
                <c:pt idx="815">
                  <c:v>13.58</c:v>
                </c:pt>
                <c:pt idx="816">
                  <c:v>13.6</c:v>
                </c:pt>
                <c:pt idx="817">
                  <c:v>13.61</c:v>
                </c:pt>
                <c:pt idx="818">
                  <c:v>13.63</c:v>
                </c:pt>
                <c:pt idx="819">
                  <c:v>13.65</c:v>
                </c:pt>
                <c:pt idx="820">
                  <c:v>13.66</c:v>
                </c:pt>
                <c:pt idx="821">
                  <c:v>13.68</c:v>
                </c:pt>
                <c:pt idx="822">
                  <c:v>13.7</c:v>
                </c:pt>
                <c:pt idx="823">
                  <c:v>13.71</c:v>
                </c:pt>
                <c:pt idx="824">
                  <c:v>13.73</c:v>
                </c:pt>
                <c:pt idx="825">
                  <c:v>13.75</c:v>
                </c:pt>
                <c:pt idx="826">
                  <c:v>13.76</c:v>
                </c:pt>
                <c:pt idx="827">
                  <c:v>13.78</c:v>
                </c:pt>
                <c:pt idx="828">
                  <c:v>13.8</c:v>
                </c:pt>
                <c:pt idx="829">
                  <c:v>13.81</c:v>
                </c:pt>
                <c:pt idx="830">
                  <c:v>13.83</c:v>
                </c:pt>
                <c:pt idx="831">
                  <c:v>13.85</c:v>
                </c:pt>
                <c:pt idx="832">
                  <c:v>13.86</c:v>
                </c:pt>
                <c:pt idx="833">
                  <c:v>13.88</c:v>
                </c:pt>
                <c:pt idx="834">
                  <c:v>13.9</c:v>
                </c:pt>
                <c:pt idx="835">
                  <c:v>13.91</c:v>
                </c:pt>
                <c:pt idx="836">
                  <c:v>13.93</c:v>
                </c:pt>
                <c:pt idx="837">
                  <c:v>13.95</c:v>
                </c:pt>
                <c:pt idx="838">
                  <c:v>13.96</c:v>
                </c:pt>
                <c:pt idx="839">
                  <c:v>13.98</c:v>
                </c:pt>
                <c:pt idx="840">
                  <c:v>14</c:v>
                </c:pt>
                <c:pt idx="841">
                  <c:v>14.01</c:v>
                </c:pt>
                <c:pt idx="842">
                  <c:v>14.03</c:v>
                </c:pt>
                <c:pt idx="843">
                  <c:v>14.05</c:v>
                </c:pt>
                <c:pt idx="844">
                  <c:v>14.06</c:v>
                </c:pt>
                <c:pt idx="845">
                  <c:v>14.08</c:v>
                </c:pt>
                <c:pt idx="846">
                  <c:v>14.1</c:v>
                </c:pt>
                <c:pt idx="847">
                  <c:v>14.11</c:v>
                </c:pt>
                <c:pt idx="848">
                  <c:v>14.13</c:v>
                </c:pt>
                <c:pt idx="849">
                  <c:v>14.15</c:v>
                </c:pt>
                <c:pt idx="850">
                  <c:v>14.16</c:v>
                </c:pt>
                <c:pt idx="851">
                  <c:v>14.18</c:v>
                </c:pt>
                <c:pt idx="852">
                  <c:v>14.2</c:v>
                </c:pt>
                <c:pt idx="853">
                  <c:v>14.21</c:v>
                </c:pt>
                <c:pt idx="854">
                  <c:v>14.23</c:v>
                </c:pt>
                <c:pt idx="855">
                  <c:v>14.25</c:v>
                </c:pt>
                <c:pt idx="856">
                  <c:v>14.26</c:v>
                </c:pt>
                <c:pt idx="857">
                  <c:v>14.28</c:v>
                </c:pt>
                <c:pt idx="858">
                  <c:v>14.3</c:v>
                </c:pt>
                <c:pt idx="859">
                  <c:v>14.31</c:v>
                </c:pt>
                <c:pt idx="860">
                  <c:v>14.33</c:v>
                </c:pt>
                <c:pt idx="861">
                  <c:v>14.35</c:v>
                </c:pt>
                <c:pt idx="862">
                  <c:v>14.36</c:v>
                </c:pt>
                <c:pt idx="863">
                  <c:v>14.38</c:v>
                </c:pt>
                <c:pt idx="864">
                  <c:v>14.4</c:v>
                </c:pt>
                <c:pt idx="865">
                  <c:v>14.41</c:v>
                </c:pt>
                <c:pt idx="866">
                  <c:v>14.43</c:v>
                </c:pt>
                <c:pt idx="867">
                  <c:v>14.45</c:v>
                </c:pt>
                <c:pt idx="868">
                  <c:v>14.46</c:v>
                </c:pt>
                <c:pt idx="869">
                  <c:v>14.48</c:v>
                </c:pt>
                <c:pt idx="870">
                  <c:v>14.5</c:v>
                </c:pt>
                <c:pt idx="871">
                  <c:v>14.51</c:v>
                </c:pt>
                <c:pt idx="872">
                  <c:v>14.53</c:v>
                </c:pt>
                <c:pt idx="873">
                  <c:v>14.55</c:v>
                </c:pt>
                <c:pt idx="874">
                  <c:v>14.56</c:v>
                </c:pt>
                <c:pt idx="875">
                  <c:v>14.58</c:v>
                </c:pt>
                <c:pt idx="876">
                  <c:v>14.6</c:v>
                </c:pt>
                <c:pt idx="877">
                  <c:v>14.61</c:v>
                </c:pt>
                <c:pt idx="878">
                  <c:v>14.63</c:v>
                </c:pt>
                <c:pt idx="879">
                  <c:v>14.65</c:v>
                </c:pt>
                <c:pt idx="880">
                  <c:v>14.66</c:v>
                </c:pt>
                <c:pt idx="881">
                  <c:v>14.68</c:v>
                </c:pt>
                <c:pt idx="882">
                  <c:v>14.7</c:v>
                </c:pt>
                <c:pt idx="883">
                  <c:v>14.71</c:v>
                </c:pt>
                <c:pt idx="884">
                  <c:v>14.73</c:v>
                </c:pt>
                <c:pt idx="885">
                  <c:v>14.75</c:v>
                </c:pt>
                <c:pt idx="886">
                  <c:v>14.76</c:v>
                </c:pt>
                <c:pt idx="887">
                  <c:v>14.78</c:v>
                </c:pt>
                <c:pt idx="888">
                  <c:v>14.8</c:v>
                </c:pt>
                <c:pt idx="889">
                  <c:v>14.81</c:v>
                </c:pt>
                <c:pt idx="890">
                  <c:v>14.83</c:v>
                </c:pt>
                <c:pt idx="891">
                  <c:v>14.85</c:v>
                </c:pt>
                <c:pt idx="892">
                  <c:v>14.86</c:v>
                </c:pt>
                <c:pt idx="893">
                  <c:v>14.88</c:v>
                </c:pt>
                <c:pt idx="894">
                  <c:v>14.9</c:v>
                </c:pt>
                <c:pt idx="895">
                  <c:v>14.91</c:v>
                </c:pt>
                <c:pt idx="896">
                  <c:v>14.93</c:v>
                </c:pt>
                <c:pt idx="897">
                  <c:v>14.95</c:v>
                </c:pt>
                <c:pt idx="898">
                  <c:v>14.96</c:v>
                </c:pt>
                <c:pt idx="899">
                  <c:v>14.98</c:v>
                </c:pt>
                <c:pt idx="900">
                  <c:v>15</c:v>
                </c:pt>
                <c:pt idx="901">
                  <c:v>15.01</c:v>
                </c:pt>
                <c:pt idx="902">
                  <c:v>15.03</c:v>
                </c:pt>
                <c:pt idx="903">
                  <c:v>15.05</c:v>
                </c:pt>
                <c:pt idx="904">
                  <c:v>15.06</c:v>
                </c:pt>
                <c:pt idx="905">
                  <c:v>15.08</c:v>
                </c:pt>
                <c:pt idx="906">
                  <c:v>15.1</c:v>
                </c:pt>
                <c:pt idx="907">
                  <c:v>15.11</c:v>
                </c:pt>
                <c:pt idx="908">
                  <c:v>15.13</c:v>
                </c:pt>
                <c:pt idx="909">
                  <c:v>15.15</c:v>
                </c:pt>
                <c:pt idx="910">
                  <c:v>15.16</c:v>
                </c:pt>
                <c:pt idx="911">
                  <c:v>15.18</c:v>
                </c:pt>
                <c:pt idx="912">
                  <c:v>15.2</c:v>
                </c:pt>
                <c:pt idx="913">
                  <c:v>15.21</c:v>
                </c:pt>
                <c:pt idx="914">
                  <c:v>15.23</c:v>
                </c:pt>
                <c:pt idx="915">
                  <c:v>15.25</c:v>
                </c:pt>
                <c:pt idx="916">
                  <c:v>15.26</c:v>
                </c:pt>
                <c:pt idx="917">
                  <c:v>15.28</c:v>
                </c:pt>
                <c:pt idx="918">
                  <c:v>15.3</c:v>
                </c:pt>
                <c:pt idx="919">
                  <c:v>15.31</c:v>
                </c:pt>
                <c:pt idx="920">
                  <c:v>15.33</c:v>
                </c:pt>
                <c:pt idx="921">
                  <c:v>15.35</c:v>
                </c:pt>
                <c:pt idx="922">
                  <c:v>15.36</c:v>
                </c:pt>
                <c:pt idx="923">
                  <c:v>15.38</c:v>
                </c:pt>
                <c:pt idx="924">
                  <c:v>15.4</c:v>
                </c:pt>
                <c:pt idx="925">
                  <c:v>15.41</c:v>
                </c:pt>
                <c:pt idx="926">
                  <c:v>15.43</c:v>
                </c:pt>
                <c:pt idx="927">
                  <c:v>15.45</c:v>
                </c:pt>
                <c:pt idx="928">
                  <c:v>15.46</c:v>
                </c:pt>
                <c:pt idx="929">
                  <c:v>15.48</c:v>
                </c:pt>
                <c:pt idx="930">
                  <c:v>15.5</c:v>
                </c:pt>
                <c:pt idx="931">
                  <c:v>15.51</c:v>
                </c:pt>
                <c:pt idx="932">
                  <c:v>15.53</c:v>
                </c:pt>
                <c:pt idx="933">
                  <c:v>15.55</c:v>
                </c:pt>
                <c:pt idx="934">
                  <c:v>15.56</c:v>
                </c:pt>
                <c:pt idx="935">
                  <c:v>15.58</c:v>
                </c:pt>
                <c:pt idx="936">
                  <c:v>15.6</c:v>
                </c:pt>
                <c:pt idx="937">
                  <c:v>15.61</c:v>
                </c:pt>
                <c:pt idx="938">
                  <c:v>15.63</c:v>
                </c:pt>
                <c:pt idx="939">
                  <c:v>15.65</c:v>
                </c:pt>
                <c:pt idx="940">
                  <c:v>15.66</c:v>
                </c:pt>
                <c:pt idx="941">
                  <c:v>15.68</c:v>
                </c:pt>
                <c:pt idx="942">
                  <c:v>15.7</c:v>
                </c:pt>
                <c:pt idx="943">
                  <c:v>15.71</c:v>
                </c:pt>
                <c:pt idx="944">
                  <c:v>15.73</c:v>
                </c:pt>
                <c:pt idx="945">
                  <c:v>15.75</c:v>
                </c:pt>
                <c:pt idx="946">
                  <c:v>15.76</c:v>
                </c:pt>
                <c:pt idx="947">
                  <c:v>15.78</c:v>
                </c:pt>
                <c:pt idx="948">
                  <c:v>15.8</c:v>
                </c:pt>
                <c:pt idx="949">
                  <c:v>15.81</c:v>
                </c:pt>
                <c:pt idx="950">
                  <c:v>15.83</c:v>
                </c:pt>
                <c:pt idx="951">
                  <c:v>15.85</c:v>
                </c:pt>
                <c:pt idx="952">
                  <c:v>15.86</c:v>
                </c:pt>
                <c:pt idx="953">
                  <c:v>15.88</c:v>
                </c:pt>
                <c:pt idx="954">
                  <c:v>15.9</c:v>
                </c:pt>
                <c:pt idx="955">
                  <c:v>15.91</c:v>
                </c:pt>
                <c:pt idx="956">
                  <c:v>15.93</c:v>
                </c:pt>
                <c:pt idx="957">
                  <c:v>15.95</c:v>
                </c:pt>
                <c:pt idx="958">
                  <c:v>15.96</c:v>
                </c:pt>
                <c:pt idx="959">
                  <c:v>15.98</c:v>
                </c:pt>
                <c:pt idx="960">
                  <c:v>16</c:v>
                </c:pt>
                <c:pt idx="961">
                  <c:v>16.010000000000002</c:v>
                </c:pt>
                <c:pt idx="962">
                  <c:v>16.03</c:v>
                </c:pt>
                <c:pt idx="963">
                  <c:v>16.05</c:v>
                </c:pt>
                <c:pt idx="964">
                  <c:v>16.059999999999999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16.11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16.16</c:v>
                </c:pt>
                <c:pt idx="971">
                  <c:v>16.18</c:v>
                </c:pt>
                <c:pt idx="972">
                  <c:v>16.2</c:v>
                </c:pt>
                <c:pt idx="973">
                  <c:v>16.21</c:v>
                </c:pt>
                <c:pt idx="974">
                  <c:v>16.23</c:v>
                </c:pt>
                <c:pt idx="975">
                  <c:v>16.25</c:v>
                </c:pt>
                <c:pt idx="976">
                  <c:v>16.260000000000002</c:v>
                </c:pt>
                <c:pt idx="977">
                  <c:v>16.28</c:v>
                </c:pt>
                <c:pt idx="978">
                  <c:v>16.3</c:v>
                </c:pt>
                <c:pt idx="979">
                  <c:v>16.309999999999999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16.36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16.41</c:v>
                </c:pt>
                <c:pt idx="986">
                  <c:v>16.43</c:v>
                </c:pt>
                <c:pt idx="987">
                  <c:v>16.45</c:v>
                </c:pt>
                <c:pt idx="988">
                  <c:v>16.46</c:v>
                </c:pt>
                <c:pt idx="989">
                  <c:v>16.48</c:v>
                </c:pt>
                <c:pt idx="990">
                  <c:v>16.5</c:v>
                </c:pt>
                <c:pt idx="991">
                  <c:v>16.510000000000002</c:v>
                </c:pt>
                <c:pt idx="992">
                  <c:v>16.53</c:v>
                </c:pt>
                <c:pt idx="993">
                  <c:v>16.55</c:v>
                </c:pt>
                <c:pt idx="994">
                  <c:v>16.559999999999999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16.61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16.66</c:v>
                </c:pt>
                <c:pt idx="1001">
                  <c:v>16.68</c:v>
                </c:pt>
                <c:pt idx="1002">
                  <c:v>16.7</c:v>
                </c:pt>
                <c:pt idx="1003">
                  <c:v>16.71</c:v>
                </c:pt>
                <c:pt idx="1004">
                  <c:v>16.73</c:v>
                </c:pt>
                <c:pt idx="1005">
                  <c:v>16.75</c:v>
                </c:pt>
                <c:pt idx="1006">
                  <c:v>16.760000000000002</c:v>
                </c:pt>
                <c:pt idx="1007">
                  <c:v>16.78</c:v>
                </c:pt>
                <c:pt idx="1008">
                  <c:v>16.8</c:v>
                </c:pt>
                <c:pt idx="1009">
                  <c:v>16.809999999999999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16.86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16.91</c:v>
                </c:pt>
                <c:pt idx="1016">
                  <c:v>16.93</c:v>
                </c:pt>
                <c:pt idx="1017">
                  <c:v>16.95</c:v>
                </c:pt>
                <c:pt idx="1018">
                  <c:v>16.96</c:v>
                </c:pt>
                <c:pt idx="1019">
                  <c:v>16.98</c:v>
                </c:pt>
                <c:pt idx="1020">
                  <c:v>17</c:v>
                </c:pt>
                <c:pt idx="1021">
                  <c:v>17.010000000000002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17.059999999999999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17.11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17.16</c:v>
                </c:pt>
                <c:pt idx="1031">
                  <c:v>17.18</c:v>
                </c:pt>
                <c:pt idx="1032">
                  <c:v>17.2</c:v>
                </c:pt>
                <c:pt idx="1033">
                  <c:v>17.21</c:v>
                </c:pt>
                <c:pt idx="1034">
                  <c:v>17.23</c:v>
                </c:pt>
                <c:pt idx="1035">
                  <c:v>17.25</c:v>
                </c:pt>
                <c:pt idx="1036">
                  <c:v>17.260000000000002</c:v>
                </c:pt>
                <c:pt idx="1037">
                  <c:v>17.28</c:v>
                </c:pt>
                <c:pt idx="1038">
                  <c:v>17.3</c:v>
                </c:pt>
                <c:pt idx="1039">
                  <c:v>17.309999999999999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17.36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17.41</c:v>
                </c:pt>
                <c:pt idx="1046">
                  <c:v>17.43</c:v>
                </c:pt>
                <c:pt idx="1047">
                  <c:v>17.45</c:v>
                </c:pt>
                <c:pt idx="1048">
                  <c:v>17.46</c:v>
                </c:pt>
                <c:pt idx="1049">
                  <c:v>17.48</c:v>
                </c:pt>
                <c:pt idx="1050">
                  <c:v>17.5</c:v>
                </c:pt>
                <c:pt idx="1051">
                  <c:v>17.510000000000002</c:v>
                </c:pt>
                <c:pt idx="1052">
                  <c:v>17.53</c:v>
                </c:pt>
                <c:pt idx="1053">
                  <c:v>17.55</c:v>
                </c:pt>
                <c:pt idx="1054">
                  <c:v>17.559999999999999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17.61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17.66</c:v>
                </c:pt>
                <c:pt idx="1061">
                  <c:v>17.68</c:v>
                </c:pt>
                <c:pt idx="1062">
                  <c:v>17.7</c:v>
                </c:pt>
                <c:pt idx="1063">
                  <c:v>17.71</c:v>
                </c:pt>
                <c:pt idx="1064">
                  <c:v>17.73</c:v>
                </c:pt>
                <c:pt idx="1065">
                  <c:v>17.75</c:v>
                </c:pt>
                <c:pt idx="1066">
                  <c:v>17.760000000000002</c:v>
                </c:pt>
                <c:pt idx="1067">
                  <c:v>17.78</c:v>
                </c:pt>
                <c:pt idx="1068">
                  <c:v>17.8</c:v>
                </c:pt>
                <c:pt idx="1069">
                  <c:v>17.809999999999999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17.86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17.91</c:v>
                </c:pt>
                <c:pt idx="1076">
                  <c:v>17.93</c:v>
                </c:pt>
                <c:pt idx="1077">
                  <c:v>17.95</c:v>
                </c:pt>
                <c:pt idx="1078">
                  <c:v>17.96</c:v>
                </c:pt>
                <c:pt idx="1079">
                  <c:v>17.98</c:v>
                </c:pt>
                <c:pt idx="1080">
                  <c:v>18</c:v>
                </c:pt>
                <c:pt idx="1081">
                  <c:v>18.010000000000002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18.059999999999999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18.11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18.16</c:v>
                </c:pt>
                <c:pt idx="1091">
                  <c:v>18.18</c:v>
                </c:pt>
                <c:pt idx="1092">
                  <c:v>18.2</c:v>
                </c:pt>
                <c:pt idx="1093">
                  <c:v>18.21</c:v>
                </c:pt>
                <c:pt idx="1094">
                  <c:v>18.23</c:v>
                </c:pt>
                <c:pt idx="1095">
                  <c:v>18.25</c:v>
                </c:pt>
                <c:pt idx="1096">
                  <c:v>18.260000000000002</c:v>
                </c:pt>
                <c:pt idx="1097">
                  <c:v>18.28</c:v>
                </c:pt>
                <c:pt idx="1098">
                  <c:v>18.3</c:v>
                </c:pt>
                <c:pt idx="1099">
                  <c:v>18.309999999999999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18.36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18.41</c:v>
                </c:pt>
                <c:pt idx="1106">
                  <c:v>18.43</c:v>
                </c:pt>
                <c:pt idx="1107">
                  <c:v>18.45</c:v>
                </c:pt>
                <c:pt idx="1108">
                  <c:v>18.46</c:v>
                </c:pt>
                <c:pt idx="1109">
                  <c:v>18.48</c:v>
                </c:pt>
                <c:pt idx="1110">
                  <c:v>18.5</c:v>
                </c:pt>
                <c:pt idx="1111">
                  <c:v>18.510000000000002</c:v>
                </c:pt>
                <c:pt idx="1112">
                  <c:v>18.53</c:v>
                </c:pt>
                <c:pt idx="1113">
                  <c:v>18.55</c:v>
                </c:pt>
                <c:pt idx="1114">
                  <c:v>18.559999999999999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18.61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18.66</c:v>
                </c:pt>
                <c:pt idx="1121">
                  <c:v>18.68</c:v>
                </c:pt>
                <c:pt idx="1122">
                  <c:v>18.7</c:v>
                </c:pt>
                <c:pt idx="1123">
                  <c:v>18.71</c:v>
                </c:pt>
                <c:pt idx="1124">
                  <c:v>18.73</c:v>
                </c:pt>
                <c:pt idx="1125">
                  <c:v>18.75</c:v>
                </c:pt>
                <c:pt idx="1126">
                  <c:v>18.760000000000002</c:v>
                </c:pt>
                <c:pt idx="1127">
                  <c:v>18.78</c:v>
                </c:pt>
                <c:pt idx="1128">
                  <c:v>18.8</c:v>
                </c:pt>
                <c:pt idx="1129">
                  <c:v>18.809999999999999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18.86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18.91</c:v>
                </c:pt>
                <c:pt idx="1136">
                  <c:v>18.93</c:v>
                </c:pt>
                <c:pt idx="1137">
                  <c:v>18.95</c:v>
                </c:pt>
                <c:pt idx="1138">
                  <c:v>18.96</c:v>
                </c:pt>
                <c:pt idx="1139">
                  <c:v>18.98</c:v>
                </c:pt>
                <c:pt idx="1140">
                  <c:v>19</c:v>
                </c:pt>
                <c:pt idx="1141">
                  <c:v>19.010000000000002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19.059999999999999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19.11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19.16</c:v>
                </c:pt>
                <c:pt idx="1151">
                  <c:v>19.18</c:v>
                </c:pt>
                <c:pt idx="1152">
                  <c:v>19.2</c:v>
                </c:pt>
                <c:pt idx="1153">
                  <c:v>19.21</c:v>
                </c:pt>
                <c:pt idx="1154">
                  <c:v>19.23</c:v>
                </c:pt>
                <c:pt idx="1155">
                  <c:v>19.25</c:v>
                </c:pt>
                <c:pt idx="1156">
                  <c:v>19.260000000000002</c:v>
                </c:pt>
                <c:pt idx="1157">
                  <c:v>19.28</c:v>
                </c:pt>
                <c:pt idx="1158">
                  <c:v>19.3</c:v>
                </c:pt>
                <c:pt idx="1159">
                  <c:v>19.309999999999999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19.36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19.41</c:v>
                </c:pt>
                <c:pt idx="1166">
                  <c:v>19.43</c:v>
                </c:pt>
                <c:pt idx="1167">
                  <c:v>19.45</c:v>
                </c:pt>
                <c:pt idx="1168">
                  <c:v>19.46</c:v>
                </c:pt>
                <c:pt idx="1169">
                  <c:v>19.48</c:v>
                </c:pt>
                <c:pt idx="1170">
                  <c:v>19.5</c:v>
                </c:pt>
                <c:pt idx="1171">
                  <c:v>19.510000000000002</c:v>
                </c:pt>
                <c:pt idx="1172">
                  <c:v>19.53</c:v>
                </c:pt>
                <c:pt idx="1173">
                  <c:v>19.55</c:v>
                </c:pt>
                <c:pt idx="1174">
                  <c:v>19.559999999999999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19.61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19.66</c:v>
                </c:pt>
                <c:pt idx="1181">
                  <c:v>19.68</c:v>
                </c:pt>
                <c:pt idx="1182">
                  <c:v>19.7</c:v>
                </c:pt>
                <c:pt idx="1183">
                  <c:v>19.71</c:v>
                </c:pt>
                <c:pt idx="1184">
                  <c:v>19.73</c:v>
                </c:pt>
                <c:pt idx="1185">
                  <c:v>19.75</c:v>
                </c:pt>
                <c:pt idx="1186">
                  <c:v>19.760000000000002</c:v>
                </c:pt>
                <c:pt idx="1187">
                  <c:v>19.78</c:v>
                </c:pt>
                <c:pt idx="1188">
                  <c:v>19.8</c:v>
                </c:pt>
                <c:pt idx="1189">
                  <c:v>19.809999999999999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19.86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19.91</c:v>
                </c:pt>
                <c:pt idx="1196">
                  <c:v>19.93</c:v>
                </c:pt>
                <c:pt idx="1197">
                  <c:v>19.95</c:v>
                </c:pt>
                <c:pt idx="1198">
                  <c:v>19.96</c:v>
                </c:pt>
                <c:pt idx="1199">
                  <c:v>19.98</c:v>
                </c:pt>
                <c:pt idx="1200">
                  <c:v>20</c:v>
                </c:pt>
                <c:pt idx="1201">
                  <c:v>20.010000000000002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20.059999999999999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20.11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20.16</c:v>
                </c:pt>
                <c:pt idx="1211">
                  <c:v>20.18</c:v>
                </c:pt>
                <c:pt idx="1212">
                  <c:v>20.2</c:v>
                </c:pt>
                <c:pt idx="1213">
                  <c:v>20.21</c:v>
                </c:pt>
                <c:pt idx="1214">
                  <c:v>20.23</c:v>
                </c:pt>
                <c:pt idx="1215">
                  <c:v>20.25</c:v>
                </c:pt>
                <c:pt idx="1216">
                  <c:v>20.260000000000002</c:v>
                </c:pt>
                <c:pt idx="1217">
                  <c:v>20.28</c:v>
                </c:pt>
                <c:pt idx="1218">
                  <c:v>20.3</c:v>
                </c:pt>
                <c:pt idx="1219">
                  <c:v>20.309999999999999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20.36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20.41</c:v>
                </c:pt>
                <c:pt idx="1226">
                  <c:v>20.43</c:v>
                </c:pt>
                <c:pt idx="1227">
                  <c:v>20.45</c:v>
                </c:pt>
                <c:pt idx="1228">
                  <c:v>20.46</c:v>
                </c:pt>
                <c:pt idx="1229">
                  <c:v>20.48</c:v>
                </c:pt>
                <c:pt idx="1230">
                  <c:v>20.5</c:v>
                </c:pt>
                <c:pt idx="1231">
                  <c:v>20.51</c:v>
                </c:pt>
                <c:pt idx="1232">
                  <c:v>20.53</c:v>
                </c:pt>
                <c:pt idx="1233">
                  <c:v>20.55</c:v>
                </c:pt>
                <c:pt idx="1234">
                  <c:v>20.56</c:v>
                </c:pt>
                <c:pt idx="1235">
                  <c:v>20.58</c:v>
                </c:pt>
                <c:pt idx="1236">
                  <c:v>20.6</c:v>
                </c:pt>
                <c:pt idx="1237">
                  <c:v>20.61</c:v>
                </c:pt>
                <c:pt idx="1238">
                  <c:v>20.63</c:v>
                </c:pt>
                <c:pt idx="1239">
                  <c:v>20.65</c:v>
                </c:pt>
                <c:pt idx="1240">
                  <c:v>20.66</c:v>
                </c:pt>
                <c:pt idx="1241">
                  <c:v>20.68</c:v>
                </c:pt>
                <c:pt idx="1242">
                  <c:v>20.7</c:v>
                </c:pt>
                <c:pt idx="1243">
                  <c:v>20.71</c:v>
                </c:pt>
                <c:pt idx="1244">
                  <c:v>20.73</c:v>
                </c:pt>
                <c:pt idx="1245">
                  <c:v>20.75</c:v>
                </c:pt>
                <c:pt idx="1246">
                  <c:v>20.76</c:v>
                </c:pt>
                <c:pt idx="1247">
                  <c:v>20.78</c:v>
                </c:pt>
                <c:pt idx="1248">
                  <c:v>20.8</c:v>
                </c:pt>
                <c:pt idx="1249">
                  <c:v>20.81</c:v>
                </c:pt>
                <c:pt idx="1250">
                  <c:v>20.83</c:v>
                </c:pt>
                <c:pt idx="1251">
                  <c:v>20.85</c:v>
                </c:pt>
                <c:pt idx="1252">
                  <c:v>20.86</c:v>
                </c:pt>
                <c:pt idx="1253">
                  <c:v>20.88</c:v>
                </c:pt>
                <c:pt idx="1254">
                  <c:v>20.9</c:v>
                </c:pt>
                <c:pt idx="1255">
                  <c:v>20.91</c:v>
                </c:pt>
                <c:pt idx="1256">
                  <c:v>20.93</c:v>
                </c:pt>
                <c:pt idx="1257">
                  <c:v>20.95</c:v>
                </c:pt>
                <c:pt idx="1258">
                  <c:v>20.96</c:v>
                </c:pt>
                <c:pt idx="1259">
                  <c:v>20.98</c:v>
                </c:pt>
                <c:pt idx="1260">
                  <c:v>21</c:v>
                </c:pt>
                <c:pt idx="1261">
                  <c:v>21.01</c:v>
                </c:pt>
                <c:pt idx="1262">
                  <c:v>21.03</c:v>
                </c:pt>
                <c:pt idx="1263">
                  <c:v>21.05</c:v>
                </c:pt>
                <c:pt idx="1264">
                  <c:v>21.06</c:v>
                </c:pt>
                <c:pt idx="1265">
                  <c:v>21.08</c:v>
                </c:pt>
                <c:pt idx="1266">
                  <c:v>21.1</c:v>
                </c:pt>
                <c:pt idx="1267">
                  <c:v>21.11</c:v>
                </c:pt>
                <c:pt idx="1268">
                  <c:v>21.13</c:v>
                </c:pt>
                <c:pt idx="1269">
                  <c:v>21.15</c:v>
                </c:pt>
                <c:pt idx="1270">
                  <c:v>21.16</c:v>
                </c:pt>
                <c:pt idx="1271">
                  <c:v>21.18</c:v>
                </c:pt>
                <c:pt idx="1272">
                  <c:v>21.2</c:v>
                </c:pt>
                <c:pt idx="1273">
                  <c:v>21.21</c:v>
                </c:pt>
                <c:pt idx="1274">
                  <c:v>21.23</c:v>
                </c:pt>
                <c:pt idx="1275">
                  <c:v>21.25</c:v>
                </c:pt>
                <c:pt idx="1276">
                  <c:v>21.26</c:v>
                </c:pt>
                <c:pt idx="1277">
                  <c:v>21.28</c:v>
                </c:pt>
                <c:pt idx="1278">
                  <c:v>21.3</c:v>
                </c:pt>
                <c:pt idx="1279">
                  <c:v>21.31</c:v>
                </c:pt>
                <c:pt idx="1280">
                  <c:v>21.33</c:v>
                </c:pt>
                <c:pt idx="1281">
                  <c:v>21.35</c:v>
                </c:pt>
                <c:pt idx="1282">
                  <c:v>21.36</c:v>
                </c:pt>
                <c:pt idx="1283">
                  <c:v>21.38</c:v>
                </c:pt>
                <c:pt idx="1284">
                  <c:v>21.4</c:v>
                </c:pt>
                <c:pt idx="1285">
                  <c:v>21.41</c:v>
                </c:pt>
                <c:pt idx="1286">
                  <c:v>21.43</c:v>
                </c:pt>
                <c:pt idx="1287">
                  <c:v>21.45</c:v>
                </c:pt>
                <c:pt idx="1288">
                  <c:v>21.46</c:v>
                </c:pt>
                <c:pt idx="1289">
                  <c:v>21.48</c:v>
                </c:pt>
                <c:pt idx="1290">
                  <c:v>21.5</c:v>
                </c:pt>
                <c:pt idx="1291">
                  <c:v>21.51</c:v>
                </c:pt>
                <c:pt idx="1292">
                  <c:v>21.53</c:v>
                </c:pt>
                <c:pt idx="1293">
                  <c:v>21.55</c:v>
                </c:pt>
                <c:pt idx="1294">
                  <c:v>21.56</c:v>
                </c:pt>
                <c:pt idx="1295">
                  <c:v>21.58</c:v>
                </c:pt>
                <c:pt idx="1296">
                  <c:v>21.6</c:v>
                </c:pt>
                <c:pt idx="1297">
                  <c:v>21.61</c:v>
                </c:pt>
                <c:pt idx="1298">
                  <c:v>21.63</c:v>
                </c:pt>
                <c:pt idx="1299">
                  <c:v>21.65</c:v>
                </c:pt>
                <c:pt idx="1300">
                  <c:v>21.66</c:v>
                </c:pt>
                <c:pt idx="1301">
                  <c:v>21.68</c:v>
                </c:pt>
                <c:pt idx="1302">
                  <c:v>21.7</c:v>
                </c:pt>
                <c:pt idx="1303">
                  <c:v>21.71</c:v>
                </c:pt>
                <c:pt idx="1304">
                  <c:v>21.73</c:v>
                </c:pt>
                <c:pt idx="1305">
                  <c:v>21.75</c:v>
                </c:pt>
                <c:pt idx="1306">
                  <c:v>21.76</c:v>
                </c:pt>
                <c:pt idx="1307">
                  <c:v>21.78</c:v>
                </c:pt>
                <c:pt idx="1308">
                  <c:v>21.8</c:v>
                </c:pt>
                <c:pt idx="1309">
                  <c:v>21.81</c:v>
                </c:pt>
                <c:pt idx="1310">
                  <c:v>21.83</c:v>
                </c:pt>
                <c:pt idx="1311">
                  <c:v>21.85</c:v>
                </c:pt>
                <c:pt idx="1312">
                  <c:v>21.86</c:v>
                </c:pt>
                <c:pt idx="1313">
                  <c:v>21.88</c:v>
                </c:pt>
                <c:pt idx="1314">
                  <c:v>21.9</c:v>
                </c:pt>
                <c:pt idx="1315">
                  <c:v>21.91</c:v>
                </c:pt>
                <c:pt idx="1316">
                  <c:v>21.93</c:v>
                </c:pt>
                <c:pt idx="1317">
                  <c:v>21.95</c:v>
                </c:pt>
                <c:pt idx="1318">
                  <c:v>21.96</c:v>
                </c:pt>
                <c:pt idx="1319">
                  <c:v>21.98</c:v>
                </c:pt>
                <c:pt idx="1320">
                  <c:v>22</c:v>
                </c:pt>
                <c:pt idx="1321">
                  <c:v>22.01</c:v>
                </c:pt>
                <c:pt idx="1322">
                  <c:v>22.03</c:v>
                </c:pt>
                <c:pt idx="1323">
                  <c:v>22.05</c:v>
                </c:pt>
                <c:pt idx="1324">
                  <c:v>22.06</c:v>
                </c:pt>
                <c:pt idx="1325">
                  <c:v>22.08</c:v>
                </c:pt>
                <c:pt idx="1326">
                  <c:v>22.1</c:v>
                </c:pt>
                <c:pt idx="1327">
                  <c:v>22.11</c:v>
                </c:pt>
                <c:pt idx="1328">
                  <c:v>22.13</c:v>
                </c:pt>
                <c:pt idx="1329">
                  <c:v>22.15</c:v>
                </c:pt>
                <c:pt idx="1330">
                  <c:v>22.16</c:v>
                </c:pt>
                <c:pt idx="1331">
                  <c:v>22.18</c:v>
                </c:pt>
                <c:pt idx="1332">
                  <c:v>22.2</c:v>
                </c:pt>
                <c:pt idx="1333">
                  <c:v>22.21</c:v>
                </c:pt>
                <c:pt idx="1334">
                  <c:v>22.23</c:v>
                </c:pt>
                <c:pt idx="1335">
                  <c:v>22.25</c:v>
                </c:pt>
                <c:pt idx="1336">
                  <c:v>22.26</c:v>
                </c:pt>
                <c:pt idx="1337">
                  <c:v>22.28</c:v>
                </c:pt>
                <c:pt idx="1338">
                  <c:v>22.3</c:v>
                </c:pt>
                <c:pt idx="1339">
                  <c:v>22.31</c:v>
                </c:pt>
                <c:pt idx="1340">
                  <c:v>22.33</c:v>
                </c:pt>
                <c:pt idx="1341">
                  <c:v>22.35</c:v>
                </c:pt>
                <c:pt idx="1342">
                  <c:v>22.36</c:v>
                </c:pt>
                <c:pt idx="1343">
                  <c:v>22.38</c:v>
                </c:pt>
                <c:pt idx="1344">
                  <c:v>22.4</c:v>
                </c:pt>
                <c:pt idx="1345">
                  <c:v>22.41</c:v>
                </c:pt>
                <c:pt idx="1346">
                  <c:v>22.43</c:v>
                </c:pt>
                <c:pt idx="1347">
                  <c:v>22.45</c:v>
                </c:pt>
                <c:pt idx="1348">
                  <c:v>22.46</c:v>
                </c:pt>
                <c:pt idx="1349">
                  <c:v>22.48</c:v>
                </c:pt>
                <c:pt idx="1350">
                  <c:v>22.5</c:v>
                </c:pt>
                <c:pt idx="1351">
                  <c:v>22.51</c:v>
                </c:pt>
                <c:pt idx="1352">
                  <c:v>22.53</c:v>
                </c:pt>
                <c:pt idx="1353">
                  <c:v>22.55</c:v>
                </c:pt>
                <c:pt idx="1354">
                  <c:v>22.56</c:v>
                </c:pt>
                <c:pt idx="1355">
                  <c:v>22.58</c:v>
                </c:pt>
                <c:pt idx="1356">
                  <c:v>22.6</c:v>
                </c:pt>
                <c:pt idx="1357">
                  <c:v>22.61</c:v>
                </c:pt>
                <c:pt idx="1358">
                  <c:v>22.63</c:v>
                </c:pt>
                <c:pt idx="1359">
                  <c:v>22.65</c:v>
                </c:pt>
                <c:pt idx="1360">
                  <c:v>22.66</c:v>
                </c:pt>
                <c:pt idx="1361">
                  <c:v>22.68</c:v>
                </c:pt>
                <c:pt idx="1362">
                  <c:v>22.7</c:v>
                </c:pt>
                <c:pt idx="1363">
                  <c:v>22.71</c:v>
                </c:pt>
                <c:pt idx="1364">
                  <c:v>22.73</c:v>
                </c:pt>
                <c:pt idx="1365">
                  <c:v>22.75</c:v>
                </c:pt>
                <c:pt idx="1366">
                  <c:v>22.76</c:v>
                </c:pt>
                <c:pt idx="1367">
                  <c:v>22.78</c:v>
                </c:pt>
                <c:pt idx="1368">
                  <c:v>22.8</c:v>
                </c:pt>
                <c:pt idx="1369">
                  <c:v>22.81</c:v>
                </c:pt>
                <c:pt idx="1370">
                  <c:v>22.83</c:v>
                </c:pt>
                <c:pt idx="1371">
                  <c:v>22.85</c:v>
                </c:pt>
                <c:pt idx="1372">
                  <c:v>22.86</c:v>
                </c:pt>
                <c:pt idx="1373">
                  <c:v>22.88</c:v>
                </c:pt>
                <c:pt idx="1374">
                  <c:v>22.9</c:v>
                </c:pt>
                <c:pt idx="1375">
                  <c:v>22.91</c:v>
                </c:pt>
                <c:pt idx="1376">
                  <c:v>22.93</c:v>
                </c:pt>
                <c:pt idx="1377">
                  <c:v>22.95</c:v>
                </c:pt>
                <c:pt idx="1378">
                  <c:v>22.96</c:v>
                </c:pt>
                <c:pt idx="1379">
                  <c:v>22.98</c:v>
                </c:pt>
                <c:pt idx="1380">
                  <c:v>23</c:v>
                </c:pt>
                <c:pt idx="1381">
                  <c:v>23.01</c:v>
                </c:pt>
                <c:pt idx="1382">
                  <c:v>23.03</c:v>
                </c:pt>
                <c:pt idx="1383">
                  <c:v>23.05</c:v>
                </c:pt>
                <c:pt idx="1384">
                  <c:v>23.06</c:v>
                </c:pt>
                <c:pt idx="1385">
                  <c:v>23.08</c:v>
                </c:pt>
                <c:pt idx="1386">
                  <c:v>23.1</c:v>
                </c:pt>
                <c:pt idx="1387">
                  <c:v>23.11</c:v>
                </c:pt>
                <c:pt idx="1388">
                  <c:v>23.13</c:v>
                </c:pt>
                <c:pt idx="1389">
                  <c:v>23.15</c:v>
                </c:pt>
                <c:pt idx="1390">
                  <c:v>23.16</c:v>
                </c:pt>
                <c:pt idx="1391">
                  <c:v>23.18</c:v>
                </c:pt>
                <c:pt idx="1392">
                  <c:v>23.2</c:v>
                </c:pt>
                <c:pt idx="1393">
                  <c:v>23.21</c:v>
                </c:pt>
                <c:pt idx="1394">
                  <c:v>23.23</c:v>
                </c:pt>
                <c:pt idx="1395">
                  <c:v>23.25</c:v>
                </c:pt>
                <c:pt idx="1396">
                  <c:v>23.26</c:v>
                </c:pt>
                <c:pt idx="1397">
                  <c:v>23.28</c:v>
                </c:pt>
                <c:pt idx="1398">
                  <c:v>23.3</c:v>
                </c:pt>
                <c:pt idx="1399">
                  <c:v>23.31</c:v>
                </c:pt>
                <c:pt idx="1400">
                  <c:v>23.33</c:v>
                </c:pt>
                <c:pt idx="1401">
                  <c:v>23.35</c:v>
                </c:pt>
                <c:pt idx="1402">
                  <c:v>23.36</c:v>
                </c:pt>
                <c:pt idx="1403">
                  <c:v>23.38</c:v>
                </c:pt>
                <c:pt idx="1404">
                  <c:v>23.4</c:v>
                </c:pt>
                <c:pt idx="1405">
                  <c:v>23.41</c:v>
                </c:pt>
                <c:pt idx="1406">
                  <c:v>23.43</c:v>
                </c:pt>
                <c:pt idx="1407">
                  <c:v>23.45</c:v>
                </c:pt>
                <c:pt idx="1408">
                  <c:v>23.46</c:v>
                </c:pt>
                <c:pt idx="1409">
                  <c:v>23.48</c:v>
                </c:pt>
                <c:pt idx="1410">
                  <c:v>23.5</c:v>
                </c:pt>
                <c:pt idx="1411">
                  <c:v>23.51</c:v>
                </c:pt>
                <c:pt idx="1412">
                  <c:v>23.53</c:v>
                </c:pt>
                <c:pt idx="1413">
                  <c:v>23.55</c:v>
                </c:pt>
                <c:pt idx="1414">
                  <c:v>23.56</c:v>
                </c:pt>
                <c:pt idx="1415">
                  <c:v>23.58</c:v>
                </c:pt>
                <c:pt idx="1416">
                  <c:v>23.6</c:v>
                </c:pt>
                <c:pt idx="1417">
                  <c:v>23.61</c:v>
                </c:pt>
                <c:pt idx="1418">
                  <c:v>23.63</c:v>
                </c:pt>
                <c:pt idx="1419">
                  <c:v>23.65</c:v>
                </c:pt>
                <c:pt idx="1420">
                  <c:v>23.66</c:v>
                </c:pt>
                <c:pt idx="1421">
                  <c:v>23.68</c:v>
                </c:pt>
                <c:pt idx="1422">
                  <c:v>23.7</c:v>
                </c:pt>
                <c:pt idx="1423">
                  <c:v>23.71</c:v>
                </c:pt>
                <c:pt idx="1424">
                  <c:v>23.73</c:v>
                </c:pt>
                <c:pt idx="1425">
                  <c:v>23.75</c:v>
                </c:pt>
                <c:pt idx="1426">
                  <c:v>23.76</c:v>
                </c:pt>
                <c:pt idx="1427">
                  <c:v>23.78</c:v>
                </c:pt>
                <c:pt idx="1428">
                  <c:v>23.8</c:v>
                </c:pt>
                <c:pt idx="1429">
                  <c:v>23.81</c:v>
                </c:pt>
                <c:pt idx="1430">
                  <c:v>23.83</c:v>
                </c:pt>
                <c:pt idx="1431">
                  <c:v>23.85</c:v>
                </c:pt>
                <c:pt idx="1432">
                  <c:v>23.86</c:v>
                </c:pt>
                <c:pt idx="1433">
                  <c:v>23.88</c:v>
                </c:pt>
                <c:pt idx="1434">
                  <c:v>23.9</c:v>
                </c:pt>
                <c:pt idx="1435">
                  <c:v>23.91</c:v>
                </c:pt>
                <c:pt idx="1436">
                  <c:v>23.93</c:v>
                </c:pt>
                <c:pt idx="1437">
                  <c:v>23.95</c:v>
                </c:pt>
                <c:pt idx="1438">
                  <c:v>23.96</c:v>
                </c:pt>
                <c:pt idx="1439">
                  <c:v>23.98</c:v>
                </c:pt>
                <c:pt idx="1440">
                  <c:v>24</c:v>
                </c:pt>
                <c:pt idx="1441">
                  <c:v>24.01</c:v>
                </c:pt>
                <c:pt idx="1442">
                  <c:v>24.03</c:v>
                </c:pt>
                <c:pt idx="1443">
                  <c:v>24.05</c:v>
                </c:pt>
                <c:pt idx="1444">
                  <c:v>24.06</c:v>
                </c:pt>
                <c:pt idx="1445">
                  <c:v>24.08</c:v>
                </c:pt>
                <c:pt idx="1446">
                  <c:v>24.1</c:v>
                </c:pt>
                <c:pt idx="1447">
                  <c:v>24.11</c:v>
                </c:pt>
                <c:pt idx="1448">
                  <c:v>24.13</c:v>
                </c:pt>
                <c:pt idx="1449">
                  <c:v>24.15</c:v>
                </c:pt>
                <c:pt idx="1450">
                  <c:v>24.16</c:v>
                </c:pt>
                <c:pt idx="1451">
                  <c:v>24.18</c:v>
                </c:pt>
                <c:pt idx="1452">
                  <c:v>24.2</c:v>
                </c:pt>
                <c:pt idx="1453">
                  <c:v>24.21</c:v>
                </c:pt>
                <c:pt idx="1454">
                  <c:v>24.23</c:v>
                </c:pt>
                <c:pt idx="1455">
                  <c:v>24.25</c:v>
                </c:pt>
                <c:pt idx="1456">
                  <c:v>24.26</c:v>
                </c:pt>
                <c:pt idx="1457">
                  <c:v>24.28</c:v>
                </c:pt>
                <c:pt idx="1458">
                  <c:v>24.3</c:v>
                </c:pt>
                <c:pt idx="1459">
                  <c:v>24.31</c:v>
                </c:pt>
                <c:pt idx="1460">
                  <c:v>24.33</c:v>
                </c:pt>
                <c:pt idx="1461">
                  <c:v>24.35</c:v>
                </c:pt>
                <c:pt idx="1462">
                  <c:v>24.36</c:v>
                </c:pt>
                <c:pt idx="1463">
                  <c:v>24.38</c:v>
                </c:pt>
                <c:pt idx="1464">
                  <c:v>24.4</c:v>
                </c:pt>
                <c:pt idx="1465">
                  <c:v>24.41</c:v>
                </c:pt>
                <c:pt idx="1466">
                  <c:v>24.43</c:v>
                </c:pt>
                <c:pt idx="1467">
                  <c:v>24.45</c:v>
                </c:pt>
                <c:pt idx="1468">
                  <c:v>24.46</c:v>
                </c:pt>
                <c:pt idx="1469">
                  <c:v>24.48</c:v>
                </c:pt>
                <c:pt idx="1470">
                  <c:v>24.5</c:v>
                </c:pt>
                <c:pt idx="1471">
                  <c:v>24.51</c:v>
                </c:pt>
                <c:pt idx="1472">
                  <c:v>24.53</c:v>
                </c:pt>
                <c:pt idx="1473">
                  <c:v>24.55</c:v>
                </c:pt>
                <c:pt idx="1474">
                  <c:v>24.56</c:v>
                </c:pt>
                <c:pt idx="1475">
                  <c:v>24.58</c:v>
                </c:pt>
                <c:pt idx="1476">
                  <c:v>24.6</c:v>
                </c:pt>
                <c:pt idx="1477">
                  <c:v>24.61</c:v>
                </c:pt>
                <c:pt idx="1478">
                  <c:v>24.63</c:v>
                </c:pt>
                <c:pt idx="1479">
                  <c:v>24.65</c:v>
                </c:pt>
                <c:pt idx="1480">
                  <c:v>24.66</c:v>
                </c:pt>
                <c:pt idx="1481">
                  <c:v>24.68</c:v>
                </c:pt>
                <c:pt idx="1482">
                  <c:v>24.7</c:v>
                </c:pt>
                <c:pt idx="1483">
                  <c:v>24.71</c:v>
                </c:pt>
                <c:pt idx="1484">
                  <c:v>24.73</c:v>
                </c:pt>
                <c:pt idx="1485">
                  <c:v>24.75</c:v>
                </c:pt>
                <c:pt idx="1486">
                  <c:v>24.76</c:v>
                </c:pt>
                <c:pt idx="1487">
                  <c:v>24.78</c:v>
                </c:pt>
                <c:pt idx="1488">
                  <c:v>24.8</c:v>
                </c:pt>
                <c:pt idx="1489">
                  <c:v>24.81</c:v>
                </c:pt>
                <c:pt idx="1490">
                  <c:v>24.83</c:v>
                </c:pt>
                <c:pt idx="1491">
                  <c:v>24.85</c:v>
                </c:pt>
                <c:pt idx="1492">
                  <c:v>24.86</c:v>
                </c:pt>
                <c:pt idx="1493">
                  <c:v>24.88</c:v>
                </c:pt>
                <c:pt idx="1494">
                  <c:v>24.9</c:v>
                </c:pt>
                <c:pt idx="1495">
                  <c:v>24.91</c:v>
                </c:pt>
                <c:pt idx="1496">
                  <c:v>24.93</c:v>
                </c:pt>
                <c:pt idx="1497">
                  <c:v>24.95</c:v>
                </c:pt>
                <c:pt idx="1498">
                  <c:v>24.96</c:v>
                </c:pt>
                <c:pt idx="1499">
                  <c:v>24.98</c:v>
                </c:pt>
                <c:pt idx="1500">
                  <c:v>25</c:v>
                </c:pt>
                <c:pt idx="1501">
                  <c:v>25.01</c:v>
                </c:pt>
                <c:pt idx="1502">
                  <c:v>25.03</c:v>
                </c:pt>
                <c:pt idx="1503">
                  <c:v>25.05</c:v>
                </c:pt>
                <c:pt idx="1504">
                  <c:v>25.06</c:v>
                </c:pt>
                <c:pt idx="1505">
                  <c:v>25.08</c:v>
                </c:pt>
                <c:pt idx="1506">
                  <c:v>25.1</c:v>
                </c:pt>
                <c:pt idx="1507">
                  <c:v>25.11</c:v>
                </c:pt>
                <c:pt idx="1508">
                  <c:v>25.13</c:v>
                </c:pt>
                <c:pt idx="1509">
                  <c:v>25.15</c:v>
                </c:pt>
                <c:pt idx="1510">
                  <c:v>25.16</c:v>
                </c:pt>
                <c:pt idx="1511">
                  <c:v>25.18</c:v>
                </c:pt>
                <c:pt idx="1512">
                  <c:v>25.2</c:v>
                </c:pt>
                <c:pt idx="1513">
                  <c:v>25.21</c:v>
                </c:pt>
                <c:pt idx="1514">
                  <c:v>25.23</c:v>
                </c:pt>
                <c:pt idx="1515">
                  <c:v>25.25</c:v>
                </c:pt>
                <c:pt idx="1516">
                  <c:v>25.26</c:v>
                </c:pt>
                <c:pt idx="1517">
                  <c:v>25.28</c:v>
                </c:pt>
                <c:pt idx="1518">
                  <c:v>25.3</c:v>
                </c:pt>
                <c:pt idx="1519">
                  <c:v>25.31</c:v>
                </c:pt>
                <c:pt idx="1520">
                  <c:v>25.33</c:v>
                </c:pt>
                <c:pt idx="1521">
                  <c:v>25.35</c:v>
                </c:pt>
                <c:pt idx="1522">
                  <c:v>25.36</c:v>
                </c:pt>
                <c:pt idx="1523">
                  <c:v>25.38</c:v>
                </c:pt>
                <c:pt idx="1524">
                  <c:v>25.4</c:v>
                </c:pt>
                <c:pt idx="1525">
                  <c:v>25.41</c:v>
                </c:pt>
                <c:pt idx="1526">
                  <c:v>25.43</c:v>
                </c:pt>
                <c:pt idx="1527">
                  <c:v>25.45</c:v>
                </c:pt>
                <c:pt idx="1528">
                  <c:v>25.46</c:v>
                </c:pt>
                <c:pt idx="1529">
                  <c:v>25.48</c:v>
                </c:pt>
                <c:pt idx="1530">
                  <c:v>25.5</c:v>
                </c:pt>
                <c:pt idx="1531">
                  <c:v>25.51</c:v>
                </c:pt>
                <c:pt idx="1532">
                  <c:v>25.53</c:v>
                </c:pt>
                <c:pt idx="1533">
                  <c:v>25.55</c:v>
                </c:pt>
                <c:pt idx="1534">
                  <c:v>25.56</c:v>
                </c:pt>
                <c:pt idx="1535">
                  <c:v>25.58</c:v>
                </c:pt>
                <c:pt idx="1536">
                  <c:v>25.6</c:v>
                </c:pt>
                <c:pt idx="1537">
                  <c:v>25.61</c:v>
                </c:pt>
                <c:pt idx="1538">
                  <c:v>25.63</c:v>
                </c:pt>
                <c:pt idx="1539">
                  <c:v>25.65</c:v>
                </c:pt>
                <c:pt idx="1540">
                  <c:v>25.66</c:v>
                </c:pt>
                <c:pt idx="1541">
                  <c:v>25.68</c:v>
                </c:pt>
                <c:pt idx="1542">
                  <c:v>25.7</c:v>
                </c:pt>
                <c:pt idx="1543">
                  <c:v>25.71</c:v>
                </c:pt>
                <c:pt idx="1544">
                  <c:v>25.73</c:v>
                </c:pt>
                <c:pt idx="1545">
                  <c:v>25.75</c:v>
                </c:pt>
                <c:pt idx="1546">
                  <c:v>25.76</c:v>
                </c:pt>
                <c:pt idx="1547">
                  <c:v>25.78</c:v>
                </c:pt>
                <c:pt idx="1548">
                  <c:v>25.8</c:v>
                </c:pt>
                <c:pt idx="1549">
                  <c:v>25.81</c:v>
                </c:pt>
                <c:pt idx="1550">
                  <c:v>25.83</c:v>
                </c:pt>
                <c:pt idx="1551">
                  <c:v>25.85</c:v>
                </c:pt>
                <c:pt idx="1552">
                  <c:v>25.86</c:v>
                </c:pt>
                <c:pt idx="1553">
                  <c:v>25.88</c:v>
                </c:pt>
                <c:pt idx="1554">
                  <c:v>25.9</c:v>
                </c:pt>
                <c:pt idx="1555">
                  <c:v>25.91</c:v>
                </c:pt>
                <c:pt idx="1556">
                  <c:v>25.93</c:v>
                </c:pt>
                <c:pt idx="1557">
                  <c:v>25.95</c:v>
                </c:pt>
                <c:pt idx="1558">
                  <c:v>25.96</c:v>
                </c:pt>
                <c:pt idx="1559">
                  <c:v>25.98</c:v>
                </c:pt>
                <c:pt idx="1560">
                  <c:v>26</c:v>
                </c:pt>
                <c:pt idx="1561">
                  <c:v>26.01</c:v>
                </c:pt>
                <c:pt idx="1562">
                  <c:v>26.03</c:v>
                </c:pt>
                <c:pt idx="1563">
                  <c:v>26.05</c:v>
                </c:pt>
                <c:pt idx="1564">
                  <c:v>26.06</c:v>
                </c:pt>
                <c:pt idx="1565">
                  <c:v>26.08</c:v>
                </c:pt>
                <c:pt idx="1566">
                  <c:v>26.1</c:v>
                </c:pt>
                <c:pt idx="1567">
                  <c:v>26.11</c:v>
                </c:pt>
                <c:pt idx="1568">
                  <c:v>26.13</c:v>
                </c:pt>
                <c:pt idx="1569">
                  <c:v>26.15</c:v>
                </c:pt>
                <c:pt idx="1570">
                  <c:v>26.16</c:v>
                </c:pt>
                <c:pt idx="1571">
                  <c:v>26.18</c:v>
                </c:pt>
                <c:pt idx="1572">
                  <c:v>26.2</c:v>
                </c:pt>
                <c:pt idx="1573">
                  <c:v>26.21</c:v>
                </c:pt>
                <c:pt idx="1574">
                  <c:v>26.23</c:v>
                </c:pt>
                <c:pt idx="1575">
                  <c:v>26.25</c:v>
                </c:pt>
                <c:pt idx="1576">
                  <c:v>26.26</c:v>
                </c:pt>
                <c:pt idx="1577">
                  <c:v>26.28</c:v>
                </c:pt>
                <c:pt idx="1578">
                  <c:v>26.3</c:v>
                </c:pt>
                <c:pt idx="1579">
                  <c:v>26.31</c:v>
                </c:pt>
                <c:pt idx="1580">
                  <c:v>26.33</c:v>
                </c:pt>
                <c:pt idx="1581">
                  <c:v>26.35</c:v>
                </c:pt>
                <c:pt idx="1582">
                  <c:v>26.36</c:v>
                </c:pt>
                <c:pt idx="1583">
                  <c:v>26.38</c:v>
                </c:pt>
                <c:pt idx="1584">
                  <c:v>26.4</c:v>
                </c:pt>
                <c:pt idx="1585">
                  <c:v>26.41</c:v>
                </c:pt>
                <c:pt idx="1586">
                  <c:v>26.43</c:v>
                </c:pt>
                <c:pt idx="1587">
                  <c:v>26.45</c:v>
                </c:pt>
                <c:pt idx="1588">
                  <c:v>26.46</c:v>
                </c:pt>
                <c:pt idx="1589">
                  <c:v>26.48</c:v>
                </c:pt>
                <c:pt idx="1590">
                  <c:v>26.5</c:v>
                </c:pt>
                <c:pt idx="1591">
                  <c:v>26.51</c:v>
                </c:pt>
                <c:pt idx="1592">
                  <c:v>26.53</c:v>
                </c:pt>
                <c:pt idx="1593">
                  <c:v>26.55</c:v>
                </c:pt>
                <c:pt idx="1594">
                  <c:v>26.56</c:v>
                </c:pt>
                <c:pt idx="1595">
                  <c:v>26.58</c:v>
                </c:pt>
                <c:pt idx="1596">
                  <c:v>26.6</c:v>
                </c:pt>
                <c:pt idx="1597">
                  <c:v>26.61</c:v>
                </c:pt>
                <c:pt idx="1598">
                  <c:v>26.63</c:v>
                </c:pt>
                <c:pt idx="1599">
                  <c:v>26.65</c:v>
                </c:pt>
                <c:pt idx="1600">
                  <c:v>26.66</c:v>
                </c:pt>
                <c:pt idx="1601">
                  <c:v>26.68</c:v>
                </c:pt>
                <c:pt idx="1602">
                  <c:v>26.7</c:v>
                </c:pt>
                <c:pt idx="1603">
                  <c:v>26.71</c:v>
                </c:pt>
                <c:pt idx="1604">
                  <c:v>26.73</c:v>
                </c:pt>
                <c:pt idx="1605">
                  <c:v>26.75</c:v>
                </c:pt>
                <c:pt idx="1606">
                  <c:v>26.76</c:v>
                </c:pt>
                <c:pt idx="1607">
                  <c:v>26.78</c:v>
                </c:pt>
                <c:pt idx="1608">
                  <c:v>26.8</c:v>
                </c:pt>
                <c:pt idx="1609">
                  <c:v>26.81</c:v>
                </c:pt>
                <c:pt idx="1610">
                  <c:v>26.83</c:v>
                </c:pt>
                <c:pt idx="1611">
                  <c:v>26.85</c:v>
                </c:pt>
                <c:pt idx="1612">
                  <c:v>26.86</c:v>
                </c:pt>
                <c:pt idx="1613">
                  <c:v>26.88</c:v>
                </c:pt>
                <c:pt idx="1614">
                  <c:v>26.9</c:v>
                </c:pt>
                <c:pt idx="1615">
                  <c:v>26.91</c:v>
                </c:pt>
                <c:pt idx="1616">
                  <c:v>26.93</c:v>
                </c:pt>
                <c:pt idx="1617">
                  <c:v>26.95</c:v>
                </c:pt>
                <c:pt idx="1618">
                  <c:v>26.96</c:v>
                </c:pt>
                <c:pt idx="1619">
                  <c:v>26.98</c:v>
                </c:pt>
                <c:pt idx="1620">
                  <c:v>27</c:v>
                </c:pt>
                <c:pt idx="1621">
                  <c:v>27.01</c:v>
                </c:pt>
                <c:pt idx="1622">
                  <c:v>27.03</c:v>
                </c:pt>
                <c:pt idx="1623">
                  <c:v>27.05</c:v>
                </c:pt>
                <c:pt idx="1624">
                  <c:v>27.06</c:v>
                </c:pt>
                <c:pt idx="1625">
                  <c:v>27.08</c:v>
                </c:pt>
                <c:pt idx="1626">
                  <c:v>27.1</c:v>
                </c:pt>
                <c:pt idx="1627">
                  <c:v>27.11</c:v>
                </c:pt>
                <c:pt idx="1628">
                  <c:v>27.13</c:v>
                </c:pt>
                <c:pt idx="1629">
                  <c:v>27.15</c:v>
                </c:pt>
                <c:pt idx="1630">
                  <c:v>27.16</c:v>
                </c:pt>
                <c:pt idx="1631">
                  <c:v>27.18</c:v>
                </c:pt>
                <c:pt idx="1632">
                  <c:v>27.2</c:v>
                </c:pt>
                <c:pt idx="1633">
                  <c:v>27.21</c:v>
                </c:pt>
                <c:pt idx="1634">
                  <c:v>27.23</c:v>
                </c:pt>
                <c:pt idx="1635">
                  <c:v>27.25</c:v>
                </c:pt>
                <c:pt idx="1636">
                  <c:v>27.26</c:v>
                </c:pt>
                <c:pt idx="1637">
                  <c:v>27.28</c:v>
                </c:pt>
                <c:pt idx="1638">
                  <c:v>27.3</c:v>
                </c:pt>
                <c:pt idx="1639">
                  <c:v>27.31</c:v>
                </c:pt>
                <c:pt idx="1640">
                  <c:v>27.33</c:v>
                </c:pt>
                <c:pt idx="1641">
                  <c:v>27.35</c:v>
                </c:pt>
                <c:pt idx="1642">
                  <c:v>27.36</c:v>
                </c:pt>
                <c:pt idx="1643">
                  <c:v>27.38</c:v>
                </c:pt>
                <c:pt idx="1644">
                  <c:v>27.4</c:v>
                </c:pt>
                <c:pt idx="1645">
                  <c:v>27.41</c:v>
                </c:pt>
                <c:pt idx="1646">
                  <c:v>27.43</c:v>
                </c:pt>
                <c:pt idx="1647">
                  <c:v>27.45</c:v>
                </c:pt>
                <c:pt idx="1648">
                  <c:v>27.46</c:v>
                </c:pt>
                <c:pt idx="1649">
                  <c:v>27.48</c:v>
                </c:pt>
                <c:pt idx="1650">
                  <c:v>27.5</c:v>
                </c:pt>
                <c:pt idx="1651">
                  <c:v>27.51</c:v>
                </c:pt>
                <c:pt idx="1652">
                  <c:v>27.53</c:v>
                </c:pt>
                <c:pt idx="1653">
                  <c:v>27.55</c:v>
                </c:pt>
                <c:pt idx="1654">
                  <c:v>27.56</c:v>
                </c:pt>
                <c:pt idx="1655">
                  <c:v>27.58</c:v>
                </c:pt>
                <c:pt idx="1656">
                  <c:v>27.6</c:v>
                </c:pt>
                <c:pt idx="1657">
                  <c:v>27.61</c:v>
                </c:pt>
                <c:pt idx="1658">
                  <c:v>27.63</c:v>
                </c:pt>
                <c:pt idx="1659">
                  <c:v>27.65</c:v>
                </c:pt>
                <c:pt idx="1660">
                  <c:v>27.66</c:v>
                </c:pt>
                <c:pt idx="1661">
                  <c:v>27.68</c:v>
                </c:pt>
                <c:pt idx="1662">
                  <c:v>27.7</c:v>
                </c:pt>
                <c:pt idx="1663">
                  <c:v>27.71</c:v>
                </c:pt>
                <c:pt idx="1664">
                  <c:v>27.73</c:v>
                </c:pt>
                <c:pt idx="1665">
                  <c:v>27.75</c:v>
                </c:pt>
                <c:pt idx="1666">
                  <c:v>27.76</c:v>
                </c:pt>
                <c:pt idx="1667">
                  <c:v>27.78</c:v>
                </c:pt>
                <c:pt idx="1668">
                  <c:v>27.8</c:v>
                </c:pt>
                <c:pt idx="1669">
                  <c:v>27.81</c:v>
                </c:pt>
                <c:pt idx="1670">
                  <c:v>27.83</c:v>
                </c:pt>
                <c:pt idx="1671">
                  <c:v>27.85</c:v>
                </c:pt>
                <c:pt idx="1672">
                  <c:v>27.86</c:v>
                </c:pt>
                <c:pt idx="1673">
                  <c:v>27.88</c:v>
                </c:pt>
                <c:pt idx="1674">
                  <c:v>27.9</c:v>
                </c:pt>
                <c:pt idx="1675">
                  <c:v>27.91</c:v>
                </c:pt>
                <c:pt idx="1676">
                  <c:v>27.93</c:v>
                </c:pt>
                <c:pt idx="1677">
                  <c:v>27.95</c:v>
                </c:pt>
                <c:pt idx="1678">
                  <c:v>27.96</c:v>
                </c:pt>
                <c:pt idx="1679">
                  <c:v>27.98</c:v>
                </c:pt>
                <c:pt idx="1680">
                  <c:v>28</c:v>
                </c:pt>
                <c:pt idx="1681">
                  <c:v>28.01</c:v>
                </c:pt>
                <c:pt idx="1682">
                  <c:v>28.03</c:v>
                </c:pt>
                <c:pt idx="1683">
                  <c:v>28.05</c:v>
                </c:pt>
                <c:pt idx="1684">
                  <c:v>28.06</c:v>
                </c:pt>
                <c:pt idx="1685">
                  <c:v>28.08</c:v>
                </c:pt>
                <c:pt idx="1686">
                  <c:v>28.1</c:v>
                </c:pt>
                <c:pt idx="1687">
                  <c:v>28.11</c:v>
                </c:pt>
                <c:pt idx="1688">
                  <c:v>28.13</c:v>
                </c:pt>
                <c:pt idx="1689">
                  <c:v>28.15</c:v>
                </c:pt>
                <c:pt idx="1690">
                  <c:v>28.16</c:v>
                </c:pt>
                <c:pt idx="1691">
                  <c:v>28.18</c:v>
                </c:pt>
                <c:pt idx="1692">
                  <c:v>28.2</c:v>
                </c:pt>
                <c:pt idx="1693">
                  <c:v>28.21</c:v>
                </c:pt>
                <c:pt idx="1694">
                  <c:v>28.23</c:v>
                </c:pt>
                <c:pt idx="1695">
                  <c:v>28.25</c:v>
                </c:pt>
                <c:pt idx="1696">
                  <c:v>28.26</c:v>
                </c:pt>
                <c:pt idx="1697">
                  <c:v>28.28</c:v>
                </c:pt>
                <c:pt idx="1698">
                  <c:v>28.3</c:v>
                </c:pt>
                <c:pt idx="1699">
                  <c:v>28.31</c:v>
                </c:pt>
                <c:pt idx="1700">
                  <c:v>28.33</c:v>
                </c:pt>
                <c:pt idx="1701">
                  <c:v>28.35</c:v>
                </c:pt>
                <c:pt idx="1702">
                  <c:v>28.36</c:v>
                </c:pt>
                <c:pt idx="1703">
                  <c:v>28.38</c:v>
                </c:pt>
                <c:pt idx="1704">
                  <c:v>28.4</c:v>
                </c:pt>
                <c:pt idx="1705">
                  <c:v>28.41</c:v>
                </c:pt>
                <c:pt idx="1706">
                  <c:v>28.43</c:v>
                </c:pt>
                <c:pt idx="1707">
                  <c:v>28.45</c:v>
                </c:pt>
                <c:pt idx="1708">
                  <c:v>28.46</c:v>
                </c:pt>
                <c:pt idx="1709">
                  <c:v>28.48</c:v>
                </c:pt>
                <c:pt idx="1710">
                  <c:v>28.5</c:v>
                </c:pt>
                <c:pt idx="1711">
                  <c:v>28.51</c:v>
                </c:pt>
                <c:pt idx="1712">
                  <c:v>28.53</c:v>
                </c:pt>
                <c:pt idx="1713">
                  <c:v>28.55</c:v>
                </c:pt>
                <c:pt idx="1714">
                  <c:v>28.56</c:v>
                </c:pt>
                <c:pt idx="1715">
                  <c:v>28.58</c:v>
                </c:pt>
                <c:pt idx="1716">
                  <c:v>28.6</c:v>
                </c:pt>
                <c:pt idx="1717">
                  <c:v>28.61</c:v>
                </c:pt>
                <c:pt idx="1718">
                  <c:v>28.63</c:v>
                </c:pt>
                <c:pt idx="1719">
                  <c:v>28.65</c:v>
                </c:pt>
                <c:pt idx="1720">
                  <c:v>28.66</c:v>
                </c:pt>
                <c:pt idx="1721">
                  <c:v>28.68</c:v>
                </c:pt>
                <c:pt idx="1722">
                  <c:v>28.7</c:v>
                </c:pt>
                <c:pt idx="1723">
                  <c:v>28.71</c:v>
                </c:pt>
                <c:pt idx="1724">
                  <c:v>28.73</c:v>
                </c:pt>
                <c:pt idx="1725">
                  <c:v>28.75</c:v>
                </c:pt>
                <c:pt idx="1726">
                  <c:v>28.76</c:v>
                </c:pt>
                <c:pt idx="1727">
                  <c:v>28.78</c:v>
                </c:pt>
                <c:pt idx="1728">
                  <c:v>28.8</c:v>
                </c:pt>
                <c:pt idx="1729">
                  <c:v>28.81</c:v>
                </c:pt>
                <c:pt idx="1730">
                  <c:v>28.83</c:v>
                </c:pt>
                <c:pt idx="1731">
                  <c:v>28.85</c:v>
                </c:pt>
                <c:pt idx="1732">
                  <c:v>28.86</c:v>
                </c:pt>
                <c:pt idx="1733">
                  <c:v>28.88</c:v>
                </c:pt>
                <c:pt idx="1734">
                  <c:v>28.9</c:v>
                </c:pt>
                <c:pt idx="1735">
                  <c:v>28.91</c:v>
                </c:pt>
                <c:pt idx="1736">
                  <c:v>28.93</c:v>
                </c:pt>
                <c:pt idx="1737">
                  <c:v>28.95</c:v>
                </c:pt>
                <c:pt idx="1738">
                  <c:v>28.96</c:v>
                </c:pt>
                <c:pt idx="1739">
                  <c:v>28.98</c:v>
                </c:pt>
                <c:pt idx="1740">
                  <c:v>29</c:v>
                </c:pt>
                <c:pt idx="1741">
                  <c:v>29.01</c:v>
                </c:pt>
                <c:pt idx="1742">
                  <c:v>29.03</c:v>
                </c:pt>
                <c:pt idx="1743">
                  <c:v>29.05</c:v>
                </c:pt>
                <c:pt idx="1744">
                  <c:v>29.06</c:v>
                </c:pt>
                <c:pt idx="1745">
                  <c:v>29.08</c:v>
                </c:pt>
                <c:pt idx="1746">
                  <c:v>29.1</c:v>
                </c:pt>
                <c:pt idx="1747">
                  <c:v>29.11</c:v>
                </c:pt>
                <c:pt idx="1748">
                  <c:v>29.13</c:v>
                </c:pt>
                <c:pt idx="1749">
                  <c:v>29.15</c:v>
                </c:pt>
                <c:pt idx="1750">
                  <c:v>29.16</c:v>
                </c:pt>
                <c:pt idx="1751">
                  <c:v>29.18</c:v>
                </c:pt>
                <c:pt idx="1752">
                  <c:v>29.2</c:v>
                </c:pt>
                <c:pt idx="1753">
                  <c:v>29.21</c:v>
                </c:pt>
                <c:pt idx="1754">
                  <c:v>29.23</c:v>
                </c:pt>
                <c:pt idx="1755">
                  <c:v>29.25</c:v>
                </c:pt>
                <c:pt idx="1756">
                  <c:v>29.26</c:v>
                </c:pt>
                <c:pt idx="1757">
                  <c:v>29.28</c:v>
                </c:pt>
                <c:pt idx="1758">
                  <c:v>29.3</c:v>
                </c:pt>
                <c:pt idx="1759">
                  <c:v>29.31</c:v>
                </c:pt>
                <c:pt idx="1760">
                  <c:v>29.33</c:v>
                </c:pt>
                <c:pt idx="1761">
                  <c:v>29.35</c:v>
                </c:pt>
                <c:pt idx="1762">
                  <c:v>29.36</c:v>
                </c:pt>
                <c:pt idx="1763">
                  <c:v>29.38</c:v>
                </c:pt>
                <c:pt idx="1764">
                  <c:v>29.4</c:v>
                </c:pt>
                <c:pt idx="1765">
                  <c:v>29.41</c:v>
                </c:pt>
                <c:pt idx="1766">
                  <c:v>29.43</c:v>
                </c:pt>
                <c:pt idx="1767">
                  <c:v>29.45</c:v>
                </c:pt>
                <c:pt idx="1768">
                  <c:v>29.46</c:v>
                </c:pt>
                <c:pt idx="1769">
                  <c:v>29.48</c:v>
                </c:pt>
                <c:pt idx="1770">
                  <c:v>29.5</c:v>
                </c:pt>
                <c:pt idx="1771">
                  <c:v>29.51</c:v>
                </c:pt>
                <c:pt idx="1772">
                  <c:v>29.53</c:v>
                </c:pt>
                <c:pt idx="1773">
                  <c:v>29.55</c:v>
                </c:pt>
                <c:pt idx="1774">
                  <c:v>29.56</c:v>
                </c:pt>
                <c:pt idx="1775">
                  <c:v>29.58</c:v>
                </c:pt>
                <c:pt idx="1776">
                  <c:v>29.6</c:v>
                </c:pt>
                <c:pt idx="1777">
                  <c:v>29.61</c:v>
                </c:pt>
                <c:pt idx="1778">
                  <c:v>29.63</c:v>
                </c:pt>
                <c:pt idx="1779">
                  <c:v>29.65</c:v>
                </c:pt>
                <c:pt idx="1780">
                  <c:v>29.66</c:v>
                </c:pt>
                <c:pt idx="1781">
                  <c:v>29.68</c:v>
                </c:pt>
                <c:pt idx="1782">
                  <c:v>29.7</c:v>
                </c:pt>
                <c:pt idx="1783">
                  <c:v>29.71</c:v>
                </c:pt>
                <c:pt idx="1784">
                  <c:v>29.73</c:v>
                </c:pt>
                <c:pt idx="1785">
                  <c:v>29.75</c:v>
                </c:pt>
                <c:pt idx="1786">
                  <c:v>29.76</c:v>
                </c:pt>
                <c:pt idx="1787">
                  <c:v>29.78</c:v>
                </c:pt>
                <c:pt idx="1788">
                  <c:v>29.8</c:v>
                </c:pt>
                <c:pt idx="1789">
                  <c:v>29.81</c:v>
                </c:pt>
                <c:pt idx="1790">
                  <c:v>29.83</c:v>
                </c:pt>
                <c:pt idx="1791">
                  <c:v>29.85</c:v>
                </c:pt>
                <c:pt idx="1792">
                  <c:v>29.86</c:v>
                </c:pt>
                <c:pt idx="1793">
                  <c:v>29.88</c:v>
                </c:pt>
                <c:pt idx="1794">
                  <c:v>29.9</c:v>
                </c:pt>
                <c:pt idx="1795">
                  <c:v>29.91</c:v>
                </c:pt>
                <c:pt idx="1796">
                  <c:v>29.93</c:v>
                </c:pt>
                <c:pt idx="1797">
                  <c:v>29.95</c:v>
                </c:pt>
                <c:pt idx="1798">
                  <c:v>29.96</c:v>
                </c:pt>
                <c:pt idx="1799">
                  <c:v>29.98</c:v>
                </c:pt>
                <c:pt idx="1800">
                  <c:v>30</c:v>
                </c:pt>
                <c:pt idx="1801">
                  <c:v>30.01</c:v>
                </c:pt>
                <c:pt idx="1802">
                  <c:v>30.03</c:v>
                </c:pt>
                <c:pt idx="1803">
                  <c:v>30.05</c:v>
                </c:pt>
                <c:pt idx="1804">
                  <c:v>30.06</c:v>
                </c:pt>
                <c:pt idx="1805">
                  <c:v>30.08</c:v>
                </c:pt>
                <c:pt idx="1806">
                  <c:v>30.1</c:v>
                </c:pt>
                <c:pt idx="1807">
                  <c:v>30.11</c:v>
                </c:pt>
                <c:pt idx="1808">
                  <c:v>30.13</c:v>
                </c:pt>
                <c:pt idx="1809">
                  <c:v>30.15</c:v>
                </c:pt>
                <c:pt idx="1810">
                  <c:v>30.16</c:v>
                </c:pt>
                <c:pt idx="1811">
                  <c:v>30.18</c:v>
                </c:pt>
                <c:pt idx="1812">
                  <c:v>30.2</c:v>
                </c:pt>
                <c:pt idx="1813">
                  <c:v>30.21</c:v>
                </c:pt>
                <c:pt idx="1814">
                  <c:v>30.23</c:v>
                </c:pt>
                <c:pt idx="1815">
                  <c:v>30.25</c:v>
                </c:pt>
                <c:pt idx="1816">
                  <c:v>30.26</c:v>
                </c:pt>
                <c:pt idx="1817">
                  <c:v>30.28</c:v>
                </c:pt>
                <c:pt idx="1818">
                  <c:v>30.3</c:v>
                </c:pt>
                <c:pt idx="1819">
                  <c:v>30.31</c:v>
                </c:pt>
                <c:pt idx="1820">
                  <c:v>30.33</c:v>
                </c:pt>
                <c:pt idx="1821">
                  <c:v>30.35</c:v>
                </c:pt>
                <c:pt idx="1822">
                  <c:v>30.36</c:v>
                </c:pt>
                <c:pt idx="1823">
                  <c:v>30.38</c:v>
                </c:pt>
                <c:pt idx="1824">
                  <c:v>30.4</c:v>
                </c:pt>
                <c:pt idx="1825">
                  <c:v>30.41</c:v>
                </c:pt>
                <c:pt idx="1826">
                  <c:v>30.43</c:v>
                </c:pt>
                <c:pt idx="1827">
                  <c:v>30.45</c:v>
                </c:pt>
                <c:pt idx="1828">
                  <c:v>30.46</c:v>
                </c:pt>
                <c:pt idx="1829">
                  <c:v>30.48</c:v>
                </c:pt>
                <c:pt idx="1830">
                  <c:v>30.5</c:v>
                </c:pt>
                <c:pt idx="1831">
                  <c:v>30.51</c:v>
                </c:pt>
                <c:pt idx="1832">
                  <c:v>30.53</c:v>
                </c:pt>
                <c:pt idx="1833">
                  <c:v>30.55</c:v>
                </c:pt>
                <c:pt idx="1834">
                  <c:v>30.56</c:v>
                </c:pt>
                <c:pt idx="1835">
                  <c:v>30.58</c:v>
                </c:pt>
                <c:pt idx="1836">
                  <c:v>30.6</c:v>
                </c:pt>
                <c:pt idx="1837">
                  <c:v>30.61</c:v>
                </c:pt>
                <c:pt idx="1838">
                  <c:v>30.63</c:v>
                </c:pt>
                <c:pt idx="1839">
                  <c:v>30.65</c:v>
                </c:pt>
                <c:pt idx="1840">
                  <c:v>30.66</c:v>
                </c:pt>
                <c:pt idx="1841">
                  <c:v>30.68</c:v>
                </c:pt>
                <c:pt idx="1842">
                  <c:v>30.7</c:v>
                </c:pt>
                <c:pt idx="1843">
                  <c:v>30.71</c:v>
                </c:pt>
                <c:pt idx="1844">
                  <c:v>30.73</c:v>
                </c:pt>
                <c:pt idx="1845">
                  <c:v>30.75</c:v>
                </c:pt>
                <c:pt idx="1846">
                  <c:v>30.76</c:v>
                </c:pt>
                <c:pt idx="1847">
                  <c:v>30.78</c:v>
                </c:pt>
                <c:pt idx="1848">
                  <c:v>30.8</c:v>
                </c:pt>
                <c:pt idx="1849">
                  <c:v>30.81</c:v>
                </c:pt>
                <c:pt idx="1850">
                  <c:v>30.83</c:v>
                </c:pt>
                <c:pt idx="1851">
                  <c:v>30.85</c:v>
                </c:pt>
                <c:pt idx="1852">
                  <c:v>30.86</c:v>
                </c:pt>
                <c:pt idx="1853">
                  <c:v>30.88</c:v>
                </c:pt>
                <c:pt idx="1854">
                  <c:v>30.9</c:v>
                </c:pt>
                <c:pt idx="1855">
                  <c:v>30.91</c:v>
                </c:pt>
                <c:pt idx="1856">
                  <c:v>30.93</c:v>
                </c:pt>
                <c:pt idx="1857">
                  <c:v>30.95</c:v>
                </c:pt>
                <c:pt idx="1858">
                  <c:v>30.96</c:v>
                </c:pt>
                <c:pt idx="1859">
                  <c:v>30.98</c:v>
                </c:pt>
                <c:pt idx="1860">
                  <c:v>31</c:v>
                </c:pt>
                <c:pt idx="1861">
                  <c:v>31.01</c:v>
                </c:pt>
                <c:pt idx="1862">
                  <c:v>31.03</c:v>
                </c:pt>
                <c:pt idx="1863">
                  <c:v>31.05</c:v>
                </c:pt>
                <c:pt idx="1864">
                  <c:v>31.06</c:v>
                </c:pt>
                <c:pt idx="1865">
                  <c:v>31.08</c:v>
                </c:pt>
                <c:pt idx="1866">
                  <c:v>31.1</c:v>
                </c:pt>
                <c:pt idx="1867">
                  <c:v>31.11</c:v>
                </c:pt>
                <c:pt idx="1868">
                  <c:v>31.13</c:v>
                </c:pt>
                <c:pt idx="1869">
                  <c:v>31.15</c:v>
                </c:pt>
                <c:pt idx="1870">
                  <c:v>31.16</c:v>
                </c:pt>
                <c:pt idx="1871">
                  <c:v>31.18</c:v>
                </c:pt>
                <c:pt idx="1872">
                  <c:v>31.2</c:v>
                </c:pt>
                <c:pt idx="1873">
                  <c:v>31.21</c:v>
                </c:pt>
                <c:pt idx="1874">
                  <c:v>31.23</c:v>
                </c:pt>
                <c:pt idx="1875">
                  <c:v>31.25</c:v>
                </c:pt>
                <c:pt idx="1876">
                  <c:v>31.26</c:v>
                </c:pt>
                <c:pt idx="1877">
                  <c:v>31.28</c:v>
                </c:pt>
                <c:pt idx="1878">
                  <c:v>31.3</c:v>
                </c:pt>
                <c:pt idx="1879">
                  <c:v>31.31</c:v>
                </c:pt>
                <c:pt idx="1880">
                  <c:v>31.33</c:v>
                </c:pt>
                <c:pt idx="1881">
                  <c:v>31.35</c:v>
                </c:pt>
                <c:pt idx="1882">
                  <c:v>31.36</c:v>
                </c:pt>
                <c:pt idx="1883">
                  <c:v>31.38</c:v>
                </c:pt>
                <c:pt idx="1884">
                  <c:v>31.4</c:v>
                </c:pt>
                <c:pt idx="1885">
                  <c:v>31.41</c:v>
                </c:pt>
                <c:pt idx="1886">
                  <c:v>31.43</c:v>
                </c:pt>
                <c:pt idx="1887">
                  <c:v>31.45</c:v>
                </c:pt>
                <c:pt idx="1888">
                  <c:v>31.46</c:v>
                </c:pt>
                <c:pt idx="1889">
                  <c:v>31.48</c:v>
                </c:pt>
                <c:pt idx="1890">
                  <c:v>31.5</c:v>
                </c:pt>
                <c:pt idx="1891">
                  <c:v>31.51</c:v>
                </c:pt>
                <c:pt idx="1892">
                  <c:v>31.53</c:v>
                </c:pt>
                <c:pt idx="1893">
                  <c:v>31.55</c:v>
                </c:pt>
                <c:pt idx="1894">
                  <c:v>31.56</c:v>
                </c:pt>
                <c:pt idx="1895">
                  <c:v>31.58</c:v>
                </c:pt>
                <c:pt idx="1896">
                  <c:v>31.6</c:v>
                </c:pt>
                <c:pt idx="1897">
                  <c:v>31.61</c:v>
                </c:pt>
                <c:pt idx="1898">
                  <c:v>31.63</c:v>
                </c:pt>
                <c:pt idx="1899">
                  <c:v>31.65</c:v>
                </c:pt>
                <c:pt idx="1900">
                  <c:v>31.66</c:v>
                </c:pt>
                <c:pt idx="1901">
                  <c:v>31.68</c:v>
                </c:pt>
                <c:pt idx="1902">
                  <c:v>31.7</c:v>
                </c:pt>
                <c:pt idx="1903">
                  <c:v>31.71</c:v>
                </c:pt>
                <c:pt idx="1904">
                  <c:v>31.73</c:v>
                </c:pt>
                <c:pt idx="1905">
                  <c:v>31.75</c:v>
                </c:pt>
                <c:pt idx="1906">
                  <c:v>31.76</c:v>
                </c:pt>
                <c:pt idx="1907">
                  <c:v>31.78</c:v>
                </c:pt>
                <c:pt idx="1908">
                  <c:v>31.8</c:v>
                </c:pt>
                <c:pt idx="1909">
                  <c:v>31.81</c:v>
                </c:pt>
                <c:pt idx="1910">
                  <c:v>31.83</c:v>
                </c:pt>
                <c:pt idx="1911">
                  <c:v>31.85</c:v>
                </c:pt>
                <c:pt idx="1912">
                  <c:v>31.86</c:v>
                </c:pt>
                <c:pt idx="1913">
                  <c:v>31.88</c:v>
                </c:pt>
                <c:pt idx="1914">
                  <c:v>31.9</c:v>
                </c:pt>
                <c:pt idx="1915">
                  <c:v>31.91</c:v>
                </c:pt>
                <c:pt idx="1916">
                  <c:v>31.93</c:v>
                </c:pt>
                <c:pt idx="1917">
                  <c:v>31.95</c:v>
                </c:pt>
                <c:pt idx="1918">
                  <c:v>31.96</c:v>
                </c:pt>
                <c:pt idx="1919">
                  <c:v>31.98</c:v>
                </c:pt>
                <c:pt idx="1920">
                  <c:v>32</c:v>
                </c:pt>
                <c:pt idx="1921">
                  <c:v>32.01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32.06</c:v>
                </c:pt>
                <c:pt idx="1925">
                  <c:v>32.08</c:v>
                </c:pt>
                <c:pt idx="1926">
                  <c:v>32.1</c:v>
                </c:pt>
                <c:pt idx="1927">
                  <c:v>32.11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32.159999999999997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32.21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32.26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32.31</c:v>
                </c:pt>
                <c:pt idx="1940">
                  <c:v>32.33</c:v>
                </c:pt>
                <c:pt idx="1941">
                  <c:v>32.35</c:v>
                </c:pt>
                <c:pt idx="1942">
                  <c:v>32.36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32.409999999999997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32.46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32.51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32.56</c:v>
                </c:pt>
                <c:pt idx="1955">
                  <c:v>32.58</c:v>
                </c:pt>
                <c:pt idx="1956">
                  <c:v>32.6</c:v>
                </c:pt>
                <c:pt idx="1957">
                  <c:v>32.61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32.659999999999997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32.71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32.76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32.81</c:v>
                </c:pt>
                <c:pt idx="1970">
                  <c:v>32.83</c:v>
                </c:pt>
                <c:pt idx="1971">
                  <c:v>32.85</c:v>
                </c:pt>
                <c:pt idx="1972">
                  <c:v>32.86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32.909999999999997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32.96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33.01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33.06</c:v>
                </c:pt>
                <c:pt idx="1985">
                  <c:v>33.08</c:v>
                </c:pt>
                <c:pt idx="1986">
                  <c:v>33.1</c:v>
                </c:pt>
                <c:pt idx="1987">
                  <c:v>33.11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33.159999999999997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33.21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33.26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33.31</c:v>
                </c:pt>
                <c:pt idx="2000">
                  <c:v>33.33</c:v>
                </c:pt>
                <c:pt idx="2001">
                  <c:v>33.35</c:v>
                </c:pt>
                <c:pt idx="2002">
                  <c:v>33.36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33.409999999999997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33.46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33.51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33.56</c:v>
                </c:pt>
                <c:pt idx="2015">
                  <c:v>33.58</c:v>
                </c:pt>
                <c:pt idx="2016">
                  <c:v>33.6</c:v>
                </c:pt>
                <c:pt idx="2017">
                  <c:v>33.61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33.659999999999997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33.71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33.76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33.81</c:v>
                </c:pt>
                <c:pt idx="2030">
                  <c:v>33.83</c:v>
                </c:pt>
                <c:pt idx="2031">
                  <c:v>33.85</c:v>
                </c:pt>
                <c:pt idx="2032">
                  <c:v>33.86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33.909999999999997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33.96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34.01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34.06</c:v>
                </c:pt>
                <c:pt idx="2045">
                  <c:v>34.08</c:v>
                </c:pt>
                <c:pt idx="2046">
                  <c:v>34.1</c:v>
                </c:pt>
                <c:pt idx="2047">
                  <c:v>34.11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34.159999999999997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34.21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34.26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34.31</c:v>
                </c:pt>
                <c:pt idx="2060">
                  <c:v>34.33</c:v>
                </c:pt>
                <c:pt idx="2061">
                  <c:v>34.35</c:v>
                </c:pt>
                <c:pt idx="2062">
                  <c:v>34.36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34.409999999999997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34.46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34.51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34.56</c:v>
                </c:pt>
                <c:pt idx="2075">
                  <c:v>34.58</c:v>
                </c:pt>
                <c:pt idx="2076">
                  <c:v>34.6</c:v>
                </c:pt>
                <c:pt idx="2077">
                  <c:v>34.61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34.659999999999997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34.71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34.76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34.81</c:v>
                </c:pt>
                <c:pt idx="2090">
                  <c:v>34.83</c:v>
                </c:pt>
                <c:pt idx="2091">
                  <c:v>34.85</c:v>
                </c:pt>
                <c:pt idx="2092">
                  <c:v>34.86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34.909999999999997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34.96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35.01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35.06</c:v>
                </c:pt>
                <c:pt idx="2105">
                  <c:v>35.08</c:v>
                </c:pt>
                <c:pt idx="2106">
                  <c:v>35.1</c:v>
                </c:pt>
                <c:pt idx="2107">
                  <c:v>35.11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35.159999999999997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35.21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35.26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35.31</c:v>
                </c:pt>
                <c:pt idx="2120">
                  <c:v>35.33</c:v>
                </c:pt>
                <c:pt idx="2121">
                  <c:v>35.35</c:v>
                </c:pt>
                <c:pt idx="2122">
                  <c:v>35.36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35.409999999999997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35.46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35.51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35.56</c:v>
                </c:pt>
                <c:pt idx="2135">
                  <c:v>35.58</c:v>
                </c:pt>
                <c:pt idx="2136">
                  <c:v>35.6</c:v>
                </c:pt>
                <c:pt idx="2137">
                  <c:v>35.61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35.659999999999997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35.71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35.76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35.81</c:v>
                </c:pt>
                <c:pt idx="2150">
                  <c:v>35.83</c:v>
                </c:pt>
                <c:pt idx="2151">
                  <c:v>35.85</c:v>
                </c:pt>
                <c:pt idx="2152">
                  <c:v>35.86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35.909999999999997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35.96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36.01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36.06</c:v>
                </c:pt>
                <c:pt idx="2165">
                  <c:v>36.08</c:v>
                </c:pt>
                <c:pt idx="2166">
                  <c:v>36.1</c:v>
                </c:pt>
                <c:pt idx="2167">
                  <c:v>36.11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36.159999999999997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36.21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36.26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36.31</c:v>
                </c:pt>
                <c:pt idx="2180">
                  <c:v>36.33</c:v>
                </c:pt>
                <c:pt idx="2181">
                  <c:v>36.35</c:v>
                </c:pt>
                <c:pt idx="2182">
                  <c:v>36.36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36.409999999999997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36.46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36.51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36.56</c:v>
                </c:pt>
                <c:pt idx="2195">
                  <c:v>36.58</c:v>
                </c:pt>
                <c:pt idx="2196">
                  <c:v>36.6</c:v>
                </c:pt>
                <c:pt idx="2197">
                  <c:v>36.61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36.659999999999997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36.71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36.76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36.81</c:v>
                </c:pt>
                <c:pt idx="2210">
                  <c:v>36.83</c:v>
                </c:pt>
                <c:pt idx="2211">
                  <c:v>36.85</c:v>
                </c:pt>
                <c:pt idx="2212">
                  <c:v>36.86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36.909999999999997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36.96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37.01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37.06</c:v>
                </c:pt>
                <c:pt idx="2225">
                  <c:v>37.08</c:v>
                </c:pt>
                <c:pt idx="2226">
                  <c:v>37.1</c:v>
                </c:pt>
                <c:pt idx="2227">
                  <c:v>37.11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37.159999999999997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37.21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37.26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37.31</c:v>
                </c:pt>
                <c:pt idx="2240">
                  <c:v>37.33</c:v>
                </c:pt>
                <c:pt idx="2241">
                  <c:v>37.35</c:v>
                </c:pt>
                <c:pt idx="2242">
                  <c:v>37.36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37.409999999999997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37.46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37.51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37.56</c:v>
                </c:pt>
                <c:pt idx="2255">
                  <c:v>37.58</c:v>
                </c:pt>
                <c:pt idx="2256">
                  <c:v>37.6</c:v>
                </c:pt>
                <c:pt idx="2257">
                  <c:v>37.61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37.659999999999997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37.71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37.76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37.81</c:v>
                </c:pt>
                <c:pt idx="2270">
                  <c:v>37.83</c:v>
                </c:pt>
                <c:pt idx="2271">
                  <c:v>37.85</c:v>
                </c:pt>
                <c:pt idx="2272">
                  <c:v>37.86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37.909999999999997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37.96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38.01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38.06</c:v>
                </c:pt>
                <c:pt idx="2285">
                  <c:v>38.08</c:v>
                </c:pt>
                <c:pt idx="2286">
                  <c:v>38.1</c:v>
                </c:pt>
                <c:pt idx="2287">
                  <c:v>38.11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38.159999999999997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38.21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38.26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38.31</c:v>
                </c:pt>
                <c:pt idx="2300">
                  <c:v>38.33</c:v>
                </c:pt>
                <c:pt idx="2301">
                  <c:v>38.35</c:v>
                </c:pt>
                <c:pt idx="2302">
                  <c:v>38.36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38.409999999999997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38.46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38.51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38.56</c:v>
                </c:pt>
                <c:pt idx="2315">
                  <c:v>38.58</c:v>
                </c:pt>
                <c:pt idx="2316">
                  <c:v>38.6</c:v>
                </c:pt>
                <c:pt idx="2317">
                  <c:v>38.61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38.659999999999997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38.71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38.76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38.81</c:v>
                </c:pt>
                <c:pt idx="2330">
                  <c:v>38.83</c:v>
                </c:pt>
                <c:pt idx="2331">
                  <c:v>38.85</c:v>
                </c:pt>
                <c:pt idx="2332">
                  <c:v>38.86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38.909999999999997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38.96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39.01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39.06</c:v>
                </c:pt>
                <c:pt idx="2345">
                  <c:v>39.08</c:v>
                </c:pt>
                <c:pt idx="2346">
                  <c:v>39.1</c:v>
                </c:pt>
                <c:pt idx="2347">
                  <c:v>39.11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39.159999999999997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39.21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39.26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39.31</c:v>
                </c:pt>
                <c:pt idx="2360">
                  <c:v>39.33</c:v>
                </c:pt>
                <c:pt idx="2361">
                  <c:v>39.35</c:v>
                </c:pt>
                <c:pt idx="2362">
                  <c:v>39.36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39.409999999999997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39.46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39.51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39.56</c:v>
                </c:pt>
                <c:pt idx="2375">
                  <c:v>39.58</c:v>
                </c:pt>
                <c:pt idx="2376">
                  <c:v>39.6</c:v>
                </c:pt>
                <c:pt idx="2377">
                  <c:v>39.61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39.659999999999997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39.71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39.76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39.81</c:v>
                </c:pt>
                <c:pt idx="2390">
                  <c:v>39.83</c:v>
                </c:pt>
                <c:pt idx="2391">
                  <c:v>39.85</c:v>
                </c:pt>
                <c:pt idx="2392">
                  <c:v>39.86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39.909999999999997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39.96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40.01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40.06</c:v>
                </c:pt>
                <c:pt idx="2405">
                  <c:v>40.08</c:v>
                </c:pt>
                <c:pt idx="2406">
                  <c:v>40.1</c:v>
                </c:pt>
                <c:pt idx="2407">
                  <c:v>40.11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40.159999999999997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40.21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40.26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40.31</c:v>
                </c:pt>
                <c:pt idx="2420">
                  <c:v>40.33</c:v>
                </c:pt>
                <c:pt idx="2421">
                  <c:v>40.35</c:v>
                </c:pt>
                <c:pt idx="2422">
                  <c:v>40.36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40.409999999999997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40.46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40.51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40.56</c:v>
                </c:pt>
                <c:pt idx="2435">
                  <c:v>40.58</c:v>
                </c:pt>
                <c:pt idx="2436">
                  <c:v>40.6</c:v>
                </c:pt>
                <c:pt idx="2437">
                  <c:v>40.61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40.659999999999997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40.71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40.76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40.81</c:v>
                </c:pt>
                <c:pt idx="2450">
                  <c:v>40.83</c:v>
                </c:pt>
                <c:pt idx="2451">
                  <c:v>40.85</c:v>
                </c:pt>
                <c:pt idx="2452">
                  <c:v>40.86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40.909999999999997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40.96</c:v>
                </c:pt>
                <c:pt idx="2459">
                  <c:v>40.98</c:v>
                </c:pt>
                <c:pt idx="2460">
                  <c:v>41</c:v>
                </c:pt>
                <c:pt idx="2461">
                  <c:v>41.01</c:v>
                </c:pt>
                <c:pt idx="2462">
                  <c:v>41.03</c:v>
                </c:pt>
                <c:pt idx="2463">
                  <c:v>41.05</c:v>
                </c:pt>
                <c:pt idx="2464">
                  <c:v>41.06</c:v>
                </c:pt>
                <c:pt idx="2465">
                  <c:v>41.08</c:v>
                </c:pt>
                <c:pt idx="2466">
                  <c:v>41.1</c:v>
                </c:pt>
                <c:pt idx="2467">
                  <c:v>41.11</c:v>
                </c:pt>
                <c:pt idx="2468">
                  <c:v>41.13</c:v>
                </c:pt>
                <c:pt idx="2469">
                  <c:v>41.15</c:v>
                </c:pt>
                <c:pt idx="2470">
                  <c:v>41.16</c:v>
                </c:pt>
                <c:pt idx="2471">
                  <c:v>41.18</c:v>
                </c:pt>
                <c:pt idx="2472">
                  <c:v>41.2</c:v>
                </c:pt>
                <c:pt idx="2473">
                  <c:v>41.21</c:v>
                </c:pt>
                <c:pt idx="2474">
                  <c:v>41.23</c:v>
                </c:pt>
                <c:pt idx="2475">
                  <c:v>41.25</c:v>
                </c:pt>
                <c:pt idx="2476">
                  <c:v>41.26</c:v>
                </c:pt>
                <c:pt idx="2477">
                  <c:v>41.28</c:v>
                </c:pt>
                <c:pt idx="2478">
                  <c:v>41.3</c:v>
                </c:pt>
                <c:pt idx="2479">
                  <c:v>41.31</c:v>
                </c:pt>
                <c:pt idx="2480">
                  <c:v>41.33</c:v>
                </c:pt>
                <c:pt idx="2481">
                  <c:v>41.35</c:v>
                </c:pt>
                <c:pt idx="2482">
                  <c:v>41.36</c:v>
                </c:pt>
                <c:pt idx="2483">
                  <c:v>41.38</c:v>
                </c:pt>
                <c:pt idx="2484">
                  <c:v>41.4</c:v>
                </c:pt>
                <c:pt idx="2485">
                  <c:v>41.41</c:v>
                </c:pt>
                <c:pt idx="2486">
                  <c:v>41.43</c:v>
                </c:pt>
                <c:pt idx="2487">
                  <c:v>41.45</c:v>
                </c:pt>
                <c:pt idx="2488">
                  <c:v>41.46</c:v>
                </c:pt>
                <c:pt idx="2489">
                  <c:v>41.48</c:v>
                </c:pt>
                <c:pt idx="2490">
                  <c:v>41.5</c:v>
                </c:pt>
                <c:pt idx="2491">
                  <c:v>41.51</c:v>
                </c:pt>
                <c:pt idx="2492">
                  <c:v>41.53</c:v>
                </c:pt>
                <c:pt idx="2493">
                  <c:v>41.55</c:v>
                </c:pt>
                <c:pt idx="2494">
                  <c:v>41.56</c:v>
                </c:pt>
                <c:pt idx="2495">
                  <c:v>41.58</c:v>
                </c:pt>
                <c:pt idx="2496">
                  <c:v>41.6</c:v>
                </c:pt>
                <c:pt idx="2497">
                  <c:v>41.61</c:v>
                </c:pt>
                <c:pt idx="2498">
                  <c:v>41.63</c:v>
                </c:pt>
                <c:pt idx="2499">
                  <c:v>41.65</c:v>
                </c:pt>
                <c:pt idx="2500">
                  <c:v>41.66</c:v>
                </c:pt>
                <c:pt idx="2501">
                  <c:v>41.68</c:v>
                </c:pt>
                <c:pt idx="2502">
                  <c:v>41.7</c:v>
                </c:pt>
                <c:pt idx="2503">
                  <c:v>41.71</c:v>
                </c:pt>
                <c:pt idx="2504">
                  <c:v>41.73</c:v>
                </c:pt>
                <c:pt idx="2505">
                  <c:v>41.75</c:v>
                </c:pt>
                <c:pt idx="2506">
                  <c:v>41.76</c:v>
                </c:pt>
                <c:pt idx="2507">
                  <c:v>41.78</c:v>
                </c:pt>
                <c:pt idx="2508">
                  <c:v>41.8</c:v>
                </c:pt>
                <c:pt idx="2509">
                  <c:v>41.81</c:v>
                </c:pt>
                <c:pt idx="2510">
                  <c:v>41.83</c:v>
                </c:pt>
                <c:pt idx="2511">
                  <c:v>41.85</c:v>
                </c:pt>
                <c:pt idx="2512">
                  <c:v>41.86</c:v>
                </c:pt>
                <c:pt idx="2513">
                  <c:v>41.88</c:v>
                </c:pt>
                <c:pt idx="2514">
                  <c:v>41.9</c:v>
                </c:pt>
                <c:pt idx="2515">
                  <c:v>41.91</c:v>
                </c:pt>
                <c:pt idx="2516">
                  <c:v>41.93</c:v>
                </c:pt>
                <c:pt idx="2517">
                  <c:v>41.95</c:v>
                </c:pt>
                <c:pt idx="2518">
                  <c:v>41.96</c:v>
                </c:pt>
                <c:pt idx="2519">
                  <c:v>41.98</c:v>
                </c:pt>
                <c:pt idx="2520">
                  <c:v>42</c:v>
                </c:pt>
                <c:pt idx="2521">
                  <c:v>42.01</c:v>
                </c:pt>
                <c:pt idx="2522">
                  <c:v>42.03</c:v>
                </c:pt>
                <c:pt idx="2523">
                  <c:v>42.05</c:v>
                </c:pt>
                <c:pt idx="2524">
                  <c:v>42.06</c:v>
                </c:pt>
                <c:pt idx="2525">
                  <c:v>42.08</c:v>
                </c:pt>
                <c:pt idx="2526">
                  <c:v>42.1</c:v>
                </c:pt>
                <c:pt idx="2527">
                  <c:v>42.11</c:v>
                </c:pt>
                <c:pt idx="2528">
                  <c:v>42.13</c:v>
                </c:pt>
                <c:pt idx="2529">
                  <c:v>42.15</c:v>
                </c:pt>
                <c:pt idx="2530">
                  <c:v>42.16</c:v>
                </c:pt>
                <c:pt idx="2531">
                  <c:v>42.18</c:v>
                </c:pt>
                <c:pt idx="2532">
                  <c:v>42.2</c:v>
                </c:pt>
                <c:pt idx="2533">
                  <c:v>42.21</c:v>
                </c:pt>
                <c:pt idx="2534">
                  <c:v>42.23</c:v>
                </c:pt>
                <c:pt idx="2535">
                  <c:v>42.25</c:v>
                </c:pt>
                <c:pt idx="2536">
                  <c:v>42.26</c:v>
                </c:pt>
                <c:pt idx="2537">
                  <c:v>42.28</c:v>
                </c:pt>
                <c:pt idx="2538">
                  <c:v>42.3</c:v>
                </c:pt>
                <c:pt idx="2539">
                  <c:v>42.31</c:v>
                </c:pt>
                <c:pt idx="2540">
                  <c:v>42.33</c:v>
                </c:pt>
                <c:pt idx="2541">
                  <c:v>42.35</c:v>
                </c:pt>
                <c:pt idx="2542">
                  <c:v>42.36</c:v>
                </c:pt>
                <c:pt idx="2543">
                  <c:v>42.38</c:v>
                </c:pt>
                <c:pt idx="2544">
                  <c:v>42.4</c:v>
                </c:pt>
                <c:pt idx="2545">
                  <c:v>42.41</c:v>
                </c:pt>
                <c:pt idx="2546">
                  <c:v>42.43</c:v>
                </c:pt>
                <c:pt idx="2547">
                  <c:v>42.45</c:v>
                </c:pt>
                <c:pt idx="2548">
                  <c:v>42.46</c:v>
                </c:pt>
                <c:pt idx="2549">
                  <c:v>42.48</c:v>
                </c:pt>
                <c:pt idx="2550">
                  <c:v>42.5</c:v>
                </c:pt>
                <c:pt idx="2551">
                  <c:v>42.51</c:v>
                </c:pt>
                <c:pt idx="2552">
                  <c:v>42.53</c:v>
                </c:pt>
                <c:pt idx="2553">
                  <c:v>42.55</c:v>
                </c:pt>
                <c:pt idx="2554">
                  <c:v>42.56</c:v>
                </c:pt>
                <c:pt idx="2555">
                  <c:v>42.58</c:v>
                </c:pt>
                <c:pt idx="2556">
                  <c:v>42.6</c:v>
                </c:pt>
                <c:pt idx="2557">
                  <c:v>42.61</c:v>
                </c:pt>
                <c:pt idx="2558">
                  <c:v>42.63</c:v>
                </c:pt>
                <c:pt idx="2559">
                  <c:v>42.65</c:v>
                </c:pt>
                <c:pt idx="2560">
                  <c:v>42.66</c:v>
                </c:pt>
                <c:pt idx="2561">
                  <c:v>42.68</c:v>
                </c:pt>
                <c:pt idx="2562">
                  <c:v>42.7</c:v>
                </c:pt>
                <c:pt idx="2563">
                  <c:v>42.71</c:v>
                </c:pt>
                <c:pt idx="2564">
                  <c:v>42.73</c:v>
                </c:pt>
                <c:pt idx="2565">
                  <c:v>42.75</c:v>
                </c:pt>
                <c:pt idx="2566">
                  <c:v>42.76</c:v>
                </c:pt>
                <c:pt idx="2567">
                  <c:v>42.78</c:v>
                </c:pt>
                <c:pt idx="2568">
                  <c:v>42.8</c:v>
                </c:pt>
                <c:pt idx="2569">
                  <c:v>42.81</c:v>
                </c:pt>
                <c:pt idx="2570">
                  <c:v>42.83</c:v>
                </c:pt>
                <c:pt idx="2571">
                  <c:v>42.85</c:v>
                </c:pt>
                <c:pt idx="2572">
                  <c:v>42.86</c:v>
                </c:pt>
                <c:pt idx="2573">
                  <c:v>42.88</c:v>
                </c:pt>
                <c:pt idx="2574">
                  <c:v>42.9</c:v>
                </c:pt>
                <c:pt idx="2575">
                  <c:v>42.91</c:v>
                </c:pt>
                <c:pt idx="2576">
                  <c:v>42.93</c:v>
                </c:pt>
                <c:pt idx="2577">
                  <c:v>42.95</c:v>
                </c:pt>
                <c:pt idx="2578">
                  <c:v>42.96</c:v>
                </c:pt>
                <c:pt idx="2579">
                  <c:v>42.98</c:v>
                </c:pt>
                <c:pt idx="2580">
                  <c:v>43</c:v>
                </c:pt>
                <c:pt idx="2581">
                  <c:v>43.01</c:v>
                </c:pt>
                <c:pt idx="2582">
                  <c:v>43.03</c:v>
                </c:pt>
                <c:pt idx="2583">
                  <c:v>43.05</c:v>
                </c:pt>
                <c:pt idx="2584">
                  <c:v>43.06</c:v>
                </c:pt>
                <c:pt idx="2585">
                  <c:v>43.08</c:v>
                </c:pt>
                <c:pt idx="2586">
                  <c:v>43.1</c:v>
                </c:pt>
                <c:pt idx="2587">
                  <c:v>43.11</c:v>
                </c:pt>
                <c:pt idx="2588">
                  <c:v>43.13</c:v>
                </c:pt>
                <c:pt idx="2589">
                  <c:v>43.15</c:v>
                </c:pt>
                <c:pt idx="2590">
                  <c:v>43.16</c:v>
                </c:pt>
                <c:pt idx="2591">
                  <c:v>43.18</c:v>
                </c:pt>
                <c:pt idx="2592">
                  <c:v>43.2</c:v>
                </c:pt>
                <c:pt idx="2593">
                  <c:v>43.21</c:v>
                </c:pt>
                <c:pt idx="2594">
                  <c:v>43.23</c:v>
                </c:pt>
                <c:pt idx="2595">
                  <c:v>43.25</c:v>
                </c:pt>
                <c:pt idx="2596">
                  <c:v>43.26</c:v>
                </c:pt>
                <c:pt idx="2597">
                  <c:v>43.28</c:v>
                </c:pt>
                <c:pt idx="2598">
                  <c:v>43.3</c:v>
                </c:pt>
                <c:pt idx="2599">
                  <c:v>43.31</c:v>
                </c:pt>
                <c:pt idx="2600">
                  <c:v>43.33</c:v>
                </c:pt>
                <c:pt idx="2601">
                  <c:v>43.35</c:v>
                </c:pt>
                <c:pt idx="2602">
                  <c:v>43.36</c:v>
                </c:pt>
                <c:pt idx="2603">
                  <c:v>43.38</c:v>
                </c:pt>
                <c:pt idx="2604">
                  <c:v>43.4</c:v>
                </c:pt>
                <c:pt idx="2605">
                  <c:v>43.41</c:v>
                </c:pt>
                <c:pt idx="2606">
                  <c:v>43.43</c:v>
                </c:pt>
                <c:pt idx="2607">
                  <c:v>43.45</c:v>
                </c:pt>
                <c:pt idx="2608">
                  <c:v>43.46</c:v>
                </c:pt>
                <c:pt idx="2609">
                  <c:v>43.48</c:v>
                </c:pt>
                <c:pt idx="2610">
                  <c:v>43.5</c:v>
                </c:pt>
                <c:pt idx="2611">
                  <c:v>43.51</c:v>
                </c:pt>
                <c:pt idx="2612">
                  <c:v>43.53</c:v>
                </c:pt>
                <c:pt idx="2613">
                  <c:v>43.55</c:v>
                </c:pt>
                <c:pt idx="2614">
                  <c:v>43.56</c:v>
                </c:pt>
                <c:pt idx="2615">
                  <c:v>43.58</c:v>
                </c:pt>
                <c:pt idx="2616">
                  <c:v>43.6</c:v>
                </c:pt>
                <c:pt idx="2617">
                  <c:v>43.61</c:v>
                </c:pt>
                <c:pt idx="2618">
                  <c:v>43.63</c:v>
                </c:pt>
                <c:pt idx="2619">
                  <c:v>43.65</c:v>
                </c:pt>
                <c:pt idx="2620">
                  <c:v>43.66</c:v>
                </c:pt>
                <c:pt idx="2621">
                  <c:v>43.68</c:v>
                </c:pt>
                <c:pt idx="2622">
                  <c:v>43.7</c:v>
                </c:pt>
                <c:pt idx="2623">
                  <c:v>43.71</c:v>
                </c:pt>
                <c:pt idx="2624">
                  <c:v>43.73</c:v>
                </c:pt>
                <c:pt idx="2625">
                  <c:v>43.75</c:v>
                </c:pt>
                <c:pt idx="2626">
                  <c:v>43.76</c:v>
                </c:pt>
                <c:pt idx="2627">
                  <c:v>43.78</c:v>
                </c:pt>
                <c:pt idx="2628">
                  <c:v>43.8</c:v>
                </c:pt>
                <c:pt idx="2629">
                  <c:v>43.81</c:v>
                </c:pt>
                <c:pt idx="2630">
                  <c:v>43.83</c:v>
                </c:pt>
                <c:pt idx="2631">
                  <c:v>43.85</c:v>
                </c:pt>
                <c:pt idx="2632">
                  <c:v>43.86</c:v>
                </c:pt>
                <c:pt idx="2633">
                  <c:v>43.88</c:v>
                </c:pt>
                <c:pt idx="2634">
                  <c:v>43.9</c:v>
                </c:pt>
                <c:pt idx="2635">
                  <c:v>43.91</c:v>
                </c:pt>
                <c:pt idx="2636">
                  <c:v>43.93</c:v>
                </c:pt>
                <c:pt idx="2637">
                  <c:v>43.95</c:v>
                </c:pt>
                <c:pt idx="2638">
                  <c:v>43.96</c:v>
                </c:pt>
                <c:pt idx="2639">
                  <c:v>43.98</c:v>
                </c:pt>
                <c:pt idx="2640">
                  <c:v>44</c:v>
                </c:pt>
                <c:pt idx="2641">
                  <c:v>44.01</c:v>
                </c:pt>
                <c:pt idx="2642">
                  <c:v>44.03</c:v>
                </c:pt>
                <c:pt idx="2643">
                  <c:v>44.05</c:v>
                </c:pt>
                <c:pt idx="2644">
                  <c:v>44.06</c:v>
                </c:pt>
                <c:pt idx="2645">
                  <c:v>44.08</c:v>
                </c:pt>
                <c:pt idx="2646">
                  <c:v>44.1</c:v>
                </c:pt>
                <c:pt idx="2647">
                  <c:v>44.11</c:v>
                </c:pt>
                <c:pt idx="2648">
                  <c:v>44.13</c:v>
                </c:pt>
                <c:pt idx="2649">
                  <c:v>44.15</c:v>
                </c:pt>
                <c:pt idx="2650">
                  <c:v>44.16</c:v>
                </c:pt>
                <c:pt idx="2651">
                  <c:v>44.18</c:v>
                </c:pt>
                <c:pt idx="2652">
                  <c:v>44.2</c:v>
                </c:pt>
                <c:pt idx="2653">
                  <c:v>44.21</c:v>
                </c:pt>
                <c:pt idx="2654">
                  <c:v>44.23</c:v>
                </c:pt>
                <c:pt idx="2655">
                  <c:v>44.25</c:v>
                </c:pt>
                <c:pt idx="2656">
                  <c:v>44.26</c:v>
                </c:pt>
                <c:pt idx="2657">
                  <c:v>44.28</c:v>
                </c:pt>
                <c:pt idx="2658">
                  <c:v>44.3</c:v>
                </c:pt>
                <c:pt idx="2659">
                  <c:v>44.31</c:v>
                </c:pt>
                <c:pt idx="2660">
                  <c:v>44.33</c:v>
                </c:pt>
                <c:pt idx="2661">
                  <c:v>44.35</c:v>
                </c:pt>
                <c:pt idx="2662">
                  <c:v>44.36</c:v>
                </c:pt>
                <c:pt idx="2663">
                  <c:v>44.38</c:v>
                </c:pt>
                <c:pt idx="2664">
                  <c:v>44.4</c:v>
                </c:pt>
                <c:pt idx="2665">
                  <c:v>44.41</c:v>
                </c:pt>
                <c:pt idx="2666">
                  <c:v>44.43</c:v>
                </c:pt>
                <c:pt idx="2667">
                  <c:v>44.45</c:v>
                </c:pt>
                <c:pt idx="2668">
                  <c:v>44.46</c:v>
                </c:pt>
                <c:pt idx="2669">
                  <c:v>44.48</c:v>
                </c:pt>
                <c:pt idx="2670">
                  <c:v>44.5</c:v>
                </c:pt>
                <c:pt idx="2671">
                  <c:v>44.51</c:v>
                </c:pt>
                <c:pt idx="2672">
                  <c:v>44.53</c:v>
                </c:pt>
                <c:pt idx="2673">
                  <c:v>44.55</c:v>
                </c:pt>
                <c:pt idx="2674">
                  <c:v>44.56</c:v>
                </c:pt>
                <c:pt idx="2675">
                  <c:v>44.58</c:v>
                </c:pt>
                <c:pt idx="2676">
                  <c:v>44.6</c:v>
                </c:pt>
                <c:pt idx="2677">
                  <c:v>44.61</c:v>
                </c:pt>
                <c:pt idx="2678">
                  <c:v>44.63</c:v>
                </c:pt>
                <c:pt idx="2679">
                  <c:v>44.65</c:v>
                </c:pt>
                <c:pt idx="2680">
                  <c:v>44.66</c:v>
                </c:pt>
                <c:pt idx="2681">
                  <c:v>44.68</c:v>
                </c:pt>
                <c:pt idx="2682">
                  <c:v>44.7</c:v>
                </c:pt>
                <c:pt idx="2683">
                  <c:v>44.71</c:v>
                </c:pt>
                <c:pt idx="2684">
                  <c:v>44.73</c:v>
                </c:pt>
                <c:pt idx="2685">
                  <c:v>44.75</c:v>
                </c:pt>
                <c:pt idx="2686">
                  <c:v>44.76</c:v>
                </c:pt>
                <c:pt idx="2687">
                  <c:v>44.78</c:v>
                </c:pt>
                <c:pt idx="2688">
                  <c:v>44.8</c:v>
                </c:pt>
                <c:pt idx="2689">
                  <c:v>44.81</c:v>
                </c:pt>
                <c:pt idx="2690">
                  <c:v>44.83</c:v>
                </c:pt>
                <c:pt idx="2691">
                  <c:v>44.85</c:v>
                </c:pt>
                <c:pt idx="2692">
                  <c:v>44.86</c:v>
                </c:pt>
                <c:pt idx="2693">
                  <c:v>44.88</c:v>
                </c:pt>
                <c:pt idx="2694">
                  <c:v>44.9</c:v>
                </c:pt>
                <c:pt idx="2695">
                  <c:v>44.91</c:v>
                </c:pt>
                <c:pt idx="2696">
                  <c:v>44.93</c:v>
                </c:pt>
                <c:pt idx="2697">
                  <c:v>44.95</c:v>
                </c:pt>
                <c:pt idx="2698">
                  <c:v>44.96</c:v>
                </c:pt>
                <c:pt idx="2699">
                  <c:v>44.98</c:v>
                </c:pt>
                <c:pt idx="2700">
                  <c:v>45</c:v>
                </c:pt>
                <c:pt idx="2701">
                  <c:v>45.01</c:v>
                </c:pt>
                <c:pt idx="2702">
                  <c:v>45.03</c:v>
                </c:pt>
                <c:pt idx="2703">
                  <c:v>45.05</c:v>
                </c:pt>
                <c:pt idx="2704">
                  <c:v>45.06</c:v>
                </c:pt>
                <c:pt idx="2705">
                  <c:v>45.08</c:v>
                </c:pt>
                <c:pt idx="2706">
                  <c:v>45.1</c:v>
                </c:pt>
                <c:pt idx="2707">
                  <c:v>45.11</c:v>
                </c:pt>
                <c:pt idx="2708">
                  <c:v>45.13</c:v>
                </c:pt>
                <c:pt idx="2709">
                  <c:v>45.15</c:v>
                </c:pt>
                <c:pt idx="2710">
                  <c:v>45.16</c:v>
                </c:pt>
                <c:pt idx="2711">
                  <c:v>45.18</c:v>
                </c:pt>
                <c:pt idx="2712">
                  <c:v>45.2</c:v>
                </c:pt>
                <c:pt idx="2713">
                  <c:v>45.21</c:v>
                </c:pt>
                <c:pt idx="2714">
                  <c:v>45.23</c:v>
                </c:pt>
                <c:pt idx="2715">
                  <c:v>45.25</c:v>
                </c:pt>
                <c:pt idx="2716">
                  <c:v>45.26</c:v>
                </c:pt>
                <c:pt idx="2717">
                  <c:v>45.28</c:v>
                </c:pt>
                <c:pt idx="2718">
                  <c:v>45.3</c:v>
                </c:pt>
                <c:pt idx="2719">
                  <c:v>45.31</c:v>
                </c:pt>
                <c:pt idx="2720">
                  <c:v>45.33</c:v>
                </c:pt>
                <c:pt idx="2721">
                  <c:v>45.35</c:v>
                </c:pt>
                <c:pt idx="2722">
                  <c:v>45.36</c:v>
                </c:pt>
                <c:pt idx="2723">
                  <c:v>45.38</c:v>
                </c:pt>
                <c:pt idx="2724">
                  <c:v>45.4</c:v>
                </c:pt>
                <c:pt idx="2725">
                  <c:v>45.41</c:v>
                </c:pt>
                <c:pt idx="2726">
                  <c:v>45.43</c:v>
                </c:pt>
                <c:pt idx="2727">
                  <c:v>45.45</c:v>
                </c:pt>
                <c:pt idx="2728">
                  <c:v>45.46</c:v>
                </c:pt>
                <c:pt idx="2729">
                  <c:v>45.48</c:v>
                </c:pt>
                <c:pt idx="2730">
                  <c:v>45.5</c:v>
                </c:pt>
                <c:pt idx="2731">
                  <c:v>45.51</c:v>
                </c:pt>
                <c:pt idx="2732">
                  <c:v>45.53</c:v>
                </c:pt>
                <c:pt idx="2733">
                  <c:v>45.55</c:v>
                </c:pt>
                <c:pt idx="2734">
                  <c:v>45.56</c:v>
                </c:pt>
                <c:pt idx="2735">
                  <c:v>45.58</c:v>
                </c:pt>
                <c:pt idx="2736">
                  <c:v>45.6</c:v>
                </c:pt>
                <c:pt idx="2737">
                  <c:v>45.61</c:v>
                </c:pt>
                <c:pt idx="2738">
                  <c:v>45.63</c:v>
                </c:pt>
                <c:pt idx="2739">
                  <c:v>45.65</c:v>
                </c:pt>
                <c:pt idx="2740">
                  <c:v>45.66</c:v>
                </c:pt>
                <c:pt idx="2741">
                  <c:v>45.68</c:v>
                </c:pt>
                <c:pt idx="2742">
                  <c:v>45.7</c:v>
                </c:pt>
                <c:pt idx="2743">
                  <c:v>45.71</c:v>
                </c:pt>
                <c:pt idx="2744">
                  <c:v>45.73</c:v>
                </c:pt>
                <c:pt idx="2745">
                  <c:v>45.75</c:v>
                </c:pt>
                <c:pt idx="2746">
                  <c:v>45.76</c:v>
                </c:pt>
                <c:pt idx="2747">
                  <c:v>45.78</c:v>
                </c:pt>
                <c:pt idx="2748">
                  <c:v>45.8</c:v>
                </c:pt>
                <c:pt idx="2749">
                  <c:v>45.81</c:v>
                </c:pt>
                <c:pt idx="2750">
                  <c:v>45.83</c:v>
                </c:pt>
                <c:pt idx="2751">
                  <c:v>45.85</c:v>
                </c:pt>
                <c:pt idx="2752">
                  <c:v>45.86</c:v>
                </c:pt>
                <c:pt idx="2753">
                  <c:v>45.88</c:v>
                </c:pt>
                <c:pt idx="2754">
                  <c:v>45.9</c:v>
                </c:pt>
                <c:pt idx="2755">
                  <c:v>45.91</c:v>
                </c:pt>
                <c:pt idx="2756">
                  <c:v>45.93</c:v>
                </c:pt>
                <c:pt idx="2757">
                  <c:v>45.95</c:v>
                </c:pt>
                <c:pt idx="2758">
                  <c:v>45.96</c:v>
                </c:pt>
                <c:pt idx="2759">
                  <c:v>45.98</c:v>
                </c:pt>
                <c:pt idx="2760">
                  <c:v>46</c:v>
                </c:pt>
                <c:pt idx="2761">
                  <c:v>46.01</c:v>
                </c:pt>
                <c:pt idx="2762">
                  <c:v>46.03</c:v>
                </c:pt>
                <c:pt idx="2763">
                  <c:v>46.05</c:v>
                </c:pt>
                <c:pt idx="2764">
                  <c:v>46.06</c:v>
                </c:pt>
                <c:pt idx="2765">
                  <c:v>46.08</c:v>
                </c:pt>
                <c:pt idx="2766">
                  <c:v>46.1</c:v>
                </c:pt>
                <c:pt idx="2767">
                  <c:v>46.11</c:v>
                </c:pt>
                <c:pt idx="2768">
                  <c:v>46.13</c:v>
                </c:pt>
                <c:pt idx="2769">
                  <c:v>46.15</c:v>
                </c:pt>
                <c:pt idx="2770">
                  <c:v>46.16</c:v>
                </c:pt>
                <c:pt idx="2771">
                  <c:v>46.18</c:v>
                </c:pt>
                <c:pt idx="2772">
                  <c:v>46.2</c:v>
                </c:pt>
                <c:pt idx="2773">
                  <c:v>46.21</c:v>
                </c:pt>
                <c:pt idx="2774">
                  <c:v>46.23</c:v>
                </c:pt>
                <c:pt idx="2775">
                  <c:v>46.25</c:v>
                </c:pt>
                <c:pt idx="2776">
                  <c:v>46.26</c:v>
                </c:pt>
                <c:pt idx="2777">
                  <c:v>46.28</c:v>
                </c:pt>
                <c:pt idx="2778">
                  <c:v>46.3</c:v>
                </c:pt>
                <c:pt idx="2779">
                  <c:v>46.31</c:v>
                </c:pt>
                <c:pt idx="2780">
                  <c:v>46.33</c:v>
                </c:pt>
                <c:pt idx="2781">
                  <c:v>46.35</c:v>
                </c:pt>
                <c:pt idx="2782">
                  <c:v>46.36</c:v>
                </c:pt>
                <c:pt idx="2783">
                  <c:v>46.38</c:v>
                </c:pt>
                <c:pt idx="2784">
                  <c:v>46.4</c:v>
                </c:pt>
                <c:pt idx="2785">
                  <c:v>46.41</c:v>
                </c:pt>
                <c:pt idx="2786">
                  <c:v>46.43</c:v>
                </c:pt>
                <c:pt idx="2787">
                  <c:v>46.45</c:v>
                </c:pt>
                <c:pt idx="2788">
                  <c:v>46.46</c:v>
                </c:pt>
                <c:pt idx="2789">
                  <c:v>46.48</c:v>
                </c:pt>
                <c:pt idx="2790">
                  <c:v>46.5</c:v>
                </c:pt>
                <c:pt idx="2791">
                  <c:v>46.51</c:v>
                </c:pt>
                <c:pt idx="2792">
                  <c:v>46.53</c:v>
                </c:pt>
                <c:pt idx="2793">
                  <c:v>46.55</c:v>
                </c:pt>
                <c:pt idx="2794">
                  <c:v>46.56</c:v>
                </c:pt>
                <c:pt idx="2795">
                  <c:v>46.58</c:v>
                </c:pt>
                <c:pt idx="2796">
                  <c:v>46.6</c:v>
                </c:pt>
                <c:pt idx="2797">
                  <c:v>46.61</c:v>
                </c:pt>
                <c:pt idx="2798">
                  <c:v>46.63</c:v>
                </c:pt>
                <c:pt idx="2799">
                  <c:v>46.65</c:v>
                </c:pt>
                <c:pt idx="2800">
                  <c:v>46.66</c:v>
                </c:pt>
                <c:pt idx="2801">
                  <c:v>46.68</c:v>
                </c:pt>
                <c:pt idx="2802">
                  <c:v>46.7</c:v>
                </c:pt>
                <c:pt idx="2803">
                  <c:v>46.71</c:v>
                </c:pt>
                <c:pt idx="2804">
                  <c:v>46.73</c:v>
                </c:pt>
                <c:pt idx="2805">
                  <c:v>46.75</c:v>
                </c:pt>
                <c:pt idx="2806">
                  <c:v>46.76</c:v>
                </c:pt>
                <c:pt idx="2807">
                  <c:v>46.78</c:v>
                </c:pt>
                <c:pt idx="2808">
                  <c:v>46.8</c:v>
                </c:pt>
                <c:pt idx="2809">
                  <c:v>46.81</c:v>
                </c:pt>
                <c:pt idx="2810">
                  <c:v>46.83</c:v>
                </c:pt>
                <c:pt idx="2811">
                  <c:v>46.85</c:v>
                </c:pt>
                <c:pt idx="2812">
                  <c:v>46.86</c:v>
                </c:pt>
                <c:pt idx="2813">
                  <c:v>46.88</c:v>
                </c:pt>
                <c:pt idx="2814">
                  <c:v>46.9</c:v>
                </c:pt>
                <c:pt idx="2815">
                  <c:v>46.91</c:v>
                </c:pt>
                <c:pt idx="2816">
                  <c:v>46.93</c:v>
                </c:pt>
                <c:pt idx="2817">
                  <c:v>46.95</c:v>
                </c:pt>
                <c:pt idx="2818">
                  <c:v>46.96</c:v>
                </c:pt>
                <c:pt idx="2819">
                  <c:v>46.98</c:v>
                </c:pt>
                <c:pt idx="2820">
                  <c:v>47</c:v>
                </c:pt>
                <c:pt idx="2821">
                  <c:v>47.01</c:v>
                </c:pt>
                <c:pt idx="2822">
                  <c:v>47.03</c:v>
                </c:pt>
                <c:pt idx="2823">
                  <c:v>47.05</c:v>
                </c:pt>
                <c:pt idx="2824">
                  <c:v>47.06</c:v>
                </c:pt>
                <c:pt idx="2825">
                  <c:v>47.08</c:v>
                </c:pt>
                <c:pt idx="2826">
                  <c:v>47.1</c:v>
                </c:pt>
                <c:pt idx="2827">
                  <c:v>47.11</c:v>
                </c:pt>
                <c:pt idx="2828">
                  <c:v>47.13</c:v>
                </c:pt>
                <c:pt idx="2829">
                  <c:v>47.15</c:v>
                </c:pt>
                <c:pt idx="2830">
                  <c:v>47.16</c:v>
                </c:pt>
                <c:pt idx="2831">
                  <c:v>47.18</c:v>
                </c:pt>
                <c:pt idx="2832">
                  <c:v>47.2</c:v>
                </c:pt>
                <c:pt idx="2833">
                  <c:v>47.21</c:v>
                </c:pt>
                <c:pt idx="2834">
                  <c:v>47.23</c:v>
                </c:pt>
                <c:pt idx="2835">
                  <c:v>47.25</c:v>
                </c:pt>
                <c:pt idx="2836">
                  <c:v>47.26</c:v>
                </c:pt>
                <c:pt idx="2837">
                  <c:v>47.28</c:v>
                </c:pt>
                <c:pt idx="2838">
                  <c:v>47.3</c:v>
                </c:pt>
                <c:pt idx="2839">
                  <c:v>47.31</c:v>
                </c:pt>
                <c:pt idx="2840">
                  <c:v>47.33</c:v>
                </c:pt>
                <c:pt idx="2841">
                  <c:v>47.35</c:v>
                </c:pt>
                <c:pt idx="2842">
                  <c:v>47.36</c:v>
                </c:pt>
                <c:pt idx="2843">
                  <c:v>47.38</c:v>
                </c:pt>
                <c:pt idx="2844">
                  <c:v>47.4</c:v>
                </c:pt>
                <c:pt idx="2845">
                  <c:v>47.41</c:v>
                </c:pt>
                <c:pt idx="2846">
                  <c:v>47.43</c:v>
                </c:pt>
                <c:pt idx="2847">
                  <c:v>47.45</c:v>
                </c:pt>
                <c:pt idx="2848">
                  <c:v>47.46</c:v>
                </c:pt>
                <c:pt idx="2849">
                  <c:v>47.48</c:v>
                </c:pt>
                <c:pt idx="2850">
                  <c:v>47.5</c:v>
                </c:pt>
                <c:pt idx="2851">
                  <c:v>47.51</c:v>
                </c:pt>
                <c:pt idx="2852">
                  <c:v>47.53</c:v>
                </c:pt>
                <c:pt idx="2853">
                  <c:v>47.55</c:v>
                </c:pt>
                <c:pt idx="2854">
                  <c:v>47.56</c:v>
                </c:pt>
                <c:pt idx="2855">
                  <c:v>47.58</c:v>
                </c:pt>
                <c:pt idx="2856">
                  <c:v>47.6</c:v>
                </c:pt>
                <c:pt idx="2857">
                  <c:v>47.61</c:v>
                </c:pt>
                <c:pt idx="2858">
                  <c:v>47.63</c:v>
                </c:pt>
                <c:pt idx="2859">
                  <c:v>47.65</c:v>
                </c:pt>
                <c:pt idx="2860">
                  <c:v>47.66</c:v>
                </c:pt>
                <c:pt idx="2861">
                  <c:v>47.68</c:v>
                </c:pt>
                <c:pt idx="2862">
                  <c:v>47.7</c:v>
                </c:pt>
                <c:pt idx="2863">
                  <c:v>47.71</c:v>
                </c:pt>
                <c:pt idx="2864">
                  <c:v>47.73</c:v>
                </c:pt>
                <c:pt idx="2865">
                  <c:v>47.75</c:v>
                </c:pt>
                <c:pt idx="2866">
                  <c:v>47.76</c:v>
                </c:pt>
                <c:pt idx="2867">
                  <c:v>47.78</c:v>
                </c:pt>
                <c:pt idx="2868">
                  <c:v>47.8</c:v>
                </c:pt>
                <c:pt idx="2869">
                  <c:v>47.81</c:v>
                </c:pt>
                <c:pt idx="2870">
                  <c:v>47.83</c:v>
                </c:pt>
                <c:pt idx="2871">
                  <c:v>47.85</c:v>
                </c:pt>
                <c:pt idx="2872">
                  <c:v>47.86</c:v>
                </c:pt>
                <c:pt idx="2873">
                  <c:v>47.88</c:v>
                </c:pt>
                <c:pt idx="2874">
                  <c:v>47.9</c:v>
                </c:pt>
                <c:pt idx="2875">
                  <c:v>47.91</c:v>
                </c:pt>
                <c:pt idx="2876">
                  <c:v>47.93</c:v>
                </c:pt>
                <c:pt idx="2877">
                  <c:v>47.95</c:v>
                </c:pt>
                <c:pt idx="2878">
                  <c:v>47.96</c:v>
                </c:pt>
                <c:pt idx="2879">
                  <c:v>47.98</c:v>
                </c:pt>
                <c:pt idx="2880">
                  <c:v>48</c:v>
                </c:pt>
                <c:pt idx="2881">
                  <c:v>48.01</c:v>
                </c:pt>
                <c:pt idx="2882">
                  <c:v>48.03</c:v>
                </c:pt>
                <c:pt idx="2883">
                  <c:v>48.05</c:v>
                </c:pt>
                <c:pt idx="2884">
                  <c:v>48.06</c:v>
                </c:pt>
                <c:pt idx="2885">
                  <c:v>48.08</c:v>
                </c:pt>
                <c:pt idx="2886">
                  <c:v>48.1</c:v>
                </c:pt>
                <c:pt idx="2887">
                  <c:v>48.11</c:v>
                </c:pt>
                <c:pt idx="2888">
                  <c:v>48.13</c:v>
                </c:pt>
                <c:pt idx="2889">
                  <c:v>48.15</c:v>
                </c:pt>
                <c:pt idx="2890">
                  <c:v>48.16</c:v>
                </c:pt>
                <c:pt idx="2891">
                  <c:v>48.18</c:v>
                </c:pt>
                <c:pt idx="2892">
                  <c:v>48.2</c:v>
                </c:pt>
                <c:pt idx="2893">
                  <c:v>48.21</c:v>
                </c:pt>
                <c:pt idx="2894">
                  <c:v>48.23</c:v>
                </c:pt>
                <c:pt idx="2895">
                  <c:v>48.25</c:v>
                </c:pt>
                <c:pt idx="2896">
                  <c:v>48.26</c:v>
                </c:pt>
                <c:pt idx="2897">
                  <c:v>48.28</c:v>
                </c:pt>
                <c:pt idx="2898">
                  <c:v>48.3</c:v>
                </c:pt>
                <c:pt idx="2899">
                  <c:v>48.31</c:v>
                </c:pt>
                <c:pt idx="2900">
                  <c:v>48.33</c:v>
                </c:pt>
                <c:pt idx="2901">
                  <c:v>48.35</c:v>
                </c:pt>
                <c:pt idx="2902">
                  <c:v>48.36</c:v>
                </c:pt>
                <c:pt idx="2903">
                  <c:v>48.38</c:v>
                </c:pt>
                <c:pt idx="2904">
                  <c:v>48.4</c:v>
                </c:pt>
                <c:pt idx="2905">
                  <c:v>48.41</c:v>
                </c:pt>
                <c:pt idx="2906">
                  <c:v>48.43</c:v>
                </c:pt>
                <c:pt idx="2907">
                  <c:v>48.45</c:v>
                </c:pt>
                <c:pt idx="2908">
                  <c:v>48.46</c:v>
                </c:pt>
                <c:pt idx="2909">
                  <c:v>48.48</c:v>
                </c:pt>
                <c:pt idx="2910">
                  <c:v>48.5</c:v>
                </c:pt>
                <c:pt idx="2911">
                  <c:v>48.51</c:v>
                </c:pt>
                <c:pt idx="2912">
                  <c:v>48.53</c:v>
                </c:pt>
                <c:pt idx="2913">
                  <c:v>48.55</c:v>
                </c:pt>
                <c:pt idx="2914">
                  <c:v>48.56</c:v>
                </c:pt>
                <c:pt idx="2915">
                  <c:v>48.58</c:v>
                </c:pt>
                <c:pt idx="2916">
                  <c:v>48.6</c:v>
                </c:pt>
                <c:pt idx="2917">
                  <c:v>48.61</c:v>
                </c:pt>
                <c:pt idx="2918">
                  <c:v>48.63</c:v>
                </c:pt>
                <c:pt idx="2919">
                  <c:v>48.65</c:v>
                </c:pt>
                <c:pt idx="2920">
                  <c:v>48.66</c:v>
                </c:pt>
                <c:pt idx="2921">
                  <c:v>48.68</c:v>
                </c:pt>
                <c:pt idx="2922">
                  <c:v>48.7</c:v>
                </c:pt>
                <c:pt idx="2923">
                  <c:v>48.71</c:v>
                </c:pt>
                <c:pt idx="2924">
                  <c:v>48.73</c:v>
                </c:pt>
                <c:pt idx="2925">
                  <c:v>48.75</c:v>
                </c:pt>
                <c:pt idx="2926">
                  <c:v>48.76</c:v>
                </c:pt>
                <c:pt idx="2927">
                  <c:v>48.78</c:v>
                </c:pt>
                <c:pt idx="2928">
                  <c:v>48.8</c:v>
                </c:pt>
                <c:pt idx="2929">
                  <c:v>48.81</c:v>
                </c:pt>
                <c:pt idx="2930">
                  <c:v>48.83</c:v>
                </c:pt>
                <c:pt idx="2931">
                  <c:v>48.85</c:v>
                </c:pt>
                <c:pt idx="2932">
                  <c:v>48.86</c:v>
                </c:pt>
                <c:pt idx="2933">
                  <c:v>48.88</c:v>
                </c:pt>
                <c:pt idx="2934">
                  <c:v>48.9</c:v>
                </c:pt>
                <c:pt idx="2935">
                  <c:v>48.91</c:v>
                </c:pt>
                <c:pt idx="2936">
                  <c:v>48.93</c:v>
                </c:pt>
                <c:pt idx="2937">
                  <c:v>48.95</c:v>
                </c:pt>
                <c:pt idx="2938">
                  <c:v>48.96</c:v>
                </c:pt>
                <c:pt idx="2939">
                  <c:v>48.98</c:v>
                </c:pt>
                <c:pt idx="2940">
                  <c:v>49</c:v>
                </c:pt>
                <c:pt idx="2941">
                  <c:v>49.01</c:v>
                </c:pt>
                <c:pt idx="2942">
                  <c:v>49.03</c:v>
                </c:pt>
                <c:pt idx="2943">
                  <c:v>49.05</c:v>
                </c:pt>
                <c:pt idx="2944">
                  <c:v>49.06</c:v>
                </c:pt>
                <c:pt idx="2945">
                  <c:v>49.08</c:v>
                </c:pt>
                <c:pt idx="2946">
                  <c:v>49.1</c:v>
                </c:pt>
                <c:pt idx="2947">
                  <c:v>49.11</c:v>
                </c:pt>
                <c:pt idx="2948">
                  <c:v>49.13</c:v>
                </c:pt>
                <c:pt idx="2949">
                  <c:v>49.15</c:v>
                </c:pt>
                <c:pt idx="2950">
                  <c:v>49.16</c:v>
                </c:pt>
                <c:pt idx="2951">
                  <c:v>49.18</c:v>
                </c:pt>
                <c:pt idx="2952">
                  <c:v>49.2</c:v>
                </c:pt>
                <c:pt idx="2953">
                  <c:v>49.21</c:v>
                </c:pt>
                <c:pt idx="2954">
                  <c:v>49.23</c:v>
                </c:pt>
                <c:pt idx="2955">
                  <c:v>49.25</c:v>
                </c:pt>
                <c:pt idx="2956">
                  <c:v>49.26</c:v>
                </c:pt>
                <c:pt idx="2957">
                  <c:v>49.28</c:v>
                </c:pt>
                <c:pt idx="2958">
                  <c:v>49.3</c:v>
                </c:pt>
                <c:pt idx="2959">
                  <c:v>49.31</c:v>
                </c:pt>
                <c:pt idx="2960">
                  <c:v>49.33</c:v>
                </c:pt>
                <c:pt idx="2961">
                  <c:v>49.35</c:v>
                </c:pt>
                <c:pt idx="2962">
                  <c:v>49.36</c:v>
                </c:pt>
                <c:pt idx="2963">
                  <c:v>49.38</c:v>
                </c:pt>
                <c:pt idx="2964">
                  <c:v>49.4</c:v>
                </c:pt>
                <c:pt idx="2965">
                  <c:v>49.41</c:v>
                </c:pt>
                <c:pt idx="2966">
                  <c:v>49.43</c:v>
                </c:pt>
                <c:pt idx="2967">
                  <c:v>49.45</c:v>
                </c:pt>
                <c:pt idx="2968">
                  <c:v>49.46</c:v>
                </c:pt>
                <c:pt idx="2969">
                  <c:v>49.48</c:v>
                </c:pt>
                <c:pt idx="2970">
                  <c:v>49.5</c:v>
                </c:pt>
                <c:pt idx="2971">
                  <c:v>49.51</c:v>
                </c:pt>
                <c:pt idx="2972">
                  <c:v>49.53</c:v>
                </c:pt>
                <c:pt idx="2973">
                  <c:v>49.55</c:v>
                </c:pt>
                <c:pt idx="2974">
                  <c:v>49.56</c:v>
                </c:pt>
                <c:pt idx="2975">
                  <c:v>49.58</c:v>
                </c:pt>
                <c:pt idx="2976">
                  <c:v>49.6</c:v>
                </c:pt>
                <c:pt idx="2977">
                  <c:v>49.61</c:v>
                </c:pt>
                <c:pt idx="2978">
                  <c:v>49.63</c:v>
                </c:pt>
                <c:pt idx="2979">
                  <c:v>49.65</c:v>
                </c:pt>
                <c:pt idx="2980">
                  <c:v>49.66</c:v>
                </c:pt>
                <c:pt idx="2981">
                  <c:v>49.68</c:v>
                </c:pt>
                <c:pt idx="2982">
                  <c:v>49.7</c:v>
                </c:pt>
                <c:pt idx="2983">
                  <c:v>49.71</c:v>
                </c:pt>
                <c:pt idx="2984">
                  <c:v>49.73</c:v>
                </c:pt>
                <c:pt idx="2985">
                  <c:v>49.75</c:v>
                </c:pt>
                <c:pt idx="2986">
                  <c:v>49.76</c:v>
                </c:pt>
                <c:pt idx="2987">
                  <c:v>49.78</c:v>
                </c:pt>
                <c:pt idx="2988">
                  <c:v>49.8</c:v>
                </c:pt>
                <c:pt idx="2989">
                  <c:v>49.81</c:v>
                </c:pt>
                <c:pt idx="2990">
                  <c:v>49.83</c:v>
                </c:pt>
                <c:pt idx="2991">
                  <c:v>49.85</c:v>
                </c:pt>
                <c:pt idx="2992">
                  <c:v>49.86</c:v>
                </c:pt>
                <c:pt idx="2993">
                  <c:v>49.88</c:v>
                </c:pt>
                <c:pt idx="2994">
                  <c:v>49.9</c:v>
                </c:pt>
                <c:pt idx="2995">
                  <c:v>49.91</c:v>
                </c:pt>
                <c:pt idx="2996">
                  <c:v>49.93</c:v>
                </c:pt>
                <c:pt idx="2997">
                  <c:v>49.95</c:v>
                </c:pt>
                <c:pt idx="2998">
                  <c:v>49.96</c:v>
                </c:pt>
                <c:pt idx="2999">
                  <c:v>49.98</c:v>
                </c:pt>
                <c:pt idx="3000">
                  <c:v>50</c:v>
                </c:pt>
                <c:pt idx="3001">
                  <c:v>50.01</c:v>
                </c:pt>
                <c:pt idx="3002">
                  <c:v>50.03</c:v>
                </c:pt>
                <c:pt idx="3003">
                  <c:v>50.05</c:v>
                </c:pt>
                <c:pt idx="3004">
                  <c:v>50.06</c:v>
                </c:pt>
                <c:pt idx="3005">
                  <c:v>50.08</c:v>
                </c:pt>
                <c:pt idx="3006">
                  <c:v>50.1</c:v>
                </c:pt>
                <c:pt idx="3007">
                  <c:v>50.11</c:v>
                </c:pt>
                <c:pt idx="3008">
                  <c:v>50.13</c:v>
                </c:pt>
                <c:pt idx="3009">
                  <c:v>50.15</c:v>
                </c:pt>
                <c:pt idx="3010">
                  <c:v>50.16</c:v>
                </c:pt>
                <c:pt idx="3011">
                  <c:v>50.18</c:v>
                </c:pt>
                <c:pt idx="3012">
                  <c:v>50.2</c:v>
                </c:pt>
                <c:pt idx="3013">
                  <c:v>50.21</c:v>
                </c:pt>
                <c:pt idx="3014">
                  <c:v>50.23</c:v>
                </c:pt>
                <c:pt idx="3015">
                  <c:v>50.25</c:v>
                </c:pt>
                <c:pt idx="3016">
                  <c:v>50.26</c:v>
                </c:pt>
                <c:pt idx="3017">
                  <c:v>50.28</c:v>
                </c:pt>
                <c:pt idx="3018">
                  <c:v>50.29</c:v>
                </c:pt>
                <c:pt idx="3019">
                  <c:v>50.31</c:v>
                </c:pt>
                <c:pt idx="3020">
                  <c:v>50.33</c:v>
                </c:pt>
                <c:pt idx="3021">
                  <c:v>50.34</c:v>
                </c:pt>
                <c:pt idx="3022">
                  <c:v>50.36</c:v>
                </c:pt>
                <c:pt idx="3023">
                  <c:v>50.38</c:v>
                </c:pt>
                <c:pt idx="3024">
                  <c:v>50.39</c:v>
                </c:pt>
                <c:pt idx="3025">
                  <c:v>50.41</c:v>
                </c:pt>
                <c:pt idx="3026">
                  <c:v>50.43</c:v>
                </c:pt>
                <c:pt idx="3027">
                  <c:v>50.44</c:v>
                </c:pt>
                <c:pt idx="3028">
                  <c:v>50.46</c:v>
                </c:pt>
                <c:pt idx="3029">
                  <c:v>50.48</c:v>
                </c:pt>
                <c:pt idx="3030">
                  <c:v>50.49</c:v>
                </c:pt>
                <c:pt idx="3031">
                  <c:v>50.51</c:v>
                </c:pt>
                <c:pt idx="3032">
                  <c:v>50.53</c:v>
                </c:pt>
                <c:pt idx="3033">
                  <c:v>50.54</c:v>
                </c:pt>
                <c:pt idx="3034">
                  <c:v>50.56</c:v>
                </c:pt>
                <c:pt idx="3035">
                  <c:v>50.58</c:v>
                </c:pt>
                <c:pt idx="3036">
                  <c:v>50.59</c:v>
                </c:pt>
                <c:pt idx="3037">
                  <c:v>50.61</c:v>
                </c:pt>
                <c:pt idx="3038">
                  <c:v>50.63</c:v>
                </c:pt>
                <c:pt idx="3039">
                  <c:v>50.64</c:v>
                </c:pt>
                <c:pt idx="3040">
                  <c:v>50.66</c:v>
                </c:pt>
                <c:pt idx="3041">
                  <c:v>50.68</c:v>
                </c:pt>
                <c:pt idx="3042">
                  <c:v>50.69</c:v>
                </c:pt>
                <c:pt idx="3043">
                  <c:v>50.71</c:v>
                </c:pt>
                <c:pt idx="3044">
                  <c:v>50.73</c:v>
                </c:pt>
                <c:pt idx="3045">
                  <c:v>50.74</c:v>
                </c:pt>
                <c:pt idx="3046">
                  <c:v>50.76</c:v>
                </c:pt>
                <c:pt idx="3047">
                  <c:v>50.78</c:v>
                </c:pt>
                <c:pt idx="3048">
                  <c:v>50.79</c:v>
                </c:pt>
                <c:pt idx="3049">
                  <c:v>50.81</c:v>
                </c:pt>
                <c:pt idx="3050">
                  <c:v>50.83</c:v>
                </c:pt>
                <c:pt idx="3051">
                  <c:v>50.84</c:v>
                </c:pt>
                <c:pt idx="3052">
                  <c:v>50.86</c:v>
                </c:pt>
                <c:pt idx="3053">
                  <c:v>50.88</c:v>
                </c:pt>
                <c:pt idx="3054">
                  <c:v>50.89</c:v>
                </c:pt>
                <c:pt idx="3055">
                  <c:v>50.91</c:v>
                </c:pt>
                <c:pt idx="3056">
                  <c:v>50.93</c:v>
                </c:pt>
                <c:pt idx="3057">
                  <c:v>50.94</c:v>
                </c:pt>
                <c:pt idx="3058">
                  <c:v>50.96</c:v>
                </c:pt>
                <c:pt idx="3059">
                  <c:v>50.98</c:v>
                </c:pt>
                <c:pt idx="3060">
                  <c:v>50.99</c:v>
                </c:pt>
                <c:pt idx="3061">
                  <c:v>51.01</c:v>
                </c:pt>
                <c:pt idx="3062">
                  <c:v>51.03</c:v>
                </c:pt>
                <c:pt idx="3063">
                  <c:v>51.04</c:v>
                </c:pt>
                <c:pt idx="3064">
                  <c:v>51.06</c:v>
                </c:pt>
                <c:pt idx="3065">
                  <c:v>51.08</c:v>
                </c:pt>
                <c:pt idx="3066">
                  <c:v>51.09</c:v>
                </c:pt>
                <c:pt idx="3067">
                  <c:v>51.11</c:v>
                </c:pt>
                <c:pt idx="3068">
                  <c:v>51.13</c:v>
                </c:pt>
                <c:pt idx="3069">
                  <c:v>51.14</c:v>
                </c:pt>
                <c:pt idx="3070">
                  <c:v>51.16</c:v>
                </c:pt>
                <c:pt idx="3071">
                  <c:v>51.18</c:v>
                </c:pt>
                <c:pt idx="3072">
                  <c:v>51.19</c:v>
                </c:pt>
                <c:pt idx="3073">
                  <c:v>51.21</c:v>
                </c:pt>
                <c:pt idx="3074">
                  <c:v>51.23</c:v>
                </c:pt>
                <c:pt idx="3075">
                  <c:v>51.24</c:v>
                </c:pt>
                <c:pt idx="3076">
                  <c:v>51.26</c:v>
                </c:pt>
                <c:pt idx="3077">
                  <c:v>51.28</c:v>
                </c:pt>
                <c:pt idx="3078">
                  <c:v>51.29</c:v>
                </c:pt>
                <c:pt idx="3079">
                  <c:v>51.31</c:v>
                </c:pt>
                <c:pt idx="3080">
                  <c:v>51.33</c:v>
                </c:pt>
                <c:pt idx="3081">
                  <c:v>51.34</c:v>
                </c:pt>
                <c:pt idx="3082">
                  <c:v>51.36</c:v>
                </c:pt>
                <c:pt idx="3083">
                  <c:v>51.38</c:v>
                </c:pt>
                <c:pt idx="3084">
                  <c:v>51.39</c:v>
                </c:pt>
                <c:pt idx="3085">
                  <c:v>51.41</c:v>
                </c:pt>
                <c:pt idx="3086">
                  <c:v>51.43</c:v>
                </c:pt>
                <c:pt idx="3087">
                  <c:v>51.44</c:v>
                </c:pt>
                <c:pt idx="3088">
                  <c:v>51.46</c:v>
                </c:pt>
                <c:pt idx="3089">
                  <c:v>51.48</c:v>
                </c:pt>
                <c:pt idx="3090">
                  <c:v>51.49</c:v>
                </c:pt>
                <c:pt idx="3091">
                  <c:v>51.51</c:v>
                </c:pt>
                <c:pt idx="3092">
                  <c:v>51.53</c:v>
                </c:pt>
                <c:pt idx="3093">
                  <c:v>51.54</c:v>
                </c:pt>
                <c:pt idx="3094">
                  <c:v>51.56</c:v>
                </c:pt>
                <c:pt idx="3095">
                  <c:v>51.58</c:v>
                </c:pt>
                <c:pt idx="3096">
                  <c:v>51.59</c:v>
                </c:pt>
                <c:pt idx="3097">
                  <c:v>51.61</c:v>
                </c:pt>
                <c:pt idx="3098">
                  <c:v>51.63</c:v>
                </c:pt>
                <c:pt idx="3099">
                  <c:v>51.64</c:v>
                </c:pt>
                <c:pt idx="3100">
                  <c:v>51.66</c:v>
                </c:pt>
                <c:pt idx="3101">
                  <c:v>51.68</c:v>
                </c:pt>
                <c:pt idx="3102">
                  <c:v>51.69</c:v>
                </c:pt>
                <c:pt idx="3103">
                  <c:v>51.71</c:v>
                </c:pt>
                <c:pt idx="3104">
                  <c:v>51.73</c:v>
                </c:pt>
                <c:pt idx="3105">
                  <c:v>51.75</c:v>
                </c:pt>
                <c:pt idx="3106">
                  <c:v>51.76</c:v>
                </c:pt>
                <c:pt idx="3107">
                  <c:v>51.78</c:v>
                </c:pt>
                <c:pt idx="3108">
                  <c:v>51.8</c:v>
                </c:pt>
                <c:pt idx="3109">
                  <c:v>51.81</c:v>
                </c:pt>
                <c:pt idx="3110">
                  <c:v>51.83</c:v>
                </c:pt>
                <c:pt idx="3111">
                  <c:v>51.85</c:v>
                </c:pt>
                <c:pt idx="3112">
                  <c:v>51.86</c:v>
                </c:pt>
                <c:pt idx="3113">
                  <c:v>51.88</c:v>
                </c:pt>
                <c:pt idx="3114">
                  <c:v>51.9</c:v>
                </c:pt>
                <c:pt idx="3115">
                  <c:v>51.91</c:v>
                </c:pt>
                <c:pt idx="3116">
                  <c:v>51.93</c:v>
                </c:pt>
                <c:pt idx="3117">
                  <c:v>51.95</c:v>
                </c:pt>
                <c:pt idx="3118">
                  <c:v>51.96</c:v>
                </c:pt>
                <c:pt idx="3119">
                  <c:v>51.98</c:v>
                </c:pt>
                <c:pt idx="3120">
                  <c:v>52</c:v>
                </c:pt>
                <c:pt idx="3121">
                  <c:v>52.01</c:v>
                </c:pt>
                <c:pt idx="3122">
                  <c:v>52.03</c:v>
                </c:pt>
                <c:pt idx="3123">
                  <c:v>52.05</c:v>
                </c:pt>
                <c:pt idx="3124">
                  <c:v>52.06</c:v>
                </c:pt>
                <c:pt idx="3125">
                  <c:v>52.08</c:v>
                </c:pt>
                <c:pt idx="3126">
                  <c:v>52.1</c:v>
                </c:pt>
                <c:pt idx="3127">
                  <c:v>52.11</c:v>
                </c:pt>
                <c:pt idx="3128">
                  <c:v>52.13</c:v>
                </c:pt>
                <c:pt idx="3129">
                  <c:v>52.15</c:v>
                </c:pt>
                <c:pt idx="3130">
                  <c:v>52.16</c:v>
                </c:pt>
                <c:pt idx="3131">
                  <c:v>52.18</c:v>
                </c:pt>
                <c:pt idx="3132">
                  <c:v>52.2</c:v>
                </c:pt>
                <c:pt idx="3133">
                  <c:v>52.21</c:v>
                </c:pt>
                <c:pt idx="3134">
                  <c:v>52.23</c:v>
                </c:pt>
                <c:pt idx="3135">
                  <c:v>52.25</c:v>
                </c:pt>
                <c:pt idx="3136">
                  <c:v>52.26</c:v>
                </c:pt>
                <c:pt idx="3137">
                  <c:v>52.28</c:v>
                </c:pt>
                <c:pt idx="3138">
                  <c:v>52.3</c:v>
                </c:pt>
                <c:pt idx="3139">
                  <c:v>52.31</c:v>
                </c:pt>
                <c:pt idx="3140">
                  <c:v>52.33</c:v>
                </c:pt>
                <c:pt idx="3141">
                  <c:v>52.35</c:v>
                </c:pt>
                <c:pt idx="3142">
                  <c:v>52.36</c:v>
                </c:pt>
                <c:pt idx="3143">
                  <c:v>52.38</c:v>
                </c:pt>
                <c:pt idx="3144">
                  <c:v>52.4</c:v>
                </c:pt>
                <c:pt idx="3145">
                  <c:v>52.41</c:v>
                </c:pt>
                <c:pt idx="3146">
                  <c:v>52.43</c:v>
                </c:pt>
                <c:pt idx="3147">
                  <c:v>52.45</c:v>
                </c:pt>
                <c:pt idx="3148">
                  <c:v>52.46</c:v>
                </c:pt>
                <c:pt idx="3149">
                  <c:v>52.48</c:v>
                </c:pt>
                <c:pt idx="3150">
                  <c:v>52.5</c:v>
                </c:pt>
                <c:pt idx="3151">
                  <c:v>52.51</c:v>
                </c:pt>
                <c:pt idx="3152">
                  <c:v>52.53</c:v>
                </c:pt>
                <c:pt idx="3153">
                  <c:v>52.55</c:v>
                </c:pt>
                <c:pt idx="3154">
                  <c:v>52.56</c:v>
                </c:pt>
                <c:pt idx="3155">
                  <c:v>52.58</c:v>
                </c:pt>
                <c:pt idx="3156">
                  <c:v>52.6</c:v>
                </c:pt>
                <c:pt idx="3157">
                  <c:v>52.61</c:v>
                </c:pt>
                <c:pt idx="3158">
                  <c:v>52.63</c:v>
                </c:pt>
                <c:pt idx="3159">
                  <c:v>52.65</c:v>
                </c:pt>
                <c:pt idx="3160">
                  <c:v>52.66</c:v>
                </c:pt>
                <c:pt idx="3161">
                  <c:v>52.68</c:v>
                </c:pt>
                <c:pt idx="3162">
                  <c:v>52.7</c:v>
                </c:pt>
                <c:pt idx="3163">
                  <c:v>52.71</c:v>
                </c:pt>
                <c:pt idx="3164">
                  <c:v>52.73</c:v>
                </c:pt>
                <c:pt idx="3165">
                  <c:v>52.75</c:v>
                </c:pt>
                <c:pt idx="3166">
                  <c:v>52.76</c:v>
                </c:pt>
                <c:pt idx="3167">
                  <c:v>52.78</c:v>
                </c:pt>
                <c:pt idx="3168">
                  <c:v>52.8</c:v>
                </c:pt>
                <c:pt idx="3169">
                  <c:v>52.81</c:v>
                </c:pt>
                <c:pt idx="3170">
                  <c:v>52.83</c:v>
                </c:pt>
                <c:pt idx="3171">
                  <c:v>52.85</c:v>
                </c:pt>
                <c:pt idx="3172">
                  <c:v>52.86</c:v>
                </c:pt>
                <c:pt idx="3173">
                  <c:v>52.88</c:v>
                </c:pt>
                <c:pt idx="3174">
                  <c:v>52.9</c:v>
                </c:pt>
                <c:pt idx="3175">
                  <c:v>52.91</c:v>
                </c:pt>
                <c:pt idx="3176">
                  <c:v>52.93</c:v>
                </c:pt>
                <c:pt idx="3177">
                  <c:v>52.95</c:v>
                </c:pt>
                <c:pt idx="3178">
                  <c:v>52.96</c:v>
                </c:pt>
                <c:pt idx="3179">
                  <c:v>52.98</c:v>
                </c:pt>
                <c:pt idx="3180">
                  <c:v>53</c:v>
                </c:pt>
                <c:pt idx="3181">
                  <c:v>53.01</c:v>
                </c:pt>
                <c:pt idx="3182">
                  <c:v>53.03</c:v>
                </c:pt>
                <c:pt idx="3183">
                  <c:v>53.05</c:v>
                </c:pt>
                <c:pt idx="3184">
                  <c:v>53.06</c:v>
                </c:pt>
                <c:pt idx="3185">
                  <c:v>53.08</c:v>
                </c:pt>
                <c:pt idx="3186">
                  <c:v>53.1</c:v>
                </c:pt>
                <c:pt idx="3187">
                  <c:v>53.11</c:v>
                </c:pt>
                <c:pt idx="3188">
                  <c:v>53.13</c:v>
                </c:pt>
                <c:pt idx="3189">
                  <c:v>53.15</c:v>
                </c:pt>
                <c:pt idx="3190">
                  <c:v>53.16</c:v>
                </c:pt>
                <c:pt idx="3191">
                  <c:v>53.18</c:v>
                </c:pt>
                <c:pt idx="3192">
                  <c:v>53.2</c:v>
                </c:pt>
                <c:pt idx="3193">
                  <c:v>53.21</c:v>
                </c:pt>
                <c:pt idx="3194">
                  <c:v>53.23</c:v>
                </c:pt>
                <c:pt idx="3195">
                  <c:v>53.25</c:v>
                </c:pt>
                <c:pt idx="3196">
                  <c:v>53.26</c:v>
                </c:pt>
                <c:pt idx="3197">
                  <c:v>53.28</c:v>
                </c:pt>
                <c:pt idx="3198">
                  <c:v>53.3</c:v>
                </c:pt>
                <c:pt idx="3199">
                  <c:v>53.31</c:v>
                </c:pt>
                <c:pt idx="3200">
                  <c:v>53.33</c:v>
                </c:pt>
                <c:pt idx="3201">
                  <c:v>53.35</c:v>
                </c:pt>
                <c:pt idx="3202">
                  <c:v>53.36</c:v>
                </c:pt>
                <c:pt idx="3203">
                  <c:v>53.38</c:v>
                </c:pt>
                <c:pt idx="3204">
                  <c:v>53.4</c:v>
                </c:pt>
                <c:pt idx="3205">
                  <c:v>53.41</c:v>
                </c:pt>
                <c:pt idx="3206">
                  <c:v>53.43</c:v>
                </c:pt>
                <c:pt idx="3207">
                  <c:v>53.45</c:v>
                </c:pt>
                <c:pt idx="3208">
                  <c:v>53.46</c:v>
                </c:pt>
                <c:pt idx="3209">
                  <c:v>53.48</c:v>
                </c:pt>
                <c:pt idx="3210">
                  <c:v>53.5</c:v>
                </c:pt>
                <c:pt idx="3211">
                  <c:v>53.51</c:v>
                </c:pt>
                <c:pt idx="3212">
                  <c:v>53.53</c:v>
                </c:pt>
                <c:pt idx="3213">
                  <c:v>53.55</c:v>
                </c:pt>
                <c:pt idx="3214">
                  <c:v>53.56</c:v>
                </c:pt>
                <c:pt idx="3215">
                  <c:v>53.58</c:v>
                </c:pt>
                <c:pt idx="3216">
                  <c:v>53.6</c:v>
                </c:pt>
                <c:pt idx="3217">
                  <c:v>53.61</c:v>
                </c:pt>
                <c:pt idx="3218">
                  <c:v>53.63</c:v>
                </c:pt>
                <c:pt idx="3219">
                  <c:v>53.65</c:v>
                </c:pt>
                <c:pt idx="3220">
                  <c:v>53.66</c:v>
                </c:pt>
                <c:pt idx="3221">
                  <c:v>53.68</c:v>
                </c:pt>
                <c:pt idx="3222">
                  <c:v>53.7</c:v>
                </c:pt>
                <c:pt idx="3223">
                  <c:v>53.71</c:v>
                </c:pt>
                <c:pt idx="3224">
                  <c:v>53.73</c:v>
                </c:pt>
                <c:pt idx="3225">
                  <c:v>53.75</c:v>
                </c:pt>
                <c:pt idx="3226">
                  <c:v>53.76</c:v>
                </c:pt>
                <c:pt idx="3227">
                  <c:v>53.78</c:v>
                </c:pt>
                <c:pt idx="3228">
                  <c:v>53.8</c:v>
                </c:pt>
                <c:pt idx="3229">
                  <c:v>53.81</c:v>
                </c:pt>
                <c:pt idx="3230">
                  <c:v>53.83</c:v>
                </c:pt>
                <c:pt idx="3231">
                  <c:v>53.85</c:v>
                </c:pt>
                <c:pt idx="3232">
                  <c:v>53.86</c:v>
                </c:pt>
                <c:pt idx="3233">
                  <c:v>53.88</c:v>
                </c:pt>
                <c:pt idx="3234">
                  <c:v>53.9</c:v>
                </c:pt>
                <c:pt idx="3235">
                  <c:v>53.91</c:v>
                </c:pt>
                <c:pt idx="3236">
                  <c:v>53.93</c:v>
                </c:pt>
                <c:pt idx="3237">
                  <c:v>53.95</c:v>
                </c:pt>
                <c:pt idx="3238">
                  <c:v>53.96</c:v>
                </c:pt>
                <c:pt idx="3239">
                  <c:v>53.98</c:v>
                </c:pt>
                <c:pt idx="3240">
                  <c:v>54</c:v>
                </c:pt>
                <c:pt idx="3241">
                  <c:v>54.01</c:v>
                </c:pt>
                <c:pt idx="3242">
                  <c:v>54.03</c:v>
                </c:pt>
                <c:pt idx="3243">
                  <c:v>54.05</c:v>
                </c:pt>
                <c:pt idx="3244">
                  <c:v>54.06</c:v>
                </c:pt>
                <c:pt idx="3245">
                  <c:v>54.08</c:v>
                </c:pt>
                <c:pt idx="3246">
                  <c:v>54.1</c:v>
                </c:pt>
                <c:pt idx="3247">
                  <c:v>54.11</c:v>
                </c:pt>
                <c:pt idx="3248">
                  <c:v>54.13</c:v>
                </c:pt>
                <c:pt idx="3249">
                  <c:v>54.15</c:v>
                </c:pt>
                <c:pt idx="3250">
                  <c:v>54.16</c:v>
                </c:pt>
                <c:pt idx="3251">
                  <c:v>54.18</c:v>
                </c:pt>
                <c:pt idx="3252">
                  <c:v>54.2</c:v>
                </c:pt>
                <c:pt idx="3253">
                  <c:v>54.21</c:v>
                </c:pt>
                <c:pt idx="3254">
                  <c:v>54.23</c:v>
                </c:pt>
                <c:pt idx="3255">
                  <c:v>54.25</c:v>
                </c:pt>
                <c:pt idx="3256">
                  <c:v>54.26</c:v>
                </c:pt>
                <c:pt idx="3257">
                  <c:v>54.28</c:v>
                </c:pt>
                <c:pt idx="3258">
                  <c:v>54.3</c:v>
                </c:pt>
                <c:pt idx="3259">
                  <c:v>54.31</c:v>
                </c:pt>
                <c:pt idx="3260">
                  <c:v>54.33</c:v>
                </c:pt>
                <c:pt idx="3261">
                  <c:v>54.35</c:v>
                </c:pt>
                <c:pt idx="3262">
                  <c:v>54.36</c:v>
                </c:pt>
                <c:pt idx="3263">
                  <c:v>54.38</c:v>
                </c:pt>
                <c:pt idx="3264">
                  <c:v>54.4</c:v>
                </c:pt>
                <c:pt idx="3265">
                  <c:v>54.41</c:v>
                </c:pt>
                <c:pt idx="3266">
                  <c:v>54.43</c:v>
                </c:pt>
                <c:pt idx="3267">
                  <c:v>54.45</c:v>
                </c:pt>
                <c:pt idx="3268">
                  <c:v>54.46</c:v>
                </c:pt>
                <c:pt idx="3269">
                  <c:v>54.48</c:v>
                </c:pt>
                <c:pt idx="3270">
                  <c:v>54.5</c:v>
                </c:pt>
                <c:pt idx="3271">
                  <c:v>54.51</c:v>
                </c:pt>
                <c:pt idx="3272">
                  <c:v>54.53</c:v>
                </c:pt>
                <c:pt idx="3273">
                  <c:v>54.55</c:v>
                </c:pt>
                <c:pt idx="3274">
                  <c:v>54.56</c:v>
                </c:pt>
                <c:pt idx="3275">
                  <c:v>54.58</c:v>
                </c:pt>
                <c:pt idx="3276">
                  <c:v>54.6</c:v>
                </c:pt>
                <c:pt idx="3277">
                  <c:v>54.61</c:v>
                </c:pt>
                <c:pt idx="3278">
                  <c:v>54.63</c:v>
                </c:pt>
                <c:pt idx="3279">
                  <c:v>54.65</c:v>
                </c:pt>
                <c:pt idx="3280">
                  <c:v>54.66</c:v>
                </c:pt>
                <c:pt idx="3281">
                  <c:v>54.68</c:v>
                </c:pt>
                <c:pt idx="3282">
                  <c:v>54.7</c:v>
                </c:pt>
                <c:pt idx="3283">
                  <c:v>54.71</c:v>
                </c:pt>
                <c:pt idx="3284">
                  <c:v>54.73</c:v>
                </c:pt>
                <c:pt idx="3285">
                  <c:v>54.75</c:v>
                </c:pt>
                <c:pt idx="3286">
                  <c:v>54.76</c:v>
                </c:pt>
                <c:pt idx="3287">
                  <c:v>54.78</c:v>
                </c:pt>
                <c:pt idx="3288">
                  <c:v>54.8</c:v>
                </c:pt>
                <c:pt idx="3289">
                  <c:v>54.81</c:v>
                </c:pt>
                <c:pt idx="3290">
                  <c:v>54.83</c:v>
                </c:pt>
                <c:pt idx="3291">
                  <c:v>54.85</c:v>
                </c:pt>
                <c:pt idx="3292">
                  <c:v>54.86</c:v>
                </c:pt>
                <c:pt idx="3293">
                  <c:v>54.88</c:v>
                </c:pt>
                <c:pt idx="3294">
                  <c:v>54.9</c:v>
                </c:pt>
                <c:pt idx="3295">
                  <c:v>54.91</c:v>
                </c:pt>
                <c:pt idx="3296">
                  <c:v>54.93</c:v>
                </c:pt>
                <c:pt idx="3297">
                  <c:v>54.95</c:v>
                </c:pt>
                <c:pt idx="3298">
                  <c:v>54.96</c:v>
                </c:pt>
                <c:pt idx="3299">
                  <c:v>54.98</c:v>
                </c:pt>
                <c:pt idx="3300">
                  <c:v>55</c:v>
                </c:pt>
                <c:pt idx="3301">
                  <c:v>55.01</c:v>
                </c:pt>
                <c:pt idx="3302">
                  <c:v>55.03</c:v>
                </c:pt>
                <c:pt idx="3303">
                  <c:v>55.05</c:v>
                </c:pt>
                <c:pt idx="3304">
                  <c:v>55.06</c:v>
                </c:pt>
                <c:pt idx="3305">
                  <c:v>55.08</c:v>
                </c:pt>
                <c:pt idx="3306">
                  <c:v>55.1</c:v>
                </c:pt>
                <c:pt idx="3307">
                  <c:v>55.11</c:v>
                </c:pt>
                <c:pt idx="3308">
                  <c:v>55.13</c:v>
                </c:pt>
                <c:pt idx="3309">
                  <c:v>55.15</c:v>
                </c:pt>
                <c:pt idx="3310">
                  <c:v>55.16</c:v>
                </c:pt>
                <c:pt idx="3311">
                  <c:v>55.18</c:v>
                </c:pt>
                <c:pt idx="3312">
                  <c:v>55.2</c:v>
                </c:pt>
                <c:pt idx="3313">
                  <c:v>55.21</c:v>
                </c:pt>
                <c:pt idx="3314">
                  <c:v>55.23</c:v>
                </c:pt>
                <c:pt idx="3315">
                  <c:v>55.25</c:v>
                </c:pt>
                <c:pt idx="3316">
                  <c:v>55.26</c:v>
                </c:pt>
                <c:pt idx="3317">
                  <c:v>55.28</c:v>
                </c:pt>
                <c:pt idx="3318">
                  <c:v>55.3</c:v>
                </c:pt>
                <c:pt idx="3319">
                  <c:v>55.31</c:v>
                </c:pt>
                <c:pt idx="3320">
                  <c:v>55.33</c:v>
                </c:pt>
                <c:pt idx="3321">
                  <c:v>55.35</c:v>
                </c:pt>
                <c:pt idx="3322">
                  <c:v>55.36</c:v>
                </c:pt>
                <c:pt idx="3323">
                  <c:v>55.38</c:v>
                </c:pt>
                <c:pt idx="3324">
                  <c:v>55.4</c:v>
                </c:pt>
                <c:pt idx="3325">
                  <c:v>55.41</c:v>
                </c:pt>
                <c:pt idx="3326">
                  <c:v>55.43</c:v>
                </c:pt>
                <c:pt idx="3327">
                  <c:v>55.45</c:v>
                </c:pt>
                <c:pt idx="3328">
                  <c:v>55.46</c:v>
                </c:pt>
                <c:pt idx="3329">
                  <c:v>55.48</c:v>
                </c:pt>
                <c:pt idx="3330">
                  <c:v>55.5</c:v>
                </c:pt>
                <c:pt idx="3331">
                  <c:v>55.51</c:v>
                </c:pt>
                <c:pt idx="3332">
                  <c:v>55.53</c:v>
                </c:pt>
                <c:pt idx="3333">
                  <c:v>55.55</c:v>
                </c:pt>
                <c:pt idx="3334">
                  <c:v>55.56</c:v>
                </c:pt>
                <c:pt idx="3335">
                  <c:v>55.58</c:v>
                </c:pt>
                <c:pt idx="3336">
                  <c:v>55.6</c:v>
                </c:pt>
                <c:pt idx="3337">
                  <c:v>55.61</c:v>
                </c:pt>
                <c:pt idx="3338">
                  <c:v>55.63</c:v>
                </c:pt>
                <c:pt idx="3339">
                  <c:v>55.65</c:v>
                </c:pt>
                <c:pt idx="3340">
                  <c:v>55.66</c:v>
                </c:pt>
                <c:pt idx="3341">
                  <c:v>55.68</c:v>
                </c:pt>
                <c:pt idx="3342">
                  <c:v>55.7</c:v>
                </c:pt>
                <c:pt idx="3343">
                  <c:v>55.71</c:v>
                </c:pt>
                <c:pt idx="3344">
                  <c:v>55.73</c:v>
                </c:pt>
                <c:pt idx="3345">
                  <c:v>55.75</c:v>
                </c:pt>
                <c:pt idx="3346">
                  <c:v>55.76</c:v>
                </c:pt>
                <c:pt idx="3347">
                  <c:v>55.78</c:v>
                </c:pt>
                <c:pt idx="3348">
                  <c:v>55.8</c:v>
                </c:pt>
                <c:pt idx="3349">
                  <c:v>55.81</c:v>
                </c:pt>
                <c:pt idx="3350">
                  <c:v>55.83</c:v>
                </c:pt>
                <c:pt idx="3351">
                  <c:v>55.85</c:v>
                </c:pt>
                <c:pt idx="3352">
                  <c:v>55.86</c:v>
                </c:pt>
                <c:pt idx="3353">
                  <c:v>55.88</c:v>
                </c:pt>
                <c:pt idx="3354">
                  <c:v>55.9</c:v>
                </c:pt>
                <c:pt idx="3355">
                  <c:v>55.91</c:v>
                </c:pt>
                <c:pt idx="3356">
                  <c:v>55.93</c:v>
                </c:pt>
                <c:pt idx="3357">
                  <c:v>55.95</c:v>
                </c:pt>
                <c:pt idx="3358">
                  <c:v>55.96</c:v>
                </c:pt>
                <c:pt idx="3359">
                  <c:v>55.98</c:v>
                </c:pt>
                <c:pt idx="3360">
                  <c:v>56</c:v>
                </c:pt>
                <c:pt idx="3361">
                  <c:v>56.01</c:v>
                </c:pt>
                <c:pt idx="3362">
                  <c:v>56.03</c:v>
                </c:pt>
                <c:pt idx="3363">
                  <c:v>56.05</c:v>
                </c:pt>
                <c:pt idx="3364">
                  <c:v>56.06</c:v>
                </c:pt>
                <c:pt idx="3365">
                  <c:v>56.08</c:v>
                </c:pt>
                <c:pt idx="3366">
                  <c:v>56.1</c:v>
                </c:pt>
                <c:pt idx="3367">
                  <c:v>56.11</c:v>
                </c:pt>
                <c:pt idx="3368">
                  <c:v>56.13</c:v>
                </c:pt>
                <c:pt idx="3369">
                  <c:v>56.15</c:v>
                </c:pt>
                <c:pt idx="3370">
                  <c:v>56.16</c:v>
                </c:pt>
                <c:pt idx="3371">
                  <c:v>56.18</c:v>
                </c:pt>
                <c:pt idx="3372">
                  <c:v>56.2</c:v>
                </c:pt>
                <c:pt idx="3373">
                  <c:v>56.21</c:v>
                </c:pt>
                <c:pt idx="3374">
                  <c:v>56.23</c:v>
                </c:pt>
                <c:pt idx="3375">
                  <c:v>56.25</c:v>
                </c:pt>
                <c:pt idx="3376">
                  <c:v>56.26</c:v>
                </c:pt>
                <c:pt idx="3377">
                  <c:v>56.28</c:v>
                </c:pt>
                <c:pt idx="3378">
                  <c:v>56.3</c:v>
                </c:pt>
                <c:pt idx="3379">
                  <c:v>56.31</c:v>
                </c:pt>
                <c:pt idx="3380">
                  <c:v>56.33</c:v>
                </c:pt>
                <c:pt idx="3381">
                  <c:v>56.35</c:v>
                </c:pt>
                <c:pt idx="3382">
                  <c:v>56.36</c:v>
                </c:pt>
                <c:pt idx="3383">
                  <c:v>56.38</c:v>
                </c:pt>
                <c:pt idx="3384">
                  <c:v>56.4</c:v>
                </c:pt>
                <c:pt idx="3385">
                  <c:v>56.41</c:v>
                </c:pt>
                <c:pt idx="3386">
                  <c:v>56.43</c:v>
                </c:pt>
                <c:pt idx="3387">
                  <c:v>56.45</c:v>
                </c:pt>
                <c:pt idx="3388">
                  <c:v>56.46</c:v>
                </c:pt>
                <c:pt idx="3389">
                  <c:v>56.48</c:v>
                </c:pt>
                <c:pt idx="3390">
                  <c:v>56.5</c:v>
                </c:pt>
                <c:pt idx="3391">
                  <c:v>56.51</c:v>
                </c:pt>
                <c:pt idx="3392">
                  <c:v>56.53</c:v>
                </c:pt>
                <c:pt idx="3393">
                  <c:v>56.55</c:v>
                </c:pt>
                <c:pt idx="3394">
                  <c:v>56.56</c:v>
                </c:pt>
                <c:pt idx="3395">
                  <c:v>56.58</c:v>
                </c:pt>
                <c:pt idx="3396">
                  <c:v>56.6</c:v>
                </c:pt>
                <c:pt idx="3397">
                  <c:v>56.61</c:v>
                </c:pt>
                <c:pt idx="3398">
                  <c:v>56.63</c:v>
                </c:pt>
                <c:pt idx="3399">
                  <c:v>56.65</c:v>
                </c:pt>
                <c:pt idx="3400">
                  <c:v>56.66</c:v>
                </c:pt>
                <c:pt idx="3401">
                  <c:v>56.68</c:v>
                </c:pt>
                <c:pt idx="3402">
                  <c:v>56.7</c:v>
                </c:pt>
                <c:pt idx="3403">
                  <c:v>56.71</c:v>
                </c:pt>
                <c:pt idx="3404">
                  <c:v>56.73</c:v>
                </c:pt>
                <c:pt idx="3405">
                  <c:v>56.75</c:v>
                </c:pt>
                <c:pt idx="3406">
                  <c:v>56.76</c:v>
                </c:pt>
                <c:pt idx="3407">
                  <c:v>56.78</c:v>
                </c:pt>
                <c:pt idx="3408">
                  <c:v>56.8</c:v>
                </c:pt>
                <c:pt idx="3409">
                  <c:v>56.81</c:v>
                </c:pt>
                <c:pt idx="3410">
                  <c:v>56.83</c:v>
                </c:pt>
                <c:pt idx="3411">
                  <c:v>56.85</c:v>
                </c:pt>
                <c:pt idx="3412">
                  <c:v>56.86</c:v>
                </c:pt>
                <c:pt idx="3413">
                  <c:v>56.88</c:v>
                </c:pt>
                <c:pt idx="3414">
                  <c:v>56.9</c:v>
                </c:pt>
                <c:pt idx="3415">
                  <c:v>56.91</c:v>
                </c:pt>
                <c:pt idx="3416">
                  <c:v>56.93</c:v>
                </c:pt>
                <c:pt idx="3417">
                  <c:v>56.95</c:v>
                </c:pt>
                <c:pt idx="3418">
                  <c:v>56.96</c:v>
                </c:pt>
                <c:pt idx="3419">
                  <c:v>56.98</c:v>
                </c:pt>
                <c:pt idx="3420">
                  <c:v>57</c:v>
                </c:pt>
                <c:pt idx="3421">
                  <c:v>57.01</c:v>
                </c:pt>
                <c:pt idx="3422">
                  <c:v>57.03</c:v>
                </c:pt>
                <c:pt idx="3423">
                  <c:v>57.05</c:v>
                </c:pt>
                <c:pt idx="3424">
                  <c:v>57.06</c:v>
                </c:pt>
                <c:pt idx="3425">
                  <c:v>57.08</c:v>
                </c:pt>
                <c:pt idx="3426">
                  <c:v>57.1</c:v>
                </c:pt>
                <c:pt idx="3427">
                  <c:v>57.11</c:v>
                </c:pt>
                <c:pt idx="3428">
                  <c:v>57.13</c:v>
                </c:pt>
                <c:pt idx="3429">
                  <c:v>57.15</c:v>
                </c:pt>
                <c:pt idx="3430">
                  <c:v>57.16</c:v>
                </c:pt>
                <c:pt idx="3431">
                  <c:v>57.18</c:v>
                </c:pt>
                <c:pt idx="3432">
                  <c:v>57.2</c:v>
                </c:pt>
                <c:pt idx="3433">
                  <c:v>57.21</c:v>
                </c:pt>
                <c:pt idx="3434">
                  <c:v>57.23</c:v>
                </c:pt>
                <c:pt idx="3435">
                  <c:v>57.25</c:v>
                </c:pt>
                <c:pt idx="3436">
                  <c:v>57.26</c:v>
                </c:pt>
                <c:pt idx="3437">
                  <c:v>57.28</c:v>
                </c:pt>
                <c:pt idx="3438">
                  <c:v>57.3</c:v>
                </c:pt>
                <c:pt idx="3439">
                  <c:v>57.31</c:v>
                </c:pt>
                <c:pt idx="3440">
                  <c:v>57.33</c:v>
                </c:pt>
                <c:pt idx="3441">
                  <c:v>57.35</c:v>
                </c:pt>
                <c:pt idx="3442">
                  <c:v>57.36</c:v>
                </c:pt>
                <c:pt idx="3443">
                  <c:v>57.38</c:v>
                </c:pt>
                <c:pt idx="3444">
                  <c:v>57.4</c:v>
                </c:pt>
                <c:pt idx="3445">
                  <c:v>57.41</c:v>
                </c:pt>
                <c:pt idx="3446">
                  <c:v>57.43</c:v>
                </c:pt>
                <c:pt idx="3447">
                  <c:v>57.45</c:v>
                </c:pt>
                <c:pt idx="3448">
                  <c:v>57.46</c:v>
                </c:pt>
                <c:pt idx="3449">
                  <c:v>57.48</c:v>
                </c:pt>
                <c:pt idx="3450">
                  <c:v>57.5</c:v>
                </c:pt>
                <c:pt idx="3451">
                  <c:v>57.51</c:v>
                </c:pt>
                <c:pt idx="3452">
                  <c:v>57.53</c:v>
                </c:pt>
                <c:pt idx="3453">
                  <c:v>57.55</c:v>
                </c:pt>
                <c:pt idx="3454">
                  <c:v>57.56</c:v>
                </c:pt>
                <c:pt idx="3455">
                  <c:v>57.58</c:v>
                </c:pt>
                <c:pt idx="3456">
                  <c:v>57.6</c:v>
                </c:pt>
                <c:pt idx="3457">
                  <c:v>57.61</c:v>
                </c:pt>
                <c:pt idx="3458">
                  <c:v>57.63</c:v>
                </c:pt>
                <c:pt idx="3459">
                  <c:v>57.65</c:v>
                </c:pt>
                <c:pt idx="3460">
                  <c:v>57.66</c:v>
                </c:pt>
                <c:pt idx="3461">
                  <c:v>57.68</c:v>
                </c:pt>
                <c:pt idx="3462">
                  <c:v>57.7</c:v>
                </c:pt>
                <c:pt idx="3463">
                  <c:v>57.71</c:v>
                </c:pt>
                <c:pt idx="3464">
                  <c:v>57.73</c:v>
                </c:pt>
                <c:pt idx="3465">
                  <c:v>57.75</c:v>
                </c:pt>
                <c:pt idx="3466">
                  <c:v>57.76</c:v>
                </c:pt>
                <c:pt idx="3467">
                  <c:v>57.78</c:v>
                </c:pt>
                <c:pt idx="3468">
                  <c:v>57.8</c:v>
                </c:pt>
                <c:pt idx="3469">
                  <c:v>57.81</c:v>
                </c:pt>
                <c:pt idx="3470">
                  <c:v>57.83</c:v>
                </c:pt>
                <c:pt idx="3471">
                  <c:v>57.85</c:v>
                </c:pt>
                <c:pt idx="3472">
                  <c:v>57.86</c:v>
                </c:pt>
                <c:pt idx="3473">
                  <c:v>57.88</c:v>
                </c:pt>
                <c:pt idx="3474">
                  <c:v>57.9</c:v>
                </c:pt>
                <c:pt idx="3475">
                  <c:v>57.91</c:v>
                </c:pt>
                <c:pt idx="3476">
                  <c:v>57.93</c:v>
                </c:pt>
                <c:pt idx="3477">
                  <c:v>57.95</c:v>
                </c:pt>
                <c:pt idx="3478">
                  <c:v>57.96</c:v>
                </c:pt>
                <c:pt idx="3479">
                  <c:v>57.98</c:v>
                </c:pt>
                <c:pt idx="3480">
                  <c:v>58</c:v>
                </c:pt>
                <c:pt idx="3481">
                  <c:v>58.01</c:v>
                </c:pt>
                <c:pt idx="3482">
                  <c:v>58.03</c:v>
                </c:pt>
                <c:pt idx="3483">
                  <c:v>58.05</c:v>
                </c:pt>
                <c:pt idx="3484">
                  <c:v>58.06</c:v>
                </c:pt>
                <c:pt idx="3485">
                  <c:v>58.08</c:v>
                </c:pt>
                <c:pt idx="3486">
                  <c:v>58.1</c:v>
                </c:pt>
                <c:pt idx="3487">
                  <c:v>58.11</c:v>
                </c:pt>
                <c:pt idx="3488">
                  <c:v>58.13</c:v>
                </c:pt>
                <c:pt idx="3489">
                  <c:v>58.15</c:v>
                </c:pt>
                <c:pt idx="3490">
                  <c:v>58.16</c:v>
                </c:pt>
                <c:pt idx="3491">
                  <c:v>58.18</c:v>
                </c:pt>
                <c:pt idx="3492">
                  <c:v>58.2</c:v>
                </c:pt>
                <c:pt idx="3493">
                  <c:v>58.21</c:v>
                </c:pt>
                <c:pt idx="3494">
                  <c:v>58.23</c:v>
                </c:pt>
                <c:pt idx="3495">
                  <c:v>58.25</c:v>
                </c:pt>
                <c:pt idx="3496">
                  <c:v>58.26</c:v>
                </c:pt>
                <c:pt idx="3497">
                  <c:v>58.28</c:v>
                </c:pt>
                <c:pt idx="3498">
                  <c:v>58.3</c:v>
                </c:pt>
                <c:pt idx="3499">
                  <c:v>58.31</c:v>
                </c:pt>
                <c:pt idx="3500">
                  <c:v>58.33</c:v>
                </c:pt>
                <c:pt idx="3501">
                  <c:v>58.35</c:v>
                </c:pt>
                <c:pt idx="3502">
                  <c:v>58.36</c:v>
                </c:pt>
                <c:pt idx="3503">
                  <c:v>58.38</c:v>
                </c:pt>
                <c:pt idx="3504">
                  <c:v>58.4</c:v>
                </c:pt>
                <c:pt idx="3505">
                  <c:v>58.41</c:v>
                </c:pt>
                <c:pt idx="3506">
                  <c:v>58.43</c:v>
                </c:pt>
                <c:pt idx="3507">
                  <c:v>58.45</c:v>
                </c:pt>
                <c:pt idx="3508">
                  <c:v>58.46</c:v>
                </c:pt>
                <c:pt idx="3509">
                  <c:v>58.48</c:v>
                </c:pt>
                <c:pt idx="3510">
                  <c:v>58.5</c:v>
                </c:pt>
                <c:pt idx="3511">
                  <c:v>58.51</c:v>
                </c:pt>
                <c:pt idx="3512">
                  <c:v>58.53</c:v>
                </c:pt>
                <c:pt idx="3513">
                  <c:v>58.55</c:v>
                </c:pt>
                <c:pt idx="3514">
                  <c:v>58.56</c:v>
                </c:pt>
                <c:pt idx="3515">
                  <c:v>58.58</c:v>
                </c:pt>
                <c:pt idx="3516">
                  <c:v>58.6</c:v>
                </c:pt>
                <c:pt idx="3517">
                  <c:v>58.61</c:v>
                </c:pt>
                <c:pt idx="3518">
                  <c:v>58.63</c:v>
                </c:pt>
                <c:pt idx="3519">
                  <c:v>58.65</c:v>
                </c:pt>
                <c:pt idx="3520">
                  <c:v>58.66</c:v>
                </c:pt>
                <c:pt idx="3521">
                  <c:v>58.68</c:v>
                </c:pt>
                <c:pt idx="3522">
                  <c:v>58.7</c:v>
                </c:pt>
                <c:pt idx="3523">
                  <c:v>58.71</c:v>
                </c:pt>
                <c:pt idx="3524">
                  <c:v>58.73</c:v>
                </c:pt>
                <c:pt idx="3525">
                  <c:v>58.75</c:v>
                </c:pt>
                <c:pt idx="3526">
                  <c:v>58.76</c:v>
                </c:pt>
                <c:pt idx="3527">
                  <c:v>58.78</c:v>
                </c:pt>
                <c:pt idx="3528">
                  <c:v>58.8</c:v>
                </c:pt>
                <c:pt idx="3529">
                  <c:v>58.81</c:v>
                </c:pt>
                <c:pt idx="3530">
                  <c:v>58.83</c:v>
                </c:pt>
                <c:pt idx="3531">
                  <c:v>58.85</c:v>
                </c:pt>
                <c:pt idx="3532">
                  <c:v>58.86</c:v>
                </c:pt>
                <c:pt idx="3533">
                  <c:v>58.88</c:v>
                </c:pt>
                <c:pt idx="3534">
                  <c:v>58.9</c:v>
                </c:pt>
                <c:pt idx="3535">
                  <c:v>58.91</c:v>
                </c:pt>
                <c:pt idx="3536">
                  <c:v>58.93</c:v>
                </c:pt>
                <c:pt idx="3537">
                  <c:v>58.95</c:v>
                </c:pt>
                <c:pt idx="3538">
                  <c:v>58.96</c:v>
                </c:pt>
                <c:pt idx="3539">
                  <c:v>58.98</c:v>
                </c:pt>
                <c:pt idx="3540">
                  <c:v>59</c:v>
                </c:pt>
                <c:pt idx="3541">
                  <c:v>59.01</c:v>
                </c:pt>
                <c:pt idx="3542">
                  <c:v>59.03</c:v>
                </c:pt>
                <c:pt idx="3543">
                  <c:v>59.05</c:v>
                </c:pt>
                <c:pt idx="3544">
                  <c:v>59.06</c:v>
                </c:pt>
                <c:pt idx="3545">
                  <c:v>59.08</c:v>
                </c:pt>
                <c:pt idx="3546">
                  <c:v>59.1</c:v>
                </c:pt>
                <c:pt idx="3547">
                  <c:v>59.11</c:v>
                </c:pt>
                <c:pt idx="3548">
                  <c:v>59.13</c:v>
                </c:pt>
                <c:pt idx="3549">
                  <c:v>59.15</c:v>
                </c:pt>
                <c:pt idx="3550">
                  <c:v>59.16</c:v>
                </c:pt>
                <c:pt idx="3551">
                  <c:v>59.18</c:v>
                </c:pt>
                <c:pt idx="3552">
                  <c:v>59.2</c:v>
                </c:pt>
                <c:pt idx="3553">
                  <c:v>59.21</c:v>
                </c:pt>
                <c:pt idx="3554">
                  <c:v>59.23</c:v>
                </c:pt>
                <c:pt idx="3555">
                  <c:v>59.25</c:v>
                </c:pt>
                <c:pt idx="3556">
                  <c:v>59.26</c:v>
                </c:pt>
                <c:pt idx="3557">
                  <c:v>59.28</c:v>
                </c:pt>
                <c:pt idx="3558">
                  <c:v>59.3</c:v>
                </c:pt>
                <c:pt idx="3559">
                  <c:v>59.31</c:v>
                </c:pt>
                <c:pt idx="3560">
                  <c:v>59.33</c:v>
                </c:pt>
                <c:pt idx="3561">
                  <c:v>59.35</c:v>
                </c:pt>
                <c:pt idx="3562">
                  <c:v>59.36</c:v>
                </c:pt>
                <c:pt idx="3563">
                  <c:v>59.38</c:v>
                </c:pt>
                <c:pt idx="3564">
                  <c:v>59.4</c:v>
                </c:pt>
                <c:pt idx="3565">
                  <c:v>59.41</c:v>
                </c:pt>
                <c:pt idx="3566">
                  <c:v>59.43</c:v>
                </c:pt>
                <c:pt idx="3567">
                  <c:v>59.45</c:v>
                </c:pt>
                <c:pt idx="3568">
                  <c:v>59.46</c:v>
                </c:pt>
                <c:pt idx="3569">
                  <c:v>59.48</c:v>
                </c:pt>
                <c:pt idx="3570">
                  <c:v>59.5</c:v>
                </c:pt>
                <c:pt idx="3571">
                  <c:v>59.51</c:v>
                </c:pt>
                <c:pt idx="3572">
                  <c:v>59.53</c:v>
                </c:pt>
                <c:pt idx="3573">
                  <c:v>59.55</c:v>
                </c:pt>
                <c:pt idx="3574">
                  <c:v>59.56</c:v>
                </c:pt>
                <c:pt idx="3575">
                  <c:v>59.58</c:v>
                </c:pt>
                <c:pt idx="3576">
                  <c:v>59.6</c:v>
                </c:pt>
                <c:pt idx="3577">
                  <c:v>59.61</c:v>
                </c:pt>
                <c:pt idx="3578">
                  <c:v>59.63</c:v>
                </c:pt>
                <c:pt idx="3579">
                  <c:v>59.65</c:v>
                </c:pt>
                <c:pt idx="3580">
                  <c:v>59.66</c:v>
                </c:pt>
                <c:pt idx="3581">
                  <c:v>59.68</c:v>
                </c:pt>
                <c:pt idx="3582">
                  <c:v>59.7</c:v>
                </c:pt>
                <c:pt idx="3583">
                  <c:v>59.71</c:v>
                </c:pt>
                <c:pt idx="3584">
                  <c:v>59.73</c:v>
                </c:pt>
                <c:pt idx="3585">
                  <c:v>59.75</c:v>
                </c:pt>
                <c:pt idx="3586">
                  <c:v>59.76</c:v>
                </c:pt>
                <c:pt idx="3587">
                  <c:v>59.78</c:v>
                </c:pt>
                <c:pt idx="3588">
                  <c:v>59.8</c:v>
                </c:pt>
                <c:pt idx="3589">
                  <c:v>59.81</c:v>
                </c:pt>
                <c:pt idx="3590">
                  <c:v>59.83</c:v>
                </c:pt>
                <c:pt idx="3591">
                  <c:v>59.85</c:v>
                </c:pt>
                <c:pt idx="3592">
                  <c:v>59.86</c:v>
                </c:pt>
                <c:pt idx="3593">
                  <c:v>59.88</c:v>
                </c:pt>
                <c:pt idx="3594">
                  <c:v>59.9</c:v>
                </c:pt>
                <c:pt idx="3595">
                  <c:v>59.91</c:v>
                </c:pt>
                <c:pt idx="3596">
                  <c:v>59.93</c:v>
                </c:pt>
                <c:pt idx="3597">
                  <c:v>59.95</c:v>
                </c:pt>
                <c:pt idx="3598">
                  <c:v>59.96</c:v>
                </c:pt>
                <c:pt idx="3599">
                  <c:v>59.98</c:v>
                </c:pt>
                <c:pt idx="3600">
                  <c:v>60</c:v>
                </c:pt>
                <c:pt idx="3601">
                  <c:v>60.01</c:v>
                </c:pt>
                <c:pt idx="3602">
                  <c:v>60.03</c:v>
                </c:pt>
                <c:pt idx="3603">
                  <c:v>60.05</c:v>
                </c:pt>
                <c:pt idx="3604">
                  <c:v>60.06</c:v>
                </c:pt>
                <c:pt idx="3605">
                  <c:v>60.08</c:v>
                </c:pt>
                <c:pt idx="3606">
                  <c:v>60.1</c:v>
                </c:pt>
                <c:pt idx="3607">
                  <c:v>60.11</c:v>
                </c:pt>
                <c:pt idx="3608">
                  <c:v>60.13</c:v>
                </c:pt>
                <c:pt idx="3609">
                  <c:v>60.15</c:v>
                </c:pt>
                <c:pt idx="3610">
                  <c:v>60.16</c:v>
                </c:pt>
                <c:pt idx="3611">
                  <c:v>60.18</c:v>
                </c:pt>
                <c:pt idx="3612">
                  <c:v>60.2</c:v>
                </c:pt>
                <c:pt idx="3613">
                  <c:v>60.21</c:v>
                </c:pt>
                <c:pt idx="3614">
                  <c:v>60.23</c:v>
                </c:pt>
                <c:pt idx="3615">
                  <c:v>60.25</c:v>
                </c:pt>
                <c:pt idx="3616">
                  <c:v>60.26</c:v>
                </c:pt>
                <c:pt idx="3617">
                  <c:v>60.28</c:v>
                </c:pt>
                <c:pt idx="3618">
                  <c:v>60.3</c:v>
                </c:pt>
                <c:pt idx="3619">
                  <c:v>60.31</c:v>
                </c:pt>
                <c:pt idx="3620">
                  <c:v>60.33</c:v>
                </c:pt>
                <c:pt idx="3621">
                  <c:v>60.35</c:v>
                </c:pt>
                <c:pt idx="3622">
                  <c:v>60.36</c:v>
                </c:pt>
                <c:pt idx="3623">
                  <c:v>60.38</c:v>
                </c:pt>
                <c:pt idx="3624">
                  <c:v>60.4</c:v>
                </c:pt>
                <c:pt idx="3625">
                  <c:v>60.41</c:v>
                </c:pt>
                <c:pt idx="3626">
                  <c:v>60.43</c:v>
                </c:pt>
                <c:pt idx="3627">
                  <c:v>60.45</c:v>
                </c:pt>
                <c:pt idx="3628">
                  <c:v>60.46</c:v>
                </c:pt>
                <c:pt idx="3629">
                  <c:v>60.48</c:v>
                </c:pt>
                <c:pt idx="3630">
                  <c:v>60.5</c:v>
                </c:pt>
                <c:pt idx="3631">
                  <c:v>60.51</c:v>
                </c:pt>
                <c:pt idx="3632">
                  <c:v>60.53</c:v>
                </c:pt>
                <c:pt idx="3633">
                  <c:v>60.55</c:v>
                </c:pt>
                <c:pt idx="3634">
                  <c:v>60.56</c:v>
                </c:pt>
                <c:pt idx="3635">
                  <c:v>60.58</c:v>
                </c:pt>
                <c:pt idx="3636">
                  <c:v>60.6</c:v>
                </c:pt>
                <c:pt idx="3637">
                  <c:v>60.61</c:v>
                </c:pt>
                <c:pt idx="3638">
                  <c:v>60.63</c:v>
                </c:pt>
                <c:pt idx="3639">
                  <c:v>60.65</c:v>
                </c:pt>
                <c:pt idx="3640">
                  <c:v>60.66</c:v>
                </c:pt>
                <c:pt idx="3641">
                  <c:v>60.68</c:v>
                </c:pt>
                <c:pt idx="3642">
                  <c:v>60.7</c:v>
                </c:pt>
                <c:pt idx="3643">
                  <c:v>60.71</c:v>
                </c:pt>
                <c:pt idx="3644">
                  <c:v>60.73</c:v>
                </c:pt>
                <c:pt idx="3645">
                  <c:v>60.75</c:v>
                </c:pt>
                <c:pt idx="3646">
                  <c:v>60.76</c:v>
                </c:pt>
                <c:pt idx="3647">
                  <c:v>60.78</c:v>
                </c:pt>
                <c:pt idx="3648">
                  <c:v>60.8</c:v>
                </c:pt>
                <c:pt idx="3649">
                  <c:v>60.81</c:v>
                </c:pt>
                <c:pt idx="3650">
                  <c:v>60.83</c:v>
                </c:pt>
                <c:pt idx="3651">
                  <c:v>60.85</c:v>
                </c:pt>
                <c:pt idx="3652">
                  <c:v>60.86</c:v>
                </c:pt>
                <c:pt idx="3653">
                  <c:v>60.88</c:v>
                </c:pt>
                <c:pt idx="3654">
                  <c:v>60.9</c:v>
                </c:pt>
                <c:pt idx="3655">
                  <c:v>60.91</c:v>
                </c:pt>
                <c:pt idx="3656">
                  <c:v>60.93</c:v>
                </c:pt>
                <c:pt idx="3657">
                  <c:v>60.95</c:v>
                </c:pt>
                <c:pt idx="3658">
                  <c:v>60.96</c:v>
                </c:pt>
                <c:pt idx="3659">
                  <c:v>60.98</c:v>
                </c:pt>
                <c:pt idx="3660">
                  <c:v>61</c:v>
                </c:pt>
                <c:pt idx="3661">
                  <c:v>61.01</c:v>
                </c:pt>
                <c:pt idx="3662">
                  <c:v>61.03</c:v>
                </c:pt>
                <c:pt idx="3663">
                  <c:v>61.04</c:v>
                </c:pt>
                <c:pt idx="3664">
                  <c:v>61.06</c:v>
                </c:pt>
                <c:pt idx="3665">
                  <c:v>61.08</c:v>
                </c:pt>
                <c:pt idx="3666">
                  <c:v>61.09</c:v>
                </c:pt>
                <c:pt idx="3667">
                  <c:v>61.11</c:v>
                </c:pt>
                <c:pt idx="3668">
                  <c:v>61.13</c:v>
                </c:pt>
                <c:pt idx="3669">
                  <c:v>61.14</c:v>
                </c:pt>
                <c:pt idx="3670">
                  <c:v>61.16</c:v>
                </c:pt>
                <c:pt idx="3671">
                  <c:v>61.18</c:v>
                </c:pt>
                <c:pt idx="3672">
                  <c:v>61.19</c:v>
                </c:pt>
                <c:pt idx="3673">
                  <c:v>61.21</c:v>
                </c:pt>
                <c:pt idx="3674">
                  <c:v>61.23</c:v>
                </c:pt>
                <c:pt idx="3675">
                  <c:v>61.24</c:v>
                </c:pt>
                <c:pt idx="3676">
                  <c:v>61.26</c:v>
                </c:pt>
                <c:pt idx="3677">
                  <c:v>61.28</c:v>
                </c:pt>
                <c:pt idx="3678">
                  <c:v>61.29</c:v>
                </c:pt>
                <c:pt idx="3679">
                  <c:v>61.31</c:v>
                </c:pt>
                <c:pt idx="3680">
                  <c:v>61.33</c:v>
                </c:pt>
                <c:pt idx="3681">
                  <c:v>61.34</c:v>
                </c:pt>
                <c:pt idx="3682">
                  <c:v>61.36</c:v>
                </c:pt>
                <c:pt idx="3683">
                  <c:v>61.38</c:v>
                </c:pt>
                <c:pt idx="3684">
                  <c:v>61.39</c:v>
                </c:pt>
                <c:pt idx="3685">
                  <c:v>61.41</c:v>
                </c:pt>
                <c:pt idx="3686">
                  <c:v>61.43</c:v>
                </c:pt>
                <c:pt idx="3687">
                  <c:v>61.44</c:v>
                </c:pt>
                <c:pt idx="3688">
                  <c:v>61.46</c:v>
                </c:pt>
                <c:pt idx="3689">
                  <c:v>61.48</c:v>
                </c:pt>
                <c:pt idx="3690">
                  <c:v>61.49</c:v>
                </c:pt>
                <c:pt idx="3691">
                  <c:v>61.51</c:v>
                </c:pt>
                <c:pt idx="3692">
                  <c:v>61.53</c:v>
                </c:pt>
                <c:pt idx="3693">
                  <c:v>61.54</c:v>
                </c:pt>
                <c:pt idx="3694">
                  <c:v>61.56</c:v>
                </c:pt>
                <c:pt idx="3695">
                  <c:v>61.58</c:v>
                </c:pt>
                <c:pt idx="3696">
                  <c:v>61.59</c:v>
                </c:pt>
                <c:pt idx="3697">
                  <c:v>61.61</c:v>
                </c:pt>
                <c:pt idx="3698">
                  <c:v>61.63</c:v>
                </c:pt>
                <c:pt idx="3699">
                  <c:v>61.64</c:v>
                </c:pt>
                <c:pt idx="3700">
                  <c:v>61.66</c:v>
                </c:pt>
                <c:pt idx="3701">
                  <c:v>61.68</c:v>
                </c:pt>
                <c:pt idx="3702">
                  <c:v>61.69</c:v>
                </c:pt>
                <c:pt idx="3703">
                  <c:v>61.71</c:v>
                </c:pt>
                <c:pt idx="3704">
                  <c:v>61.73</c:v>
                </c:pt>
                <c:pt idx="3705">
                  <c:v>61.74</c:v>
                </c:pt>
                <c:pt idx="3706">
                  <c:v>61.76</c:v>
                </c:pt>
                <c:pt idx="3707">
                  <c:v>61.78</c:v>
                </c:pt>
                <c:pt idx="3708">
                  <c:v>61.79</c:v>
                </c:pt>
                <c:pt idx="3709">
                  <c:v>61.81</c:v>
                </c:pt>
                <c:pt idx="3710">
                  <c:v>61.83</c:v>
                </c:pt>
                <c:pt idx="3711">
                  <c:v>61.84</c:v>
                </c:pt>
                <c:pt idx="3712">
                  <c:v>61.86</c:v>
                </c:pt>
                <c:pt idx="3713">
                  <c:v>61.88</c:v>
                </c:pt>
                <c:pt idx="3714">
                  <c:v>61.89</c:v>
                </c:pt>
                <c:pt idx="3715">
                  <c:v>61.91</c:v>
                </c:pt>
                <c:pt idx="3716">
                  <c:v>61.93</c:v>
                </c:pt>
                <c:pt idx="3717">
                  <c:v>61.94</c:v>
                </c:pt>
                <c:pt idx="3718">
                  <c:v>61.96</c:v>
                </c:pt>
                <c:pt idx="3719">
                  <c:v>61.98</c:v>
                </c:pt>
                <c:pt idx="3720">
                  <c:v>61.99</c:v>
                </c:pt>
                <c:pt idx="3721">
                  <c:v>62.01</c:v>
                </c:pt>
                <c:pt idx="3722">
                  <c:v>62.03</c:v>
                </c:pt>
                <c:pt idx="3723">
                  <c:v>62.04</c:v>
                </c:pt>
                <c:pt idx="3724">
                  <c:v>62.06</c:v>
                </c:pt>
                <c:pt idx="3725">
                  <c:v>62.08</c:v>
                </c:pt>
                <c:pt idx="3726">
                  <c:v>62.09</c:v>
                </c:pt>
                <c:pt idx="3727">
                  <c:v>62.11</c:v>
                </c:pt>
                <c:pt idx="3728">
                  <c:v>62.13</c:v>
                </c:pt>
                <c:pt idx="3729">
                  <c:v>62.14</c:v>
                </c:pt>
                <c:pt idx="3730">
                  <c:v>62.16</c:v>
                </c:pt>
                <c:pt idx="3731">
                  <c:v>62.18</c:v>
                </c:pt>
                <c:pt idx="3732">
                  <c:v>62.19</c:v>
                </c:pt>
                <c:pt idx="3733">
                  <c:v>62.21</c:v>
                </c:pt>
                <c:pt idx="3734">
                  <c:v>62.23</c:v>
                </c:pt>
                <c:pt idx="3735">
                  <c:v>62.24</c:v>
                </c:pt>
                <c:pt idx="3736">
                  <c:v>62.26</c:v>
                </c:pt>
                <c:pt idx="3737">
                  <c:v>62.28</c:v>
                </c:pt>
                <c:pt idx="3738">
                  <c:v>62.29</c:v>
                </c:pt>
                <c:pt idx="3739">
                  <c:v>62.31</c:v>
                </c:pt>
                <c:pt idx="3740">
                  <c:v>62.33</c:v>
                </c:pt>
                <c:pt idx="3741">
                  <c:v>62.34</c:v>
                </c:pt>
                <c:pt idx="3742">
                  <c:v>62.36</c:v>
                </c:pt>
                <c:pt idx="3743">
                  <c:v>62.38</c:v>
                </c:pt>
                <c:pt idx="3744">
                  <c:v>62.39</c:v>
                </c:pt>
                <c:pt idx="3745">
                  <c:v>62.41</c:v>
                </c:pt>
                <c:pt idx="3746">
                  <c:v>62.43</c:v>
                </c:pt>
                <c:pt idx="3747">
                  <c:v>62.44</c:v>
                </c:pt>
                <c:pt idx="3748">
                  <c:v>62.46</c:v>
                </c:pt>
                <c:pt idx="3749">
                  <c:v>62.48</c:v>
                </c:pt>
                <c:pt idx="3750">
                  <c:v>62.49</c:v>
                </c:pt>
                <c:pt idx="3751">
                  <c:v>62.51</c:v>
                </c:pt>
                <c:pt idx="3752">
                  <c:v>62.53</c:v>
                </c:pt>
                <c:pt idx="3753">
                  <c:v>62.54</c:v>
                </c:pt>
                <c:pt idx="3754">
                  <c:v>62.56</c:v>
                </c:pt>
                <c:pt idx="3755">
                  <c:v>62.58</c:v>
                </c:pt>
                <c:pt idx="3756">
                  <c:v>62.59</c:v>
                </c:pt>
                <c:pt idx="3757">
                  <c:v>62.61</c:v>
                </c:pt>
                <c:pt idx="3758">
                  <c:v>62.63</c:v>
                </c:pt>
                <c:pt idx="3759">
                  <c:v>62.64</c:v>
                </c:pt>
                <c:pt idx="3760">
                  <c:v>62.66</c:v>
                </c:pt>
                <c:pt idx="3761">
                  <c:v>62.68</c:v>
                </c:pt>
                <c:pt idx="3762">
                  <c:v>62.69</c:v>
                </c:pt>
                <c:pt idx="3763">
                  <c:v>62.71</c:v>
                </c:pt>
                <c:pt idx="3764">
                  <c:v>62.73</c:v>
                </c:pt>
                <c:pt idx="3765">
                  <c:v>62.74</c:v>
                </c:pt>
                <c:pt idx="3766">
                  <c:v>62.76</c:v>
                </c:pt>
                <c:pt idx="3767">
                  <c:v>62.78</c:v>
                </c:pt>
                <c:pt idx="3768">
                  <c:v>62.79</c:v>
                </c:pt>
                <c:pt idx="3769">
                  <c:v>62.81</c:v>
                </c:pt>
                <c:pt idx="3770">
                  <c:v>62.83</c:v>
                </c:pt>
                <c:pt idx="3771">
                  <c:v>62.84</c:v>
                </c:pt>
                <c:pt idx="3772">
                  <c:v>62.86</c:v>
                </c:pt>
                <c:pt idx="3773">
                  <c:v>62.88</c:v>
                </c:pt>
                <c:pt idx="3774">
                  <c:v>62.89</c:v>
                </c:pt>
                <c:pt idx="3775">
                  <c:v>62.91</c:v>
                </c:pt>
                <c:pt idx="3776">
                  <c:v>62.93</c:v>
                </c:pt>
                <c:pt idx="3777">
                  <c:v>62.94</c:v>
                </c:pt>
                <c:pt idx="3778">
                  <c:v>62.96</c:v>
                </c:pt>
                <c:pt idx="3779">
                  <c:v>62.98</c:v>
                </c:pt>
                <c:pt idx="3780">
                  <c:v>62.99</c:v>
                </c:pt>
                <c:pt idx="3781">
                  <c:v>63.01</c:v>
                </c:pt>
                <c:pt idx="3782">
                  <c:v>63.03</c:v>
                </c:pt>
                <c:pt idx="3783">
                  <c:v>63.04</c:v>
                </c:pt>
                <c:pt idx="3784">
                  <c:v>63.06</c:v>
                </c:pt>
                <c:pt idx="3785">
                  <c:v>63.08</c:v>
                </c:pt>
                <c:pt idx="3786">
                  <c:v>63.09</c:v>
                </c:pt>
                <c:pt idx="3787">
                  <c:v>63.11</c:v>
                </c:pt>
                <c:pt idx="3788">
                  <c:v>63.13</c:v>
                </c:pt>
                <c:pt idx="3789">
                  <c:v>63.14</c:v>
                </c:pt>
                <c:pt idx="3790">
                  <c:v>63.16</c:v>
                </c:pt>
                <c:pt idx="3791">
                  <c:v>63.18</c:v>
                </c:pt>
                <c:pt idx="3792">
                  <c:v>63.19</c:v>
                </c:pt>
                <c:pt idx="3793">
                  <c:v>63.21</c:v>
                </c:pt>
                <c:pt idx="3794">
                  <c:v>63.23</c:v>
                </c:pt>
                <c:pt idx="3795">
                  <c:v>63.24</c:v>
                </c:pt>
                <c:pt idx="3796">
                  <c:v>63.26</c:v>
                </c:pt>
                <c:pt idx="3797">
                  <c:v>63.28</c:v>
                </c:pt>
                <c:pt idx="3798">
                  <c:v>63.29</c:v>
                </c:pt>
                <c:pt idx="3799">
                  <c:v>63.31</c:v>
                </c:pt>
                <c:pt idx="3800">
                  <c:v>63.33</c:v>
                </c:pt>
                <c:pt idx="3801">
                  <c:v>63.34</c:v>
                </c:pt>
                <c:pt idx="3802">
                  <c:v>63.36</c:v>
                </c:pt>
                <c:pt idx="3803">
                  <c:v>63.38</c:v>
                </c:pt>
                <c:pt idx="3804">
                  <c:v>63.39</c:v>
                </c:pt>
                <c:pt idx="3805">
                  <c:v>63.41</c:v>
                </c:pt>
                <c:pt idx="3806">
                  <c:v>63.43</c:v>
                </c:pt>
                <c:pt idx="3807">
                  <c:v>63.44</c:v>
                </c:pt>
                <c:pt idx="3808">
                  <c:v>63.46</c:v>
                </c:pt>
                <c:pt idx="3809">
                  <c:v>63.48</c:v>
                </c:pt>
                <c:pt idx="3810">
                  <c:v>63.49</c:v>
                </c:pt>
                <c:pt idx="3811">
                  <c:v>63.51</c:v>
                </c:pt>
                <c:pt idx="3812">
                  <c:v>63.53</c:v>
                </c:pt>
                <c:pt idx="3813">
                  <c:v>63.54</c:v>
                </c:pt>
                <c:pt idx="3814">
                  <c:v>63.56</c:v>
                </c:pt>
                <c:pt idx="3815">
                  <c:v>63.58</c:v>
                </c:pt>
                <c:pt idx="3816">
                  <c:v>63.59</c:v>
                </c:pt>
                <c:pt idx="3817">
                  <c:v>63.61</c:v>
                </c:pt>
                <c:pt idx="3818">
                  <c:v>63.63</c:v>
                </c:pt>
                <c:pt idx="3819">
                  <c:v>63.64</c:v>
                </c:pt>
                <c:pt idx="3820">
                  <c:v>63.66</c:v>
                </c:pt>
                <c:pt idx="3821">
                  <c:v>63.68</c:v>
                </c:pt>
                <c:pt idx="3822">
                  <c:v>63.69</c:v>
                </c:pt>
                <c:pt idx="3823">
                  <c:v>63.71</c:v>
                </c:pt>
                <c:pt idx="3824">
                  <c:v>63.73</c:v>
                </c:pt>
                <c:pt idx="3825">
                  <c:v>63.74</c:v>
                </c:pt>
                <c:pt idx="3826">
                  <c:v>63.76</c:v>
                </c:pt>
                <c:pt idx="3827">
                  <c:v>63.78</c:v>
                </c:pt>
                <c:pt idx="3828">
                  <c:v>63.79</c:v>
                </c:pt>
                <c:pt idx="3829">
                  <c:v>63.81</c:v>
                </c:pt>
                <c:pt idx="3830">
                  <c:v>63.83</c:v>
                </c:pt>
                <c:pt idx="3831">
                  <c:v>63.84</c:v>
                </c:pt>
                <c:pt idx="3832">
                  <c:v>63.86</c:v>
                </c:pt>
                <c:pt idx="3833">
                  <c:v>63.88</c:v>
                </c:pt>
                <c:pt idx="3834">
                  <c:v>63.89</c:v>
                </c:pt>
                <c:pt idx="3835">
                  <c:v>63.91</c:v>
                </c:pt>
                <c:pt idx="3836">
                  <c:v>63.93</c:v>
                </c:pt>
                <c:pt idx="3837">
                  <c:v>63.94</c:v>
                </c:pt>
                <c:pt idx="3838">
                  <c:v>63.96</c:v>
                </c:pt>
                <c:pt idx="3839">
                  <c:v>63.98</c:v>
                </c:pt>
                <c:pt idx="3840">
                  <c:v>63.99</c:v>
                </c:pt>
                <c:pt idx="3841">
                  <c:v>64.010000000000005</c:v>
                </c:pt>
                <c:pt idx="3842">
                  <c:v>64.03</c:v>
                </c:pt>
                <c:pt idx="3843">
                  <c:v>64.040000000000006</c:v>
                </c:pt>
                <c:pt idx="3844">
                  <c:v>64.06</c:v>
                </c:pt>
                <c:pt idx="3845">
                  <c:v>64.08</c:v>
                </c:pt>
                <c:pt idx="3846">
                  <c:v>64.09</c:v>
                </c:pt>
                <c:pt idx="3847">
                  <c:v>64.11</c:v>
                </c:pt>
                <c:pt idx="3848">
                  <c:v>64.13</c:v>
                </c:pt>
                <c:pt idx="3849">
                  <c:v>64.14</c:v>
                </c:pt>
                <c:pt idx="3850">
                  <c:v>64.16</c:v>
                </c:pt>
                <c:pt idx="3851">
                  <c:v>64.180000000000007</c:v>
                </c:pt>
                <c:pt idx="3852">
                  <c:v>64.19</c:v>
                </c:pt>
                <c:pt idx="3853">
                  <c:v>64.209999999999994</c:v>
                </c:pt>
                <c:pt idx="3854">
                  <c:v>64.23</c:v>
                </c:pt>
                <c:pt idx="3855">
                  <c:v>64.239999999999995</c:v>
                </c:pt>
                <c:pt idx="3856">
                  <c:v>64.260000000000005</c:v>
                </c:pt>
                <c:pt idx="3857">
                  <c:v>64.28</c:v>
                </c:pt>
                <c:pt idx="3858">
                  <c:v>64.290000000000006</c:v>
                </c:pt>
                <c:pt idx="3859">
                  <c:v>64.31</c:v>
                </c:pt>
                <c:pt idx="3860">
                  <c:v>64.33</c:v>
                </c:pt>
                <c:pt idx="3861">
                  <c:v>64.34</c:v>
                </c:pt>
                <c:pt idx="3862">
                  <c:v>64.36</c:v>
                </c:pt>
                <c:pt idx="3863">
                  <c:v>64.38</c:v>
                </c:pt>
                <c:pt idx="3864">
                  <c:v>64.39</c:v>
                </c:pt>
                <c:pt idx="3865">
                  <c:v>64.41</c:v>
                </c:pt>
                <c:pt idx="3866">
                  <c:v>64.430000000000007</c:v>
                </c:pt>
                <c:pt idx="3867">
                  <c:v>64.44</c:v>
                </c:pt>
                <c:pt idx="3868">
                  <c:v>64.459999999999994</c:v>
                </c:pt>
                <c:pt idx="3869">
                  <c:v>64.48</c:v>
                </c:pt>
                <c:pt idx="3870">
                  <c:v>64.489999999999995</c:v>
                </c:pt>
                <c:pt idx="3871">
                  <c:v>64.510000000000005</c:v>
                </c:pt>
                <c:pt idx="3872">
                  <c:v>64.53</c:v>
                </c:pt>
                <c:pt idx="3873">
                  <c:v>64.540000000000006</c:v>
                </c:pt>
                <c:pt idx="3874">
                  <c:v>64.56</c:v>
                </c:pt>
                <c:pt idx="3875">
                  <c:v>64.58</c:v>
                </c:pt>
                <c:pt idx="3876">
                  <c:v>64.59</c:v>
                </c:pt>
                <c:pt idx="3877">
                  <c:v>64.61</c:v>
                </c:pt>
                <c:pt idx="3878">
                  <c:v>64.63</c:v>
                </c:pt>
                <c:pt idx="3879">
                  <c:v>64.64</c:v>
                </c:pt>
                <c:pt idx="3880">
                  <c:v>64.66</c:v>
                </c:pt>
                <c:pt idx="3881">
                  <c:v>64.680000000000007</c:v>
                </c:pt>
                <c:pt idx="3882">
                  <c:v>64.69</c:v>
                </c:pt>
                <c:pt idx="3883">
                  <c:v>64.709999999999994</c:v>
                </c:pt>
                <c:pt idx="3884">
                  <c:v>64.73</c:v>
                </c:pt>
                <c:pt idx="3885">
                  <c:v>64.739999999999995</c:v>
                </c:pt>
                <c:pt idx="3886">
                  <c:v>64.760000000000005</c:v>
                </c:pt>
                <c:pt idx="3887">
                  <c:v>64.78</c:v>
                </c:pt>
                <c:pt idx="3888">
                  <c:v>64.790000000000006</c:v>
                </c:pt>
                <c:pt idx="3889">
                  <c:v>64.81</c:v>
                </c:pt>
                <c:pt idx="3890">
                  <c:v>64.83</c:v>
                </c:pt>
                <c:pt idx="3891">
                  <c:v>64.84</c:v>
                </c:pt>
                <c:pt idx="3892">
                  <c:v>64.86</c:v>
                </c:pt>
                <c:pt idx="3893">
                  <c:v>64.88</c:v>
                </c:pt>
                <c:pt idx="3894">
                  <c:v>64.89</c:v>
                </c:pt>
                <c:pt idx="3895">
                  <c:v>64.91</c:v>
                </c:pt>
                <c:pt idx="3896">
                  <c:v>64.930000000000007</c:v>
                </c:pt>
                <c:pt idx="3897">
                  <c:v>64.94</c:v>
                </c:pt>
                <c:pt idx="3898">
                  <c:v>64.959999999999994</c:v>
                </c:pt>
                <c:pt idx="3899">
                  <c:v>64.98</c:v>
                </c:pt>
                <c:pt idx="3900">
                  <c:v>64.989999999999995</c:v>
                </c:pt>
                <c:pt idx="3901">
                  <c:v>65.010000000000005</c:v>
                </c:pt>
                <c:pt idx="3902">
                  <c:v>65.03</c:v>
                </c:pt>
                <c:pt idx="3903">
                  <c:v>65.040000000000006</c:v>
                </c:pt>
                <c:pt idx="3904">
                  <c:v>65.06</c:v>
                </c:pt>
                <c:pt idx="3905">
                  <c:v>65.08</c:v>
                </c:pt>
                <c:pt idx="3906">
                  <c:v>65.09</c:v>
                </c:pt>
                <c:pt idx="3907">
                  <c:v>65.11</c:v>
                </c:pt>
                <c:pt idx="3908">
                  <c:v>65.13</c:v>
                </c:pt>
                <c:pt idx="3909">
                  <c:v>65.14</c:v>
                </c:pt>
                <c:pt idx="3910">
                  <c:v>65.16</c:v>
                </c:pt>
                <c:pt idx="3911">
                  <c:v>65.180000000000007</c:v>
                </c:pt>
                <c:pt idx="3912">
                  <c:v>65.19</c:v>
                </c:pt>
                <c:pt idx="3913">
                  <c:v>65.209999999999994</c:v>
                </c:pt>
                <c:pt idx="3914">
                  <c:v>65.23</c:v>
                </c:pt>
                <c:pt idx="3915">
                  <c:v>65.239999999999995</c:v>
                </c:pt>
                <c:pt idx="3916">
                  <c:v>65.260000000000005</c:v>
                </c:pt>
                <c:pt idx="3917">
                  <c:v>65.28</c:v>
                </c:pt>
                <c:pt idx="3918">
                  <c:v>65.290000000000006</c:v>
                </c:pt>
                <c:pt idx="3919">
                  <c:v>65.31</c:v>
                </c:pt>
                <c:pt idx="3920">
                  <c:v>65.33</c:v>
                </c:pt>
                <c:pt idx="3921">
                  <c:v>65.34</c:v>
                </c:pt>
                <c:pt idx="3922">
                  <c:v>65.36</c:v>
                </c:pt>
                <c:pt idx="3923">
                  <c:v>65.38</c:v>
                </c:pt>
                <c:pt idx="3924">
                  <c:v>65.39</c:v>
                </c:pt>
                <c:pt idx="3925">
                  <c:v>65.41</c:v>
                </c:pt>
                <c:pt idx="3926">
                  <c:v>65.430000000000007</c:v>
                </c:pt>
                <c:pt idx="3927">
                  <c:v>65.44</c:v>
                </c:pt>
                <c:pt idx="3928">
                  <c:v>65.459999999999994</c:v>
                </c:pt>
                <c:pt idx="3929">
                  <c:v>65.48</c:v>
                </c:pt>
                <c:pt idx="3930">
                  <c:v>65.489999999999995</c:v>
                </c:pt>
                <c:pt idx="3931">
                  <c:v>65.510000000000005</c:v>
                </c:pt>
                <c:pt idx="3932">
                  <c:v>65.53</c:v>
                </c:pt>
                <c:pt idx="3933">
                  <c:v>65.540000000000006</c:v>
                </c:pt>
                <c:pt idx="3934">
                  <c:v>65.56</c:v>
                </c:pt>
                <c:pt idx="3935">
                  <c:v>65.58</c:v>
                </c:pt>
                <c:pt idx="3936">
                  <c:v>65.59</c:v>
                </c:pt>
                <c:pt idx="3937">
                  <c:v>65.61</c:v>
                </c:pt>
                <c:pt idx="3938">
                  <c:v>65.63</c:v>
                </c:pt>
                <c:pt idx="3939">
                  <c:v>65.64</c:v>
                </c:pt>
                <c:pt idx="3940">
                  <c:v>65.66</c:v>
                </c:pt>
                <c:pt idx="3941">
                  <c:v>65.680000000000007</c:v>
                </c:pt>
                <c:pt idx="3942">
                  <c:v>65.69</c:v>
                </c:pt>
                <c:pt idx="3943">
                  <c:v>65.709999999999994</c:v>
                </c:pt>
                <c:pt idx="3944">
                  <c:v>65.73</c:v>
                </c:pt>
                <c:pt idx="3945">
                  <c:v>65.739999999999995</c:v>
                </c:pt>
                <c:pt idx="3946">
                  <c:v>65.760000000000005</c:v>
                </c:pt>
                <c:pt idx="3947">
                  <c:v>65.78</c:v>
                </c:pt>
                <c:pt idx="3948">
                  <c:v>65.790000000000006</c:v>
                </c:pt>
                <c:pt idx="3949">
                  <c:v>65.81</c:v>
                </c:pt>
                <c:pt idx="3950">
                  <c:v>65.83</c:v>
                </c:pt>
                <c:pt idx="3951">
                  <c:v>65.84</c:v>
                </c:pt>
                <c:pt idx="3952">
                  <c:v>65.86</c:v>
                </c:pt>
                <c:pt idx="3953">
                  <c:v>65.88</c:v>
                </c:pt>
                <c:pt idx="3954">
                  <c:v>65.89</c:v>
                </c:pt>
                <c:pt idx="3955">
                  <c:v>65.91</c:v>
                </c:pt>
                <c:pt idx="3956">
                  <c:v>65.930000000000007</c:v>
                </c:pt>
                <c:pt idx="3957">
                  <c:v>65.94</c:v>
                </c:pt>
                <c:pt idx="3958">
                  <c:v>65.959999999999994</c:v>
                </c:pt>
                <c:pt idx="3959">
                  <c:v>65.98</c:v>
                </c:pt>
                <c:pt idx="3960">
                  <c:v>65.989999999999995</c:v>
                </c:pt>
                <c:pt idx="3961">
                  <c:v>66.010000000000005</c:v>
                </c:pt>
                <c:pt idx="3962">
                  <c:v>66.03</c:v>
                </c:pt>
                <c:pt idx="3963">
                  <c:v>66.040000000000006</c:v>
                </c:pt>
                <c:pt idx="3964">
                  <c:v>66.06</c:v>
                </c:pt>
                <c:pt idx="3965">
                  <c:v>66.08</c:v>
                </c:pt>
                <c:pt idx="3966">
                  <c:v>66.09</c:v>
                </c:pt>
                <c:pt idx="3967">
                  <c:v>66.11</c:v>
                </c:pt>
                <c:pt idx="3968">
                  <c:v>66.13</c:v>
                </c:pt>
                <c:pt idx="3969">
                  <c:v>66.14</c:v>
                </c:pt>
                <c:pt idx="3970">
                  <c:v>66.16</c:v>
                </c:pt>
                <c:pt idx="3971">
                  <c:v>66.180000000000007</c:v>
                </c:pt>
                <c:pt idx="3972">
                  <c:v>66.19</c:v>
                </c:pt>
                <c:pt idx="3973">
                  <c:v>66.209999999999994</c:v>
                </c:pt>
                <c:pt idx="3974">
                  <c:v>66.23</c:v>
                </c:pt>
                <c:pt idx="3975">
                  <c:v>66.239999999999995</c:v>
                </c:pt>
                <c:pt idx="3976">
                  <c:v>66.260000000000005</c:v>
                </c:pt>
                <c:pt idx="3977">
                  <c:v>66.28</c:v>
                </c:pt>
                <c:pt idx="3978">
                  <c:v>66.290000000000006</c:v>
                </c:pt>
                <c:pt idx="3979">
                  <c:v>66.31</c:v>
                </c:pt>
                <c:pt idx="3980">
                  <c:v>66.33</c:v>
                </c:pt>
                <c:pt idx="3981">
                  <c:v>66.34</c:v>
                </c:pt>
                <c:pt idx="3982">
                  <c:v>66.36</c:v>
                </c:pt>
                <c:pt idx="3983">
                  <c:v>66.38</c:v>
                </c:pt>
                <c:pt idx="3984">
                  <c:v>66.39</c:v>
                </c:pt>
                <c:pt idx="3985">
                  <c:v>66.41</c:v>
                </c:pt>
                <c:pt idx="3986">
                  <c:v>66.430000000000007</c:v>
                </c:pt>
                <c:pt idx="3987">
                  <c:v>66.44</c:v>
                </c:pt>
                <c:pt idx="3988">
                  <c:v>66.459999999999994</c:v>
                </c:pt>
                <c:pt idx="3989">
                  <c:v>66.48</c:v>
                </c:pt>
                <c:pt idx="3990">
                  <c:v>66.489999999999995</c:v>
                </c:pt>
                <c:pt idx="3991">
                  <c:v>66.510000000000005</c:v>
                </c:pt>
                <c:pt idx="3992">
                  <c:v>66.53</c:v>
                </c:pt>
                <c:pt idx="3993">
                  <c:v>66.540000000000006</c:v>
                </c:pt>
                <c:pt idx="3994">
                  <c:v>66.56</c:v>
                </c:pt>
                <c:pt idx="3995">
                  <c:v>66.58</c:v>
                </c:pt>
                <c:pt idx="3996">
                  <c:v>66.59</c:v>
                </c:pt>
                <c:pt idx="3997">
                  <c:v>66.61</c:v>
                </c:pt>
                <c:pt idx="3998">
                  <c:v>66.63</c:v>
                </c:pt>
                <c:pt idx="3999">
                  <c:v>66.64</c:v>
                </c:pt>
                <c:pt idx="4000">
                  <c:v>66.66</c:v>
                </c:pt>
                <c:pt idx="4001">
                  <c:v>66.680000000000007</c:v>
                </c:pt>
                <c:pt idx="4002">
                  <c:v>66.69</c:v>
                </c:pt>
                <c:pt idx="4003">
                  <c:v>66.709999999999994</c:v>
                </c:pt>
                <c:pt idx="4004">
                  <c:v>66.73</c:v>
                </c:pt>
                <c:pt idx="4005">
                  <c:v>66.739999999999995</c:v>
                </c:pt>
                <c:pt idx="4006">
                  <c:v>66.760000000000005</c:v>
                </c:pt>
                <c:pt idx="4007">
                  <c:v>66.78</c:v>
                </c:pt>
                <c:pt idx="4008">
                  <c:v>66.790000000000006</c:v>
                </c:pt>
                <c:pt idx="4009">
                  <c:v>66.81</c:v>
                </c:pt>
                <c:pt idx="4010">
                  <c:v>66.83</c:v>
                </c:pt>
                <c:pt idx="4011">
                  <c:v>66.84</c:v>
                </c:pt>
                <c:pt idx="4012">
                  <c:v>66.86</c:v>
                </c:pt>
                <c:pt idx="4013">
                  <c:v>66.88</c:v>
                </c:pt>
                <c:pt idx="4014">
                  <c:v>66.89</c:v>
                </c:pt>
                <c:pt idx="4015">
                  <c:v>66.91</c:v>
                </c:pt>
                <c:pt idx="4016">
                  <c:v>66.930000000000007</c:v>
                </c:pt>
                <c:pt idx="4017">
                  <c:v>66.94</c:v>
                </c:pt>
                <c:pt idx="4018">
                  <c:v>66.959999999999994</c:v>
                </c:pt>
                <c:pt idx="4019">
                  <c:v>66.98</c:v>
                </c:pt>
                <c:pt idx="4020">
                  <c:v>66.989999999999995</c:v>
                </c:pt>
                <c:pt idx="4021">
                  <c:v>67.010000000000005</c:v>
                </c:pt>
                <c:pt idx="4022">
                  <c:v>67.03</c:v>
                </c:pt>
                <c:pt idx="4023">
                  <c:v>67.040000000000006</c:v>
                </c:pt>
                <c:pt idx="4024">
                  <c:v>67.06</c:v>
                </c:pt>
                <c:pt idx="4025">
                  <c:v>67.08</c:v>
                </c:pt>
                <c:pt idx="4026">
                  <c:v>67.09</c:v>
                </c:pt>
                <c:pt idx="4027">
                  <c:v>67.11</c:v>
                </c:pt>
                <c:pt idx="4028">
                  <c:v>67.13</c:v>
                </c:pt>
                <c:pt idx="4029">
                  <c:v>67.14</c:v>
                </c:pt>
                <c:pt idx="4030">
                  <c:v>67.16</c:v>
                </c:pt>
                <c:pt idx="4031">
                  <c:v>67.180000000000007</c:v>
                </c:pt>
                <c:pt idx="4032">
                  <c:v>67.19</c:v>
                </c:pt>
                <c:pt idx="4033">
                  <c:v>67.209999999999994</c:v>
                </c:pt>
                <c:pt idx="4034">
                  <c:v>67.23</c:v>
                </c:pt>
                <c:pt idx="4035">
                  <c:v>67.239999999999995</c:v>
                </c:pt>
                <c:pt idx="4036">
                  <c:v>67.260000000000005</c:v>
                </c:pt>
                <c:pt idx="4037">
                  <c:v>67.28</c:v>
                </c:pt>
                <c:pt idx="4038">
                  <c:v>67.290000000000006</c:v>
                </c:pt>
                <c:pt idx="4039">
                  <c:v>67.31</c:v>
                </c:pt>
                <c:pt idx="4040">
                  <c:v>67.33</c:v>
                </c:pt>
                <c:pt idx="4041">
                  <c:v>67.34</c:v>
                </c:pt>
                <c:pt idx="4042">
                  <c:v>67.36</c:v>
                </c:pt>
                <c:pt idx="4043">
                  <c:v>67.38</c:v>
                </c:pt>
                <c:pt idx="4044">
                  <c:v>67.39</c:v>
                </c:pt>
                <c:pt idx="4045">
                  <c:v>67.41</c:v>
                </c:pt>
                <c:pt idx="4046">
                  <c:v>67.430000000000007</c:v>
                </c:pt>
                <c:pt idx="4047">
                  <c:v>67.44</c:v>
                </c:pt>
                <c:pt idx="4048">
                  <c:v>67.459999999999994</c:v>
                </c:pt>
                <c:pt idx="4049">
                  <c:v>67.48</c:v>
                </c:pt>
                <c:pt idx="4050">
                  <c:v>67.489999999999995</c:v>
                </c:pt>
                <c:pt idx="4051">
                  <c:v>67.510000000000005</c:v>
                </c:pt>
                <c:pt idx="4052">
                  <c:v>67.53</c:v>
                </c:pt>
                <c:pt idx="4053">
                  <c:v>67.540000000000006</c:v>
                </c:pt>
                <c:pt idx="4054">
                  <c:v>67.56</c:v>
                </c:pt>
                <c:pt idx="4055">
                  <c:v>67.58</c:v>
                </c:pt>
                <c:pt idx="4056">
                  <c:v>67.59</c:v>
                </c:pt>
                <c:pt idx="4057">
                  <c:v>67.61</c:v>
                </c:pt>
                <c:pt idx="4058">
                  <c:v>67.63</c:v>
                </c:pt>
                <c:pt idx="4059">
                  <c:v>67.64</c:v>
                </c:pt>
                <c:pt idx="4060">
                  <c:v>67.66</c:v>
                </c:pt>
                <c:pt idx="4061">
                  <c:v>67.680000000000007</c:v>
                </c:pt>
                <c:pt idx="4062">
                  <c:v>67.69</c:v>
                </c:pt>
                <c:pt idx="4063">
                  <c:v>67.709999999999994</c:v>
                </c:pt>
                <c:pt idx="4064">
                  <c:v>67.73</c:v>
                </c:pt>
                <c:pt idx="4065">
                  <c:v>67.739999999999995</c:v>
                </c:pt>
                <c:pt idx="4066">
                  <c:v>67.760000000000005</c:v>
                </c:pt>
                <c:pt idx="4067">
                  <c:v>67.78</c:v>
                </c:pt>
                <c:pt idx="4068">
                  <c:v>67.790000000000006</c:v>
                </c:pt>
                <c:pt idx="4069">
                  <c:v>67.81</c:v>
                </c:pt>
                <c:pt idx="4070">
                  <c:v>67.83</c:v>
                </c:pt>
                <c:pt idx="4071">
                  <c:v>67.84</c:v>
                </c:pt>
                <c:pt idx="4072">
                  <c:v>67.86</c:v>
                </c:pt>
                <c:pt idx="4073">
                  <c:v>67.88</c:v>
                </c:pt>
                <c:pt idx="4074">
                  <c:v>67.89</c:v>
                </c:pt>
                <c:pt idx="4075">
                  <c:v>67.91</c:v>
                </c:pt>
                <c:pt idx="4076">
                  <c:v>67.930000000000007</c:v>
                </c:pt>
                <c:pt idx="4077">
                  <c:v>67.94</c:v>
                </c:pt>
                <c:pt idx="4078">
                  <c:v>67.959999999999994</c:v>
                </c:pt>
                <c:pt idx="4079">
                  <c:v>67.98</c:v>
                </c:pt>
                <c:pt idx="4080">
                  <c:v>67.989999999999995</c:v>
                </c:pt>
                <c:pt idx="4081">
                  <c:v>68.010000000000005</c:v>
                </c:pt>
                <c:pt idx="4082">
                  <c:v>68.03</c:v>
                </c:pt>
                <c:pt idx="4083">
                  <c:v>68.040000000000006</c:v>
                </c:pt>
                <c:pt idx="4084">
                  <c:v>68.06</c:v>
                </c:pt>
                <c:pt idx="4085">
                  <c:v>68.08</c:v>
                </c:pt>
                <c:pt idx="4086">
                  <c:v>68.09</c:v>
                </c:pt>
                <c:pt idx="4087">
                  <c:v>68.11</c:v>
                </c:pt>
                <c:pt idx="4088">
                  <c:v>68.13</c:v>
                </c:pt>
                <c:pt idx="4089">
                  <c:v>68.14</c:v>
                </c:pt>
                <c:pt idx="4090">
                  <c:v>68.16</c:v>
                </c:pt>
                <c:pt idx="4091">
                  <c:v>68.180000000000007</c:v>
                </c:pt>
                <c:pt idx="4092">
                  <c:v>68.19</c:v>
                </c:pt>
                <c:pt idx="4093">
                  <c:v>68.209999999999994</c:v>
                </c:pt>
                <c:pt idx="4094">
                  <c:v>68.23</c:v>
                </c:pt>
                <c:pt idx="4095">
                  <c:v>68.239999999999995</c:v>
                </c:pt>
                <c:pt idx="4096">
                  <c:v>68.260000000000005</c:v>
                </c:pt>
                <c:pt idx="4097">
                  <c:v>68.28</c:v>
                </c:pt>
                <c:pt idx="4098">
                  <c:v>68.290000000000006</c:v>
                </c:pt>
                <c:pt idx="4099">
                  <c:v>68.31</c:v>
                </c:pt>
                <c:pt idx="4100">
                  <c:v>68.33</c:v>
                </c:pt>
                <c:pt idx="4101">
                  <c:v>68.34</c:v>
                </c:pt>
                <c:pt idx="4102">
                  <c:v>68.36</c:v>
                </c:pt>
                <c:pt idx="4103">
                  <c:v>68.38</c:v>
                </c:pt>
                <c:pt idx="4104">
                  <c:v>68.39</c:v>
                </c:pt>
                <c:pt idx="4105">
                  <c:v>68.41</c:v>
                </c:pt>
                <c:pt idx="4106">
                  <c:v>68.430000000000007</c:v>
                </c:pt>
                <c:pt idx="4107">
                  <c:v>68.44</c:v>
                </c:pt>
                <c:pt idx="4108">
                  <c:v>68.459999999999994</c:v>
                </c:pt>
                <c:pt idx="4109">
                  <c:v>68.48</c:v>
                </c:pt>
                <c:pt idx="4110">
                  <c:v>68.489999999999995</c:v>
                </c:pt>
                <c:pt idx="4111">
                  <c:v>68.510000000000005</c:v>
                </c:pt>
                <c:pt idx="4112">
                  <c:v>68.53</c:v>
                </c:pt>
                <c:pt idx="4113">
                  <c:v>68.540000000000006</c:v>
                </c:pt>
                <c:pt idx="4114">
                  <c:v>68.56</c:v>
                </c:pt>
                <c:pt idx="4115">
                  <c:v>68.58</c:v>
                </c:pt>
                <c:pt idx="4116">
                  <c:v>68.59</c:v>
                </c:pt>
                <c:pt idx="4117">
                  <c:v>68.61</c:v>
                </c:pt>
                <c:pt idx="4118">
                  <c:v>68.63</c:v>
                </c:pt>
                <c:pt idx="4119">
                  <c:v>68.64</c:v>
                </c:pt>
                <c:pt idx="4120">
                  <c:v>68.66</c:v>
                </c:pt>
                <c:pt idx="4121">
                  <c:v>68.680000000000007</c:v>
                </c:pt>
                <c:pt idx="4122">
                  <c:v>68.69</c:v>
                </c:pt>
                <c:pt idx="4123">
                  <c:v>68.709999999999994</c:v>
                </c:pt>
                <c:pt idx="4124">
                  <c:v>68.73</c:v>
                </c:pt>
                <c:pt idx="4125">
                  <c:v>68.739999999999995</c:v>
                </c:pt>
                <c:pt idx="4126">
                  <c:v>68.760000000000005</c:v>
                </c:pt>
                <c:pt idx="4127">
                  <c:v>68.78</c:v>
                </c:pt>
                <c:pt idx="4128">
                  <c:v>68.790000000000006</c:v>
                </c:pt>
                <c:pt idx="4129">
                  <c:v>68.81</c:v>
                </c:pt>
                <c:pt idx="4130">
                  <c:v>68.83</c:v>
                </c:pt>
                <c:pt idx="4131">
                  <c:v>68.84</c:v>
                </c:pt>
                <c:pt idx="4132">
                  <c:v>68.86</c:v>
                </c:pt>
                <c:pt idx="4133">
                  <c:v>68.88</c:v>
                </c:pt>
                <c:pt idx="4134">
                  <c:v>68.89</c:v>
                </c:pt>
                <c:pt idx="4135">
                  <c:v>68.91</c:v>
                </c:pt>
                <c:pt idx="4136">
                  <c:v>68.930000000000007</c:v>
                </c:pt>
                <c:pt idx="4137">
                  <c:v>68.94</c:v>
                </c:pt>
                <c:pt idx="4138">
                  <c:v>68.959999999999994</c:v>
                </c:pt>
                <c:pt idx="4139">
                  <c:v>68.98</c:v>
                </c:pt>
                <c:pt idx="4140">
                  <c:v>68.989999999999995</c:v>
                </c:pt>
                <c:pt idx="4141">
                  <c:v>69.010000000000005</c:v>
                </c:pt>
                <c:pt idx="4142">
                  <c:v>69.03</c:v>
                </c:pt>
                <c:pt idx="4143">
                  <c:v>69.040000000000006</c:v>
                </c:pt>
                <c:pt idx="4144">
                  <c:v>69.06</c:v>
                </c:pt>
                <c:pt idx="4145">
                  <c:v>69.08</c:v>
                </c:pt>
                <c:pt idx="4146">
                  <c:v>69.09</c:v>
                </c:pt>
                <c:pt idx="4147">
                  <c:v>69.11</c:v>
                </c:pt>
                <c:pt idx="4148">
                  <c:v>69.13</c:v>
                </c:pt>
                <c:pt idx="4149">
                  <c:v>69.14</c:v>
                </c:pt>
                <c:pt idx="4150">
                  <c:v>69.16</c:v>
                </c:pt>
                <c:pt idx="4151">
                  <c:v>69.180000000000007</c:v>
                </c:pt>
                <c:pt idx="4152">
                  <c:v>69.19</c:v>
                </c:pt>
                <c:pt idx="4153">
                  <c:v>69.209999999999994</c:v>
                </c:pt>
                <c:pt idx="4154">
                  <c:v>69.23</c:v>
                </c:pt>
                <c:pt idx="4155">
                  <c:v>69.239999999999995</c:v>
                </c:pt>
                <c:pt idx="4156">
                  <c:v>69.260000000000005</c:v>
                </c:pt>
                <c:pt idx="4157">
                  <c:v>69.28</c:v>
                </c:pt>
                <c:pt idx="4158">
                  <c:v>69.290000000000006</c:v>
                </c:pt>
                <c:pt idx="4159">
                  <c:v>69.31</c:v>
                </c:pt>
                <c:pt idx="4160">
                  <c:v>69.33</c:v>
                </c:pt>
                <c:pt idx="4161">
                  <c:v>69.34</c:v>
                </c:pt>
                <c:pt idx="4162">
                  <c:v>69.36</c:v>
                </c:pt>
                <c:pt idx="4163">
                  <c:v>69.38</c:v>
                </c:pt>
                <c:pt idx="4164">
                  <c:v>69.39</c:v>
                </c:pt>
                <c:pt idx="4165">
                  <c:v>69.41</c:v>
                </c:pt>
                <c:pt idx="4166">
                  <c:v>69.430000000000007</c:v>
                </c:pt>
                <c:pt idx="4167">
                  <c:v>69.44</c:v>
                </c:pt>
                <c:pt idx="4168">
                  <c:v>69.459999999999994</c:v>
                </c:pt>
                <c:pt idx="4169">
                  <c:v>69.48</c:v>
                </c:pt>
                <c:pt idx="4170">
                  <c:v>69.489999999999995</c:v>
                </c:pt>
                <c:pt idx="4171">
                  <c:v>69.510000000000005</c:v>
                </c:pt>
                <c:pt idx="4172">
                  <c:v>69.53</c:v>
                </c:pt>
                <c:pt idx="4173">
                  <c:v>69.540000000000006</c:v>
                </c:pt>
                <c:pt idx="4174">
                  <c:v>69.56</c:v>
                </c:pt>
                <c:pt idx="4175">
                  <c:v>69.58</c:v>
                </c:pt>
                <c:pt idx="4176">
                  <c:v>69.59</c:v>
                </c:pt>
                <c:pt idx="4177">
                  <c:v>69.61</c:v>
                </c:pt>
                <c:pt idx="4178">
                  <c:v>69.63</c:v>
                </c:pt>
                <c:pt idx="4179">
                  <c:v>69.64</c:v>
                </c:pt>
                <c:pt idx="4180">
                  <c:v>69.66</c:v>
                </c:pt>
                <c:pt idx="4181">
                  <c:v>69.680000000000007</c:v>
                </c:pt>
                <c:pt idx="4182">
                  <c:v>69.69</c:v>
                </c:pt>
                <c:pt idx="4183">
                  <c:v>69.709999999999994</c:v>
                </c:pt>
                <c:pt idx="4184">
                  <c:v>69.73</c:v>
                </c:pt>
                <c:pt idx="4185">
                  <c:v>69.739999999999995</c:v>
                </c:pt>
                <c:pt idx="4186">
                  <c:v>69.760000000000005</c:v>
                </c:pt>
                <c:pt idx="4187">
                  <c:v>69.78</c:v>
                </c:pt>
                <c:pt idx="4188">
                  <c:v>69.790000000000006</c:v>
                </c:pt>
                <c:pt idx="4189">
                  <c:v>69.81</c:v>
                </c:pt>
                <c:pt idx="4190">
                  <c:v>69.83</c:v>
                </c:pt>
                <c:pt idx="4191">
                  <c:v>69.84</c:v>
                </c:pt>
                <c:pt idx="4192">
                  <c:v>69.86</c:v>
                </c:pt>
                <c:pt idx="4193">
                  <c:v>69.88</c:v>
                </c:pt>
                <c:pt idx="4194">
                  <c:v>69.89</c:v>
                </c:pt>
                <c:pt idx="4195">
                  <c:v>69.91</c:v>
                </c:pt>
                <c:pt idx="4196">
                  <c:v>69.930000000000007</c:v>
                </c:pt>
                <c:pt idx="4197">
                  <c:v>69.94</c:v>
                </c:pt>
                <c:pt idx="4198">
                  <c:v>69.959999999999994</c:v>
                </c:pt>
                <c:pt idx="4199">
                  <c:v>69.98</c:v>
                </c:pt>
                <c:pt idx="4200">
                  <c:v>69.989999999999995</c:v>
                </c:pt>
                <c:pt idx="4201">
                  <c:v>70.010000000000005</c:v>
                </c:pt>
                <c:pt idx="4202">
                  <c:v>70.03</c:v>
                </c:pt>
                <c:pt idx="4203">
                  <c:v>70.040000000000006</c:v>
                </c:pt>
                <c:pt idx="4204">
                  <c:v>70.06</c:v>
                </c:pt>
                <c:pt idx="4205">
                  <c:v>70.08</c:v>
                </c:pt>
                <c:pt idx="4206">
                  <c:v>70.09</c:v>
                </c:pt>
                <c:pt idx="4207">
                  <c:v>70.11</c:v>
                </c:pt>
                <c:pt idx="4208">
                  <c:v>70.13</c:v>
                </c:pt>
                <c:pt idx="4209">
                  <c:v>70.14</c:v>
                </c:pt>
                <c:pt idx="4210">
                  <c:v>70.16</c:v>
                </c:pt>
                <c:pt idx="4211">
                  <c:v>70.180000000000007</c:v>
                </c:pt>
                <c:pt idx="4212">
                  <c:v>70.19</c:v>
                </c:pt>
                <c:pt idx="4213">
                  <c:v>70.209999999999994</c:v>
                </c:pt>
                <c:pt idx="4214">
                  <c:v>70.23</c:v>
                </c:pt>
                <c:pt idx="4215">
                  <c:v>70.239999999999995</c:v>
                </c:pt>
                <c:pt idx="4216">
                  <c:v>70.260000000000005</c:v>
                </c:pt>
                <c:pt idx="4217">
                  <c:v>70.28</c:v>
                </c:pt>
                <c:pt idx="4218">
                  <c:v>70.290000000000006</c:v>
                </c:pt>
                <c:pt idx="4219">
                  <c:v>70.31</c:v>
                </c:pt>
                <c:pt idx="4220">
                  <c:v>70.33</c:v>
                </c:pt>
                <c:pt idx="4221">
                  <c:v>70.34</c:v>
                </c:pt>
                <c:pt idx="4222">
                  <c:v>70.36</c:v>
                </c:pt>
                <c:pt idx="4223">
                  <c:v>70.38</c:v>
                </c:pt>
                <c:pt idx="4224">
                  <c:v>70.39</c:v>
                </c:pt>
                <c:pt idx="4225">
                  <c:v>70.41</c:v>
                </c:pt>
                <c:pt idx="4226">
                  <c:v>70.430000000000007</c:v>
                </c:pt>
                <c:pt idx="4227">
                  <c:v>70.44</c:v>
                </c:pt>
                <c:pt idx="4228">
                  <c:v>70.459999999999994</c:v>
                </c:pt>
                <c:pt idx="4229">
                  <c:v>70.48</c:v>
                </c:pt>
                <c:pt idx="4230">
                  <c:v>70.489999999999995</c:v>
                </c:pt>
                <c:pt idx="4231">
                  <c:v>70.510000000000005</c:v>
                </c:pt>
                <c:pt idx="4232">
                  <c:v>70.53</c:v>
                </c:pt>
                <c:pt idx="4233">
                  <c:v>70.540000000000006</c:v>
                </c:pt>
                <c:pt idx="4234">
                  <c:v>70.56</c:v>
                </c:pt>
                <c:pt idx="4235">
                  <c:v>70.58</c:v>
                </c:pt>
                <c:pt idx="4236">
                  <c:v>70.59</c:v>
                </c:pt>
                <c:pt idx="4237">
                  <c:v>70.61</c:v>
                </c:pt>
                <c:pt idx="4238">
                  <c:v>70.63</c:v>
                </c:pt>
                <c:pt idx="4239">
                  <c:v>70.64</c:v>
                </c:pt>
                <c:pt idx="4240">
                  <c:v>70.66</c:v>
                </c:pt>
                <c:pt idx="4241">
                  <c:v>70.680000000000007</c:v>
                </c:pt>
                <c:pt idx="4242">
                  <c:v>70.69</c:v>
                </c:pt>
                <c:pt idx="4243">
                  <c:v>70.709999999999994</c:v>
                </c:pt>
                <c:pt idx="4244">
                  <c:v>70.73</c:v>
                </c:pt>
                <c:pt idx="4245">
                  <c:v>70.739999999999995</c:v>
                </c:pt>
                <c:pt idx="4246">
                  <c:v>70.760000000000005</c:v>
                </c:pt>
                <c:pt idx="4247">
                  <c:v>70.78</c:v>
                </c:pt>
                <c:pt idx="4248">
                  <c:v>70.790000000000006</c:v>
                </c:pt>
                <c:pt idx="4249">
                  <c:v>70.81</c:v>
                </c:pt>
                <c:pt idx="4250">
                  <c:v>70.83</c:v>
                </c:pt>
                <c:pt idx="4251">
                  <c:v>70.84</c:v>
                </c:pt>
                <c:pt idx="4252">
                  <c:v>70.86</c:v>
                </c:pt>
                <c:pt idx="4253">
                  <c:v>70.88</c:v>
                </c:pt>
                <c:pt idx="4254">
                  <c:v>70.89</c:v>
                </c:pt>
                <c:pt idx="4255">
                  <c:v>70.91</c:v>
                </c:pt>
                <c:pt idx="4256">
                  <c:v>70.930000000000007</c:v>
                </c:pt>
                <c:pt idx="4257">
                  <c:v>70.94</c:v>
                </c:pt>
                <c:pt idx="4258">
                  <c:v>70.959999999999994</c:v>
                </c:pt>
                <c:pt idx="4259">
                  <c:v>70.98</c:v>
                </c:pt>
                <c:pt idx="4260">
                  <c:v>70.989999999999995</c:v>
                </c:pt>
                <c:pt idx="4261">
                  <c:v>71.010000000000005</c:v>
                </c:pt>
                <c:pt idx="4262">
                  <c:v>71.03</c:v>
                </c:pt>
                <c:pt idx="4263">
                  <c:v>71.040000000000006</c:v>
                </c:pt>
                <c:pt idx="4264">
                  <c:v>71.06</c:v>
                </c:pt>
                <c:pt idx="4265">
                  <c:v>71.08</c:v>
                </c:pt>
                <c:pt idx="4266">
                  <c:v>71.09</c:v>
                </c:pt>
                <c:pt idx="4267">
                  <c:v>71.11</c:v>
                </c:pt>
                <c:pt idx="4268">
                  <c:v>71.13</c:v>
                </c:pt>
                <c:pt idx="4269">
                  <c:v>71.14</c:v>
                </c:pt>
                <c:pt idx="4270">
                  <c:v>71.16</c:v>
                </c:pt>
                <c:pt idx="4271">
                  <c:v>71.180000000000007</c:v>
                </c:pt>
                <c:pt idx="4272">
                  <c:v>71.19</c:v>
                </c:pt>
                <c:pt idx="4273">
                  <c:v>71.209999999999994</c:v>
                </c:pt>
                <c:pt idx="4274">
                  <c:v>71.23</c:v>
                </c:pt>
                <c:pt idx="4275">
                  <c:v>71.239999999999995</c:v>
                </c:pt>
                <c:pt idx="4276">
                  <c:v>71.260000000000005</c:v>
                </c:pt>
                <c:pt idx="4277">
                  <c:v>71.28</c:v>
                </c:pt>
                <c:pt idx="4278">
                  <c:v>71.290000000000006</c:v>
                </c:pt>
                <c:pt idx="4279">
                  <c:v>71.31</c:v>
                </c:pt>
                <c:pt idx="4280">
                  <c:v>71.33</c:v>
                </c:pt>
                <c:pt idx="4281">
                  <c:v>71.34</c:v>
                </c:pt>
                <c:pt idx="4282">
                  <c:v>71.36</c:v>
                </c:pt>
                <c:pt idx="4283">
                  <c:v>71.38</c:v>
                </c:pt>
                <c:pt idx="4284">
                  <c:v>71.39</c:v>
                </c:pt>
                <c:pt idx="4285">
                  <c:v>71.41</c:v>
                </c:pt>
                <c:pt idx="4286">
                  <c:v>71.430000000000007</c:v>
                </c:pt>
                <c:pt idx="4287">
                  <c:v>71.44</c:v>
                </c:pt>
                <c:pt idx="4288">
                  <c:v>71.459999999999994</c:v>
                </c:pt>
                <c:pt idx="4289">
                  <c:v>71.48</c:v>
                </c:pt>
                <c:pt idx="4290">
                  <c:v>71.489999999999995</c:v>
                </c:pt>
                <c:pt idx="4291">
                  <c:v>71.510000000000005</c:v>
                </c:pt>
                <c:pt idx="4292">
                  <c:v>71.53</c:v>
                </c:pt>
                <c:pt idx="4293">
                  <c:v>71.540000000000006</c:v>
                </c:pt>
                <c:pt idx="4294">
                  <c:v>71.56</c:v>
                </c:pt>
                <c:pt idx="4295">
                  <c:v>71.58</c:v>
                </c:pt>
                <c:pt idx="4296">
                  <c:v>71.59</c:v>
                </c:pt>
                <c:pt idx="4297">
                  <c:v>71.61</c:v>
                </c:pt>
                <c:pt idx="4298">
                  <c:v>71.63</c:v>
                </c:pt>
                <c:pt idx="4299">
                  <c:v>71.64</c:v>
                </c:pt>
                <c:pt idx="4300">
                  <c:v>71.66</c:v>
                </c:pt>
                <c:pt idx="4301">
                  <c:v>71.680000000000007</c:v>
                </c:pt>
                <c:pt idx="4302">
                  <c:v>71.69</c:v>
                </c:pt>
                <c:pt idx="4303">
                  <c:v>71.709999999999994</c:v>
                </c:pt>
                <c:pt idx="4304">
                  <c:v>71.73</c:v>
                </c:pt>
                <c:pt idx="4305">
                  <c:v>71.739999999999995</c:v>
                </c:pt>
                <c:pt idx="4306">
                  <c:v>71.760000000000005</c:v>
                </c:pt>
                <c:pt idx="4307">
                  <c:v>71.78</c:v>
                </c:pt>
                <c:pt idx="4308">
                  <c:v>71.790000000000006</c:v>
                </c:pt>
                <c:pt idx="4309">
                  <c:v>71.81</c:v>
                </c:pt>
                <c:pt idx="4310">
                  <c:v>71.83</c:v>
                </c:pt>
                <c:pt idx="4311">
                  <c:v>71.84</c:v>
                </c:pt>
                <c:pt idx="4312">
                  <c:v>71.86</c:v>
                </c:pt>
                <c:pt idx="4313">
                  <c:v>71.88</c:v>
                </c:pt>
                <c:pt idx="4314">
                  <c:v>71.89</c:v>
                </c:pt>
                <c:pt idx="4315">
                  <c:v>71.91</c:v>
                </c:pt>
                <c:pt idx="4316">
                  <c:v>71.930000000000007</c:v>
                </c:pt>
                <c:pt idx="4317">
                  <c:v>71.94</c:v>
                </c:pt>
                <c:pt idx="4318">
                  <c:v>71.959999999999994</c:v>
                </c:pt>
                <c:pt idx="4319">
                  <c:v>71.98</c:v>
                </c:pt>
                <c:pt idx="4320">
                  <c:v>71.989999999999995</c:v>
                </c:pt>
                <c:pt idx="4321">
                  <c:v>72.010000000000005</c:v>
                </c:pt>
                <c:pt idx="4322">
                  <c:v>72.03</c:v>
                </c:pt>
                <c:pt idx="4323">
                  <c:v>72.040000000000006</c:v>
                </c:pt>
                <c:pt idx="4324">
                  <c:v>72.06</c:v>
                </c:pt>
                <c:pt idx="4325">
                  <c:v>72.08</c:v>
                </c:pt>
                <c:pt idx="4326">
                  <c:v>72.09</c:v>
                </c:pt>
                <c:pt idx="4327">
                  <c:v>72.11</c:v>
                </c:pt>
                <c:pt idx="4328">
                  <c:v>72.13</c:v>
                </c:pt>
                <c:pt idx="4329">
                  <c:v>72.14</c:v>
                </c:pt>
                <c:pt idx="4330">
                  <c:v>72.16</c:v>
                </c:pt>
                <c:pt idx="4331">
                  <c:v>72.180000000000007</c:v>
                </c:pt>
                <c:pt idx="4332">
                  <c:v>72.19</c:v>
                </c:pt>
                <c:pt idx="4333">
                  <c:v>72.209999999999994</c:v>
                </c:pt>
                <c:pt idx="4334">
                  <c:v>72.23</c:v>
                </c:pt>
                <c:pt idx="4335">
                  <c:v>72.239999999999995</c:v>
                </c:pt>
                <c:pt idx="4336">
                  <c:v>72.260000000000005</c:v>
                </c:pt>
                <c:pt idx="4337">
                  <c:v>72.28</c:v>
                </c:pt>
                <c:pt idx="4338">
                  <c:v>72.290000000000006</c:v>
                </c:pt>
                <c:pt idx="4339">
                  <c:v>72.31</c:v>
                </c:pt>
                <c:pt idx="4340">
                  <c:v>72.33</c:v>
                </c:pt>
                <c:pt idx="4341">
                  <c:v>72.34</c:v>
                </c:pt>
                <c:pt idx="4342">
                  <c:v>72.36</c:v>
                </c:pt>
                <c:pt idx="4343">
                  <c:v>72.38</c:v>
                </c:pt>
                <c:pt idx="4344">
                  <c:v>72.39</c:v>
                </c:pt>
                <c:pt idx="4345">
                  <c:v>72.41</c:v>
                </c:pt>
                <c:pt idx="4346">
                  <c:v>72.430000000000007</c:v>
                </c:pt>
                <c:pt idx="4347">
                  <c:v>72.44</c:v>
                </c:pt>
                <c:pt idx="4348">
                  <c:v>72.459999999999994</c:v>
                </c:pt>
                <c:pt idx="4349">
                  <c:v>72.48</c:v>
                </c:pt>
                <c:pt idx="4350">
                  <c:v>72.489999999999995</c:v>
                </c:pt>
                <c:pt idx="4351">
                  <c:v>72.510000000000005</c:v>
                </c:pt>
                <c:pt idx="4352">
                  <c:v>72.53</c:v>
                </c:pt>
                <c:pt idx="4353">
                  <c:v>72.540000000000006</c:v>
                </c:pt>
                <c:pt idx="4354">
                  <c:v>72.56</c:v>
                </c:pt>
                <c:pt idx="4355">
                  <c:v>72.58</c:v>
                </c:pt>
                <c:pt idx="4356">
                  <c:v>72.59</c:v>
                </c:pt>
                <c:pt idx="4357">
                  <c:v>72.61</c:v>
                </c:pt>
                <c:pt idx="4358">
                  <c:v>72.63</c:v>
                </c:pt>
                <c:pt idx="4359">
                  <c:v>72.64</c:v>
                </c:pt>
                <c:pt idx="4360">
                  <c:v>72.66</c:v>
                </c:pt>
                <c:pt idx="4361">
                  <c:v>72.680000000000007</c:v>
                </c:pt>
                <c:pt idx="4362">
                  <c:v>72.69</c:v>
                </c:pt>
                <c:pt idx="4363">
                  <c:v>72.709999999999994</c:v>
                </c:pt>
                <c:pt idx="4364">
                  <c:v>72.73</c:v>
                </c:pt>
                <c:pt idx="4365">
                  <c:v>72.739999999999995</c:v>
                </c:pt>
                <c:pt idx="4366">
                  <c:v>72.760000000000005</c:v>
                </c:pt>
                <c:pt idx="4367">
                  <c:v>72.78</c:v>
                </c:pt>
                <c:pt idx="4368">
                  <c:v>72.790000000000006</c:v>
                </c:pt>
                <c:pt idx="4369">
                  <c:v>72.81</c:v>
                </c:pt>
                <c:pt idx="4370">
                  <c:v>72.83</c:v>
                </c:pt>
                <c:pt idx="4371">
                  <c:v>72.84</c:v>
                </c:pt>
                <c:pt idx="4372">
                  <c:v>72.86</c:v>
                </c:pt>
                <c:pt idx="4373">
                  <c:v>72.88</c:v>
                </c:pt>
                <c:pt idx="4374">
                  <c:v>72.89</c:v>
                </c:pt>
                <c:pt idx="4375">
                  <c:v>72.91</c:v>
                </c:pt>
                <c:pt idx="4376">
                  <c:v>72.930000000000007</c:v>
                </c:pt>
                <c:pt idx="4377">
                  <c:v>72.94</c:v>
                </c:pt>
                <c:pt idx="4378">
                  <c:v>72.959999999999994</c:v>
                </c:pt>
                <c:pt idx="4379">
                  <c:v>72.98</c:v>
                </c:pt>
                <c:pt idx="4380">
                  <c:v>72.989999999999995</c:v>
                </c:pt>
                <c:pt idx="4381">
                  <c:v>73.010000000000005</c:v>
                </c:pt>
                <c:pt idx="4382">
                  <c:v>73.03</c:v>
                </c:pt>
                <c:pt idx="4383">
                  <c:v>73.040000000000006</c:v>
                </c:pt>
                <c:pt idx="4384">
                  <c:v>73.06</c:v>
                </c:pt>
                <c:pt idx="4385">
                  <c:v>73.08</c:v>
                </c:pt>
                <c:pt idx="4386">
                  <c:v>73.09</c:v>
                </c:pt>
                <c:pt idx="4387">
                  <c:v>73.11</c:v>
                </c:pt>
                <c:pt idx="4388">
                  <c:v>73.13</c:v>
                </c:pt>
                <c:pt idx="4389">
                  <c:v>73.14</c:v>
                </c:pt>
                <c:pt idx="4390">
                  <c:v>73.16</c:v>
                </c:pt>
                <c:pt idx="4391">
                  <c:v>73.180000000000007</c:v>
                </c:pt>
                <c:pt idx="4392">
                  <c:v>73.19</c:v>
                </c:pt>
                <c:pt idx="4393">
                  <c:v>73.209999999999994</c:v>
                </c:pt>
                <c:pt idx="4394">
                  <c:v>73.23</c:v>
                </c:pt>
                <c:pt idx="4395">
                  <c:v>73.239999999999995</c:v>
                </c:pt>
                <c:pt idx="4396">
                  <c:v>73.260000000000005</c:v>
                </c:pt>
                <c:pt idx="4397">
                  <c:v>73.28</c:v>
                </c:pt>
                <c:pt idx="4398">
                  <c:v>73.290000000000006</c:v>
                </c:pt>
                <c:pt idx="4399">
                  <c:v>73.31</c:v>
                </c:pt>
                <c:pt idx="4400">
                  <c:v>73.33</c:v>
                </c:pt>
                <c:pt idx="4401">
                  <c:v>73.34</c:v>
                </c:pt>
                <c:pt idx="4402">
                  <c:v>73.36</c:v>
                </c:pt>
                <c:pt idx="4403">
                  <c:v>73.38</c:v>
                </c:pt>
                <c:pt idx="4404">
                  <c:v>73.39</c:v>
                </c:pt>
                <c:pt idx="4405">
                  <c:v>73.41</c:v>
                </c:pt>
                <c:pt idx="4406">
                  <c:v>73.430000000000007</c:v>
                </c:pt>
                <c:pt idx="4407">
                  <c:v>73.44</c:v>
                </c:pt>
                <c:pt idx="4408">
                  <c:v>73.459999999999994</c:v>
                </c:pt>
                <c:pt idx="4409">
                  <c:v>73.48</c:v>
                </c:pt>
                <c:pt idx="4410">
                  <c:v>73.489999999999995</c:v>
                </c:pt>
                <c:pt idx="4411">
                  <c:v>73.510000000000005</c:v>
                </c:pt>
                <c:pt idx="4412">
                  <c:v>73.53</c:v>
                </c:pt>
                <c:pt idx="4413">
                  <c:v>73.540000000000006</c:v>
                </c:pt>
                <c:pt idx="4414">
                  <c:v>73.56</c:v>
                </c:pt>
                <c:pt idx="4415">
                  <c:v>73.58</c:v>
                </c:pt>
                <c:pt idx="4416">
                  <c:v>73.59</c:v>
                </c:pt>
                <c:pt idx="4417">
                  <c:v>73.61</c:v>
                </c:pt>
                <c:pt idx="4418">
                  <c:v>73.63</c:v>
                </c:pt>
                <c:pt idx="4419">
                  <c:v>73.64</c:v>
                </c:pt>
                <c:pt idx="4420">
                  <c:v>73.66</c:v>
                </c:pt>
                <c:pt idx="4421">
                  <c:v>73.680000000000007</c:v>
                </c:pt>
                <c:pt idx="4422">
                  <c:v>73.69</c:v>
                </c:pt>
                <c:pt idx="4423">
                  <c:v>73.709999999999994</c:v>
                </c:pt>
                <c:pt idx="4424">
                  <c:v>73.73</c:v>
                </c:pt>
                <c:pt idx="4425">
                  <c:v>73.739999999999995</c:v>
                </c:pt>
                <c:pt idx="4426">
                  <c:v>73.760000000000005</c:v>
                </c:pt>
                <c:pt idx="4427">
                  <c:v>73.78</c:v>
                </c:pt>
                <c:pt idx="4428">
                  <c:v>73.790000000000006</c:v>
                </c:pt>
                <c:pt idx="4429">
                  <c:v>73.81</c:v>
                </c:pt>
                <c:pt idx="4430">
                  <c:v>73.83</c:v>
                </c:pt>
                <c:pt idx="4431">
                  <c:v>73.84</c:v>
                </c:pt>
                <c:pt idx="4432">
                  <c:v>73.86</c:v>
                </c:pt>
                <c:pt idx="4433">
                  <c:v>73.88</c:v>
                </c:pt>
                <c:pt idx="4434">
                  <c:v>73.89</c:v>
                </c:pt>
                <c:pt idx="4435">
                  <c:v>73.91</c:v>
                </c:pt>
                <c:pt idx="4436">
                  <c:v>73.930000000000007</c:v>
                </c:pt>
                <c:pt idx="4437">
                  <c:v>73.94</c:v>
                </c:pt>
                <c:pt idx="4438">
                  <c:v>73.959999999999994</c:v>
                </c:pt>
                <c:pt idx="4439">
                  <c:v>73.98</c:v>
                </c:pt>
                <c:pt idx="4440">
                  <c:v>73.989999999999995</c:v>
                </c:pt>
                <c:pt idx="4441">
                  <c:v>74.010000000000005</c:v>
                </c:pt>
                <c:pt idx="4442">
                  <c:v>74.03</c:v>
                </c:pt>
                <c:pt idx="4443">
                  <c:v>74.040000000000006</c:v>
                </c:pt>
                <c:pt idx="4444">
                  <c:v>74.06</c:v>
                </c:pt>
                <c:pt idx="4445">
                  <c:v>74.08</c:v>
                </c:pt>
                <c:pt idx="4446">
                  <c:v>74.09</c:v>
                </c:pt>
                <c:pt idx="4447">
                  <c:v>74.11</c:v>
                </c:pt>
                <c:pt idx="4448">
                  <c:v>74.13</c:v>
                </c:pt>
                <c:pt idx="4449">
                  <c:v>74.14</c:v>
                </c:pt>
                <c:pt idx="4450">
                  <c:v>74.16</c:v>
                </c:pt>
                <c:pt idx="4451">
                  <c:v>74.180000000000007</c:v>
                </c:pt>
                <c:pt idx="4452">
                  <c:v>74.19</c:v>
                </c:pt>
                <c:pt idx="4453">
                  <c:v>74.209999999999994</c:v>
                </c:pt>
                <c:pt idx="4454">
                  <c:v>74.23</c:v>
                </c:pt>
                <c:pt idx="4455">
                  <c:v>74.239999999999995</c:v>
                </c:pt>
                <c:pt idx="4456">
                  <c:v>74.260000000000005</c:v>
                </c:pt>
                <c:pt idx="4457">
                  <c:v>74.28</c:v>
                </c:pt>
                <c:pt idx="4458">
                  <c:v>74.290000000000006</c:v>
                </c:pt>
                <c:pt idx="4459">
                  <c:v>74.31</c:v>
                </c:pt>
                <c:pt idx="4460">
                  <c:v>74.33</c:v>
                </c:pt>
                <c:pt idx="4461">
                  <c:v>74.34</c:v>
                </c:pt>
                <c:pt idx="4462">
                  <c:v>74.36</c:v>
                </c:pt>
                <c:pt idx="4463">
                  <c:v>74.38</c:v>
                </c:pt>
                <c:pt idx="4464">
                  <c:v>74.39</c:v>
                </c:pt>
                <c:pt idx="4465">
                  <c:v>74.41</c:v>
                </c:pt>
                <c:pt idx="4466">
                  <c:v>74.430000000000007</c:v>
                </c:pt>
                <c:pt idx="4467">
                  <c:v>74.44</c:v>
                </c:pt>
                <c:pt idx="4468">
                  <c:v>74.459999999999994</c:v>
                </c:pt>
                <c:pt idx="4469">
                  <c:v>74.48</c:v>
                </c:pt>
                <c:pt idx="4470">
                  <c:v>74.489999999999995</c:v>
                </c:pt>
                <c:pt idx="4471">
                  <c:v>74.510000000000005</c:v>
                </c:pt>
                <c:pt idx="4472">
                  <c:v>74.53</c:v>
                </c:pt>
                <c:pt idx="4473">
                  <c:v>74.540000000000006</c:v>
                </c:pt>
                <c:pt idx="4474">
                  <c:v>74.56</c:v>
                </c:pt>
                <c:pt idx="4475">
                  <c:v>74.58</c:v>
                </c:pt>
                <c:pt idx="4476">
                  <c:v>74.59</c:v>
                </c:pt>
                <c:pt idx="4477">
                  <c:v>74.61</c:v>
                </c:pt>
                <c:pt idx="4478">
                  <c:v>74.63</c:v>
                </c:pt>
                <c:pt idx="4479">
                  <c:v>74.64</c:v>
                </c:pt>
                <c:pt idx="4480">
                  <c:v>74.66</c:v>
                </c:pt>
                <c:pt idx="4481">
                  <c:v>74.680000000000007</c:v>
                </c:pt>
                <c:pt idx="4482">
                  <c:v>74.69</c:v>
                </c:pt>
                <c:pt idx="4483">
                  <c:v>74.709999999999994</c:v>
                </c:pt>
                <c:pt idx="4484">
                  <c:v>74.73</c:v>
                </c:pt>
                <c:pt idx="4485">
                  <c:v>74.739999999999995</c:v>
                </c:pt>
                <c:pt idx="4486">
                  <c:v>74.760000000000005</c:v>
                </c:pt>
                <c:pt idx="4487">
                  <c:v>74.78</c:v>
                </c:pt>
                <c:pt idx="4488">
                  <c:v>74.790000000000006</c:v>
                </c:pt>
                <c:pt idx="4489">
                  <c:v>74.81</c:v>
                </c:pt>
                <c:pt idx="4490">
                  <c:v>74.83</c:v>
                </c:pt>
                <c:pt idx="4491">
                  <c:v>74.84</c:v>
                </c:pt>
                <c:pt idx="4492">
                  <c:v>74.86</c:v>
                </c:pt>
                <c:pt idx="4493">
                  <c:v>74.88</c:v>
                </c:pt>
                <c:pt idx="4494">
                  <c:v>74.89</c:v>
                </c:pt>
                <c:pt idx="4495">
                  <c:v>74.91</c:v>
                </c:pt>
                <c:pt idx="4496">
                  <c:v>74.930000000000007</c:v>
                </c:pt>
                <c:pt idx="4497">
                  <c:v>74.94</c:v>
                </c:pt>
                <c:pt idx="4498">
                  <c:v>74.959999999999994</c:v>
                </c:pt>
                <c:pt idx="4499">
                  <c:v>74.98</c:v>
                </c:pt>
                <c:pt idx="4500">
                  <c:v>74.989999999999995</c:v>
                </c:pt>
                <c:pt idx="4501">
                  <c:v>75.010000000000005</c:v>
                </c:pt>
                <c:pt idx="4502">
                  <c:v>75.03</c:v>
                </c:pt>
                <c:pt idx="4503">
                  <c:v>75.040000000000006</c:v>
                </c:pt>
                <c:pt idx="4504">
                  <c:v>75.06</c:v>
                </c:pt>
                <c:pt idx="4505">
                  <c:v>75.08</c:v>
                </c:pt>
                <c:pt idx="4506">
                  <c:v>75.09</c:v>
                </c:pt>
                <c:pt idx="4507">
                  <c:v>75.11</c:v>
                </c:pt>
                <c:pt idx="4508">
                  <c:v>75.13</c:v>
                </c:pt>
                <c:pt idx="4509">
                  <c:v>75.14</c:v>
                </c:pt>
                <c:pt idx="4510">
                  <c:v>75.16</c:v>
                </c:pt>
                <c:pt idx="4511">
                  <c:v>75.180000000000007</c:v>
                </c:pt>
                <c:pt idx="4512">
                  <c:v>75.19</c:v>
                </c:pt>
                <c:pt idx="4513">
                  <c:v>75.209999999999994</c:v>
                </c:pt>
                <c:pt idx="4514">
                  <c:v>75.23</c:v>
                </c:pt>
                <c:pt idx="4515">
                  <c:v>75.239999999999995</c:v>
                </c:pt>
                <c:pt idx="4516">
                  <c:v>75.260000000000005</c:v>
                </c:pt>
                <c:pt idx="4517">
                  <c:v>75.28</c:v>
                </c:pt>
                <c:pt idx="4518">
                  <c:v>75.290000000000006</c:v>
                </c:pt>
                <c:pt idx="4519">
                  <c:v>75.31</c:v>
                </c:pt>
                <c:pt idx="4520">
                  <c:v>75.33</c:v>
                </c:pt>
                <c:pt idx="4521">
                  <c:v>75.34</c:v>
                </c:pt>
                <c:pt idx="4522">
                  <c:v>75.36</c:v>
                </c:pt>
                <c:pt idx="4523">
                  <c:v>75.38</c:v>
                </c:pt>
                <c:pt idx="4524">
                  <c:v>75.39</c:v>
                </c:pt>
                <c:pt idx="4525">
                  <c:v>75.41</c:v>
                </c:pt>
                <c:pt idx="4526">
                  <c:v>75.430000000000007</c:v>
                </c:pt>
                <c:pt idx="4527">
                  <c:v>75.44</c:v>
                </c:pt>
                <c:pt idx="4528">
                  <c:v>75.459999999999994</c:v>
                </c:pt>
                <c:pt idx="4529">
                  <c:v>75.48</c:v>
                </c:pt>
                <c:pt idx="4530">
                  <c:v>75.489999999999995</c:v>
                </c:pt>
                <c:pt idx="4531">
                  <c:v>75.510000000000005</c:v>
                </c:pt>
                <c:pt idx="4532">
                  <c:v>75.53</c:v>
                </c:pt>
                <c:pt idx="4533">
                  <c:v>75.540000000000006</c:v>
                </c:pt>
                <c:pt idx="4534">
                  <c:v>75.56</c:v>
                </c:pt>
                <c:pt idx="4535">
                  <c:v>75.58</c:v>
                </c:pt>
                <c:pt idx="4536">
                  <c:v>75.59</c:v>
                </c:pt>
                <c:pt idx="4537">
                  <c:v>75.61</c:v>
                </c:pt>
                <c:pt idx="4538">
                  <c:v>75.63</c:v>
                </c:pt>
                <c:pt idx="4539">
                  <c:v>75.64</c:v>
                </c:pt>
                <c:pt idx="4540">
                  <c:v>75.66</c:v>
                </c:pt>
                <c:pt idx="4541">
                  <c:v>75.680000000000007</c:v>
                </c:pt>
                <c:pt idx="4542">
                  <c:v>75.69</c:v>
                </c:pt>
                <c:pt idx="4543">
                  <c:v>75.709999999999994</c:v>
                </c:pt>
                <c:pt idx="4544">
                  <c:v>75.73</c:v>
                </c:pt>
                <c:pt idx="4545">
                  <c:v>75.739999999999995</c:v>
                </c:pt>
                <c:pt idx="4546">
                  <c:v>75.760000000000005</c:v>
                </c:pt>
                <c:pt idx="4547">
                  <c:v>75.78</c:v>
                </c:pt>
                <c:pt idx="4548">
                  <c:v>75.790000000000006</c:v>
                </c:pt>
                <c:pt idx="4549">
                  <c:v>75.81</c:v>
                </c:pt>
                <c:pt idx="4550">
                  <c:v>75.83</c:v>
                </c:pt>
                <c:pt idx="4551">
                  <c:v>75.84</c:v>
                </c:pt>
                <c:pt idx="4552">
                  <c:v>75.86</c:v>
                </c:pt>
                <c:pt idx="4553">
                  <c:v>75.88</c:v>
                </c:pt>
                <c:pt idx="4554">
                  <c:v>75.89</c:v>
                </c:pt>
                <c:pt idx="4555">
                  <c:v>75.91</c:v>
                </c:pt>
                <c:pt idx="4556">
                  <c:v>75.930000000000007</c:v>
                </c:pt>
                <c:pt idx="4557">
                  <c:v>75.94</c:v>
                </c:pt>
                <c:pt idx="4558">
                  <c:v>75.959999999999994</c:v>
                </c:pt>
                <c:pt idx="4559">
                  <c:v>75.98</c:v>
                </c:pt>
                <c:pt idx="4560">
                  <c:v>75.989999999999995</c:v>
                </c:pt>
                <c:pt idx="4561">
                  <c:v>76.010000000000005</c:v>
                </c:pt>
                <c:pt idx="4562">
                  <c:v>76.03</c:v>
                </c:pt>
                <c:pt idx="4563">
                  <c:v>76.040000000000006</c:v>
                </c:pt>
                <c:pt idx="4564">
                  <c:v>76.06</c:v>
                </c:pt>
                <c:pt idx="4565">
                  <c:v>76.08</c:v>
                </c:pt>
                <c:pt idx="4566">
                  <c:v>76.09</c:v>
                </c:pt>
                <c:pt idx="4567">
                  <c:v>76.11</c:v>
                </c:pt>
                <c:pt idx="4568">
                  <c:v>76.13</c:v>
                </c:pt>
                <c:pt idx="4569">
                  <c:v>76.14</c:v>
                </c:pt>
                <c:pt idx="4570">
                  <c:v>76.16</c:v>
                </c:pt>
                <c:pt idx="4571">
                  <c:v>76.180000000000007</c:v>
                </c:pt>
                <c:pt idx="4572">
                  <c:v>76.19</c:v>
                </c:pt>
                <c:pt idx="4573">
                  <c:v>76.209999999999994</c:v>
                </c:pt>
                <c:pt idx="4574">
                  <c:v>76.23</c:v>
                </c:pt>
                <c:pt idx="4575">
                  <c:v>76.239999999999995</c:v>
                </c:pt>
                <c:pt idx="4576">
                  <c:v>76.260000000000005</c:v>
                </c:pt>
                <c:pt idx="4577">
                  <c:v>76.28</c:v>
                </c:pt>
                <c:pt idx="4578">
                  <c:v>76.290000000000006</c:v>
                </c:pt>
                <c:pt idx="4579">
                  <c:v>76.31</c:v>
                </c:pt>
                <c:pt idx="4580">
                  <c:v>76.33</c:v>
                </c:pt>
                <c:pt idx="4581">
                  <c:v>76.34</c:v>
                </c:pt>
                <c:pt idx="4582">
                  <c:v>76.36</c:v>
                </c:pt>
                <c:pt idx="4583">
                  <c:v>76.38</c:v>
                </c:pt>
                <c:pt idx="4584">
                  <c:v>76.39</c:v>
                </c:pt>
                <c:pt idx="4585">
                  <c:v>76.41</c:v>
                </c:pt>
                <c:pt idx="4586">
                  <c:v>76.430000000000007</c:v>
                </c:pt>
                <c:pt idx="4587">
                  <c:v>76.44</c:v>
                </c:pt>
                <c:pt idx="4588">
                  <c:v>76.459999999999994</c:v>
                </c:pt>
                <c:pt idx="4589">
                  <c:v>76.48</c:v>
                </c:pt>
                <c:pt idx="4590">
                  <c:v>76.489999999999995</c:v>
                </c:pt>
                <c:pt idx="4591">
                  <c:v>76.510000000000005</c:v>
                </c:pt>
                <c:pt idx="4592">
                  <c:v>76.53</c:v>
                </c:pt>
                <c:pt idx="4593">
                  <c:v>76.540000000000006</c:v>
                </c:pt>
                <c:pt idx="4594">
                  <c:v>76.56</c:v>
                </c:pt>
                <c:pt idx="4595">
                  <c:v>76.58</c:v>
                </c:pt>
                <c:pt idx="4596">
                  <c:v>76.59</c:v>
                </c:pt>
                <c:pt idx="4597">
                  <c:v>76.61</c:v>
                </c:pt>
                <c:pt idx="4598">
                  <c:v>76.63</c:v>
                </c:pt>
                <c:pt idx="4599">
                  <c:v>76.64</c:v>
                </c:pt>
                <c:pt idx="4600">
                  <c:v>76.66</c:v>
                </c:pt>
                <c:pt idx="4601">
                  <c:v>76.680000000000007</c:v>
                </c:pt>
                <c:pt idx="4602">
                  <c:v>76.69</c:v>
                </c:pt>
                <c:pt idx="4603">
                  <c:v>76.709999999999994</c:v>
                </c:pt>
                <c:pt idx="4604">
                  <c:v>76.73</c:v>
                </c:pt>
                <c:pt idx="4605">
                  <c:v>76.739999999999995</c:v>
                </c:pt>
                <c:pt idx="4606">
                  <c:v>76.760000000000005</c:v>
                </c:pt>
                <c:pt idx="4607">
                  <c:v>76.78</c:v>
                </c:pt>
                <c:pt idx="4608">
                  <c:v>76.790000000000006</c:v>
                </c:pt>
                <c:pt idx="4609">
                  <c:v>76.81</c:v>
                </c:pt>
                <c:pt idx="4610">
                  <c:v>76.83</c:v>
                </c:pt>
                <c:pt idx="4611">
                  <c:v>76.84</c:v>
                </c:pt>
                <c:pt idx="4612">
                  <c:v>76.86</c:v>
                </c:pt>
                <c:pt idx="4613">
                  <c:v>76.88</c:v>
                </c:pt>
                <c:pt idx="4614">
                  <c:v>76.89</c:v>
                </c:pt>
                <c:pt idx="4615">
                  <c:v>76.91</c:v>
                </c:pt>
                <c:pt idx="4616">
                  <c:v>76.930000000000007</c:v>
                </c:pt>
                <c:pt idx="4617">
                  <c:v>76.94</c:v>
                </c:pt>
                <c:pt idx="4618">
                  <c:v>76.959999999999994</c:v>
                </c:pt>
                <c:pt idx="4619">
                  <c:v>76.98</c:v>
                </c:pt>
                <c:pt idx="4620">
                  <c:v>76.989999999999995</c:v>
                </c:pt>
                <c:pt idx="4621">
                  <c:v>77.010000000000005</c:v>
                </c:pt>
                <c:pt idx="4622">
                  <c:v>77.03</c:v>
                </c:pt>
                <c:pt idx="4623">
                  <c:v>77.040000000000006</c:v>
                </c:pt>
                <c:pt idx="4624">
                  <c:v>77.06</c:v>
                </c:pt>
                <c:pt idx="4625">
                  <c:v>77.08</c:v>
                </c:pt>
                <c:pt idx="4626">
                  <c:v>77.09</c:v>
                </c:pt>
                <c:pt idx="4627">
                  <c:v>77.11</c:v>
                </c:pt>
                <c:pt idx="4628">
                  <c:v>77.13</c:v>
                </c:pt>
                <c:pt idx="4629">
                  <c:v>77.14</c:v>
                </c:pt>
                <c:pt idx="4630">
                  <c:v>77.16</c:v>
                </c:pt>
                <c:pt idx="4631">
                  <c:v>77.180000000000007</c:v>
                </c:pt>
                <c:pt idx="4632">
                  <c:v>77.19</c:v>
                </c:pt>
                <c:pt idx="4633">
                  <c:v>77.209999999999994</c:v>
                </c:pt>
                <c:pt idx="4634">
                  <c:v>77.23</c:v>
                </c:pt>
                <c:pt idx="4635">
                  <c:v>77.239999999999995</c:v>
                </c:pt>
                <c:pt idx="4636">
                  <c:v>77.260000000000005</c:v>
                </c:pt>
                <c:pt idx="4637">
                  <c:v>77.28</c:v>
                </c:pt>
                <c:pt idx="4638">
                  <c:v>77.290000000000006</c:v>
                </c:pt>
                <c:pt idx="4639">
                  <c:v>77.31</c:v>
                </c:pt>
                <c:pt idx="4640">
                  <c:v>77.33</c:v>
                </c:pt>
                <c:pt idx="4641">
                  <c:v>77.34</c:v>
                </c:pt>
                <c:pt idx="4642">
                  <c:v>77.36</c:v>
                </c:pt>
                <c:pt idx="4643">
                  <c:v>77.38</c:v>
                </c:pt>
                <c:pt idx="4644">
                  <c:v>77.39</c:v>
                </c:pt>
                <c:pt idx="4645">
                  <c:v>77.41</c:v>
                </c:pt>
                <c:pt idx="4646">
                  <c:v>77.430000000000007</c:v>
                </c:pt>
                <c:pt idx="4647">
                  <c:v>77.44</c:v>
                </c:pt>
                <c:pt idx="4648">
                  <c:v>77.459999999999994</c:v>
                </c:pt>
                <c:pt idx="4649">
                  <c:v>77.48</c:v>
                </c:pt>
                <c:pt idx="4650">
                  <c:v>77.489999999999995</c:v>
                </c:pt>
                <c:pt idx="4651">
                  <c:v>77.510000000000005</c:v>
                </c:pt>
                <c:pt idx="4652">
                  <c:v>77.53</c:v>
                </c:pt>
                <c:pt idx="4653">
                  <c:v>77.540000000000006</c:v>
                </c:pt>
                <c:pt idx="4654">
                  <c:v>77.56</c:v>
                </c:pt>
                <c:pt idx="4655">
                  <c:v>77.58</c:v>
                </c:pt>
                <c:pt idx="4656">
                  <c:v>77.59</c:v>
                </c:pt>
                <c:pt idx="4657">
                  <c:v>77.61</c:v>
                </c:pt>
                <c:pt idx="4658">
                  <c:v>77.63</c:v>
                </c:pt>
                <c:pt idx="4659">
                  <c:v>77.64</c:v>
                </c:pt>
                <c:pt idx="4660">
                  <c:v>77.66</c:v>
                </c:pt>
                <c:pt idx="4661">
                  <c:v>77.680000000000007</c:v>
                </c:pt>
                <c:pt idx="4662">
                  <c:v>77.69</c:v>
                </c:pt>
                <c:pt idx="4663">
                  <c:v>77.709999999999994</c:v>
                </c:pt>
                <c:pt idx="4664">
                  <c:v>77.73</c:v>
                </c:pt>
                <c:pt idx="4665">
                  <c:v>77.739999999999995</c:v>
                </c:pt>
                <c:pt idx="4666">
                  <c:v>77.760000000000005</c:v>
                </c:pt>
                <c:pt idx="4667">
                  <c:v>77.78</c:v>
                </c:pt>
                <c:pt idx="4668">
                  <c:v>77.790000000000006</c:v>
                </c:pt>
                <c:pt idx="4669">
                  <c:v>77.81</c:v>
                </c:pt>
                <c:pt idx="4670">
                  <c:v>77.83</c:v>
                </c:pt>
                <c:pt idx="4671">
                  <c:v>77.84</c:v>
                </c:pt>
                <c:pt idx="4672">
                  <c:v>77.86</c:v>
                </c:pt>
                <c:pt idx="4673">
                  <c:v>77.88</c:v>
                </c:pt>
                <c:pt idx="4674">
                  <c:v>77.89</c:v>
                </c:pt>
                <c:pt idx="4675">
                  <c:v>77.91</c:v>
                </c:pt>
                <c:pt idx="4676">
                  <c:v>77.930000000000007</c:v>
                </c:pt>
                <c:pt idx="4677">
                  <c:v>77.94</c:v>
                </c:pt>
                <c:pt idx="4678">
                  <c:v>77.959999999999994</c:v>
                </c:pt>
                <c:pt idx="4679">
                  <c:v>77.98</c:v>
                </c:pt>
                <c:pt idx="4680">
                  <c:v>77.989999999999995</c:v>
                </c:pt>
                <c:pt idx="4681">
                  <c:v>78.010000000000005</c:v>
                </c:pt>
                <c:pt idx="4682">
                  <c:v>78.03</c:v>
                </c:pt>
                <c:pt idx="4683">
                  <c:v>78.040000000000006</c:v>
                </c:pt>
                <c:pt idx="4684">
                  <c:v>78.06</c:v>
                </c:pt>
                <c:pt idx="4685">
                  <c:v>78.08</c:v>
                </c:pt>
                <c:pt idx="4686">
                  <c:v>78.09</c:v>
                </c:pt>
                <c:pt idx="4687">
                  <c:v>78.11</c:v>
                </c:pt>
                <c:pt idx="4688">
                  <c:v>78.13</c:v>
                </c:pt>
                <c:pt idx="4689">
                  <c:v>78.14</c:v>
                </c:pt>
                <c:pt idx="4690">
                  <c:v>78.16</c:v>
                </c:pt>
                <c:pt idx="4691">
                  <c:v>78.180000000000007</c:v>
                </c:pt>
                <c:pt idx="4692">
                  <c:v>78.19</c:v>
                </c:pt>
                <c:pt idx="4693">
                  <c:v>78.209999999999994</c:v>
                </c:pt>
                <c:pt idx="4694">
                  <c:v>78.23</c:v>
                </c:pt>
                <c:pt idx="4695">
                  <c:v>78.239999999999995</c:v>
                </c:pt>
                <c:pt idx="4696">
                  <c:v>78.260000000000005</c:v>
                </c:pt>
                <c:pt idx="4697">
                  <c:v>78.28</c:v>
                </c:pt>
                <c:pt idx="4698">
                  <c:v>78.290000000000006</c:v>
                </c:pt>
                <c:pt idx="4699">
                  <c:v>78.31</c:v>
                </c:pt>
                <c:pt idx="4700">
                  <c:v>78.33</c:v>
                </c:pt>
                <c:pt idx="4701">
                  <c:v>78.34</c:v>
                </c:pt>
                <c:pt idx="4702">
                  <c:v>78.36</c:v>
                </c:pt>
                <c:pt idx="4703">
                  <c:v>78.38</c:v>
                </c:pt>
                <c:pt idx="4704">
                  <c:v>78.39</c:v>
                </c:pt>
                <c:pt idx="4705">
                  <c:v>78.41</c:v>
                </c:pt>
                <c:pt idx="4706">
                  <c:v>78.430000000000007</c:v>
                </c:pt>
                <c:pt idx="4707">
                  <c:v>78.44</c:v>
                </c:pt>
                <c:pt idx="4708">
                  <c:v>78.459999999999994</c:v>
                </c:pt>
                <c:pt idx="4709">
                  <c:v>78.48</c:v>
                </c:pt>
                <c:pt idx="4710">
                  <c:v>78.489999999999995</c:v>
                </c:pt>
                <c:pt idx="4711">
                  <c:v>78.510000000000005</c:v>
                </c:pt>
                <c:pt idx="4712">
                  <c:v>78.53</c:v>
                </c:pt>
                <c:pt idx="4713">
                  <c:v>78.540000000000006</c:v>
                </c:pt>
                <c:pt idx="4714">
                  <c:v>78.56</c:v>
                </c:pt>
                <c:pt idx="4715">
                  <c:v>78.58</c:v>
                </c:pt>
                <c:pt idx="4716">
                  <c:v>78.59</c:v>
                </c:pt>
                <c:pt idx="4717">
                  <c:v>78.61</c:v>
                </c:pt>
                <c:pt idx="4718">
                  <c:v>78.63</c:v>
                </c:pt>
                <c:pt idx="4719">
                  <c:v>78.64</c:v>
                </c:pt>
                <c:pt idx="4720">
                  <c:v>78.66</c:v>
                </c:pt>
                <c:pt idx="4721">
                  <c:v>78.680000000000007</c:v>
                </c:pt>
                <c:pt idx="4722">
                  <c:v>78.69</c:v>
                </c:pt>
                <c:pt idx="4723">
                  <c:v>78.709999999999994</c:v>
                </c:pt>
                <c:pt idx="4724">
                  <c:v>78.73</c:v>
                </c:pt>
                <c:pt idx="4725">
                  <c:v>78.739999999999995</c:v>
                </c:pt>
                <c:pt idx="4726">
                  <c:v>78.760000000000005</c:v>
                </c:pt>
                <c:pt idx="4727">
                  <c:v>78.78</c:v>
                </c:pt>
                <c:pt idx="4728">
                  <c:v>78.790000000000006</c:v>
                </c:pt>
                <c:pt idx="4729">
                  <c:v>78.81</c:v>
                </c:pt>
                <c:pt idx="4730">
                  <c:v>78.83</c:v>
                </c:pt>
                <c:pt idx="4731">
                  <c:v>78.84</c:v>
                </c:pt>
                <c:pt idx="4732">
                  <c:v>78.86</c:v>
                </c:pt>
                <c:pt idx="4733">
                  <c:v>78.88</c:v>
                </c:pt>
                <c:pt idx="4734">
                  <c:v>78.89</c:v>
                </c:pt>
                <c:pt idx="4735">
                  <c:v>78.91</c:v>
                </c:pt>
                <c:pt idx="4736">
                  <c:v>78.930000000000007</c:v>
                </c:pt>
                <c:pt idx="4737">
                  <c:v>78.94</c:v>
                </c:pt>
                <c:pt idx="4738">
                  <c:v>78.959999999999994</c:v>
                </c:pt>
                <c:pt idx="4739">
                  <c:v>78.98</c:v>
                </c:pt>
                <c:pt idx="4740">
                  <c:v>78.989999999999995</c:v>
                </c:pt>
                <c:pt idx="4741">
                  <c:v>79.010000000000005</c:v>
                </c:pt>
                <c:pt idx="4742">
                  <c:v>79.03</c:v>
                </c:pt>
                <c:pt idx="4743">
                  <c:v>79.040000000000006</c:v>
                </c:pt>
                <c:pt idx="4744">
                  <c:v>79.06</c:v>
                </c:pt>
                <c:pt idx="4745">
                  <c:v>79.08</c:v>
                </c:pt>
                <c:pt idx="4746">
                  <c:v>79.09</c:v>
                </c:pt>
                <c:pt idx="4747">
                  <c:v>79.11</c:v>
                </c:pt>
                <c:pt idx="4748">
                  <c:v>79.13</c:v>
                </c:pt>
                <c:pt idx="4749">
                  <c:v>79.14</c:v>
                </c:pt>
                <c:pt idx="4750">
                  <c:v>79.16</c:v>
                </c:pt>
                <c:pt idx="4751">
                  <c:v>79.180000000000007</c:v>
                </c:pt>
                <c:pt idx="4752">
                  <c:v>79.19</c:v>
                </c:pt>
                <c:pt idx="4753">
                  <c:v>79.209999999999994</c:v>
                </c:pt>
                <c:pt idx="4754">
                  <c:v>79.23</c:v>
                </c:pt>
                <c:pt idx="4755">
                  <c:v>79.239999999999995</c:v>
                </c:pt>
                <c:pt idx="4756">
                  <c:v>79.260000000000005</c:v>
                </c:pt>
                <c:pt idx="4757">
                  <c:v>79.28</c:v>
                </c:pt>
                <c:pt idx="4758">
                  <c:v>79.290000000000006</c:v>
                </c:pt>
                <c:pt idx="4759">
                  <c:v>79.31</c:v>
                </c:pt>
                <c:pt idx="4760">
                  <c:v>79.33</c:v>
                </c:pt>
                <c:pt idx="4761">
                  <c:v>79.34</c:v>
                </c:pt>
                <c:pt idx="4762">
                  <c:v>79.36</c:v>
                </c:pt>
                <c:pt idx="4763">
                  <c:v>79.38</c:v>
                </c:pt>
                <c:pt idx="4764">
                  <c:v>79.39</c:v>
                </c:pt>
                <c:pt idx="4765">
                  <c:v>79.41</c:v>
                </c:pt>
                <c:pt idx="4766">
                  <c:v>79.430000000000007</c:v>
                </c:pt>
                <c:pt idx="4767">
                  <c:v>79.44</c:v>
                </c:pt>
                <c:pt idx="4768">
                  <c:v>79.459999999999994</c:v>
                </c:pt>
                <c:pt idx="4769">
                  <c:v>79.48</c:v>
                </c:pt>
                <c:pt idx="4770">
                  <c:v>79.489999999999995</c:v>
                </c:pt>
                <c:pt idx="4771">
                  <c:v>79.510000000000005</c:v>
                </c:pt>
                <c:pt idx="4772">
                  <c:v>79.53</c:v>
                </c:pt>
                <c:pt idx="4773">
                  <c:v>79.540000000000006</c:v>
                </c:pt>
                <c:pt idx="4774">
                  <c:v>79.56</c:v>
                </c:pt>
                <c:pt idx="4775">
                  <c:v>79.58</c:v>
                </c:pt>
                <c:pt idx="4776">
                  <c:v>79.59</c:v>
                </c:pt>
                <c:pt idx="4777">
                  <c:v>79.61</c:v>
                </c:pt>
                <c:pt idx="4778">
                  <c:v>79.63</c:v>
                </c:pt>
                <c:pt idx="4779">
                  <c:v>79.64</c:v>
                </c:pt>
                <c:pt idx="4780">
                  <c:v>79.66</c:v>
                </c:pt>
                <c:pt idx="4781">
                  <c:v>79.680000000000007</c:v>
                </c:pt>
                <c:pt idx="4782">
                  <c:v>79.69</c:v>
                </c:pt>
                <c:pt idx="4783">
                  <c:v>79.709999999999994</c:v>
                </c:pt>
                <c:pt idx="4784">
                  <c:v>79.73</c:v>
                </c:pt>
                <c:pt idx="4785">
                  <c:v>79.739999999999995</c:v>
                </c:pt>
                <c:pt idx="4786">
                  <c:v>79.760000000000005</c:v>
                </c:pt>
                <c:pt idx="4787">
                  <c:v>79.78</c:v>
                </c:pt>
                <c:pt idx="4788">
                  <c:v>79.790000000000006</c:v>
                </c:pt>
                <c:pt idx="4789">
                  <c:v>79.81</c:v>
                </c:pt>
                <c:pt idx="4790">
                  <c:v>79.83</c:v>
                </c:pt>
                <c:pt idx="4791">
                  <c:v>79.84</c:v>
                </c:pt>
                <c:pt idx="4792">
                  <c:v>79.86</c:v>
                </c:pt>
                <c:pt idx="4793">
                  <c:v>79.88</c:v>
                </c:pt>
                <c:pt idx="4794">
                  <c:v>79.89</c:v>
                </c:pt>
                <c:pt idx="4795">
                  <c:v>79.91</c:v>
                </c:pt>
                <c:pt idx="4796">
                  <c:v>79.930000000000007</c:v>
                </c:pt>
                <c:pt idx="4797">
                  <c:v>79.94</c:v>
                </c:pt>
                <c:pt idx="4798">
                  <c:v>79.959999999999994</c:v>
                </c:pt>
                <c:pt idx="4799">
                  <c:v>79.98</c:v>
                </c:pt>
                <c:pt idx="4800">
                  <c:v>79.989999999999995</c:v>
                </c:pt>
                <c:pt idx="4801">
                  <c:v>80.010000000000005</c:v>
                </c:pt>
                <c:pt idx="4802">
                  <c:v>80.03</c:v>
                </c:pt>
                <c:pt idx="4803">
                  <c:v>80.040000000000006</c:v>
                </c:pt>
                <c:pt idx="4804">
                  <c:v>80.06</c:v>
                </c:pt>
                <c:pt idx="4805">
                  <c:v>80.08</c:v>
                </c:pt>
                <c:pt idx="4806">
                  <c:v>80.09</c:v>
                </c:pt>
                <c:pt idx="4807">
                  <c:v>80.11</c:v>
                </c:pt>
                <c:pt idx="4808">
                  <c:v>80.13</c:v>
                </c:pt>
                <c:pt idx="4809">
                  <c:v>80.14</c:v>
                </c:pt>
                <c:pt idx="4810">
                  <c:v>80.16</c:v>
                </c:pt>
                <c:pt idx="4811">
                  <c:v>80.180000000000007</c:v>
                </c:pt>
                <c:pt idx="4812">
                  <c:v>80.19</c:v>
                </c:pt>
                <c:pt idx="4813">
                  <c:v>80.209999999999994</c:v>
                </c:pt>
                <c:pt idx="4814">
                  <c:v>80.23</c:v>
                </c:pt>
                <c:pt idx="4815">
                  <c:v>80.239999999999995</c:v>
                </c:pt>
                <c:pt idx="4816">
                  <c:v>80.260000000000005</c:v>
                </c:pt>
                <c:pt idx="4817">
                  <c:v>80.28</c:v>
                </c:pt>
                <c:pt idx="4818">
                  <c:v>80.290000000000006</c:v>
                </c:pt>
                <c:pt idx="4819">
                  <c:v>80.31</c:v>
                </c:pt>
                <c:pt idx="4820">
                  <c:v>80.33</c:v>
                </c:pt>
                <c:pt idx="4821">
                  <c:v>80.34</c:v>
                </c:pt>
                <c:pt idx="4822">
                  <c:v>80.36</c:v>
                </c:pt>
                <c:pt idx="4823">
                  <c:v>80.38</c:v>
                </c:pt>
                <c:pt idx="4824">
                  <c:v>80.39</c:v>
                </c:pt>
                <c:pt idx="4825">
                  <c:v>80.41</c:v>
                </c:pt>
                <c:pt idx="4826">
                  <c:v>80.430000000000007</c:v>
                </c:pt>
                <c:pt idx="4827">
                  <c:v>80.44</c:v>
                </c:pt>
                <c:pt idx="4828">
                  <c:v>80.459999999999994</c:v>
                </c:pt>
                <c:pt idx="4829">
                  <c:v>80.48</c:v>
                </c:pt>
                <c:pt idx="4830">
                  <c:v>80.489999999999995</c:v>
                </c:pt>
                <c:pt idx="4831">
                  <c:v>80.510000000000005</c:v>
                </c:pt>
                <c:pt idx="4832">
                  <c:v>80.53</c:v>
                </c:pt>
                <c:pt idx="4833">
                  <c:v>80.540000000000006</c:v>
                </c:pt>
                <c:pt idx="4834">
                  <c:v>80.56</c:v>
                </c:pt>
                <c:pt idx="4835">
                  <c:v>80.58</c:v>
                </c:pt>
                <c:pt idx="4836">
                  <c:v>80.59</c:v>
                </c:pt>
                <c:pt idx="4837">
                  <c:v>80.61</c:v>
                </c:pt>
                <c:pt idx="4838">
                  <c:v>80.63</c:v>
                </c:pt>
                <c:pt idx="4839">
                  <c:v>80.64</c:v>
                </c:pt>
                <c:pt idx="4840">
                  <c:v>80.66</c:v>
                </c:pt>
                <c:pt idx="4841">
                  <c:v>80.680000000000007</c:v>
                </c:pt>
                <c:pt idx="4842">
                  <c:v>80.69</c:v>
                </c:pt>
                <c:pt idx="4843">
                  <c:v>80.709999999999994</c:v>
                </c:pt>
                <c:pt idx="4844">
                  <c:v>80.73</c:v>
                </c:pt>
                <c:pt idx="4845">
                  <c:v>80.739999999999995</c:v>
                </c:pt>
                <c:pt idx="4846">
                  <c:v>80.760000000000005</c:v>
                </c:pt>
                <c:pt idx="4847">
                  <c:v>80.78</c:v>
                </c:pt>
                <c:pt idx="4848">
                  <c:v>80.790000000000006</c:v>
                </c:pt>
                <c:pt idx="4849">
                  <c:v>80.81</c:v>
                </c:pt>
                <c:pt idx="4850">
                  <c:v>80.83</c:v>
                </c:pt>
                <c:pt idx="4851">
                  <c:v>80.84</c:v>
                </c:pt>
                <c:pt idx="4852">
                  <c:v>80.86</c:v>
                </c:pt>
                <c:pt idx="4853">
                  <c:v>80.88</c:v>
                </c:pt>
                <c:pt idx="4854">
                  <c:v>80.89</c:v>
                </c:pt>
                <c:pt idx="4855">
                  <c:v>80.91</c:v>
                </c:pt>
                <c:pt idx="4856">
                  <c:v>80.930000000000007</c:v>
                </c:pt>
                <c:pt idx="4857">
                  <c:v>80.94</c:v>
                </c:pt>
                <c:pt idx="4858">
                  <c:v>80.959999999999994</c:v>
                </c:pt>
                <c:pt idx="4859">
                  <c:v>80.98</c:v>
                </c:pt>
                <c:pt idx="4860">
                  <c:v>80.989999999999995</c:v>
                </c:pt>
                <c:pt idx="4861">
                  <c:v>81.010000000000005</c:v>
                </c:pt>
                <c:pt idx="4862">
                  <c:v>81.03</c:v>
                </c:pt>
                <c:pt idx="4863">
                  <c:v>81.040000000000006</c:v>
                </c:pt>
                <c:pt idx="4864">
                  <c:v>81.06</c:v>
                </c:pt>
                <c:pt idx="4865">
                  <c:v>81.08</c:v>
                </c:pt>
                <c:pt idx="4866">
                  <c:v>81.09</c:v>
                </c:pt>
                <c:pt idx="4867">
                  <c:v>81.11</c:v>
                </c:pt>
                <c:pt idx="4868">
                  <c:v>81.13</c:v>
                </c:pt>
                <c:pt idx="4869">
                  <c:v>81.14</c:v>
                </c:pt>
                <c:pt idx="4870">
                  <c:v>81.16</c:v>
                </c:pt>
                <c:pt idx="4871">
                  <c:v>81.180000000000007</c:v>
                </c:pt>
                <c:pt idx="4872">
                  <c:v>81.19</c:v>
                </c:pt>
                <c:pt idx="4873">
                  <c:v>81.209999999999994</c:v>
                </c:pt>
                <c:pt idx="4874">
                  <c:v>81.23</c:v>
                </c:pt>
                <c:pt idx="4875">
                  <c:v>81.239999999999995</c:v>
                </c:pt>
                <c:pt idx="4876">
                  <c:v>81.260000000000005</c:v>
                </c:pt>
                <c:pt idx="4877">
                  <c:v>81.28</c:v>
                </c:pt>
                <c:pt idx="4878">
                  <c:v>81.290000000000006</c:v>
                </c:pt>
                <c:pt idx="4879">
                  <c:v>81.31</c:v>
                </c:pt>
                <c:pt idx="4880">
                  <c:v>81.33</c:v>
                </c:pt>
                <c:pt idx="4881">
                  <c:v>81.34</c:v>
                </c:pt>
                <c:pt idx="4882">
                  <c:v>81.36</c:v>
                </c:pt>
                <c:pt idx="4883">
                  <c:v>81.38</c:v>
                </c:pt>
                <c:pt idx="4884">
                  <c:v>81.39</c:v>
                </c:pt>
                <c:pt idx="4885">
                  <c:v>81.41</c:v>
                </c:pt>
                <c:pt idx="4886">
                  <c:v>81.430000000000007</c:v>
                </c:pt>
                <c:pt idx="4887">
                  <c:v>81.44</c:v>
                </c:pt>
                <c:pt idx="4888">
                  <c:v>81.459999999999994</c:v>
                </c:pt>
                <c:pt idx="4889">
                  <c:v>81.48</c:v>
                </c:pt>
                <c:pt idx="4890">
                  <c:v>81.489999999999995</c:v>
                </c:pt>
                <c:pt idx="4891">
                  <c:v>81.510000000000005</c:v>
                </c:pt>
                <c:pt idx="4892">
                  <c:v>81.53</c:v>
                </c:pt>
                <c:pt idx="4893">
                  <c:v>81.540000000000006</c:v>
                </c:pt>
                <c:pt idx="4894">
                  <c:v>81.56</c:v>
                </c:pt>
                <c:pt idx="4895">
                  <c:v>81.58</c:v>
                </c:pt>
                <c:pt idx="4896">
                  <c:v>81.59</c:v>
                </c:pt>
                <c:pt idx="4897">
                  <c:v>81.61</c:v>
                </c:pt>
                <c:pt idx="4898">
                  <c:v>81.63</c:v>
                </c:pt>
                <c:pt idx="4899">
                  <c:v>81.64</c:v>
                </c:pt>
                <c:pt idx="4900">
                  <c:v>81.66</c:v>
                </c:pt>
                <c:pt idx="4901">
                  <c:v>81.680000000000007</c:v>
                </c:pt>
                <c:pt idx="4902">
                  <c:v>81.69</c:v>
                </c:pt>
                <c:pt idx="4903">
                  <c:v>81.709999999999994</c:v>
                </c:pt>
                <c:pt idx="4904">
                  <c:v>81.73</c:v>
                </c:pt>
                <c:pt idx="4905">
                  <c:v>81.739999999999995</c:v>
                </c:pt>
                <c:pt idx="4906">
                  <c:v>81.760000000000005</c:v>
                </c:pt>
                <c:pt idx="4907">
                  <c:v>81.78</c:v>
                </c:pt>
                <c:pt idx="4908">
                  <c:v>81.790000000000006</c:v>
                </c:pt>
                <c:pt idx="4909">
                  <c:v>81.81</c:v>
                </c:pt>
                <c:pt idx="4910">
                  <c:v>81.83</c:v>
                </c:pt>
                <c:pt idx="4911">
                  <c:v>81.84</c:v>
                </c:pt>
                <c:pt idx="4912">
                  <c:v>81.86</c:v>
                </c:pt>
                <c:pt idx="4913">
                  <c:v>81.88</c:v>
                </c:pt>
                <c:pt idx="4914">
                  <c:v>81.89</c:v>
                </c:pt>
                <c:pt idx="4915">
                  <c:v>81.91</c:v>
                </c:pt>
                <c:pt idx="4916">
                  <c:v>81.93</c:v>
                </c:pt>
                <c:pt idx="4917">
                  <c:v>81.94</c:v>
                </c:pt>
                <c:pt idx="4918">
                  <c:v>81.96</c:v>
                </c:pt>
                <c:pt idx="4919">
                  <c:v>81.98</c:v>
                </c:pt>
                <c:pt idx="4920">
                  <c:v>81.99</c:v>
                </c:pt>
                <c:pt idx="4921">
                  <c:v>82.01</c:v>
                </c:pt>
                <c:pt idx="4922">
                  <c:v>82.03</c:v>
                </c:pt>
                <c:pt idx="4923">
                  <c:v>82.04</c:v>
                </c:pt>
                <c:pt idx="4924">
                  <c:v>82.06</c:v>
                </c:pt>
                <c:pt idx="4925">
                  <c:v>82.08</c:v>
                </c:pt>
                <c:pt idx="4926">
                  <c:v>82.09</c:v>
                </c:pt>
                <c:pt idx="4927">
                  <c:v>82.11</c:v>
                </c:pt>
                <c:pt idx="4928">
                  <c:v>82.13</c:v>
                </c:pt>
                <c:pt idx="4929">
                  <c:v>82.14</c:v>
                </c:pt>
                <c:pt idx="4930">
                  <c:v>82.16</c:v>
                </c:pt>
                <c:pt idx="4931">
                  <c:v>82.18</c:v>
                </c:pt>
                <c:pt idx="4932">
                  <c:v>82.19</c:v>
                </c:pt>
                <c:pt idx="4933">
                  <c:v>82.21</c:v>
                </c:pt>
                <c:pt idx="4934">
                  <c:v>82.23</c:v>
                </c:pt>
                <c:pt idx="4935">
                  <c:v>82.24</c:v>
                </c:pt>
                <c:pt idx="4936">
                  <c:v>82.26</c:v>
                </c:pt>
                <c:pt idx="4937">
                  <c:v>82.28</c:v>
                </c:pt>
                <c:pt idx="4938">
                  <c:v>82.29</c:v>
                </c:pt>
                <c:pt idx="4939">
                  <c:v>82.31</c:v>
                </c:pt>
                <c:pt idx="4940">
                  <c:v>82.33</c:v>
                </c:pt>
                <c:pt idx="4941">
                  <c:v>82.34</c:v>
                </c:pt>
                <c:pt idx="4942">
                  <c:v>82.36</c:v>
                </c:pt>
                <c:pt idx="4943">
                  <c:v>82.38</c:v>
                </c:pt>
                <c:pt idx="4944">
                  <c:v>82.39</c:v>
                </c:pt>
                <c:pt idx="4945">
                  <c:v>82.41</c:v>
                </c:pt>
                <c:pt idx="4946">
                  <c:v>82.43</c:v>
                </c:pt>
                <c:pt idx="4947">
                  <c:v>82.44</c:v>
                </c:pt>
                <c:pt idx="4948">
                  <c:v>82.46</c:v>
                </c:pt>
                <c:pt idx="4949">
                  <c:v>82.48</c:v>
                </c:pt>
                <c:pt idx="4950">
                  <c:v>82.49</c:v>
                </c:pt>
                <c:pt idx="4951">
                  <c:v>82.51</c:v>
                </c:pt>
                <c:pt idx="4952">
                  <c:v>82.53</c:v>
                </c:pt>
                <c:pt idx="4953">
                  <c:v>82.54</c:v>
                </c:pt>
                <c:pt idx="4954">
                  <c:v>82.56</c:v>
                </c:pt>
                <c:pt idx="4955">
                  <c:v>82.58</c:v>
                </c:pt>
                <c:pt idx="4956">
                  <c:v>82.59</c:v>
                </c:pt>
                <c:pt idx="4957">
                  <c:v>82.61</c:v>
                </c:pt>
                <c:pt idx="4958">
                  <c:v>82.63</c:v>
                </c:pt>
                <c:pt idx="4959">
                  <c:v>82.64</c:v>
                </c:pt>
                <c:pt idx="4960">
                  <c:v>82.66</c:v>
                </c:pt>
                <c:pt idx="4961">
                  <c:v>82.68</c:v>
                </c:pt>
                <c:pt idx="4962">
                  <c:v>82.69</c:v>
                </c:pt>
                <c:pt idx="4963">
                  <c:v>82.71</c:v>
                </c:pt>
                <c:pt idx="4964">
                  <c:v>82.73</c:v>
                </c:pt>
                <c:pt idx="4965">
                  <c:v>82.74</c:v>
                </c:pt>
                <c:pt idx="4966">
                  <c:v>82.76</c:v>
                </c:pt>
                <c:pt idx="4967">
                  <c:v>82.78</c:v>
                </c:pt>
                <c:pt idx="4968">
                  <c:v>82.79</c:v>
                </c:pt>
                <c:pt idx="4969">
                  <c:v>82.81</c:v>
                </c:pt>
                <c:pt idx="4970">
                  <c:v>82.83</c:v>
                </c:pt>
                <c:pt idx="4971">
                  <c:v>82.84</c:v>
                </c:pt>
                <c:pt idx="4972">
                  <c:v>82.86</c:v>
                </c:pt>
                <c:pt idx="4973">
                  <c:v>82.88</c:v>
                </c:pt>
                <c:pt idx="4974">
                  <c:v>82.89</c:v>
                </c:pt>
                <c:pt idx="4975">
                  <c:v>82.91</c:v>
                </c:pt>
                <c:pt idx="4976">
                  <c:v>82.93</c:v>
                </c:pt>
                <c:pt idx="4977">
                  <c:v>82.94</c:v>
                </c:pt>
                <c:pt idx="4978">
                  <c:v>82.96</c:v>
                </c:pt>
                <c:pt idx="4979">
                  <c:v>82.98</c:v>
                </c:pt>
                <c:pt idx="4980">
                  <c:v>82.99</c:v>
                </c:pt>
                <c:pt idx="4981">
                  <c:v>83.01</c:v>
                </c:pt>
                <c:pt idx="4982">
                  <c:v>83.03</c:v>
                </c:pt>
                <c:pt idx="4983">
                  <c:v>83.04</c:v>
                </c:pt>
                <c:pt idx="4984">
                  <c:v>83.06</c:v>
                </c:pt>
                <c:pt idx="4985">
                  <c:v>83.08</c:v>
                </c:pt>
                <c:pt idx="4986">
                  <c:v>83.09</c:v>
                </c:pt>
                <c:pt idx="4987">
                  <c:v>83.11</c:v>
                </c:pt>
                <c:pt idx="4988">
                  <c:v>83.13</c:v>
                </c:pt>
                <c:pt idx="4989">
                  <c:v>83.14</c:v>
                </c:pt>
                <c:pt idx="4990">
                  <c:v>83.16</c:v>
                </c:pt>
                <c:pt idx="4991">
                  <c:v>83.18</c:v>
                </c:pt>
                <c:pt idx="4992">
                  <c:v>83.19</c:v>
                </c:pt>
                <c:pt idx="4993">
                  <c:v>83.21</c:v>
                </c:pt>
                <c:pt idx="4994">
                  <c:v>83.23</c:v>
                </c:pt>
                <c:pt idx="4995">
                  <c:v>83.24</c:v>
                </c:pt>
                <c:pt idx="4996">
                  <c:v>83.26</c:v>
                </c:pt>
                <c:pt idx="4997">
                  <c:v>83.28</c:v>
                </c:pt>
                <c:pt idx="4998">
                  <c:v>83.29</c:v>
                </c:pt>
                <c:pt idx="4999">
                  <c:v>83.31</c:v>
                </c:pt>
                <c:pt idx="5000">
                  <c:v>83.33</c:v>
                </c:pt>
                <c:pt idx="5001">
                  <c:v>83.34</c:v>
                </c:pt>
                <c:pt idx="5002">
                  <c:v>83.36</c:v>
                </c:pt>
                <c:pt idx="5003">
                  <c:v>83.38</c:v>
                </c:pt>
                <c:pt idx="5004">
                  <c:v>83.39</c:v>
                </c:pt>
                <c:pt idx="5005">
                  <c:v>83.41</c:v>
                </c:pt>
                <c:pt idx="5006">
                  <c:v>83.43</c:v>
                </c:pt>
                <c:pt idx="5007">
                  <c:v>83.44</c:v>
                </c:pt>
                <c:pt idx="5008">
                  <c:v>83.46</c:v>
                </c:pt>
                <c:pt idx="5009">
                  <c:v>83.48</c:v>
                </c:pt>
                <c:pt idx="5010">
                  <c:v>83.49</c:v>
                </c:pt>
                <c:pt idx="5011">
                  <c:v>83.51</c:v>
                </c:pt>
                <c:pt idx="5012">
                  <c:v>83.53</c:v>
                </c:pt>
                <c:pt idx="5013">
                  <c:v>83.54</c:v>
                </c:pt>
                <c:pt idx="5014">
                  <c:v>83.56</c:v>
                </c:pt>
                <c:pt idx="5015">
                  <c:v>83.58</c:v>
                </c:pt>
                <c:pt idx="5016">
                  <c:v>83.59</c:v>
                </c:pt>
                <c:pt idx="5017">
                  <c:v>83.61</c:v>
                </c:pt>
                <c:pt idx="5018">
                  <c:v>83.63</c:v>
                </c:pt>
                <c:pt idx="5019">
                  <c:v>83.64</c:v>
                </c:pt>
                <c:pt idx="5020">
                  <c:v>83.66</c:v>
                </c:pt>
                <c:pt idx="5021">
                  <c:v>83.68</c:v>
                </c:pt>
                <c:pt idx="5022">
                  <c:v>83.69</c:v>
                </c:pt>
                <c:pt idx="5023">
                  <c:v>83.71</c:v>
                </c:pt>
                <c:pt idx="5024">
                  <c:v>83.73</c:v>
                </c:pt>
                <c:pt idx="5025">
                  <c:v>83.74</c:v>
                </c:pt>
                <c:pt idx="5026">
                  <c:v>83.76</c:v>
                </c:pt>
                <c:pt idx="5027">
                  <c:v>83.78</c:v>
                </c:pt>
                <c:pt idx="5028">
                  <c:v>83.79</c:v>
                </c:pt>
                <c:pt idx="5029">
                  <c:v>83.81</c:v>
                </c:pt>
                <c:pt idx="5030">
                  <c:v>83.83</c:v>
                </c:pt>
                <c:pt idx="5031">
                  <c:v>83.84</c:v>
                </c:pt>
                <c:pt idx="5032">
                  <c:v>83.86</c:v>
                </c:pt>
                <c:pt idx="5033">
                  <c:v>83.88</c:v>
                </c:pt>
                <c:pt idx="5034">
                  <c:v>83.89</c:v>
                </c:pt>
                <c:pt idx="5035">
                  <c:v>83.91</c:v>
                </c:pt>
                <c:pt idx="5036">
                  <c:v>83.93</c:v>
                </c:pt>
                <c:pt idx="5037">
                  <c:v>83.94</c:v>
                </c:pt>
                <c:pt idx="5038">
                  <c:v>83.96</c:v>
                </c:pt>
                <c:pt idx="5039">
                  <c:v>83.98</c:v>
                </c:pt>
                <c:pt idx="5040">
                  <c:v>83.99</c:v>
                </c:pt>
                <c:pt idx="5041">
                  <c:v>84.01</c:v>
                </c:pt>
                <c:pt idx="5042">
                  <c:v>84.03</c:v>
                </c:pt>
                <c:pt idx="5043">
                  <c:v>84.04</c:v>
                </c:pt>
                <c:pt idx="5044">
                  <c:v>84.06</c:v>
                </c:pt>
                <c:pt idx="5045">
                  <c:v>84.08</c:v>
                </c:pt>
                <c:pt idx="5046">
                  <c:v>84.09</c:v>
                </c:pt>
                <c:pt idx="5047">
                  <c:v>84.11</c:v>
                </c:pt>
                <c:pt idx="5048">
                  <c:v>84.13</c:v>
                </c:pt>
                <c:pt idx="5049">
                  <c:v>84.14</c:v>
                </c:pt>
                <c:pt idx="5050">
                  <c:v>84.16</c:v>
                </c:pt>
                <c:pt idx="5051">
                  <c:v>84.18</c:v>
                </c:pt>
                <c:pt idx="5052">
                  <c:v>84.19</c:v>
                </c:pt>
                <c:pt idx="5053">
                  <c:v>84.21</c:v>
                </c:pt>
                <c:pt idx="5054">
                  <c:v>84.23</c:v>
                </c:pt>
                <c:pt idx="5055">
                  <c:v>84.24</c:v>
                </c:pt>
                <c:pt idx="5056">
                  <c:v>84.26</c:v>
                </c:pt>
                <c:pt idx="5057">
                  <c:v>84.28</c:v>
                </c:pt>
                <c:pt idx="5058">
                  <c:v>84.29</c:v>
                </c:pt>
                <c:pt idx="5059">
                  <c:v>84.31</c:v>
                </c:pt>
                <c:pt idx="5060">
                  <c:v>84.33</c:v>
                </c:pt>
                <c:pt idx="5061">
                  <c:v>84.34</c:v>
                </c:pt>
                <c:pt idx="5062">
                  <c:v>84.36</c:v>
                </c:pt>
                <c:pt idx="5063">
                  <c:v>84.38</c:v>
                </c:pt>
                <c:pt idx="5064">
                  <c:v>84.39</c:v>
                </c:pt>
                <c:pt idx="5065">
                  <c:v>84.41</c:v>
                </c:pt>
                <c:pt idx="5066">
                  <c:v>84.43</c:v>
                </c:pt>
                <c:pt idx="5067">
                  <c:v>84.44</c:v>
                </c:pt>
                <c:pt idx="5068">
                  <c:v>84.46</c:v>
                </c:pt>
                <c:pt idx="5069">
                  <c:v>84.48</c:v>
                </c:pt>
                <c:pt idx="5070">
                  <c:v>84.49</c:v>
                </c:pt>
                <c:pt idx="5071">
                  <c:v>84.51</c:v>
                </c:pt>
                <c:pt idx="5072">
                  <c:v>84.53</c:v>
                </c:pt>
                <c:pt idx="5073">
                  <c:v>84.54</c:v>
                </c:pt>
                <c:pt idx="5074">
                  <c:v>84.56</c:v>
                </c:pt>
                <c:pt idx="5075">
                  <c:v>84.58</c:v>
                </c:pt>
                <c:pt idx="5076">
                  <c:v>84.59</c:v>
                </c:pt>
                <c:pt idx="5077">
                  <c:v>84.61</c:v>
                </c:pt>
                <c:pt idx="5078">
                  <c:v>84.63</c:v>
                </c:pt>
                <c:pt idx="5079">
                  <c:v>84.64</c:v>
                </c:pt>
                <c:pt idx="5080">
                  <c:v>84.66</c:v>
                </c:pt>
                <c:pt idx="5081">
                  <c:v>84.68</c:v>
                </c:pt>
                <c:pt idx="5082">
                  <c:v>84.69</c:v>
                </c:pt>
                <c:pt idx="5083">
                  <c:v>84.71</c:v>
                </c:pt>
                <c:pt idx="5084">
                  <c:v>84.73</c:v>
                </c:pt>
                <c:pt idx="5085">
                  <c:v>84.74</c:v>
                </c:pt>
                <c:pt idx="5086">
                  <c:v>84.76</c:v>
                </c:pt>
                <c:pt idx="5087">
                  <c:v>84.78</c:v>
                </c:pt>
                <c:pt idx="5088">
                  <c:v>84.79</c:v>
                </c:pt>
                <c:pt idx="5089">
                  <c:v>84.81</c:v>
                </c:pt>
                <c:pt idx="5090">
                  <c:v>84.83</c:v>
                </c:pt>
                <c:pt idx="5091">
                  <c:v>84.84</c:v>
                </c:pt>
                <c:pt idx="5092">
                  <c:v>84.86</c:v>
                </c:pt>
                <c:pt idx="5093">
                  <c:v>84.88</c:v>
                </c:pt>
                <c:pt idx="5094">
                  <c:v>84.89</c:v>
                </c:pt>
                <c:pt idx="5095">
                  <c:v>84.91</c:v>
                </c:pt>
                <c:pt idx="5096">
                  <c:v>84.93</c:v>
                </c:pt>
                <c:pt idx="5097">
                  <c:v>84.94</c:v>
                </c:pt>
                <c:pt idx="5098">
                  <c:v>84.96</c:v>
                </c:pt>
                <c:pt idx="5099">
                  <c:v>84.98</c:v>
                </c:pt>
                <c:pt idx="5100">
                  <c:v>84.99</c:v>
                </c:pt>
                <c:pt idx="5101">
                  <c:v>85.01</c:v>
                </c:pt>
                <c:pt idx="5102">
                  <c:v>85.03</c:v>
                </c:pt>
                <c:pt idx="5103">
                  <c:v>85.04</c:v>
                </c:pt>
                <c:pt idx="5104">
                  <c:v>85.06</c:v>
                </c:pt>
                <c:pt idx="5105">
                  <c:v>85.08</c:v>
                </c:pt>
                <c:pt idx="5106">
                  <c:v>85.09</c:v>
                </c:pt>
                <c:pt idx="5107">
                  <c:v>85.11</c:v>
                </c:pt>
                <c:pt idx="5108">
                  <c:v>85.13</c:v>
                </c:pt>
                <c:pt idx="5109">
                  <c:v>85.14</c:v>
                </c:pt>
                <c:pt idx="5110">
                  <c:v>85.16</c:v>
                </c:pt>
                <c:pt idx="5111">
                  <c:v>85.18</c:v>
                </c:pt>
                <c:pt idx="5112">
                  <c:v>85.19</c:v>
                </c:pt>
                <c:pt idx="5113">
                  <c:v>85.21</c:v>
                </c:pt>
                <c:pt idx="5114">
                  <c:v>85.23</c:v>
                </c:pt>
                <c:pt idx="5115">
                  <c:v>85.24</c:v>
                </c:pt>
                <c:pt idx="5116">
                  <c:v>85.26</c:v>
                </c:pt>
                <c:pt idx="5117">
                  <c:v>85.28</c:v>
                </c:pt>
                <c:pt idx="5118">
                  <c:v>85.29</c:v>
                </c:pt>
                <c:pt idx="5119">
                  <c:v>85.31</c:v>
                </c:pt>
                <c:pt idx="5120">
                  <c:v>85.33</c:v>
                </c:pt>
                <c:pt idx="5121">
                  <c:v>85.34</c:v>
                </c:pt>
                <c:pt idx="5122">
                  <c:v>85.36</c:v>
                </c:pt>
                <c:pt idx="5123">
                  <c:v>85.38</c:v>
                </c:pt>
                <c:pt idx="5124">
                  <c:v>85.39</c:v>
                </c:pt>
                <c:pt idx="5125">
                  <c:v>85.41</c:v>
                </c:pt>
                <c:pt idx="5126">
                  <c:v>85.43</c:v>
                </c:pt>
                <c:pt idx="5127">
                  <c:v>85.44</c:v>
                </c:pt>
                <c:pt idx="5128">
                  <c:v>85.46</c:v>
                </c:pt>
                <c:pt idx="5129">
                  <c:v>85.48</c:v>
                </c:pt>
                <c:pt idx="5130">
                  <c:v>85.49</c:v>
                </c:pt>
                <c:pt idx="5131">
                  <c:v>85.51</c:v>
                </c:pt>
                <c:pt idx="5132">
                  <c:v>85.53</c:v>
                </c:pt>
                <c:pt idx="5133">
                  <c:v>85.54</c:v>
                </c:pt>
                <c:pt idx="5134">
                  <c:v>85.56</c:v>
                </c:pt>
                <c:pt idx="5135">
                  <c:v>85.58</c:v>
                </c:pt>
                <c:pt idx="5136">
                  <c:v>85.59</c:v>
                </c:pt>
                <c:pt idx="5137">
                  <c:v>85.61</c:v>
                </c:pt>
                <c:pt idx="5138">
                  <c:v>85.63</c:v>
                </c:pt>
                <c:pt idx="5139">
                  <c:v>85.64</c:v>
                </c:pt>
                <c:pt idx="5140">
                  <c:v>85.66</c:v>
                </c:pt>
                <c:pt idx="5141">
                  <c:v>85.68</c:v>
                </c:pt>
                <c:pt idx="5142">
                  <c:v>85.69</c:v>
                </c:pt>
                <c:pt idx="5143">
                  <c:v>85.71</c:v>
                </c:pt>
                <c:pt idx="5144">
                  <c:v>85.73</c:v>
                </c:pt>
                <c:pt idx="5145">
                  <c:v>85.74</c:v>
                </c:pt>
                <c:pt idx="5146">
                  <c:v>85.76</c:v>
                </c:pt>
                <c:pt idx="5147">
                  <c:v>85.78</c:v>
                </c:pt>
                <c:pt idx="5148">
                  <c:v>85.79</c:v>
                </c:pt>
                <c:pt idx="5149">
                  <c:v>85.81</c:v>
                </c:pt>
                <c:pt idx="5150">
                  <c:v>85.83</c:v>
                </c:pt>
                <c:pt idx="5151">
                  <c:v>85.84</c:v>
                </c:pt>
                <c:pt idx="5152">
                  <c:v>85.86</c:v>
                </c:pt>
                <c:pt idx="5153">
                  <c:v>85.88</c:v>
                </c:pt>
                <c:pt idx="5154">
                  <c:v>85.89</c:v>
                </c:pt>
                <c:pt idx="5155">
                  <c:v>85.91</c:v>
                </c:pt>
                <c:pt idx="5156">
                  <c:v>85.93</c:v>
                </c:pt>
                <c:pt idx="5157">
                  <c:v>85.94</c:v>
                </c:pt>
                <c:pt idx="5158">
                  <c:v>85.96</c:v>
                </c:pt>
                <c:pt idx="5159">
                  <c:v>85.98</c:v>
                </c:pt>
                <c:pt idx="5160">
                  <c:v>85.99</c:v>
                </c:pt>
                <c:pt idx="5161">
                  <c:v>86.01</c:v>
                </c:pt>
                <c:pt idx="5162">
                  <c:v>86.03</c:v>
                </c:pt>
                <c:pt idx="5163">
                  <c:v>86.04</c:v>
                </c:pt>
                <c:pt idx="5164">
                  <c:v>86.06</c:v>
                </c:pt>
                <c:pt idx="5165">
                  <c:v>86.08</c:v>
                </c:pt>
                <c:pt idx="5166">
                  <c:v>86.09</c:v>
                </c:pt>
                <c:pt idx="5167">
                  <c:v>86.11</c:v>
                </c:pt>
                <c:pt idx="5168">
                  <c:v>86.13</c:v>
                </c:pt>
                <c:pt idx="5169">
                  <c:v>86.14</c:v>
                </c:pt>
                <c:pt idx="5170">
                  <c:v>86.16</c:v>
                </c:pt>
                <c:pt idx="5171">
                  <c:v>86.18</c:v>
                </c:pt>
                <c:pt idx="5172">
                  <c:v>86.19</c:v>
                </c:pt>
                <c:pt idx="5173">
                  <c:v>86.21</c:v>
                </c:pt>
                <c:pt idx="5174">
                  <c:v>86.23</c:v>
                </c:pt>
                <c:pt idx="5175">
                  <c:v>86.24</c:v>
                </c:pt>
                <c:pt idx="5176">
                  <c:v>86.26</c:v>
                </c:pt>
                <c:pt idx="5177">
                  <c:v>86.28</c:v>
                </c:pt>
                <c:pt idx="5178">
                  <c:v>86.29</c:v>
                </c:pt>
                <c:pt idx="5179">
                  <c:v>86.31</c:v>
                </c:pt>
                <c:pt idx="5180">
                  <c:v>86.33</c:v>
                </c:pt>
                <c:pt idx="5181">
                  <c:v>86.34</c:v>
                </c:pt>
                <c:pt idx="5182">
                  <c:v>86.36</c:v>
                </c:pt>
                <c:pt idx="5183">
                  <c:v>86.38</c:v>
                </c:pt>
                <c:pt idx="5184">
                  <c:v>86.39</c:v>
                </c:pt>
                <c:pt idx="5185">
                  <c:v>86.41</c:v>
                </c:pt>
                <c:pt idx="5186">
                  <c:v>86.43</c:v>
                </c:pt>
                <c:pt idx="5187">
                  <c:v>86.44</c:v>
                </c:pt>
                <c:pt idx="5188">
                  <c:v>86.46</c:v>
                </c:pt>
                <c:pt idx="5189">
                  <c:v>86.48</c:v>
                </c:pt>
                <c:pt idx="5190">
                  <c:v>86.49</c:v>
                </c:pt>
                <c:pt idx="5191">
                  <c:v>86.51</c:v>
                </c:pt>
                <c:pt idx="5192">
                  <c:v>86.53</c:v>
                </c:pt>
                <c:pt idx="5193">
                  <c:v>86.54</c:v>
                </c:pt>
                <c:pt idx="5194">
                  <c:v>86.56</c:v>
                </c:pt>
                <c:pt idx="5195">
                  <c:v>86.58</c:v>
                </c:pt>
                <c:pt idx="5196">
                  <c:v>86.59</c:v>
                </c:pt>
                <c:pt idx="5197">
                  <c:v>86.61</c:v>
                </c:pt>
                <c:pt idx="5198">
                  <c:v>86.63</c:v>
                </c:pt>
                <c:pt idx="5199">
                  <c:v>86.64</c:v>
                </c:pt>
                <c:pt idx="5200">
                  <c:v>86.66</c:v>
                </c:pt>
                <c:pt idx="5201">
                  <c:v>86.68</c:v>
                </c:pt>
                <c:pt idx="5202">
                  <c:v>86.69</c:v>
                </c:pt>
                <c:pt idx="5203">
                  <c:v>86.71</c:v>
                </c:pt>
                <c:pt idx="5204">
                  <c:v>86.73</c:v>
                </c:pt>
                <c:pt idx="5205">
                  <c:v>86.74</c:v>
                </c:pt>
                <c:pt idx="5206">
                  <c:v>86.76</c:v>
                </c:pt>
                <c:pt idx="5207">
                  <c:v>86.78</c:v>
                </c:pt>
                <c:pt idx="5208">
                  <c:v>86.79</c:v>
                </c:pt>
                <c:pt idx="5209">
                  <c:v>86.81</c:v>
                </c:pt>
                <c:pt idx="5210">
                  <c:v>86.83</c:v>
                </c:pt>
                <c:pt idx="5211">
                  <c:v>86.84</c:v>
                </c:pt>
                <c:pt idx="5212">
                  <c:v>86.86</c:v>
                </c:pt>
                <c:pt idx="5213">
                  <c:v>86.88</c:v>
                </c:pt>
                <c:pt idx="5214">
                  <c:v>86.89</c:v>
                </c:pt>
                <c:pt idx="5215">
                  <c:v>86.91</c:v>
                </c:pt>
                <c:pt idx="5216">
                  <c:v>86.93</c:v>
                </c:pt>
                <c:pt idx="5217">
                  <c:v>86.94</c:v>
                </c:pt>
                <c:pt idx="5218">
                  <c:v>86.96</c:v>
                </c:pt>
                <c:pt idx="5219">
                  <c:v>86.98</c:v>
                </c:pt>
                <c:pt idx="5220">
                  <c:v>86.99</c:v>
                </c:pt>
                <c:pt idx="5221">
                  <c:v>87.01</c:v>
                </c:pt>
                <c:pt idx="5222">
                  <c:v>87.03</c:v>
                </c:pt>
                <c:pt idx="5223">
                  <c:v>87.04</c:v>
                </c:pt>
                <c:pt idx="5224">
                  <c:v>87.06</c:v>
                </c:pt>
                <c:pt idx="5225">
                  <c:v>87.08</c:v>
                </c:pt>
                <c:pt idx="5226">
                  <c:v>87.09</c:v>
                </c:pt>
                <c:pt idx="5227">
                  <c:v>87.11</c:v>
                </c:pt>
                <c:pt idx="5228">
                  <c:v>87.13</c:v>
                </c:pt>
                <c:pt idx="5229">
                  <c:v>87.14</c:v>
                </c:pt>
                <c:pt idx="5230">
                  <c:v>87.16</c:v>
                </c:pt>
                <c:pt idx="5231">
                  <c:v>87.18</c:v>
                </c:pt>
                <c:pt idx="5232">
                  <c:v>87.19</c:v>
                </c:pt>
                <c:pt idx="5233">
                  <c:v>87.21</c:v>
                </c:pt>
                <c:pt idx="5234">
                  <c:v>87.23</c:v>
                </c:pt>
                <c:pt idx="5235">
                  <c:v>87.24</c:v>
                </c:pt>
                <c:pt idx="5236">
                  <c:v>87.26</c:v>
                </c:pt>
                <c:pt idx="5237">
                  <c:v>87.28</c:v>
                </c:pt>
                <c:pt idx="5238">
                  <c:v>87.29</c:v>
                </c:pt>
                <c:pt idx="5239">
                  <c:v>87.31</c:v>
                </c:pt>
                <c:pt idx="5240">
                  <c:v>87.33</c:v>
                </c:pt>
                <c:pt idx="5241">
                  <c:v>87.34</c:v>
                </c:pt>
                <c:pt idx="5242">
                  <c:v>87.36</c:v>
                </c:pt>
                <c:pt idx="5243">
                  <c:v>87.38</c:v>
                </c:pt>
                <c:pt idx="5244">
                  <c:v>87.39</c:v>
                </c:pt>
                <c:pt idx="5245">
                  <c:v>87.41</c:v>
                </c:pt>
                <c:pt idx="5246">
                  <c:v>87.43</c:v>
                </c:pt>
                <c:pt idx="5247">
                  <c:v>87.44</c:v>
                </c:pt>
                <c:pt idx="5248">
                  <c:v>87.46</c:v>
                </c:pt>
                <c:pt idx="5249">
                  <c:v>87.48</c:v>
                </c:pt>
                <c:pt idx="5250">
                  <c:v>87.49</c:v>
                </c:pt>
                <c:pt idx="5251">
                  <c:v>87.51</c:v>
                </c:pt>
                <c:pt idx="5252">
                  <c:v>87.53</c:v>
                </c:pt>
                <c:pt idx="5253">
                  <c:v>87.54</c:v>
                </c:pt>
                <c:pt idx="5254">
                  <c:v>87.56</c:v>
                </c:pt>
                <c:pt idx="5255">
                  <c:v>87.58</c:v>
                </c:pt>
                <c:pt idx="5256">
                  <c:v>87.59</c:v>
                </c:pt>
                <c:pt idx="5257">
                  <c:v>87.61</c:v>
                </c:pt>
                <c:pt idx="5258">
                  <c:v>87.63</c:v>
                </c:pt>
                <c:pt idx="5259">
                  <c:v>87.64</c:v>
                </c:pt>
                <c:pt idx="5260">
                  <c:v>87.66</c:v>
                </c:pt>
                <c:pt idx="5261">
                  <c:v>87.68</c:v>
                </c:pt>
                <c:pt idx="5262">
                  <c:v>87.69</c:v>
                </c:pt>
                <c:pt idx="5263">
                  <c:v>87.71</c:v>
                </c:pt>
                <c:pt idx="5264">
                  <c:v>87.73</c:v>
                </c:pt>
                <c:pt idx="5265">
                  <c:v>87.74</c:v>
                </c:pt>
                <c:pt idx="5266">
                  <c:v>87.76</c:v>
                </c:pt>
                <c:pt idx="5267">
                  <c:v>87.78</c:v>
                </c:pt>
                <c:pt idx="5268">
                  <c:v>87.79</c:v>
                </c:pt>
                <c:pt idx="5269">
                  <c:v>87.81</c:v>
                </c:pt>
                <c:pt idx="5270">
                  <c:v>87.83</c:v>
                </c:pt>
                <c:pt idx="5271">
                  <c:v>87.84</c:v>
                </c:pt>
                <c:pt idx="5272">
                  <c:v>87.86</c:v>
                </c:pt>
                <c:pt idx="5273">
                  <c:v>87.88</c:v>
                </c:pt>
                <c:pt idx="5274">
                  <c:v>87.89</c:v>
                </c:pt>
                <c:pt idx="5275">
                  <c:v>87.91</c:v>
                </c:pt>
                <c:pt idx="5276">
                  <c:v>87.93</c:v>
                </c:pt>
                <c:pt idx="5277">
                  <c:v>87.94</c:v>
                </c:pt>
                <c:pt idx="5278">
                  <c:v>87.96</c:v>
                </c:pt>
                <c:pt idx="5279">
                  <c:v>87.98</c:v>
                </c:pt>
                <c:pt idx="5280">
                  <c:v>87.99</c:v>
                </c:pt>
                <c:pt idx="5281">
                  <c:v>88.01</c:v>
                </c:pt>
                <c:pt idx="5282">
                  <c:v>88.03</c:v>
                </c:pt>
                <c:pt idx="5283">
                  <c:v>88.04</c:v>
                </c:pt>
                <c:pt idx="5284">
                  <c:v>88.06</c:v>
                </c:pt>
                <c:pt idx="5285">
                  <c:v>88.08</c:v>
                </c:pt>
                <c:pt idx="5286">
                  <c:v>88.09</c:v>
                </c:pt>
                <c:pt idx="5287">
                  <c:v>88.11</c:v>
                </c:pt>
                <c:pt idx="5288">
                  <c:v>88.13</c:v>
                </c:pt>
                <c:pt idx="5289">
                  <c:v>88.14</c:v>
                </c:pt>
                <c:pt idx="5290">
                  <c:v>88.16</c:v>
                </c:pt>
                <c:pt idx="5291">
                  <c:v>88.18</c:v>
                </c:pt>
                <c:pt idx="5292">
                  <c:v>88.19</c:v>
                </c:pt>
                <c:pt idx="5293">
                  <c:v>88.21</c:v>
                </c:pt>
                <c:pt idx="5294">
                  <c:v>88.23</c:v>
                </c:pt>
                <c:pt idx="5295">
                  <c:v>88.24</c:v>
                </c:pt>
                <c:pt idx="5296">
                  <c:v>88.26</c:v>
                </c:pt>
                <c:pt idx="5297">
                  <c:v>88.28</c:v>
                </c:pt>
                <c:pt idx="5298">
                  <c:v>88.29</c:v>
                </c:pt>
                <c:pt idx="5299">
                  <c:v>88.31</c:v>
                </c:pt>
                <c:pt idx="5300">
                  <c:v>88.33</c:v>
                </c:pt>
                <c:pt idx="5301">
                  <c:v>88.34</c:v>
                </c:pt>
                <c:pt idx="5302">
                  <c:v>88.36</c:v>
                </c:pt>
                <c:pt idx="5303">
                  <c:v>88.38</c:v>
                </c:pt>
                <c:pt idx="5304">
                  <c:v>88.39</c:v>
                </c:pt>
                <c:pt idx="5305">
                  <c:v>88.41</c:v>
                </c:pt>
                <c:pt idx="5306">
                  <c:v>88.43</c:v>
                </c:pt>
                <c:pt idx="5307">
                  <c:v>88.44</c:v>
                </c:pt>
                <c:pt idx="5308">
                  <c:v>88.46</c:v>
                </c:pt>
                <c:pt idx="5309">
                  <c:v>88.48</c:v>
                </c:pt>
                <c:pt idx="5310">
                  <c:v>88.49</c:v>
                </c:pt>
                <c:pt idx="5311">
                  <c:v>88.51</c:v>
                </c:pt>
                <c:pt idx="5312">
                  <c:v>88.53</c:v>
                </c:pt>
                <c:pt idx="5313">
                  <c:v>88.54</c:v>
                </c:pt>
                <c:pt idx="5314">
                  <c:v>88.56</c:v>
                </c:pt>
                <c:pt idx="5315">
                  <c:v>88.58</c:v>
                </c:pt>
                <c:pt idx="5316">
                  <c:v>88.59</c:v>
                </c:pt>
                <c:pt idx="5317">
                  <c:v>88.61</c:v>
                </c:pt>
                <c:pt idx="5318">
                  <c:v>88.63</c:v>
                </c:pt>
                <c:pt idx="5319">
                  <c:v>88.64</c:v>
                </c:pt>
                <c:pt idx="5320">
                  <c:v>88.66</c:v>
                </c:pt>
                <c:pt idx="5321">
                  <c:v>88.68</c:v>
                </c:pt>
                <c:pt idx="5322">
                  <c:v>88.69</c:v>
                </c:pt>
                <c:pt idx="5323">
                  <c:v>88.71</c:v>
                </c:pt>
                <c:pt idx="5324">
                  <c:v>88.73</c:v>
                </c:pt>
                <c:pt idx="5325">
                  <c:v>88.74</c:v>
                </c:pt>
                <c:pt idx="5326">
                  <c:v>88.76</c:v>
                </c:pt>
                <c:pt idx="5327">
                  <c:v>88.78</c:v>
                </c:pt>
                <c:pt idx="5328">
                  <c:v>88.79</c:v>
                </c:pt>
                <c:pt idx="5329">
                  <c:v>88.81</c:v>
                </c:pt>
                <c:pt idx="5330">
                  <c:v>88.83</c:v>
                </c:pt>
                <c:pt idx="5331">
                  <c:v>88.84</c:v>
                </c:pt>
                <c:pt idx="5332">
                  <c:v>88.86</c:v>
                </c:pt>
                <c:pt idx="5333">
                  <c:v>88.88</c:v>
                </c:pt>
                <c:pt idx="5334">
                  <c:v>88.89</c:v>
                </c:pt>
                <c:pt idx="5335">
                  <c:v>88.91</c:v>
                </c:pt>
                <c:pt idx="5336">
                  <c:v>88.93</c:v>
                </c:pt>
                <c:pt idx="5337">
                  <c:v>88.94</c:v>
                </c:pt>
                <c:pt idx="5338">
                  <c:v>88.96</c:v>
                </c:pt>
                <c:pt idx="5339">
                  <c:v>88.98</c:v>
                </c:pt>
                <c:pt idx="5340">
                  <c:v>88.99</c:v>
                </c:pt>
                <c:pt idx="5341">
                  <c:v>89.01</c:v>
                </c:pt>
                <c:pt idx="5342">
                  <c:v>89.03</c:v>
                </c:pt>
                <c:pt idx="5343">
                  <c:v>89.04</c:v>
                </c:pt>
                <c:pt idx="5344">
                  <c:v>89.06</c:v>
                </c:pt>
                <c:pt idx="5345">
                  <c:v>89.08</c:v>
                </c:pt>
                <c:pt idx="5346">
                  <c:v>89.09</c:v>
                </c:pt>
                <c:pt idx="5347">
                  <c:v>89.11</c:v>
                </c:pt>
                <c:pt idx="5348">
                  <c:v>89.13</c:v>
                </c:pt>
                <c:pt idx="5349">
                  <c:v>89.14</c:v>
                </c:pt>
                <c:pt idx="5350">
                  <c:v>89.16</c:v>
                </c:pt>
                <c:pt idx="5351">
                  <c:v>89.18</c:v>
                </c:pt>
                <c:pt idx="5352">
                  <c:v>89.19</c:v>
                </c:pt>
                <c:pt idx="5353">
                  <c:v>89.21</c:v>
                </c:pt>
                <c:pt idx="5354">
                  <c:v>89.23</c:v>
                </c:pt>
                <c:pt idx="5355">
                  <c:v>89.24</c:v>
                </c:pt>
                <c:pt idx="5356">
                  <c:v>89.26</c:v>
                </c:pt>
                <c:pt idx="5357">
                  <c:v>89.28</c:v>
                </c:pt>
                <c:pt idx="5358">
                  <c:v>89.29</c:v>
                </c:pt>
                <c:pt idx="5359">
                  <c:v>89.31</c:v>
                </c:pt>
                <c:pt idx="5360">
                  <c:v>89.33</c:v>
                </c:pt>
                <c:pt idx="5361">
                  <c:v>89.34</c:v>
                </c:pt>
                <c:pt idx="5362">
                  <c:v>89.36</c:v>
                </c:pt>
                <c:pt idx="5363">
                  <c:v>89.38</c:v>
                </c:pt>
                <c:pt idx="5364">
                  <c:v>89.39</c:v>
                </c:pt>
                <c:pt idx="5365">
                  <c:v>89.41</c:v>
                </c:pt>
                <c:pt idx="5366">
                  <c:v>89.43</c:v>
                </c:pt>
                <c:pt idx="5367">
                  <c:v>89.44</c:v>
                </c:pt>
                <c:pt idx="5368">
                  <c:v>89.46</c:v>
                </c:pt>
                <c:pt idx="5369">
                  <c:v>89.48</c:v>
                </c:pt>
                <c:pt idx="5370">
                  <c:v>89.49</c:v>
                </c:pt>
                <c:pt idx="5371">
                  <c:v>89.51</c:v>
                </c:pt>
                <c:pt idx="5372">
                  <c:v>89.53</c:v>
                </c:pt>
                <c:pt idx="5373">
                  <c:v>89.54</c:v>
                </c:pt>
                <c:pt idx="5374">
                  <c:v>89.56</c:v>
                </c:pt>
                <c:pt idx="5375">
                  <c:v>89.58</c:v>
                </c:pt>
                <c:pt idx="5376">
                  <c:v>89.59</c:v>
                </c:pt>
                <c:pt idx="5377">
                  <c:v>89.61</c:v>
                </c:pt>
                <c:pt idx="5378">
                  <c:v>89.63</c:v>
                </c:pt>
                <c:pt idx="5379">
                  <c:v>89.64</c:v>
                </c:pt>
                <c:pt idx="5380">
                  <c:v>89.66</c:v>
                </c:pt>
                <c:pt idx="5381">
                  <c:v>89.68</c:v>
                </c:pt>
                <c:pt idx="5382">
                  <c:v>89.69</c:v>
                </c:pt>
                <c:pt idx="5383">
                  <c:v>89.71</c:v>
                </c:pt>
                <c:pt idx="5384">
                  <c:v>89.73</c:v>
                </c:pt>
                <c:pt idx="5385">
                  <c:v>89.74</c:v>
                </c:pt>
                <c:pt idx="5386">
                  <c:v>89.76</c:v>
                </c:pt>
                <c:pt idx="5387">
                  <c:v>89.78</c:v>
                </c:pt>
                <c:pt idx="5388">
                  <c:v>89.79</c:v>
                </c:pt>
                <c:pt idx="5389">
                  <c:v>89.81</c:v>
                </c:pt>
                <c:pt idx="5390">
                  <c:v>89.83</c:v>
                </c:pt>
                <c:pt idx="5391">
                  <c:v>89.84</c:v>
                </c:pt>
                <c:pt idx="5392">
                  <c:v>89.86</c:v>
                </c:pt>
                <c:pt idx="5393">
                  <c:v>89.88</c:v>
                </c:pt>
                <c:pt idx="5394">
                  <c:v>89.89</c:v>
                </c:pt>
                <c:pt idx="5395">
                  <c:v>89.91</c:v>
                </c:pt>
                <c:pt idx="5396">
                  <c:v>89.93</c:v>
                </c:pt>
                <c:pt idx="5397">
                  <c:v>89.94</c:v>
                </c:pt>
                <c:pt idx="5398">
                  <c:v>89.96</c:v>
                </c:pt>
                <c:pt idx="5399">
                  <c:v>89.98</c:v>
                </c:pt>
                <c:pt idx="5400">
                  <c:v>89.99</c:v>
                </c:pt>
                <c:pt idx="5401">
                  <c:v>90.01</c:v>
                </c:pt>
                <c:pt idx="5402">
                  <c:v>90.03</c:v>
                </c:pt>
                <c:pt idx="5403">
                  <c:v>90.04</c:v>
                </c:pt>
                <c:pt idx="5404">
                  <c:v>90.06</c:v>
                </c:pt>
                <c:pt idx="5405">
                  <c:v>90.08</c:v>
                </c:pt>
                <c:pt idx="5406">
                  <c:v>90.09</c:v>
                </c:pt>
                <c:pt idx="5407">
                  <c:v>90.11</c:v>
                </c:pt>
                <c:pt idx="5408">
                  <c:v>90.13</c:v>
                </c:pt>
                <c:pt idx="5409">
                  <c:v>90.14</c:v>
                </c:pt>
                <c:pt idx="5410">
                  <c:v>90.16</c:v>
                </c:pt>
                <c:pt idx="5411">
                  <c:v>90.18</c:v>
                </c:pt>
                <c:pt idx="5412">
                  <c:v>90.19</c:v>
                </c:pt>
                <c:pt idx="5413">
                  <c:v>90.21</c:v>
                </c:pt>
                <c:pt idx="5414">
                  <c:v>90.23</c:v>
                </c:pt>
                <c:pt idx="5415">
                  <c:v>90.24</c:v>
                </c:pt>
                <c:pt idx="5416">
                  <c:v>90.26</c:v>
                </c:pt>
                <c:pt idx="5417">
                  <c:v>90.28</c:v>
                </c:pt>
                <c:pt idx="5418">
                  <c:v>90.29</c:v>
                </c:pt>
                <c:pt idx="5419">
                  <c:v>90.31</c:v>
                </c:pt>
                <c:pt idx="5420">
                  <c:v>90.33</c:v>
                </c:pt>
                <c:pt idx="5421">
                  <c:v>90.34</c:v>
                </c:pt>
                <c:pt idx="5422">
                  <c:v>90.36</c:v>
                </c:pt>
                <c:pt idx="5423">
                  <c:v>90.38</c:v>
                </c:pt>
                <c:pt idx="5424">
                  <c:v>90.39</c:v>
                </c:pt>
                <c:pt idx="5425">
                  <c:v>90.41</c:v>
                </c:pt>
                <c:pt idx="5426">
                  <c:v>90.43</c:v>
                </c:pt>
                <c:pt idx="5427">
                  <c:v>90.44</c:v>
                </c:pt>
                <c:pt idx="5428">
                  <c:v>90.46</c:v>
                </c:pt>
                <c:pt idx="5429">
                  <c:v>90.48</c:v>
                </c:pt>
                <c:pt idx="5430">
                  <c:v>90.49</c:v>
                </c:pt>
                <c:pt idx="5431">
                  <c:v>90.51</c:v>
                </c:pt>
                <c:pt idx="5432">
                  <c:v>90.53</c:v>
                </c:pt>
                <c:pt idx="5433">
                  <c:v>90.54</c:v>
                </c:pt>
                <c:pt idx="5434">
                  <c:v>90.56</c:v>
                </c:pt>
                <c:pt idx="5435">
                  <c:v>90.58</c:v>
                </c:pt>
                <c:pt idx="5436">
                  <c:v>90.59</c:v>
                </c:pt>
                <c:pt idx="5437">
                  <c:v>90.61</c:v>
                </c:pt>
                <c:pt idx="5438">
                  <c:v>90.63</c:v>
                </c:pt>
                <c:pt idx="5439">
                  <c:v>90.64</c:v>
                </c:pt>
                <c:pt idx="5440">
                  <c:v>90.66</c:v>
                </c:pt>
                <c:pt idx="5441">
                  <c:v>90.68</c:v>
                </c:pt>
                <c:pt idx="5442">
                  <c:v>90.69</c:v>
                </c:pt>
                <c:pt idx="5443">
                  <c:v>90.71</c:v>
                </c:pt>
                <c:pt idx="5444">
                  <c:v>90.73</c:v>
                </c:pt>
                <c:pt idx="5445">
                  <c:v>90.74</c:v>
                </c:pt>
                <c:pt idx="5446">
                  <c:v>90.76</c:v>
                </c:pt>
                <c:pt idx="5447">
                  <c:v>90.78</c:v>
                </c:pt>
                <c:pt idx="5448">
                  <c:v>90.79</c:v>
                </c:pt>
                <c:pt idx="5449">
                  <c:v>90.81</c:v>
                </c:pt>
                <c:pt idx="5450">
                  <c:v>90.83</c:v>
                </c:pt>
                <c:pt idx="5451">
                  <c:v>90.84</c:v>
                </c:pt>
                <c:pt idx="5452">
                  <c:v>90.86</c:v>
                </c:pt>
                <c:pt idx="5453">
                  <c:v>90.88</c:v>
                </c:pt>
                <c:pt idx="5454">
                  <c:v>90.89</c:v>
                </c:pt>
                <c:pt idx="5455">
                  <c:v>90.91</c:v>
                </c:pt>
                <c:pt idx="5456">
                  <c:v>90.93</c:v>
                </c:pt>
                <c:pt idx="5457">
                  <c:v>90.94</c:v>
                </c:pt>
                <c:pt idx="5458">
                  <c:v>90.96</c:v>
                </c:pt>
                <c:pt idx="5459">
                  <c:v>90.98</c:v>
                </c:pt>
                <c:pt idx="5460">
                  <c:v>90.99</c:v>
                </c:pt>
                <c:pt idx="5461">
                  <c:v>91.01</c:v>
                </c:pt>
                <c:pt idx="5462">
                  <c:v>91.03</c:v>
                </c:pt>
                <c:pt idx="5463">
                  <c:v>91.04</c:v>
                </c:pt>
                <c:pt idx="5464">
                  <c:v>91.06</c:v>
                </c:pt>
                <c:pt idx="5465">
                  <c:v>91.08</c:v>
                </c:pt>
                <c:pt idx="5466">
                  <c:v>91.09</c:v>
                </c:pt>
                <c:pt idx="5467">
                  <c:v>91.11</c:v>
                </c:pt>
                <c:pt idx="5468">
                  <c:v>91.13</c:v>
                </c:pt>
                <c:pt idx="5469">
                  <c:v>91.14</c:v>
                </c:pt>
                <c:pt idx="5470">
                  <c:v>91.16</c:v>
                </c:pt>
                <c:pt idx="5471">
                  <c:v>91.18</c:v>
                </c:pt>
                <c:pt idx="5472">
                  <c:v>91.19</c:v>
                </c:pt>
                <c:pt idx="5473">
                  <c:v>91.21</c:v>
                </c:pt>
                <c:pt idx="5474">
                  <c:v>91.23</c:v>
                </c:pt>
                <c:pt idx="5475">
                  <c:v>91.24</c:v>
                </c:pt>
                <c:pt idx="5476">
                  <c:v>91.26</c:v>
                </c:pt>
                <c:pt idx="5477">
                  <c:v>91.28</c:v>
                </c:pt>
                <c:pt idx="5478">
                  <c:v>91.29</c:v>
                </c:pt>
                <c:pt idx="5479">
                  <c:v>91.31</c:v>
                </c:pt>
                <c:pt idx="5480">
                  <c:v>91.33</c:v>
                </c:pt>
                <c:pt idx="5481">
                  <c:v>91.34</c:v>
                </c:pt>
                <c:pt idx="5482">
                  <c:v>91.36</c:v>
                </c:pt>
                <c:pt idx="5483">
                  <c:v>91.38</c:v>
                </c:pt>
                <c:pt idx="5484">
                  <c:v>91.39</c:v>
                </c:pt>
                <c:pt idx="5485">
                  <c:v>91.41</c:v>
                </c:pt>
                <c:pt idx="5486">
                  <c:v>91.43</c:v>
                </c:pt>
                <c:pt idx="5487">
                  <c:v>91.44</c:v>
                </c:pt>
                <c:pt idx="5488">
                  <c:v>91.46</c:v>
                </c:pt>
                <c:pt idx="5489">
                  <c:v>91.48</c:v>
                </c:pt>
                <c:pt idx="5490">
                  <c:v>91.49</c:v>
                </c:pt>
                <c:pt idx="5491">
                  <c:v>91.51</c:v>
                </c:pt>
                <c:pt idx="5492">
                  <c:v>91.53</c:v>
                </c:pt>
                <c:pt idx="5493">
                  <c:v>91.54</c:v>
                </c:pt>
                <c:pt idx="5494">
                  <c:v>91.56</c:v>
                </c:pt>
                <c:pt idx="5495">
                  <c:v>91.58</c:v>
                </c:pt>
                <c:pt idx="5496">
                  <c:v>91.59</c:v>
                </c:pt>
                <c:pt idx="5497">
                  <c:v>91.61</c:v>
                </c:pt>
                <c:pt idx="5498">
                  <c:v>91.63</c:v>
                </c:pt>
                <c:pt idx="5499">
                  <c:v>91.64</c:v>
                </c:pt>
                <c:pt idx="5500">
                  <c:v>91.66</c:v>
                </c:pt>
                <c:pt idx="5501">
                  <c:v>91.68</c:v>
                </c:pt>
                <c:pt idx="5502">
                  <c:v>91.69</c:v>
                </c:pt>
                <c:pt idx="5503">
                  <c:v>91.71</c:v>
                </c:pt>
                <c:pt idx="5504">
                  <c:v>91.73</c:v>
                </c:pt>
                <c:pt idx="5505">
                  <c:v>91.74</c:v>
                </c:pt>
                <c:pt idx="5506">
                  <c:v>91.76</c:v>
                </c:pt>
                <c:pt idx="5507">
                  <c:v>91.78</c:v>
                </c:pt>
                <c:pt idx="5508">
                  <c:v>91.79</c:v>
                </c:pt>
                <c:pt idx="5509">
                  <c:v>91.81</c:v>
                </c:pt>
                <c:pt idx="5510">
                  <c:v>91.83</c:v>
                </c:pt>
                <c:pt idx="5511">
                  <c:v>91.84</c:v>
                </c:pt>
                <c:pt idx="5512">
                  <c:v>91.86</c:v>
                </c:pt>
                <c:pt idx="5513">
                  <c:v>91.88</c:v>
                </c:pt>
                <c:pt idx="5514">
                  <c:v>91.89</c:v>
                </c:pt>
                <c:pt idx="5515">
                  <c:v>91.91</c:v>
                </c:pt>
                <c:pt idx="5516">
                  <c:v>91.93</c:v>
                </c:pt>
                <c:pt idx="5517">
                  <c:v>91.94</c:v>
                </c:pt>
                <c:pt idx="5518">
                  <c:v>91.96</c:v>
                </c:pt>
                <c:pt idx="5519">
                  <c:v>91.98</c:v>
                </c:pt>
                <c:pt idx="5520">
                  <c:v>91.99</c:v>
                </c:pt>
                <c:pt idx="5521">
                  <c:v>92.01</c:v>
                </c:pt>
                <c:pt idx="5522">
                  <c:v>92.03</c:v>
                </c:pt>
                <c:pt idx="5523">
                  <c:v>92.04</c:v>
                </c:pt>
                <c:pt idx="5524">
                  <c:v>92.06</c:v>
                </c:pt>
                <c:pt idx="5525">
                  <c:v>92.08</c:v>
                </c:pt>
                <c:pt idx="5526">
                  <c:v>92.09</c:v>
                </c:pt>
                <c:pt idx="5527">
                  <c:v>92.11</c:v>
                </c:pt>
                <c:pt idx="5528">
                  <c:v>92.13</c:v>
                </c:pt>
                <c:pt idx="5529">
                  <c:v>92.14</c:v>
                </c:pt>
                <c:pt idx="5530">
                  <c:v>92.16</c:v>
                </c:pt>
                <c:pt idx="5531">
                  <c:v>92.18</c:v>
                </c:pt>
                <c:pt idx="5532">
                  <c:v>92.19</c:v>
                </c:pt>
                <c:pt idx="5533">
                  <c:v>92.21</c:v>
                </c:pt>
                <c:pt idx="5534">
                  <c:v>92.23</c:v>
                </c:pt>
                <c:pt idx="5535">
                  <c:v>92.24</c:v>
                </c:pt>
                <c:pt idx="5536">
                  <c:v>92.26</c:v>
                </c:pt>
                <c:pt idx="5537">
                  <c:v>92.28</c:v>
                </c:pt>
                <c:pt idx="5538">
                  <c:v>92.29</c:v>
                </c:pt>
                <c:pt idx="5539">
                  <c:v>92.31</c:v>
                </c:pt>
                <c:pt idx="5540">
                  <c:v>92.33</c:v>
                </c:pt>
                <c:pt idx="5541">
                  <c:v>92.34</c:v>
                </c:pt>
                <c:pt idx="5542">
                  <c:v>92.36</c:v>
                </c:pt>
                <c:pt idx="5543">
                  <c:v>92.38</c:v>
                </c:pt>
                <c:pt idx="5544">
                  <c:v>92.39</c:v>
                </c:pt>
                <c:pt idx="5545">
                  <c:v>92.41</c:v>
                </c:pt>
                <c:pt idx="5546">
                  <c:v>92.43</c:v>
                </c:pt>
                <c:pt idx="5547">
                  <c:v>92.44</c:v>
                </c:pt>
                <c:pt idx="5548">
                  <c:v>92.46</c:v>
                </c:pt>
                <c:pt idx="5549">
                  <c:v>92.48</c:v>
                </c:pt>
                <c:pt idx="5550">
                  <c:v>92.49</c:v>
                </c:pt>
                <c:pt idx="5551">
                  <c:v>92.51</c:v>
                </c:pt>
                <c:pt idx="5552">
                  <c:v>92.53</c:v>
                </c:pt>
                <c:pt idx="5553">
                  <c:v>92.54</c:v>
                </c:pt>
                <c:pt idx="5554">
                  <c:v>92.56</c:v>
                </c:pt>
                <c:pt idx="5555">
                  <c:v>92.58</c:v>
                </c:pt>
                <c:pt idx="5556">
                  <c:v>92.59</c:v>
                </c:pt>
                <c:pt idx="5557">
                  <c:v>92.61</c:v>
                </c:pt>
                <c:pt idx="5558">
                  <c:v>92.63</c:v>
                </c:pt>
                <c:pt idx="5559">
                  <c:v>92.64</c:v>
                </c:pt>
                <c:pt idx="5560">
                  <c:v>92.66</c:v>
                </c:pt>
                <c:pt idx="5561">
                  <c:v>92.68</c:v>
                </c:pt>
                <c:pt idx="5562">
                  <c:v>92.69</c:v>
                </c:pt>
                <c:pt idx="5563">
                  <c:v>92.71</c:v>
                </c:pt>
                <c:pt idx="5564">
                  <c:v>92.73</c:v>
                </c:pt>
                <c:pt idx="5565">
                  <c:v>92.74</c:v>
                </c:pt>
                <c:pt idx="5566">
                  <c:v>92.76</c:v>
                </c:pt>
                <c:pt idx="5567">
                  <c:v>92.78</c:v>
                </c:pt>
                <c:pt idx="5568">
                  <c:v>92.79</c:v>
                </c:pt>
                <c:pt idx="5569">
                  <c:v>92.81</c:v>
                </c:pt>
                <c:pt idx="5570">
                  <c:v>92.83</c:v>
                </c:pt>
                <c:pt idx="5571">
                  <c:v>92.84</c:v>
                </c:pt>
                <c:pt idx="5572">
                  <c:v>92.86</c:v>
                </c:pt>
                <c:pt idx="5573">
                  <c:v>92.88</c:v>
                </c:pt>
                <c:pt idx="5574">
                  <c:v>92.89</c:v>
                </c:pt>
                <c:pt idx="5575">
                  <c:v>92.91</c:v>
                </c:pt>
                <c:pt idx="5576">
                  <c:v>92.93</c:v>
                </c:pt>
                <c:pt idx="5577">
                  <c:v>92.94</c:v>
                </c:pt>
                <c:pt idx="5578">
                  <c:v>92.96</c:v>
                </c:pt>
                <c:pt idx="5579">
                  <c:v>92.98</c:v>
                </c:pt>
                <c:pt idx="5580">
                  <c:v>92.99</c:v>
                </c:pt>
                <c:pt idx="5581">
                  <c:v>93.01</c:v>
                </c:pt>
                <c:pt idx="5582">
                  <c:v>93.03</c:v>
                </c:pt>
                <c:pt idx="5583">
                  <c:v>93.04</c:v>
                </c:pt>
                <c:pt idx="5584">
                  <c:v>93.06</c:v>
                </c:pt>
                <c:pt idx="5585">
                  <c:v>93.08</c:v>
                </c:pt>
                <c:pt idx="5586">
                  <c:v>93.09</c:v>
                </c:pt>
                <c:pt idx="5587">
                  <c:v>93.11</c:v>
                </c:pt>
                <c:pt idx="5588">
                  <c:v>93.13</c:v>
                </c:pt>
                <c:pt idx="5589">
                  <c:v>93.14</c:v>
                </c:pt>
                <c:pt idx="5590">
                  <c:v>93.16</c:v>
                </c:pt>
                <c:pt idx="5591">
                  <c:v>93.18</c:v>
                </c:pt>
                <c:pt idx="5592">
                  <c:v>93.19</c:v>
                </c:pt>
                <c:pt idx="5593">
                  <c:v>93.21</c:v>
                </c:pt>
                <c:pt idx="5594">
                  <c:v>93.23</c:v>
                </c:pt>
                <c:pt idx="5595">
                  <c:v>93.24</c:v>
                </c:pt>
                <c:pt idx="5596">
                  <c:v>93.26</c:v>
                </c:pt>
                <c:pt idx="5597">
                  <c:v>93.28</c:v>
                </c:pt>
                <c:pt idx="5598">
                  <c:v>93.29</c:v>
                </c:pt>
                <c:pt idx="5599">
                  <c:v>93.31</c:v>
                </c:pt>
                <c:pt idx="5600">
                  <c:v>93.33</c:v>
                </c:pt>
                <c:pt idx="5601">
                  <c:v>93.34</c:v>
                </c:pt>
                <c:pt idx="5602">
                  <c:v>93.36</c:v>
                </c:pt>
                <c:pt idx="5603">
                  <c:v>93.38</c:v>
                </c:pt>
                <c:pt idx="5604">
                  <c:v>93.39</c:v>
                </c:pt>
                <c:pt idx="5605">
                  <c:v>93.41</c:v>
                </c:pt>
                <c:pt idx="5606">
                  <c:v>93.43</c:v>
                </c:pt>
                <c:pt idx="5607">
                  <c:v>93.44</c:v>
                </c:pt>
                <c:pt idx="5608">
                  <c:v>93.46</c:v>
                </c:pt>
                <c:pt idx="5609">
                  <c:v>93.48</c:v>
                </c:pt>
                <c:pt idx="5610">
                  <c:v>93.49</c:v>
                </c:pt>
                <c:pt idx="5611">
                  <c:v>93.51</c:v>
                </c:pt>
                <c:pt idx="5612">
                  <c:v>93.53</c:v>
                </c:pt>
                <c:pt idx="5613">
                  <c:v>93.54</c:v>
                </c:pt>
                <c:pt idx="5614">
                  <c:v>93.56</c:v>
                </c:pt>
                <c:pt idx="5615">
                  <c:v>93.58</c:v>
                </c:pt>
                <c:pt idx="5616">
                  <c:v>93.59</c:v>
                </c:pt>
                <c:pt idx="5617">
                  <c:v>93.61</c:v>
                </c:pt>
                <c:pt idx="5618">
                  <c:v>93.63</c:v>
                </c:pt>
                <c:pt idx="5619">
                  <c:v>93.64</c:v>
                </c:pt>
                <c:pt idx="5620">
                  <c:v>93.66</c:v>
                </c:pt>
                <c:pt idx="5621">
                  <c:v>93.68</c:v>
                </c:pt>
                <c:pt idx="5622">
                  <c:v>93.69</c:v>
                </c:pt>
                <c:pt idx="5623">
                  <c:v>93.71</c:v>
                </c:pt>
                <c:pt idx="5624">
                  <c:v>93.73</c:v>
                </c:pt>
                <c:pt idx="5625">
                  <c:v>93.74</c:v>
                </c:pt>
                <c:pt idx="5626">
                  <c:v>93.76</c:v>
                </c:pt>
                <c:pt idx="5627">
                  <c:v>93.78</c:v>
                </c:pt>
                <c:pt idx="5628">
                  <c:v>93.79</c:v>
                </c:pt>
                <c:pt idx="5629">
                  <c:v>93.81</c:v>
                </c:pt>
                <c:pt idx="5630">
                  <c:v>93.83</c:v>
                </c:pt>
                <c:pt idx="5631">
                  <c:v>93.84</c:v>
                </c:pt>
                <c:pt idx="5632">
                  <c:v>93.86</c:v>
                </c:pt>
                <c:pt idx="5633">
                  <c:v>93.88</c:v>
                </c:pt>
                <c:pt idx="5634">
                  <c:v>93.89</c:v>
                </c:pt>
                <c:pt idx="5635">
                  <c:v>93.91</c:v>
                </c:pt>
                <c:pt idx="5636">
                  <c:v>93.93</c:v>
                </c:pt>
                <c:pt idx="5637">
                  <c:v>93.94</c:v>
                </c:pt>
                <c:pt idx="5638">
                  <c:v>93.96</c:v>
                </c:pt>
                <c:pt idx="5639">
                  <c:v>93.98</c:v>
                </c:pt>
                <c:pt idx="5640">
                  <c:v>93.99</c:v>
                </c:pt>
                <c:pt idx="5641">
                  <c:v>94.01</c:v>
                </c:pt>
                <c:pt idx="5642">
                  <c:v>94.03</c:v>
                </c:pt>
                <c:pt idx="5643">
                  <c:v>94.04</c:v>
                </c:pt>
                <c:pt idx="5644">
                  <c:v>94.06</c:v>
                </c:pt>
                <c:pt idx="5645">
                  <c:v>94.08</c:v>
                </c:pt>
                <c:pt idx="5646">
                  <c:v>94.09</c:v>
                </c:pt>
                <c:pt idx="5647">
                  <c:v>94.11</c:v>
                </c:pt>
                <c:pt idx="5648">
                  <c:v>94.13</c:v>
                </c:pt>
                <c:pt idx="5649">
                  <c:v>94.14</c:v>
                </c:pt>
                <c:pt idx="5650">
                  <c:v>94.16</c:v>
                </c:pt>
                <c:pt idx="5651">
                  <c:v>94.18</c:v>
                </c:pt>
                <c:pt idx="5652">
                  <c:v>94.19</c:v>
                </c:pt>
                <c:pt idx="5653">
                  <c:v>94.21</c:v>
                </c:pt>
                <c:pt idx="5654">
                  <c:v>94.23</c:v>
                </c:pt>
                <c:pt idx="5655">
                  <c:v>94.24</c:v>
                </c:pt>
                <c:pt idx="5656">
                  <c:v>94.26</c:v>
                </c:pt>
                <c:pt idx="5657">
                  <c:v>94.28</c:v>
                </c:pt>
                <c:pt idx="5658">
                  <c:v>94.29</c:v>
                </c:pt>
                <c:pt idx="5659">
                  <c:v>94.31</c:v>
                </c:pt>
                <c:pt idx="5660">
                  <c:v>94.33</c:v>
                </c:pt>
                <c:pt idx="5661">
                  <c:v>94.34</c:v>
                </c:pt>
                <c:pt idx="5662">
                  <c:v>94.36</c:v>
                </c:pt>
                <c:pt idx="5663">
                  <c:v>94.38</c:v>
                </c:pt>
                <c:pt idx="5664">
                  <c:v>94.39</c:v>
                </c:pt>
                <c:pt idx="5665">
                  <c:v>94.41</c:v>
                </c:pt>
                <c:pt idx="5666">
                  <c:v>94.43</c:v>
                </c:pt>
                <c:pt idx="5667">
                  <c:v>94.44</c:v>
                </c:pt>
                <c:pt idx="5668">
                  <c:v>94.46</c:v>
                </c:pt>
                <c:pt idx="5669">
                  <c:v>94.48</c:v>
                </c:pt>
                <c:pt idx="5670">
                  <c:v>94.49</c:v>
                </c:pt>
                <c:pt idx="5671">
                  <c:v>94.51</c:v>
                </c:pt>
                <c:pt idx="5672">
                  <c:v>94.53</c:v>
                </c:pt>
                <c:pt idx="5673">
                  <c:v>94.54</c:v>
                </c:pt>
                <c:pt idx="5674">
                  <c:v>94.56</c:v>
                </c:pt>
                <c:pt idx="5675">
                  <c:v>94.58</c:v>
                </c:pt>
                <c:pt idx="5676">
                  <c:v>94.59</c:v>
                </c:pt>
                <c:pt idx="5677">
                  <c:v>94.61</c:v>
                </c:pt>
                <c:pt idx="5678">
                  <c:v>94.63</c:v>
                </c:pt>
                <c:pt idx="5679">
                  <c:v>94.64</c:v>
                </c:pt>
                <c:pt idx="5680">
                  <c:v>94.66</c:v>
                </c:pt>
                <c:pt idx="5681">
                  <c:v>94.68</c:v>
                </c:pt>
                <c:pt idx="5682">
                  <c:v>94.69</c:v>
                </c:pt>
                <c:pt idx="5683">
                  <c:v>94.71</c:v>
                </c:pt>
                <c:pt idx="5684">
                  <c:v>94.73</c:v>
                </c:pt>
                <c:pt idx="5685">
                  <c:v>94.74</c:v>
                </c:pt>
                <c:pt idx="5686">
                  <c:v>94.76</c:v>
                </c:pt>
                <c:pt idx="5687">
                  <c:v>94.78</c:v>
                </c:pt>
                <c:pt idx="5688">
                  <c:v>94.79</c:v>
                </c:pt>
                <c:pt idx="5689">
                  <c:v>94.81</c:v>
                </c:pt>
                <c:pt idx="5690">
                  <c:v>94.83</c:v>
                </c:pt>
                <c:pt idx="5691">
                  <c:v>94.84</c:v>
                </c:pt>
                <c:pt idx="5692">
                  <c:v>94.86</c:v>
                </c:pt>
                <c:pt idx="5693">
                  <c:v>94.88</c:v>
                </c:pt>
                <c:pt idx="5694">
                  <c:v>94.89</c:v>
                </c:pt>
                <c:pt idx="5695">
                  <c:v>94.91</c:v>
                </c:pt>
                <c:pt idx="5696">
                  <c:v>94.93</c:v>
                </c:pt>
                <c:pt idx="5697">
                  <c:v>94.94</c:v>
                </c:pt>
                <c:pt idx="5698">
                  <c:v>94.96</c:v>
                </c:pt>
                <c:pt idx="5699">
                  <c:v>94.98</c:v>
                </c:pt>
                <c:pt idx="5700">
                  <c:v>94.99</c:v>
                </c:pt>
                <c:pt idx="5701">
                  <c:v>95.01</c:v>
                </c:pt>
                <c:pt idx="5702">
                  <c:v>95.03</c:v>
                </c:pt>
                <c:pt idx="5703">
                  <c:v>95.04</c:v>
                </c:pt>
                <c:pt idx="5704">
                  <c:v>95.06</c:v>
                </c:pt>
                <c:pt idx="5705">
                  <c:v>95.08</c:v>
                </c:pt>
                <c:pt idx="5706">
                  <c:v>95.09</c:v>
                </c:pt>
                <c:pt idx="5707">
                  <c:v>95.11</c:v>
                </c:pt>
                <c:pt idx="5708">
                  <c:v>95.13</c:v>
                </c:pt>
                <c:pt idx="5709">
                  <c:v>95.14</c:v>
                </c:pt>
                <c:pt idx="5710">
                  <c:v>95.16</c:v>
                </c:pt>
                <c:pt idx="5711">
                  <c:v>95.18</c:v>
                </c:pt>
                <c:pt idx="5712">
                  <c:v>95.19</c:v>
                </c:pt>
                <c:pt idx="5713">
                  <c:v>95.21</c:v>
                </c:pt>
                <c:pt idx="5714">
                  <c:v>95.23</c:v>
                </c:pt>
                <c:pt idx="5715">
                  <c:v>95.24</c:v>
                </c:pt>
                <c:pt idx="5716">
                  <c:v>95.26</c:v>
                </c:pt>
                <c:pt idx="5717">
                  <c:v>95.28</c:v>
                </c:pt>
                <c:pt idx="5718">
                  <c:v>95.29</c:v>
                </c:pt>
                <c:pt idx="5719">
                  <c:v>95.31</c:v>
                </c:pt>
                <c:pt idx="5720">
                  <c:v>95.33</c:v>
                </c:pt>
                <c:pt idx="5721">
                  <c:v>95.34</c:v>
                </c:pt>
                <c:pt idx="5722">
                  <c:v>95.36</c:v>
                </c:pt>
                <c:pt idx="5723">
                  <c:v>95.38</c:v>
                </c:pt>
                <c:pt idx="5724">
                  <c:v>95.39</c:v>
                </c:pt>
                <c:pt idx="5725">
                  <c:v>95.41</c:v>
                </c:pt>
                <c:pt idx="5726">
                  <c:v>95.43</c:v>
                </c:pt>
                <c:pt idx="5727">
                  <c:v>95.44</c:v>
                </c:pt>
                <c:pt idx="5728">
                  <c:v>95.46</c:v>
                </c:pt>
                <c:pt idx="5729">
                  <c:v>95.48</c:v>
                </c:pt>
                <c:pt idx="5730">
                  <c:v>95.49</c:v>
                </c:pt>
                <c:pt idx="5731">
                  <c:v>95.51</c:v>
                </c:pt>
                <c:pt idx="5732">
                  <c:v>95.53</c:v>
                </c:pt>
                <c:pt idx="5733">
                  <c:v>95.54</c:v>
                </c:pt>
                <c:pt idx="5734">
                  <c:v>95.56</c:v>
                </c:pt>
                <c:pt idx="5735">
                  <c:v>95.58</c:v>
                </c:pt>
                <c:pt idx="5736">
                  <c:v>95.59</c:v>
                </c:pt>
                <c:pt idx="5737">
                  <c:v>95.61</c:v>
                </c:pt>
                <c:pt idx="5738">
                  <c:v>95.63</c:v>
                </c:pt>
                <c:pt idx="5739">
                  <c:v>95.64</c:v>
                </c:pt>
                <c:pt idx="5740">
                  <c:v>95.66</c:v>
                </c:pt>
                <c:pt idx="5741">
                  <c:v>95.68</c:v>
                </c:pt>
                <c:pt idx="5742">
                  <c:v>95.69</c:v>
                </c:pt>
                <c:pt idx="5743">
                  <c:v>95.71</c:v>
                </c:pt>
                <c:pt idx="5744">
                  <c:v>95.73</c:v>
                </c:pt>
                <c:pt idx="5745">
                  <c:v>95.74</c:v>
                </c:pt>
                <c:pt idx="5746">
                  <c:v>95.76</c:v>
                </c:pt>
                <c:pt idx="5747">
                  <c:v>95.78</c:v>
                </c:pt>
                <c:pt idx="5748">
                  <c:v>95.79</c:v>
                </c:pt>
                <c:pt idx="5749">
                  <c:v>95.81</c:v>
                </c:pt>
                <c:pt idx="5750">
                  <c:v>95.83</c:v>
                </c:pt>
                <c:pt idx="5751">
                  <c:v>95.84</c:v>
                </c:pt>
                <c:pt idx="5752">
                  <c:v>95.86</c:v>
                </c:pt>
                <c:pt idx="5753">
                  <c:v>95.88</c:v>
                </c:pt>
                <c:pt idx="5754">
                  <c:v>95.89</c:v>
                </c:pt>
                <c:pt idx="5755">
                  <c:v>95.91</c:v>
                </c:pt>
                <c:pt idx="5756">
                  <c:v>95.93</c:v>
                </c:pt>
                <c:pt idx="5757">
                  <c:v>95.94</c:v>
                </c:pt>
                <c:pt idx="5758">
                  <c:v>95.96</c:v>
                </c:pt>
                <c:pt idx="5759">
                  <c:v>95.98</c:v>
                </c:pt>
                <c:pt idx="5760">
                  <c:v>95.99</c:v>
                </c:pt>
                <c:pt idx="5761">
                  <c:v>96.01</c:v>
                </c:pt>
                <c:pt idx="5762">
                  <c:v>96.03</c:v>
                </c:pt>
                <c:pt idx="5763">
                  <c:v>96.04</c:v>
                </c:pt>
                <c:pt idx="5764">
                  <c:v>96.06</c:v>
                </c:pt>
                <c:pt idx="5765">
                  <c:v>96.08</c:v>
                </c:pt>
                <c:pt idx="5766">
                  <c:v>96.09</c:v>
                </c:pt>
                <c:pt idx="5767">
                  <c:v>96.11</c:v>
                </c:pt>
                <c:pt idx="5768">
                  <c:v>96.13</c:v>
                </c:pt>
                <c:pt idx="5769">
                  <c:v>96.14</c:v>
                </c:pt>
                <c:pt idx="5770">
                  <c:v>96.16</c:v>
                </c:pt>
                <c:pt idx="5771">
                  <c:v>96.18</c:v>
                </c:pt>
                <c:pt idx="5772">
                  <c:v>96.19</c:v>
                </c:pt>
                <c:pt idx="5773">
                  <c:v>96.21</c:v>
                </c:pt>
                <c:pt idx="5774">
                  <c:v>96.23</c:v>
                </c:pt>
                <c:pt idx="5775">
                  <c:v>96.24</c:v>
                </c:pt>
                <c:pt idx="5776">
                  <c:v>96.26</c:v>
                </c:pt>
                <c:pt idx="5777">
                  <c:v>96.28</c:v>
                </c:pt>
                <c:pt idx="5778">
                  <c:v>96.29</c:v>
                </c:pt>
                <c:pt idx="5779">
                  <c:v>96.31</c:v>
                </c:pt>
                <c:pt idx="5780">
                  <c:v>96.33</c:v>
                </c:pt>
                <c:pt idx="5781">
                  <c:v>96.34</c:v>
                </c:pt>
                <c:pt idx="5782">
                  <c:v>96.36</c:v>
                </c:pt>
                <c:pt idx="5783">
                  <c:v>96.38</c:v>
                </c:pt>
                <c:pt idx="5784">
                  <c:v>96.39</c:v>
                </c:pt>
                <c:pt idx="5785">
                  <c:v>96.41</c:v>
                </c:pt>
                <c:pt idx="5786">
                  <c:v>96.43</c:v>
                </c:pt>
                <c:pt idx="5787">
                  <c:v>96.44</c:v>
                </c:pt>
                <c:pt idx="5788">
                  <c:v>96.46</c:v>
                </c:pt>
                <c:pt idx="5789">
                  <c:v>96.48</c:v>
                </c:pt>
                <c:pt idx="5790">
                  <c:v>96.49</c:v>
                </c:pt>
                <c:pt idx="5791">
                  <c:v>96.51</c:v>
                </c:pt>
                <c:pt idx="5792">
                  <c:v>96.53</c:v>
                </c:pt>
                <c:pt idx="5793">
                  <c:v>96.54</c:v>
                </c:pt>
                <c:pt idx="5794">
                  <c:v>96.56</c:v>
                </c:pt>
                <c:pt idx="5795">
                  <c:v>96.58</c:v>
                </c:pt>
                <c:pt idx="5796">
                  <c:v>96.59</c:v>
                </c:pt>
                <c:pt idx="5797">
                  <c:v>96.61</c:v>
                </c:pt>
                <c:pt idx="5798">
                  <c:v>96.63</c:v>
                </c:pt>
                <c:pt idx="5799">
                  <c:v>96.64</c:v>
                </c:pt>
                <c:pt idx="5800">
                  <c:v>96.66</c:v>
                </c:pt>
                <c:pt idx="5801">
                  <c:v>96.68</c:v>
                </c:pt>
                <c:pt idx="5802">
                  <c:v>96.69</c:v>
                </c:pt>
                <c:pt idx="5803">
                  <c:v>96.71</c:v>
                </c:pt>
                <c:pt idx="5804">
                  <c:v>96.73</c:v>
                </c:pt>
                <c:pt idx="5805">
                  <c:v>96.74</c:v>
                </c:pt>
                <c:pt idx="5806">
                  <c:v>96.76</c:v>
                </c:pt>
                <c:pt idx="5807">
                  <c:v>96.78</c:v>
                </c:pt>
                <c:pt idx="5808">
                  <c:v>96.79</c:v>
                </c:pt>
                <c:pt idx="5809">
                  <c:v>96.81</c:v>
                </c:pt>
                <c:pt idx="5810">
                  <c:v>96.83</c:v>
                </c:pt>
                <c:pt idx="5811">
                  <c:v>96.84</c:v>
                </c:pt>
                <c:pt idx="5812">
                  <c:v>96.86</c:v>
                </c:pt>
                <c:pt idx="5813">
                  <c:v>96.88</c:v>
                </c:pt>
                <c:pt idx="5814">
                  <c:v>96.89</c:v>
                </c:pt>
                <c:pt idx="5815">
                  <c:v>96.91</c:v>
                </c:pt>
                <c:pt idx="5816">
                  <c:v>96.93</c:v>
                </c:pt>
                <c:pt idx="5817">
                  <c:v>96.94</c:v>
                </c:pt>
                <c:pt idx="5818">
                  <c:v>96.96</c:v>
                </c:pt>
                <c:pt idx="5819">
                  <c:v>96.98</c:v>
                </c:pt>
                <c:pt idx="5820">
                  <c:v>96.99</c:v>
                </c:pt>
                <c:pt idx="5821">
                  <c:v>97.01</c:v>
                </c:pt>
                <c:pt idx="5822">
                  <c:v>97.03</c:v>
                </c:pt>
                <c:pt idx="5823">
                  <c:v>97.04</c:v>
                </c:pt>
                <c:pt idx="5824">
                  <c:v>97.06</c:v>
                </c:pt>
                <c:pt idx="5825">
                  <c:v>97.08</c:v>
                </c:pt>
                <c:pt idx="5826">
                  <c:v>97.09</c:v>
                </c:pt>
                <c:pt idx="5827">
                  <c:v>97.11</c:v>
                </c:pt>
                <c:pt idx="5828">
                  <c:v>97.13</c:v>
                </c:pt>
                <c:pt idx="5829">
                  <c:v>97.14</c:v>
                </c:pt>
                <c:pt idx="5830">
                  <c:v>97.16</c:v>
                </c:pt>
                <c:pt idx="5831">
                  <c:v>97.18</c:v>
                </c:pt>
                <c:pt idx="5832">
                  <c:v>97.19</c:v>
                </c:pt>
                <c:pt idx="5833">
                  <c:v>97.21</c:v>
                </c:pt>
                <c:pt idx="5834">
                  <c:v>97.23</c:v>
                </c:pt>
                <c:pt idx="5835">
                  <c:v>97.24</c:v>
                </c:pt>
                <c:pt idx="5836">
                  <c:v>97.26</c:v>
                </c:pt>
                <c:pt idx="5837">
                  <c:v>97.28</c:v>
                </c:pt>
                <c:pt idx="5838">
                  <c:v>97.29</c:v>
                </c:pt>
                <c:pt idx="5839">
                  <c:v>97.31</c:v>
                </c:pt>
                <c:pt idx="5840">
                  <c:v>97.33</c:v>
                </c:pt>
                <c:pt idx="5841">
                  <c:v>97.34</c:v>
                </c:pt>
                <c:pt idx="5842">
                  <c:v>97.36</c:v>
                </c:pt>
                <c:pt idx="5843">
                  <c:v>97.38</c:v>
                </c:pt>
                <c:pt idx="5844">
                  <c:v>97.39</c:v>
                </c:pt>
                <c:pt idx="5845">
                  <c:v>97.41</c:v>
                </c:pt>
                <c:pt idx="5846">
                  <c:v>97.43</c:v>
                </c:pt>
                <c:pt idx="5847">
                  <c:v>97.44</c:v>
                </c:pt>
                <c:pt idx="5848">
                  <c:v>97.46</c:v>
                </c:pt>
                <c:pt idx="5849">
                  <c:v>97.48</c:v>
                </c:pt>
                <c:pt idx="5850">
                  <c:v>97.49</c:v>
                </c:pt>
                <c:pt idx="5851">
                  <c:v>97.51</c:v>
                </c:pt>
                <c:pt idx="5852">
                  <c:v>97.53</c:v>
                </c:pt>
                <c:pt idx="5853">
                  <c:v>97.54</c:v>
                </c:pt>
                <c:pt idx="5854">
                  <c:v>97.56</c:v>
                </c:pt>
                <c:pt idx="5855">
                  <c:v>97.58</c:v>
                </c:pt>
                <c:pt idx="5856">
                  <c:v>97.59</c:v>
                </c:pt>
                <c:pt idx="5857">
                  <c:v>97.61</c:v>
                </c:pt>
                <c:pt idx="5858">
                  <c:v>97.63</c:v>
                </c:pt>
                <c:pt idx="5859">
                  <c:v>97.64</c:v>
                </c:pt>
                <c:pt idx="5860">
                  <c:v>97.66</c:v>
                </c:pt>
                <c:pt idx="5861">
                  <c:v>97.68</c:v>
                </c:pt>
                <c:pt idx="5862">
                  <c:v>97.69</c:v>
                </c:pt>
                <c:pt idx="5863">
                  <c:v>97.71</c:v>
                </c:pt>
                <c:pt idx="5864">
                  <c:v>97.73</c:v>
                </c:pt>
                <c:pt idx="5865">
                  <c:v>97.74</c:v>
                </c:pt>
                <c:pt idx="5866">
                  <c:v>97.76</c:v>
                </c:pt>
                <c:pt idx="5867">
                  <c:v>97.78</c:v>
                </c:pt>
                <c:pt idx="5868">
                  <c:v>97.79</c:v>
                </c:pt>
                <c:pt idx="5869">
                  <c:v>97.81</c:v>
                </c:pt>
                <c:pt idx="5870">
                  <c:v>97.83</c:v>
                </c:pt>
                <c:pt idx="5871">
                  <c:v>97.84</c:v>
                </c:pt>
                <c:pt idx="5872">
                  <c:v>97.86</c:v>
                </c:pt>
                <c:pt idx="5873">
                  <c:v>97.88</c:v>
                </c:pt>
                <c:pt idx="5874">
                  <c:v>97.89</c:v>
                </c:pt>
                <c:pt idx="5875">
                  <c:v>97.91</c:v>
                </c:pt>
                <c:pt idx="5876">
                  <c:v>97.93</c:v>
                </c:pt>
                <c:pt idx="5877">
                  <c:v>97.94</c:v>
                </c:pt>
                <c:pt idx="5878">
                  <c:v>97.96</c:v>
                </c:pt>
                <c:pt idx="5879">
                  <c:v>97.98</c:v>
                </c:pt>
                <c:pt idx="5880">
                  <c:v>97.99</c:v>
                </c:pt>
                <c:pt idx="5881">
                  <c:v>98.01</c:v>
                </c:pt>
                <c:pt idx="5882">
                  <c:v>98.03</c:v>
                </c:pt>
                <c:pt idx="5883">
                  <c:v>98.04</c:v>
                </c:pt>
                <c:pt idx="5884">
                  <c:v>98.06</c:v>
                </c:pt>
                <c:pt idx="5885">
                  <c:v>98.08</c:v>
                </c:pt>
                <c:pt idx="5886">
                  <c:v>98.09</c:v>
                </c:pt>
                <c:pt idx="5887">
                  <c:v>98.11</c:v>
                </c:pt>
                <c:pt idx="5888">
                  <c:v>98.13</c:v>
                </c:pt>
                <c:pt idx="5889">
                  <c:v>98.14</c:v>
                </c:pt>
                <c:pt idx="5890">
                  <c:v>98.16</c:v>
                </c:pt>
                <c:pt idx="5891">
                  <c:v>98.18</c:v>
                </c:pt>
                <c:pt idx="5892">
                  <c:v>98.19</c:v>
                </c:pt>
                <c:pt idx="5893">
                  <c:v>98.21</c:v>
                </c:pt>
                <c:pt idx="5894">
                  <c:v>98.23</c:v>
                </c:pt>
                <c:pt idx="5895">
                  <c:v>98.24</c:v>
                </c:pt>
                <c:pt idx="5896">
                  <c:v>98.26</c:v>
                </c:pt>
                <c:pt idx="5897">
                  <c:v>98.28</c:v>
                </c:pt>
                <c:pt idx="5898">
                  <c:v>98.29</c:v>
                </c:pt>
                <c:pt idx="5899">
                  <c:v>98.31</c:v>
                </c:pt>
                <c:pt idx="5900">
                  <c:v>98.33</c:v>
                </c:pt>
                <c:pt idx="5901">
                  <c:v>98.34</c:v>
                </c:pt>
                <c:pt idx="5902">
                  <c:v>98.36</c:v>
                </c:pt>
                <c:pt idx="5903">
                  <c:v>98.38</c:v>
                </c:pt>
                <c:pt idx="5904">
                  <c:v>98.39</c:v>
                </c:pt>
                <c:pt idx="5905">
                  <c:v>98.41</c:v>
                </c:pt>
                <c:pt idx="5906">
                  <c:v>98.43</c:v>
                </c:pt>
                <c:pt idx="5907">
                  <c:v>98.44</c:v>
                </c:pt>
                <c:pt idx="5908">
                  <c:v>98.46</c:v>
                </c:pt>
                <c:pt idx="5909">
                  <c:v>98.48</c:v>
                </c:pt>
                <c:pt idx="5910">
                  <c:v>98.49</c:v>
                </c:pt>
                <c:pt idx="5911">
                  <c:v>98.51</c:v>
                </c:pt>
                <c:pt idx="5912">
                  <c:v>98.53</c:v>
                </c:pt>
                <c:pt idx="5913">
                  <c:v>98.54</c:v>
                </c:pt>
                <c:pt idx="5914">
                  <c:v>98.56</c:v>
                </c:pt>
                <c:pt idx="5915">
                  <c:v>98.58</c:v>
                </c:pt>
                <c:pt idx="5916">
                  <c:v>98.59</c:v>
                </c:pt>
                <c:pt idx="5917">
                  <c:v>98.61</c:v>
                </c:pt>
                <c:pt idx="5918">
                  <c:v>98.63</c:v>
                </c:pt>
                <c:pt idx="5919">
                  <c:v>98.64</c:v>
                </c:pt>
                <c:pt idx="5920">
                  <c:v>98.66</c:v>
                </c:pt>
                <c:pt idx="5921">
                  <c:v>98.68</c:v>
                </c:pt>
                <c:pt idx="5922">
                  <c:v>98.69</c:v>
                </c:pt>
                <c:pt idx="5923">
                  <c:v>98.71</c:v>
                </c:pt>
                <c:pt idx="5924">
                  <c:v>98.73</c:v>
                </c:pt>
                <c:pt idx="5925">
                  <c:v>98.74</c:v>
                </c:pt>
                <c:pt idx="5926">
                  <c:v>98.76</c:v>
                </c:pt>
                <c:pt idx="5927">
                  <c:v>98.78</c:v>
                </c:pt>
                <c:pt idx="5928">
                  <c:v>98.79</c:v>
                </c:pt>
                <c:pt idx="5929">
                  <c:v>98.81</c:v>
                </c:pt>
                <c:pt idx="5930">
                  <c:v>98.83</c:v>
                </c:pt>
                <c:pt idx="5931">
                  <c:v>98.84</c:v>
                </c:pt>
                <c:pt idx="5932">
                  <c:v>98.86</c:v>
                </c:pt>
                <c:pt idx="5933">
                  <c:v>98.88</c:v>
                </c:pt>
                <c:pt idx="5934">
                  <c:v>98.89</c:v>
                </c:pt>
                <c:pt idx="5935">
                  <c:v>98.91</c:v>
                </c:pt>
                <c:pt idx="5936">
                  <c:v>98.93</c:v>
                </c:pt>
                <c:pt idx="5937">
                  <c:v>98.94</c:v>
                </c:pt>
                <c:pt idx="5938">
                  <c:v>98.96</c:v>
                </c:pt>
                <c:pt idx="5939">
                  <c:v>98.98</c:v>
                </c:pt>
                <c:pt idx="5940">
                  <c:v>98.99</c:v>
                </c:pt>
                <c:pt idx="5941">
                  <c:v>99.01</c:v>
                </c:pt>
                <c:pt idx="5942">
                  <c:v>99.03</c:v>
                </c:pt>
                <c:pt idx="5943">
                  <c:v>99.04</c:v>
                </c:pt>
                <c:pt idx="5944">
                  <c:v>99.06</c:v>
                </c:pt>
                <c:pt idx="5945">
                  <c:v>99.08</c:v>
                </c:pt>
                <c:pt idx="5946">
                  <c:v>99.09</c:v>
                </c:pt>
                <c:pt idx="5947">
                  <c:v>99.11</c:v>
                </c:pt>
                <c:pt idx="5948">
                  <c:v>99.13</c:v>
                </c:pt>
                <c:pt idx="5949">
                  <c:v>99.14</c:v>
                </c:pt>
                <c:pt idx="5950">
                  <c:v>99.16</c:v>
                </c:pt>
                <c:pt idx="5951">
                  <c:v>99.18</c:v>
                </c:pt>
                <c:pt idx="5952">
                  <c:v>99.19</c:v>
                </c:pt>
                <c:pt idx="5953">
                  <c:v>99.21</c:v>
                </c:pt>
                <c:pt idx="5954">
                  <c:v>99.23</c:v>
                </c:pt>
                <c:pt idx="5955">
                  <c:v>99.24</c:v>
                </c:pt>
                <c:pt idx="5956">
                  <c:v>99.26</c:v>
                </c:pt>
                <c:pt idx="5957">
                  <c:v>99.28</c:v>
                </c:pt>
                <c:pt idx="5958">
                  <c:v>99.29</c:v>
                </c:pt>
                <c:pt idx="5959">
                  <c:v>99.31</c:v>
                </c:pt>
                <c:pt idx="5960">
                  <c:v>99.33</c:v>
                </c:pt>
                <c:pt idx="5961">
                  <c:v>99.34</c:v>
                </c:pt>
                <c:pt idx="5962">
                  <c:v>99.36</c:v>
                </c:pt>
                <c:pt idx="5963">
                  <c:v>99.38</c:v>
                </c:pt>
                <c:pt idx="5964">
                  <c:v>99.39</c:v>
                </c:pt>
                <c:pt idx="5965">
                  <c:v>99.41</c:v>
                </c:pt>
                <c:pt idx="5966">
                  <c:v>99.43</c:v>
                </c:pt>
                <c:pt idx="5967">
                  <c:v>99.44</c:v>
                </c:pt>
                <c:pt idx="5968">
                  <c:v>99.46</c:v>
                </c:pt>
                <c:pt idx="5969">
                  <c:v>99.48</c:v>
                </c:pt>
                <c:pt idx="5970">
                  <c:v>99.49</c:v>
                </c:pt>
                <c:pt idx="5971">
                  <c:v>99.51</c:v>
                </c:pt>
                <c:pt idx="5972">
                  <c:v>99.53</c:v>
                </c:pt>
                <c:pt idx="5973">
                  <c:v>99.54</c:v>
                </c:pt>
                <c:pt idx="5974">
                  <c:v>99.56</c:v>
                </c:pt>
                <c:pt idx="5975">
                  <c:v>99.58</c:v>
                </c:pt>
                <c:pt idx="5976">
                  <c:v>99.59</c:v>
                </c:pt>
                <c:pt idx="5977">
                  <c:v>99.61</c:v>
                </c:pt>
                <c:pt idx="5978">
                  <c:v>99.63</c:v>
                </c:pt>
                <c:pt idx="5979">
                  <c:v>99.64</c:v>
                </c:pt>
                <c:pt idx="5980">
                  <c:v>99.66</c:v>
                </c:pt>
                <c:pt idx="5981">
                  <c:v>99.68</c:v>
                </c:pt>
                <c:pt idx="5982">
                  <c:v>99.69</c:v>
                </c:pt>
                <c:pt idx="5983">
                  <c:v>99.71</c:v>
                </c:pt>
                <c:pt idx="5984">
                  <c:v>99.73</c:v>
                </c:pt>
                <c:pt idx="5985">
                  <c:v>99.74</c:v>
                </c:pt>
                <c:pt idx="5986">
                  <c:v>99.76</c:v>
                </c:pt>
                <c:pt idx="5987">
                  <c:v>99.78</c:v>
                </c:pt>
                <c:pt idx="5988">
                  <c:v>99.79</c:v>
                </c:pt>
                <c:pt idx="5989">
                  <c:v>99.81</c:v>
                </c:pt>
                <c:pt idx="5990">
                  <c:v>99.83</c:v>
                </c:pt>
                <c:pt idx="5991">
                  <c:v>99.84</c:v>
                </c:pt>
                <c:pt idx="5992">
                  <c:v>99.86</c:v>
                </c:pt>
                <c:pt idx="5993">
                  <c:v>99.88</c:v>
                </c:pt>
                <c:pt idx="5994">
                  <c:v>99.89</c:v>
                </c:pt>
                <c:pt idx="5995">
                  <c:v>99.91</c:v>
                </c:pt>
                <c:pt idx="5996">
                  <c:v>99.93</c:v>
                </c:pt>
                <c:pt idx="5997">
                  <c:v>99.94</c:v>
                </c:pt>
                <c:pt idx="5998">
                  <c:v>99.96</c:v>
                </c:pt>
                <c:pt idx="5999">
                  <c:v>99.98</c:v>
                </c:pt>
                <c:pt idx="6000">
                  <c:v>99.99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100.1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100.2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100.3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100.4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100.5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100.6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100.7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100.8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100.9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101.1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101.2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101.3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101.4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101.5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101.6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101.7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101.8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101.9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102.1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102.2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102.3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102.4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102.5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102.6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102.7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102.8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102.9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103.1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103.2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103.3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103.4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103.5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103.6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103.7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103.8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103.9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104.1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104.2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104.3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104.4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104.5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104.6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104.7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104.8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104.9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105.1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105.2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105.3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105.4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105.5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105.6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105.7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105.8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105.9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106.1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106.2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106.3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106.4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106.5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106.6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106.7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106.8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106.9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107.1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107.2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107.3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107.4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107.5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107.6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107.7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107.8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107.9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108.1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108.2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108.3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108.4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108.5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108.6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108.7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108.8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108.9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109.1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109.2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109.3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109.4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109.5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109.6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109.7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109.8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109.9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110.1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110.2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110.3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110.4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110.5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110.6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110.7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110.8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110.9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111.1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111.2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111.3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111.4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111.5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111.6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111.7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111.8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111.9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112.1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112.2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112.3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112.4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112.5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112.6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112.7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112.8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112.9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113.1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113.2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113.3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113.4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113.5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113.6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113.7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113.8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113.9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114.1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114.2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114.3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114.4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114.5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114.6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114.7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114.8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114.9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115.1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115.2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115.3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115.4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115.5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115.6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115.7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115.8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115.9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116.1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116.2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116.3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116.4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116.5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116.6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116.7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116.8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116.9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117.1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117.2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117.3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117.4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117.5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117.6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117.7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117.8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117.9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118.1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118.2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118.3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118.4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118.5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118.6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118.7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118.8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118.9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119.1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119.2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119.3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119.4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119.5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119.6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119.7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119.8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119.9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120.1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120.2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120.3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120.4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120.5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120.6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120.7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120.8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120.9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121.1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121.2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121.3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121.4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121.5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121.6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121.7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121.8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121.9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122.1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122.2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122.3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122.4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122.5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122.6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122.7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122.8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122.9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123.1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123.2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123.3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123.4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123.5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123.6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123.7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123.8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123.9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124.1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124.2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124.3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124.4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124.5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124.6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124.7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124.8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124.9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125.1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125.2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125.3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125.4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125.5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125.6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125.7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125.8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125.9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126.1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126.2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126.3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126.4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126.5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126.6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126.7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126.8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126.9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127.1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127.2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127.3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127.4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127.5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127.6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127.7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127.8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127.9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128.19999999999999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128.30000000000001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128.4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128.5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128.69999999999999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128.80000000000001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128.9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129.19999999999999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129.30000000000001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129.4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129.5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129.69999999999999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129.80000000000001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129.9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130.19999999999999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130.30000000000001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130.4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130.5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130.69999999999999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130.80000000000001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130.9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131.19999999999999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131.30000000000001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131.4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131.5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131.69999999999999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131.80000000000001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131.9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132.19999999999999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132.30000000000001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132.4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132.5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132.69999999999999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132.80000000000001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132.9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133.19999999999999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133.30000000000001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133.4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133.5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133.69999999999999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133.80000000000001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133.9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134.19999999999999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134.30000000000001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134.4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134.5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134.69999999999999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134.80000000000001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134.9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135.19999999999999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135.30000000000001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135.4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135.5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135.69999999999999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135.80000000000001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135.9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136.19999999999999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136.30000000000001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136.4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136.5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136.69999999999999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136.80000000000001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136.9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137.19999999999999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137.30000000000001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137.4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137.5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137.69999999999999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137.80000000000001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137.9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138.19999999999999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138.30000000000001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138.4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138.5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138.69999999999999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138.80000000000001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138.9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139.19999999999999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139.30000000000001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139.4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139.5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139.69999999999999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139.80000000000001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139.9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140.19999999999999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140.30000000000001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140.4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140.5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140.69999999999999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140.80000000000001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140.9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141.19999999999999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141.30000000000001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141.4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141.5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141.69999999999999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141.80000000000001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141.9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142.19999999999999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142.30000000000001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142.4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142.5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142.69999999999999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142.80000000000001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142.9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143.19999999999999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143.30000000000001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143.4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143.5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143.69999999999999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143.80000000000001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143.9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144.19999999999999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144.30000000000001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144.4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144.5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144.69999999999999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144.80000000000001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144.9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145.19999999999999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145.30000000000001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145.4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145.5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145.69999999999999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145.80000000000001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145.9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146.19999999999999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146.30000000000001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146.4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146.5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146.69999999999999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146.80000000000001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146.9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147.19999999999999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147.30000000000001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147.4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147.5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147.69999999999999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147.80000000000001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147.9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148.19999999999999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148.30000000000001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148.4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148.5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148.69999999999999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148.80000000000001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148.9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149.19999999999999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149.30000000000001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149.4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149.5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149.69999999999999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149.80000000000001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149.9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150.19999999999999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150.30000000000001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150.4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150.5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150.69999999999999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150.80000000000001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150.9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151.19999999999999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151.30000000000001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151.4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151.5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151.69999999999999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151.80000000000001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151.9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152.19999999999999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152.30000000000001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152.4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152.5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152.69999999999999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152.80000000000001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152.9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153.19999999999999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153.30000000000001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153.4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153.5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153.69999999999999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153.80000000000001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153.9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154.19999999999999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154.30000000000001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154.4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154.5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154.69999999999999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154.80000000000001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154.9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155.19999999999999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155.30000000000001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155.4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155.5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155.69999999999999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155.80000000000001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155.9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156.19999999999999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156.30000000000001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156.4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156.5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156.69999999999999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156.80000000000001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156.9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157.19999999999999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157.30000000000001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157.4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157.5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157.69999999999999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157.80000000000001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157.9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158.19999999999999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158.30000000000001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158.4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158.5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158.69999999999999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158.80000000000001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158.9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159.19999999999999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159.30000000000001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159.4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159.5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159.69999999999999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159.80000000000001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159.9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160.19999999999999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160.30000000000001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160.4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160.5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160.69999999999999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160.80000000000001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160.9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161.19999999999999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161.30000000000001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161.4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161.5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161.69999999999999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161.80000000000001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161.9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162.19999999999999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162.30000000000001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162.4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162.5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162.69999999999999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162.80000000000001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162.9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163.19999999999999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163.30000000000001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163.4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163.5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163.69999999999999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163.80000000000001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163.9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164.1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164.2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164.3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164.4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164.5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164.6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164.7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164.8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164.9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165.1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165.2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165.3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165.4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165.5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165.6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165.7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165.8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165.9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166.1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166.2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166.3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166.4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166.5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166.6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166.7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166.8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166.9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167.1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167.2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167.3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167.4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167.5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167.6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167.7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167.8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167.9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168.1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168.2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168.3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168.4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168.5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168.6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168.7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168.8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168.9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169.1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169.2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169.3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169.4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169.5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169.6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169.7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169.8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169.9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170.1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170.2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170.3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170.4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170.5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170.6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170.7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170.8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170.9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171.1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171.2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171.3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171.4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171.5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171.6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171.7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171.8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171.9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172.1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172.2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172.3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172.4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172.5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172.6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172.7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172.8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172.9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173.1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173.2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173.3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173.4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173.5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173.6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173.7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173.8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173.9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174.1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174.2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174.3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174.4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174.5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174.6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174.7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174.8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174.9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175.1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175.2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175.3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175.4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175.5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175.6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175.7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175.8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175.9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176.1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176.2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176.3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176.4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176.5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176.6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176.7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176.8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176.9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177.1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177.2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177.3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177.4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177.5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177.6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177.7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177.8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177.9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178.1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178.2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178.3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178.4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178.5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178.6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178.7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178.8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178.9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179.1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179.2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179.3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179.4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179.5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179.6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179.7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179.8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179.9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180.1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180.2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180.3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180.4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180.5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180.6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180.7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180.8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180.9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181.1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181.2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181.3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181.4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181.5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181.6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181.7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181.8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181.9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182.1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182.2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182.3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182.4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182.5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182.6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182.7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182.8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182.9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183.1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183.2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183.3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183.4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183.5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183.6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183.7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183.8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183.9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184.1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184.2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184.3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184.4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184.5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184.6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184.7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184.8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184.9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185.1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185.2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185.3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185.4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185.5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185.6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185.7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185.8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185.9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186.1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186.2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186.3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186.4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186.5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186.6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186.7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186.8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186.9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187.1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187.2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187.3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187.4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187.5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187.6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187.7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187.8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187.9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188.1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188.2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188.3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188.4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188.5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188.6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188.7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188.8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188.9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189.1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189.2</c:v>
                </c:pt>
                <c:pt idx="11359">
                  <c:v>189.3</c:v>
                </c:pt>
              </c:numCache>
            </c:numRef>
          </c:xVal>
          <c:yVal>
            <c:numRef>
              <c:f>'HT 19-001 FNL-070 thru 108 1-14'!$C$7:$C$11366</c:f>
              <c:numCache>
                <c:formatCode>General</c:formatCode>
                <c:ptCount val="11360"/>
                <c:pt idx="0">
                  <c:v>21.72</c:v>
                </c:pt>
                <c:pt idx="1">
                  <c:v>21.65</c:v>
                </c:pt>
                <c:pt idx="2">
                  <c:v>21.62</c:v>
                </c:pt>
                <c:pt idx="3">
                  <c:v>21.58</c:v>
                </c:pt>
                <c:pt idx="4">
                  <c:v>21.4</c:v>
                </c:pt>
                <c:pt idx="5">
                  <c:v>21.36</c:v>
                </c:pt>
                <c:pt idx="6">
                  <c:v>21.33</c:v>
                </c:pt>
                <c:pt idx="7">
                  <c:v>21.37</c:v>
                </c:pt>
                <c:pt idx="8">
                  <c:v>21.36</c:v>
                </c:pt>
                <c:pt idx="9">
                  <c:v>21.41</c:v>
                </c:pt>
                <c:pt idx="10">
                  <c:v>21.41</c:v>
                </c:pt>
                <c:pt idx="11">
                  <c:v>21.35</c:v>
                </c:pt>
                <c:pt idx="12">
                  <c:v>21.31</c:v>
                </c:pt>
                <c:pt idx="13">
                  <c:v>21.36</c:v>
                </c:pt>
                <c:pt idx="14">
                  <c:v>21.43</c:v>
                </c:pt>
                <c:pt idx="15">
                  <c:v>21.45</c:v>
                </c:pt>
                <c:pt idx="16">
                  <c:v>21.51</c:v>
                </c:pt>
                <c:pt idx="17">
                  <c:v>21.5</c:v>
                </c:pt>
                <c:pt idx="18">
                  <c:v>21.49</c:v>
                </c:pt>
                <c:pt idx="19">
                  <c:v>21.53</c:v>
                </c:pt>
                <c:pt idx="20">
                  <c:v>21.53</c:v>
                </c:pt>
                <c:pt idx="21">
                  <c:v>23.2</c:v>
                </c:pt>
                <c:pt idx="22">
                  <c:v>26.94</c:v>
                </c:pt>
                <c:pt idx="23">
                  <c:v>24.86</c:v>
                </c:pt>
                <c:pt idx="24">
                  <c:v>23.42</c:v>
                </c:pt>
                <c:pt idx="25">
                  <c:v>22.59</c:v>
                </c:pt>
                <c:pt idx="26">
                  <c:v>22.15</c:v>
                </c:pt>
                <c:pt idx="27">
                  <c:v>21.92</c:v>
                </c:pt>
                <c:pt idx="28">
                  <c:v>21.74</c:v>
                </c:pt>
                <c:pt idx="29">
                  <c:v>21.69</c:v>
                </c:pt>
                <c:pt idx="30">
                  <c:v>21.54</c:v>
                </c:pt>
                <c:pt idx="31">
                  <c:v>21.43</c:v>
                </c:pt>
                <c:pt idx="32">
                  <c:v>21.38</c:v>
                </c:pt>
                <c:pt idx="33">
                  <c:v>21.25</c:v>
                </c:pt>
                <c:pt idx="34">
                  <c:v>21.27</c:v>
                </c:pt>
                <c:pt idx="35">
                  <c:v>21.36</c:v>
                </c:pt>
                <c:pt idx="36">
                  <c:v>21.44</c:v>
                </c:pt>
                <c:pt idx="37">
                  <c:v>21.5</c:v>
                </c:pt>
                <c:pt idx="38">
                  <c:v>21.53</c:v>
                </c:pt>
                <c:pt idx="39">
                  <c:v>21.55</c:v>
                </c:pt>
                <c:pt idx="40">
                  <c:v>21.6</c:v>
                </c:pt>
                <c:pt idx="41">
                  <c:v>24.34</c:v>
                </c:pt>
                <c:pt idx="42">
                  <c:v>26.8</c:v>
                </c:pt>
                <c:pt idx="43">
                  <c:v>24.4</c:v>
                </c:pt>
                <c:pt idx="44">
                  <c:v>23.1</c:v>
                </c:pt>
                <c:pt idx="45">
                  <c:v>22.36</c:v>
                </c:pt>
                <c:pt idx="46">
                  <c:v>21.99</c:v>
                </c:pt>
                <c:pt idx="47">
                  <c:v>21.77</c:v>
                </c:pt>
                <c:pt idx="48">
                  <c:v>21.58</c:v>
                </c:pt>
                <c:pt idx="49">
                  <c:v>21.49</c:v>
                </c:pt>
                <c:pt idx="50">
                  <c:v>21.46</c:v>
                </c:pt>
                <c:pt idx="51">
                  <c:v>21.48</c:v>
                </c:pt>
                <c:pt idx="52">
                  <c:v>21.42</c:v>
                </c:pt>
                <c:pt idx="53">
                  <c:v>21.41</c:v>
                </c:pt>
                <c:pt idx="54">
                  <c:v>21.42</c:v>
                </c:pt>
                <c:pt idx="55">
                  <c:v>21.53</c:v>
                </c:pt>
                <c:pt idx="56">
                  <c:v>21.55</c:v>
                </c:pt>
                <c:pt idx="57">
                  <c:v>21.59</c:v>
                </c:pt>
                <c:pt idx="58">
                  <c:v>25.35</c:v>
                </c:pt>
                <c:pt idx="59">
                  <c:v>26.3</c:v>
                </c:pt>
                <c:pt idx="60">
                  <c:v>24.58</c:v>
                </c:pt>
                <c:pt idx="61">
                  <c:v>23.65</c:v>
                </c:pt>
                <c:pt idx="62">
                  <c:v>23.14</c:v>
                </c:pt>
                <c:pt idx="63">
                  <c:v>22.89</c:v>
                </c:pt>
                <c:pt idx="64">
                  <c:v>22.73</c:v>
                </c:pt>
                <c:pt idx="65">
                  <c:v>22.68</c:v>
                </c:pt>
                <c:pt idx="66">
                  <c:v>22.69</c:v>
                </c:pt>
                <c:pt idx="67">
                  <c:v>22.71</c:v>
                </c:pt>
                <c:pt idx="68">
                  <c:v>22.76</c:v>
                </c:pt>
                <c:pt idx="69">
                  <c:v>22.82</c:v>
                </c:pt>
                <c:pt idx="70">
                  <c:v>22.92</c:v>
                </c:pt>
                <c:pt idx="71">
                  <c:v>23.05</c:v>
                </c:pt>
                <c:pt idx="72">
                  <c:v>23.15</c:v>
                </c:pt>
                <c:pt idx="73">
                  <c:v>23.25</c:v>
                </c:pt>
                <c:pt idx="74">
                  <c:v>23.37</c:v>
                </c:pt>
                <c:pt idx="75">
                  <c:v>23.54</c:v>
                </c:pt>
                <c:pt idx="76">
                  <c:v>23.69</c:v>
                </c:pt>
                <c:pt idx="77">
                  <c:v>23.86</c:v>
                </c:pt>
                <c:pt idx="78">
                  <c:v>24.03</c:v>
                </c:pt>
                <c:pt idx="79">
                  <c:v>24.2</c:v>
                </c:pt>
                <c:pt idx="80">
                  <c:v>24.39</c:v>
                </c:pt>
                <c:pt idx="81">
                  <c:v>24.55</c:v>
                </c:pt>
                <c:pt idx="82">
                  <c:v>24.75</c:v>
                </c:pt>
                <c:pt idx="83">
                  <c:v>24.98</c:v>
                </c:pt>
                <c:pt idx="84">
                  <c:v>25.11</c:v>
                </c:pt>
                <c:pt idx="85">
                  <c:v>25.4</c:v>
                </c:pt>
                <c:pt idx="86">
                  <c:v>25.63</c:v>
                </c:pt>
                <c:pt idx="87">
                  <c:v>25.85</c:v>
                </c:pt>
                <c:pt idx="88">
                  <c:v>26.07</c:v>
                </c:pt>
                <c:pt idx="89">
                  <c:v>26.31</c:v>
                </c:pt>
                <c:pt idx="90">
                  <c:v>26.55</c:v>
                </c:pt>
                <c:pt idx="91">
                  <c:v>26.8</c:v>
                </c:pt>
                <c:pt idx="92">
                  <c:v>27.04</c:v>
                </c:pt>
                <c:pt idx="93">
                  <c:v>27.31</c:v>
                </c:pt>
                <c:pt idx="94">
                  <c:v>27.57</c:v>
                </c:pt>
                <c:pt idx="95">
                  <c:v>27.82</c:v>
                </c:pt>
                <c:pt idx="96">
                  <c:v>28.1</c:v>
                </c:pt>
                <c:pt idx="97">
                  <c:v>28.39</c:v>
                </c:pt>
                <c:pt idx="98">
                  <c:v>28.88</c:v>
                </c:pt>
                <c:pt idx="99">
                  <c:v>28.97</c:v>
                </c:pt>
                <c:pt idx="100">
                  <c:v>29.22</c:v>
                </c:pt>
                <c:pt idx="101">
                  <c:v>29.54</c:v>
                </c:pt>
                <c:pt idx="102">
                  <c:v>29.8</c:v>
                </c:pt>
                <c:pt idx="103">
                  <c:v>30.13</c:v>
                </c:pt>
                <c:pt idx="104">
                  <c:v>30.39</c:v>
                </c:pt>
                <c:pt idx="105">
                  <c:v>30.69</c:v>
                </c:pt>
                <c:pt idx="106">
                  <c:v>30.99</c:v>
                </c:pt>
                <c:pt idx="107">
                  <c:v>31.28</c:v>
                </c:pt>
                <c:pt idx="108">
                  <c:v>31.58</c:v>
                </c:pt>
                <c:pt idx="109">
                  <c:v>31.91</c:v>
                </c:pt>
                <c:pt idx="110">
                  <c:v>32.21</c:v>
                </c:pt>
                <c:pt idx="111">
                  <c:v>32.479999999999997</c:v>
                </c:pt>
                <c:pt idx="112">
                  <c:v>32.799999999999997</c:v>
                </c:pt>
                <c:pt idx="113">
                  <c:v>33.119999999999997</c:v>
                </c:pt>
                <c:pt idx="114">
                  <c:v>33.42</c:v>
                </c:pt>
                <c:pt idx="115">
                  <c:v>33.729999999999997</c:v>
                </c:pt>
                <c:pt idx="116">
                  <c:v>34.020000000000003</c:v>
                </c:pt>
                <c:pt idx="117">
                  <c:v>34.35</c:v>
                </c:pt>
                <c:pt idx="118">
                  <c:v>34.67</c:v>
                </c:pt>
                <c:pt idx="119">
                  <c:v>34.979999999999997</c:v>
                </c:pt>
                <c:pt idx="120">
                  <c:v>35.299999999999997</c:v>
                </c:pt>
                <c:pt idx="121">
                  <c:v>35.630000000000003</c:v>
                </c:pt>
                <c:pt idx="122">
                  <c:v>35.909999999999997</c:v>
                </c:pt>
                <c:pt idx="123">
                  <c:v>36.270000000000003</c:v>
                </c:pt>
                <c:pt idx="124">
                  <c:v>36.6</c:v>
                </c:pt>
                <c:pt idx="125">
                  <c:v>36.93</c:v>
                </c:pt>
                <c:pt idx="126">
                  <c:v>37.25</c:v>
                </c:pt>
                <c:pt idx="127">
                  <c:v>37.6</c:v>
                </c:pt>
                <c:pt idx="128">
                  <c:v>37.92</c:v>
                </c:pt>
                <c:pt idx="129">
                  <c:v>38.26</c:v>
                </c:pt>
                <c:pt idx="130">
                  <c:v>38.590000000000003</c:v>
                </c:pt>
                <c:pt idx="131">
                  <c:v>38.950000000000003</c:v>
                </c:pt>
                <c:pt idx="132">
                  <c:v>39.299999999999997</c:v>
                </c:pt>
                <c:pt idx="133">
                  <c:v>39.65</c:v>
                </c:pt>
                <c:pt idx="134">
                  <c:v>39.979999999999997</c:v>
                </c:pt>
                <c:pt idx="135">
                  <c:v>40.33</c:v>
                </c:pt>
                <c:pt idx="136">
                  <c:v>40.659999999999997</c:v>
                </c:pt>
                <c:pt idx="137">
                  <c:v>41.04</c:v>
                </c:pt>
                <c:pt idx="138">
                  <c:v>41.4</c:v>
                </c:pt>
                <c:pt idx="139">
                  <c:v>41.74</c:v>
                </c:pt>
                <c:pt idx="140">
                  <c:v>42.13</c:v>
                </c:pt>
                <c:pt idx="141">
                  <c:v>42.44</c:v>
                </c:pt>
                <c:pt idx="142">
                  <c:v>42.8</c:v>
                </c:pt>
                <c:pt idx="143">
                  <c:v>43.12</c:v>
                </c:pt>
                <c:pt idx="144">
                  <c:v>43.51</c:v>
                </c:pt>
                <c:pt idx="145">
                  <c:v>43.78</c:v>
                </c:pt>
                <c:pt idx="146">
                  <c:v>44.2</c:v>
                </c:pt>
                <c:pt idx="147">
                  <c:v>44.51</c:v>
                </c:pt>
                <c:pt idx="148">
                  <c:v>44.89</c:v>
                </c:pt>
                <c:pt idx="149">
                  <c:v>45.26</c:v>
                </c:pt>
                <c:pt idx="150">
                  <c:v>45.63</c:v>
                </c:pt>
                <c:pt idx="151">
                  <c:v>45.95</c:v>
                </c:pt>
                <c:pt idx="152">
                  <c:v>46.35</c:v>
                </c:pt>
                <c:pt idx="153">
                  <c:v>46.68</c:v>
                </c:pt>
                <c:pt idx="154">
                  <c:v>47.07</c:v>
                </c:pt>
                <c:pt idx="155">
                  <c:v>47.42</c:v>
                </c:pt>
                <c:pt idx="156">
                  <c:v>47.76</c:v>
                </c:pt>
                <c:pt idx="157">
                  <c:v>48.13</c:v>
                </c:pt>
                <c:pt idx="158">
                  <c:v>48.42</c:v>
                </c:pt>
                <c:pt idx="159">
                  <c:v>48.85</c:v>
                </c:pt>
                <c:pt idx="160">
                  <c:v>49.21</c:v>
                </c:pt>
                <c:pt idx="161">
                  <c:v>49.55</c:v>
                </c:pt>
                <c:pt idx="162">
                  <c:v>49.91</c:v>
                </c:pt>
                <c:pt idx="163">
                  <c:v>50.25</c:v>
                </c:pt>
                <c:pt idx="164">
                  <c:v>50.66</c:v>
                </c:pt>
                <c:pt idx="165">
                  <c:v>51</c:v>
                </c:pt>
                <c:pt idx="166">
                  <c:v>51.37</c:v>
                </c:pt>
                <c:pt idx="167">
                  <c:v>51.71</c:v>
                </c:pt>
                <c:pt idx="168">
                  <c:v>52.13</c:v>
                </c:pt>
                <c:pt idx="169">
                  <c:v>52.52</c:v>
                </c:pt>
                <c:pt idx="170">
                  <c:v>52.81</c:v>
                </c:pt>
                <c:pt idx="171">
                  <c:v>53.19</c:v>
                </c:pt>
                <c:pt idx="172">
                  <c:v>53.58</c:v>
                </c:pt>
                <c:pt idx="173">
                  <c:v>53.92</c:v>
                </c:pt>
                <c:pt idx="174">
                  <c:v>54.33</c:v>
                </c:pt>
                <c:pt idx="175">
                  <c:v>54.65</c:v>
                </c:pt>
                <c:pt idx="176">
                  <c:v>55.04</c:v>
                </c:pt>
                <c:pt idx="177">
                  <c:v>55.4</c:v>
                </c:pt>
                <c:pt idx="178">
                  <c:v>55.79</c:v>
                </c:pt>
                <c:pt idx="179">
                  <c:v>56.2</c:v>
                </c:pt>
                <c:pt idx="180">
                  <c:v>56.56</c:v>
                </c:pt>
                <c:pt idx="181">
                  <c:v>56.97</c:v>
                </c:pt>
                <c:pt idx="182">
                  <c:v>57.33</c:v>
                </c:pt>
                <c:pt idx="183">
                  <c:v>57.75</c:v>
                </c:pt>
                <c:pt idx="184">
                  <c:v>58.08</c:v>
                </c:pt>
                <c:pt idx="185">
                  <c:v>58.49</c:v>
                </c:pt>
                <c:pt idx="186">
                  <c:v>58.88</c:v>
                </c:pt>
                <c:pt idx="187">
                  <c:v>59.25</c:v>
                </c:pt>
                <c:pt idx="188">
                  <c:v>59.64</c:v>
                </c:pt>
                <c:pt idx="189">
                  <c:v>60</c:v>
                </c:pt>
                <c:pt idx="190">
                  <c:v>60.36</c:v>
                </c:pt>
                <c:pt idx="191">
                  <c:v>60.76</c:v>
                </c:pt>
                <c:pt idx="192">
                  <c:v>61.13</c:v>
                </c:pt>
                <c:pt idx="193">
                  <c:v>61.48</c:v>
                </c:pt>
                <c:pt idx="194">
                  <c:v>61.88</c:v>
                </c:pt>
                <c:pt idx="195">
                  <c:v>62.28</c:v>
                </c:pt>
                <c:pt idx="196">
                  <c:v>62.69</c:v>
                </c:pt>
                <c:pt idx="197">
                  <c:v>63.03</c:v>
                </c:pt>
                <c:pt idx="198">
                  <c:v>63.41</c:v>
                </c:pt>
                <c:pt idx="199">
                  <c:v>63.76</c:v>
                </c:pt>
                <c:pt idx="200">
                  <c:v>64.13</c:v>
                </c:pt>
                <c:pt idx="201">
                  <c:v>64.52</c:v>
                </c:pt>
                <c:pt idx="202">
                  <c:v>64.92</c:v>
                </c:pt>
                <c:pt idx="203">
                  <c:v>65.27</c:v>
                </c:pt>
                <c:pt idx="204">
                  <c:v>65.650000000000006</c:v>
                </c:pt>
                <c:pt idx="205">
                  <c:v>66.040000000000006</c:v>
                </c:pt>
                <c:pt idx="206">
                  <c:v>66.430000000000007</c:v>
                </c:pt>
                <c:pt idx="207">
                  <c:v>66.81</c:v>
                </c:pt>
                <c:pt idx="208">
                  <c:v>67.2</c:v>
                </c:pt>
                <c:pt idx="209">
                  <c:v>67.599999999999994</c:v>
                </c:pt>
                <c:pt idx="210">
                  <c:v>67.959999999999994</c:v>
                </c:pt>
                <c:pt idx="211">
                  <c:v>68.37</c:v>
                </c:pt>
                <c:pt idx="212">
                  <c:v>68.73</c:v>
                </c:pt>
                <c:pt idx="213">
                  <c:v>69.14</c:v>
                </c:pt>
                <c:pt idx="214">
                  <c:v>69.55</c:v>
                </c:pt>
                <c:pt idx="215">
                  <c:v>69.95</c:v>
                </c:pt>
                <c:pt idx="216">
                  <c:v>70.31</c:v>
                </c:pt>
                <c:pt idx="217">
                  <c:v>70.7</c:v>
                </c:pt>
                <c:pt idx="218">
                  <c:v>71.09</c:v>
                </c:pt>
                <c:pt idx="219">
                  <c:v>71.53</c:v>
                </c:pt>
                <c:pt idx="220">
                  <c:v>71.89</c:v>
                </c:pt>
                <c:pt idx="221">
                  <c:v>72.27</c:v>
                </c:pt>
                <c:pt idx="222">
                  <c:v>72.709999999999994</c:v>
                </c:pt>
                <c:pt idx="223">
                  <c:v>73.06</c:v>
                </c:pt>
                <c:pt idx="224">
                  <c:v>73.44</c:v>
                </c:pt>
                <c:pt idx="225">
                  <c:v>73.87</c:v>
                </c:pt>
                <c:pt idx="226">
                  <c:v>74.25</c:v>
                </c:pt>
                <c:pt idx="227">
                  <c:v>74.67</c:v>
                </c:pt>
                <c:pt idx="228">
                  <c:v>75.040000000000006</c:v>
                </c:pt>
                <c:pt idx="229">
                  <c:v>75.39</c:v>
                </c:pt>
                <c:pt idx="230">
                  <c:v>75.87</c:v>
                </c:pt>
                <c:pt idx="231">
                  <c:v>76.23</c:v>
                </c:pt>
                <c:pt idx="232">
                  <c:v>76.61</c:v>
                </c:pt>
                <c:pt idx="233">
                  <c:v>77.010000000000005</c:v>
                </c:pt>
                <c:pt idx="234">
                  <c:v>77.41</c:v>
                </c:pt>
                <c:pt idx="235">
                  <c:v>77.790000000000006</c:v>
                </c:pt>
                <c:pt idx="236">
                  <c:v>78.180000000000007</c:v>
                </c:pt>
                <c:pt idx="237">
                  <c:v>78.53</c:v>
                </c:pt>
                <c:pt idx="238">
                  <c:v>78.94</c:v>
                </c:pt>
                <c:pt idx="239">
                  <c:v>79.34</c:v>
                </c:pt>
                <c:pt idx="240">
                  <c:v>79.8</c:v>
                </c:pt>
                <c:pt idx="241">
                  <c:v>80.11</c:v>
                </c:pt>
                <c:pt idx="242">
                  <c:v>80.510000000000005</c:v>
                </c:pt>
                <c:pt idx="243">
                  <c:v>80.88</c:v>
                </c:pt>
                <c:pt idx="244">
                  <c:v>81.3</c:v>
                </c:pt>
                <c:pt idx="245">
                  <c:v>81.650000000000006</c:v>
                </c:pt>
                <c:pt idx="246">
                  <c:v>82.05</c:v>
                </c:pt>
                <c:pt idx="247">
                  <c:v>82.44</c:v>
                </c:pt>
                <c:pt idx="248">
                  <c:v>82.84</c:v>
                </c:pt>
                <c:pt idx="249">
                  <c:v>83.26</c:v>
                </c:pt>
                <c:pt idx="250">
                  <c:v>83.6</c:v>
                </c:pt>
                <c:pt idx="251">
                  <c:v>83.98</c:v>
                </c:pt>
                <c:pt idx="252">
                  <c:v>84.4</c:v>
                </c:pt>
                <c:pt idx="253">
                  <c:v>84.77</c:v>
                </c:pt>
                <c:pt idx="254">
                  <c:v>85.19</c:v>
                </c:pt>
                <c:pt idx="255">
                  <c:v>85.61</c:v>
                </c:pt>
                <c:pt idx="256">
                  <c:v>85.97</c:v>
                </c:pt>
                <c:pt idx="257">
                  <c:v>86.38</c:v>
                </c:pt>
                <c:pt idx="258">
                  <c:v>86.78</c:v>
                </c:pt>
                <c:pt idx="259">
                  <c:v>87.12</c:v>
                </c:pt>
                <c:pt idx="260">
                  <c:v>87.58</c:v>
                </c:pt>
                <c:pt idx="261">
                  <c:v>87.97</c:v>
                </c:pt>
                <c:pt idx="262">
                  <c:v>88.4</c:v>
                </c:pt>
                <c:pt idx="263">
                  <c:v>88.82</c:v>
                </c:pt>
                <c:pt idx="264">
                  <c:v>89.21</c:v>
                </c:pt>
                <c:pt idx="265">
                  <c:v>89.61</c:v>
                </c:pt>
                <c:pt idx="266">
                  <c:v>90</c:v>
                </c:pt>
                <c:pt idx="267">
                  <c:v>90.38</c:v>
                </c:pt>
                <c:pt idx="268">
                  <c:v>90.8</c:v>
                </c:pt>
                <c:pt idx="269">
                  <c:v>91.22</c:v>
                </c:pt>
                <c:pt idx="270">
                  <c:v>91.58</c:v>
                </c:pt>
                <c:pt idx="271">
                  <c:v>92</c:v>
                </c:pt>
                <c:pt idx="272">
                  <c:v>92.39</c:v>
                </c:pt>
                <c:pt idx="273">
                  <c:v>92.76</c:v>
                </c:pt>
                <c:pt idx="274">
                  <c:v>93.18</c:v>
                </c:pt>
                <c:pt idx="275">
                  <c:v>93.58</c:v>
                </c:pt>
                <c:pt idx="276">
                  <c:v>93.97</c:v>
                </c:pt>
                <c:pt idx="277">
                  <c:v>94.35</c:v>
                </c:pt>
                <c:pt idx="278">
                  <c:v>94.75</c:v>
                </c:pt>
                <c:pt idx="279">
                  <c:v>95.15</c:v>
                </c:pt>
                <c:pt idx="280">
                  <c:v>95.53</c:v>
                </c:pt>
                <c:pt idx="281">
                  <c:v>96.08</c:v>
                </c:pt>
                <c:pt idx="282">
                  <c:v>96.33</c:v>
                </c:pt>
                <c:pt idx="283">
                  <c:v>96.73</c:v>
                </c:pt>
                <c:pt idx="284">
                  <c:v>97.14</c:v>
                </c:pt>
                <c:pt idx="285">
                  <c:v>97.59</c:v>
                </c:pt>
                <c:pt idx="286">
                  <c:v>97.96</c:v>
                </c:pt>
                <c:pt idx="287">
                  <c:v>98.33</c:v>
                </c:pt>
                <c:pt idx="288">
                  <c:v>98.77</c:v>
                </c:pt>
                <c:pt idx="289">
                  <c:v>99.16</c:v>
                </c:pt>
                <c:pt idx="290">
                  <c:v>99.52</c:v>
                </c:pt>
                <c:pt idx="291">
                  <c:v>99.96</c:v>
                </c:pt>
                <c:pt idx="292">
                  <c:v>100.3</c:v>
                </c:pt>
                <c:pt idx="293">
                  <c:v>100.7</c:v>
                </c:pt>
                <c:pt idx="294">
                  <c:v>101.1</c:v>
                </c:pt>
                <c:pt idx="295">
                  <c:v>101.5</c:v>
                </c:pt>
                <c:pt idx="296">
                  <c:v>101.9</c:v>
                </c:pt>
                <c:pt idx="297">
                  <c:v>102.3</c:v>
                </c:pt>
                <c:pt idx="298">
                  <c:v>102.7</c:v>
                </c:pt>
                <c:pt idx="299">
                  <c:v>103.2</c:v>
                </c:pt>
                <c:pt idx="300">
                  <c:v>103.6</c:v>
                </c:pt>
                <c:pt idx="301">
                  <c:v>104</c:v>
                </c:pt>
                <c:pt idx="302">
                  <c:v>104.4</c:v>
                </c:pt>
                <c:pt idx="303">
                  <c:v>104.8</c:v>
                </c:pt>
                <c:pt idx="304">
                  <c:v>105.2</c:v>
                </c:pt>
                <c:pt idx="305">
                  <c:v>105.6</c:v>
                </c:pt>
                <c:pt idx="306">
                  <c:v>106</c:v>
                </c:pt>
                <c:pt idx="307">
                  <c:v>106.5</c:v>
                </c:pt>
                <c:pt idx="308">
                  <c:v>106.9</c:v>
                </c:pt>
                <c:pt idx="309">
                  <c:v>107.3</c:v>
                </c:pt>
                <c:pt idx="310">
                  <c:v>107.7</c:v>
                </c:pt>
                <c:pt idx="311">
                  <c:v>108.2</c:v>
                </c:pt>
                <c:pt idx="312">
                  <c:v>108.5</c:v>
                </c:pt>
                <c:pt idx="313">
                  <c:v>108.9</c:v>
                </c:pt>
                <c:pt idx="314">
                  <c:v>109.3</c:v>
                </c:pt>
                <c:pt idx="315">
                  <c:v>109.7</c:v>
                </c:pt>
                <c:pt idx="316">
                  <c:v>110.1</c:v>
                </c:pt>
                <c:pt idx="317">
                  <c:v>110.5</c:v>
                </c:pt>
                <c:pt idx="318">
                  <c:v>110.9</c:v>
                </c:pt>
                <c:pt idx="319">
                  <c:v>111.3</c:v>
                </c:pt>
                <c:pt idx="320">
                  <c:v>111.7</c:v>
                </c:pt>
                <c:pt idx="321">
                  <c:v>112.1</c:v>
                </c:pt>
                <c:pt idx="322">
                  <c:v>112.6</c:v>
                </c:pt>
                <c:pt idx="323">
                  <c:v>112.9</c:v>
                </c:pt>
                <c:pt idx="324">
                  <c:v>113.4</c:v>
                </c:pt>
                <c:pt idx="325">
                  <c:v>113.7</c:v>
                </c:pt>
                <c:pt idx="326">
                  <c:v>114.2</c:v>
                </c:pt>
                <c:pt idx="327">
                  <c:v>114.6</c:v>
                </c:pt>
                <c:pt idx="328">
                  <c:v>115</c:v>
                </c:pt>
                <c:pt idx="329">
                  <c:v>115.4</c:v>
                </c:pt>
                <c:pt idx="330">
                  <c:v>115.8</c:v>
                </c:pt>
                <c:pt idx="331">
                  <c:v>116.2</c:v>
                </c:pt>
                <c:pt idx="332">
                  <c:v>116.6</c:v>
                </c:pt>
                <c:pt idx="333">
                  <c:v>117</c:v>
                </c:pt>
                <c:pt idx="334">
                  <c:v>117.4</c:v>
                </c:pt>
                <c:pt idx="335">
                  <c:v>117.8</c:v>
                </c:pt>
                <c:pt idx="336">
                  <c:v>118.2</c:v>
                </c:pt>
                <c:pt idx="337">
                  <c:v>118.6</c:v>
                </c:pt>
                <c:pt idx="338">
                  <c:v>119.1</c:v>
                </c:pt>
                <c:pt idx="339">
                  <c:v>119.4</c:v>
                </c:pt>
                <c:pt idx="340">
                  <c:v>119.8</c:v>
                </c:pt>
                <c:pt idx="341">
                  <c:v>120.2</c:v>
                </c:pt>
                <c:pt idx="342">
                  <c:v>120.7</c:v>
                </c:pt>
                <c:pt idx="343">
                  <c:v>121.1</c:v>
                </c:pt>
                <c:pt idx="344">
                  <c:v>121.5</c:v>
                </c:pt>
                <c:pt idx="345">
                  <c:v>121.9</c:v>
                </c:pt>
                <c:pt idx="346">
                  <c:v>122.3</c:v>
                </c:pt>
                <c:pt idx="347">
                  <c:v>122.7</c:v>
                </c:pt>
                <c:pt idx="348">
                  <c:v>123.1</c:v>
                </c:pt>
                <c:pt idx="349">
                  <c:v>123.5</c:v>
                </c:pt>
                <c:pt idx="350">
                  <c:v>123.9</c:v>
                </c:pt>
                <c:pt idx="351">
                  <c:v>124.4</c:v>
                </c:pt>
                <c:pt idx="352">
                  <c:v>124.7</c:v>
                </c:pt>
                <c:pt idx="353">
                  <c:v>125.1</c:v>
                </c:pt>
                <c:pt idx="354">
                  <c:v>125.5</c:v>
                </c:pt>
                <c:pt idx="355">
                  <c:v>125.9</c:v>
                </c:pt>
                <c:pt idx="356">
                  <c:v>126.3</c:v>
                </c:pt>
                <c:pt idx="357">
                  <c:v>126.7</c:v>
                </c:pt>
                <c:pt idx="358">
                  <c:v>127.1</c:v>
                </c:pt>
                <c:pt idx="359">
                  <c:v>127.5</c:v>
                </c:pt>
                <c:pt idx="360">
                  <c:v>127.9</c:v>
                </c:pt>
                <c:pt idx="361">
                  <c:v>128.30000000000001</c:v>
                </c:pt>
                <c:pt idx="362">
                  <c:v>128.69999999999999</c:v>
                </c:pt>
                <c:pt idx="363">
                  <c:v>129.1</c:v>
                </c:pt>
                <c:pt idx="364">
                  <c:v>129.5</c:v>
                </c:pt>
                <c:pt idx="365">
                  <c:v>129.9</c:v>
                </c:pt>
                <c:pt idx="366">
                  <c:v>130.30000000000001</c:v>
                </c:pt>
                <c:pt idx="367">
                  <c:v>130.69999999999999</c:v>
                </c:pt>
                <c:pt idx="368">
                  <c:v>131.1</c:v>
                </c:pt>
                <c:pt idx="369">
                  <c:v>131.5</c:v>
                </c:pt>
                <c:pt idx="370">
                  <c:v>132</c:v>
                </c:pt>
                <c:pt idx="371">
                  <c:v>132.30000000000001</c:v>
                </c:pt>
                <c:pt idx="372">
                  <c:v>132.69999999999999</c:v>
                </c:pt>
                <c:pt idx="373">
                  <c:v>133.19999999999999</c:v>
                </c:pt>
                <c:pt idx="374">
                  <c:v>133.5</c:v>
                </c:pt>
                <c:pt idx="375">
                  <c:v>134</c:v>
                </c:pt>
                <c:pt idx="376">
                  <c:v>134.4</c:v>
                </c:pt>
                <c:pt idx="377">
                  <c:v>134.80000000000001</c:v>
                </c:pt>
                <c:pt idx="378">
                  <c:v>135.19999999999999</c:v>
                </c:pt>
                <c:pt idx="379">
                  <c:v>135.6</c:v>
                </c:pt>
                <c:pt idx="380">
                  <c:v>136</c:v>
                </c:pt>
                <c:pt idx="381">
                  <c:v>136.4</c:v>
                </c:pt>
                <c:pt idx="382">
                  <c:v>136.80000000000001</c:v>
                </c:pt>
                <c:pt idx="383">
                  <c:v>137.30000000000001</c:v>
                </c:pt>
                <c:pt idx="384">
                  <c:v>137.69999999999999</c:v>
                </c:pt>
                <c:pt idx="385">
                  <c:v>138.1</c:v>
                </c:pt>
                <c:pt idx="386">
                  <c:v>138.5</c:v>
                </c:pt>
                <c:pt idx="387">
                  <c:v>138.80000000000001</c:v>
                </c:pt>
                <c:pt idx="388">
                  <c:v>139.30000000000001</c:v>
                </c:pt>
                <c:pt idx="389">
                  <c:v>139.69999999999999</c:v>
                </c:pt>
                <c:pt idx="390">
                  <c:v>140.1</c:v>
                </c:pt>
                <c:pt idx="391">
                  <c:v>140.5</c:v>
                </c:pt>
                <c:pt idx="392">
                  <c:v>141</c:v>
                </c:pt>
                <c:pt idx="393">
                  <c:v>141.30000000000001</c:v>
                </c:pt>
                <c:pt idx="394">
                  <c:v>141.69999999999999</c:v>
                </c:pt>
                <c:pt idx="395">
                  <c:v>142.1</c:v>
                </c:pt>
                <c:pt idx="396">
                  <c:v>142.5</c:v>
                </c:pt>
                <c:pt idx="397">
                  <c:v>142.9</c:v>
                </c:pt>
                <c:pt idx="398">
                  <c:v>143.30000000000001</c:v>
                </c:pt>
                <c:pt idx="399">
                  <c:v>143.69999999999999</c:v>
                </c:pt>
                <c:pt idx="400">
                  <c:v>144.1</c:v>
                </c:pt>
                <c:pt idx="401">
                  <c:v>144.5</c:v>
                </c:pt>
                <c:pt idx="402">
                  <c:v>144.9</c:v>
                </c:pt>
                <c:pt idx="403">
                  <c:v>145.30000000000001</c:v>
                </c:pt>
                <c:pt idx="404">
                  <c:v>145.80000000000001</c:v>
                </c:pt>
                <c:pt idx="405">
                  <c:v>146.1</c:v>
                </c:pt>
                <c:pt idx="406">
                  <c:v>146.5</c:v>
                </c:pt>
                <c:pt idx="407">
                  <c:v>147</c:v>
                </c:pt>
                <c:pt idx="408">
                  <c:v>147.30000000000001</c:v>
                </c:pt>
                <c:pt idx="409">
                  <c:v>147.69999999999999</c:v>
                </c:pt>
                <c:pt idx="410">
                  <c:v>148.19999999999999</c:v>
                </c:pt>
                <c:pt idx="411">
                  <c:v>148.5</c:v>
                </c:pt>
                <c:pt idx="412">
                  <c:v>148.9</c:v>
                </c:pt>
                <c:pt idx="413">
                  <c:v>149.4</c:v>
                </c:pt>
                <c:pt idx="414">
                  <c:v>149.80000000000001</c:v>
                </c:pt>
                <c:pt idx="415">
                  <c:v>150.19999999999999</c:v>
                </c:pt>
                <c:pt idx="416">
                  <c:v>150.5</c:v>
                </c:pt>
                <c:pt idx="417">
                  <c:v>151</c:v>
                </c:pt>
                <c:pt idx="418">
                  <c:v>151.4</c:v>
                </c:pt>
                <c:pt idx="419">
                  <c:v>151.80000000000001</c:v>
                </c:pt>
                <c:pt idx="420">
                  <c:v>152.1</c:v>
                </c:pt>
                <c:pt idx="421">
                  <c:v>152.6</c:v>
                </c:pt>
                <c:pt idx="422">
                  <c:v>153</c:v>
                </c:pt>
                <c:pt idx="423">
                  <c:v>153.4</c:v>
                </c:pt>
                <c:pt idx="424">
                  <c:v>153.80000000000001</c:v>
                </c:pt>
                <c:pt idx="425">
                  <c:v>154.19999999999999</c:v>
                </c:pt>
                <c:pt idx="426">
                  <c:v>154.6</c:v>
                </c:pt>
                <c:pt idx="427">
                  <c:v>155</c:v>
                </c:pt>
                <c:pt idx="428">
                  <c:v>155.4</c:v>
                </c:pt>
                <c:pt idx="429">
                  <c:v>155.80000000000001</c:v>
                </c:pt>
                <c:pt idx="430">
                  <c:v>156.19999999999999</c:v>
                </c:pt>
                <c:pt idx="431">
                  <c:v>156.6</c:v>
                </c:pt>
                <c:pt idx="432">
                  <c:v>157</c:v>
                </c:pt>
                <c:pt idx="433">
                  <c:v>157.4</c:v>
                </c:pt>
                <c:pt idx="434">
                  <c:v>157.80000000000001</c:v>
                </c:pt>
                <c:pt idx="435">
                  <c:v>158.19999999999999</c:v>
                </c:pt>
                <c:pt idx="436">
                  <c:v>158.6</c:v>
                </c:pt>
                <c:pt idx="437">
                  <c:v>159.1</c:v>
                </c:pt>
                <c:pt idx="438">
                  <c:v>159.4</c:v>
                </c:pt>
                <c:pt idx="439">
                  <c:v>159.80000000000001</c:v>
                </c:pt>
                <c:pt idx="440">
                  <c:v>160.19999999999999</c:v>
                </c:pt>
                <c:pt idx="441">
                  <c:v>160.6</c:v>
                </c:pt>
                <c:pt idx="442">
                  <c:v>161</c:v>
                </c:pt>
                <c:pt idx="443">
                  <c:v>161.4</c:v>
                </c:pt>
                <c:pt idx="444">
                  <c:v>161.80000000000001</c:v>
                </c:pt>
                <c:pt idx="445">
                  <c:v>162.19999999999999</c:v>
                </c:pt>
                <c:pt idx="446">
                  <c:v>162.6</c:v>
                </c:pt>
                <c:pt idx="447">
                  <c:v>163</c:v>
                </c:pt>
                <c:pt idx="448">
                  <c:v>163.5</c:v>
                </c:pt>
                <c:pt idx="449">
                  <c:v>163.80000000000001</c:v>
                </c:pt>
                <c:pt idx="450">
                  <c:v>164.2</c:v>
                </c:pt>
                <c:pt idx="451">
                  <c:v>164.6</c:v>
                </c:pt>
                <c:pt idx="452">
                  <c:v>165</c:v>
                </c:pt>
                <c:pt idx="453">
                  <c:v>165.4</c:v>
                </c:pt>
                <c:pt idx="454">
                  <c:v>165.8</c:v>
                </c:pt>
                <c:pt idx="455">
                  <c:v>166.2</c:v>
                </c:pt>
                <c:pt idx="456">
                  <c:v>166.6</c:v>
                </c:pt>
                <c:pt idx="457">
                  <c:v>167</c:v>
                </c:pt>
                <c:pt idx="458">
                  <c:v>167.4</c:v>
                </c:pt>
                <c:pt idx="459">
                  <c:v>167.8</c:v>
                </c:pt>
                <c:pt idx="460">
                  <c:v>168.2</c:v>
                </c:pt>
                <c:pt idx="461">
                  <c:v>168.6</c:v>
                </c:pt>
                <c:pt idx="462">
                  <c:v>169</c:v>
                </c:pt>
                <c:pt idx="463">
                  <c:v>169.4</c:v>
                </c:pt>
                <c:pt idx="464">
                  <c:v>169.8</c:v>
                </c:pt>
                <c:pt idx="465">
                  <c:v>170.2</c:v>
                </c:pt>
                <c:pt idx="466">
                  <c:v>170.6</c:v>
                </c:pt>
                <c:pt idx="467">
                  <c:v>171</c:v>
                </c:pt>
                <c:pt idx="468">
                  <c:v>171.4</c:v>
                </c:pt>
                <c:pt idx="469">
                  <c:v>171.9</c:v>
                </c:pt>
                <c:pt idx="470">
                  <c:v>172.2</c:v>
                </c:pt>
                <c:pt idx="471">
                  <c:v>172.6</c:v>
                </c:pt>
                <c:pt idx="472">
                  <c:v>173</c:v>
                </c:pt>
                <c:pt idx="473">
                  <c:v>173.4</c:v>
                </c:pt>
                <c:pt idx="474">
                  <c:v>173.8</c:v>
                </c:pt>
                <c:pt idx="475">
                  <c:v>174.2</c:v>
                </c:pt>
                <c:pt idx="476">
                  <c:v>174.6</c:v>
                </c:pt>
                <c:pt idx="477">
                  <c:v>175</c:v>
                </c:pt>
                <c:pt idx="478">
                  <c:v>175.4</c:v>
                </c:pt>
                <c:pt idx="479">
                  <c:v>175.8</c:v>
                </c:pt>
                <c:pt idx="480">
                  <c:v>176.2</c:v>
                </c:pt>
                <c:pt idx="481">
                  <c:v>176.5</c:v>
                </c:pt>
                <c:pt idx="482">
                  <c:v>177</c:v>
                </c:pt>
                <c:pt idx="483">
                  <c:v>177.4</c:v>
                </c:pt>
                <c:pt idx="484">
                  <c:v>177.8</c:v>
                </c:pt>
                <c:pt idx="485">
                  <c:v>178.2</c:v>
                </c:pt>
                <c:pt idx="486">
                  <c:v>178.6</c:v>
                </c:pt>
                <c:pt idx="487">
                  <c:v>179</c:v>
                </c:pt>
                <c:pt idx="488">
                  <c:v>179.4</c:v>
                </c:pt>
                <c:pt idx="489">
                  <c:v>179.8</c:v>
                </c:pt>
                <c:pt idx="490">
                  <c:v>180.2</c:v>
                </c:pt>
                <c:pt idx="491">
                  <c:v>180.6</c:v>
                </c:pt>
                <c:pt idx="492">
                  <c:v>181</c:v>
                </c:pt>
                <c:pt idx="493">
                  <c:v>181.4</c:v>
                </c:pt>
                <c:pt idx="494">
                  <c:v>181.8</c:v>
                </c:pt>
                <c:pt idx="495">
                  <c:v>182.2</c:v>
                </c:pt>
                <c:pt idx="496">
                  <c:v>182.6</c:v>
                </c:pt>
                <c:pt idx="497">
                  <c:v>183</c:v>
                </c:pt>
                <c:pt idx="498">
                  <c:v>183.4</c:v>
                </c:pt>
                <c:pt idx="499">
                  <c:v>183.8</c:v>
                </c:pt>
                <c:pt idx="500">
                  <c:v>184.1</c:v>
                </c:pt>
                <c:pt idx="501">
                  <c:v>184.6</c:v>
                </c:pt>
                <c:pt idx="502">
                  <c:v>185</c:v>
                </c:pt>
                <c:pt idx="503">
                  <c:v>185.4</c:v>
                </c:pt>
                <c:pt idx="504">
                  <c:v>185.8</c:v>
                </c:pt>
                <c:pt idx="505">
                  <c:v>186.2</c:v>
                </c:pt>
                <c:pt idx="506">
                  <c:v>186.6</c:v>
                </c:pt>
                <c:pt idx="507">
                  <c:v>187</c:v>
                </c:pt>
                <c:pt idx="508">
                  <c:v>187.4</c:v>
                </c:pt>
                <c:pt idx="509">
                  <c:v>187.8</c:v>
                </c:pt>
                <c:pt idx="510">
                  <c:v>188.2</c:v>
                </c:pt>
                <c:pt idx="511">
                  <c:v>188.6</c:v>
                </c:pt>
                <c:pt idx="512">
                  <c:v>189</c:v>
                </c:pt>
                <c:pt idx="513">
                  <c:v>189.4</c:v>
                </c:pt>
                <c:pt idx="514">
                  <c:v>189.8</c:v>
                </c:pt>
                <c:pt idx="515">
                  <c:v>190.2</c:v>
                </c:pt>
                <c:pt idx="516">
                  <c:v>190.6</c:v>
                </c:pt>
                <c:pt idx="517">
                  <c:v>190.9</c:v>
                </c:pt>
                <c:pt idx="518">
                  <c:v>191.3</c:v>
                </c:pt>
                <c:pt idx="519">
                  <c:v>191.7</c:v>
                </c:pt>
                <c:pt idx="520">
                  <c:v>192.1</c:v>
                </c:pt>
                <c:pt idx="521">
                  <c:v>192.5</c:v>
                </c:pt>
                <c:pt idx="522">
                  <c:v>192.9</c:v>
                </c:pt>
                <c:pt idx="523">
                  <c:v>193.3</c:v>
                </c:pt>
                <c:pt idx="524">
                  <c:v>193.7</c:v>
                </c:pt>
                <c:pt idx="525">
                  <c:v>194.1</c:v>
                </c:pt>
                <c:pt idx="526">
                  <c:v>194.4</c:v>
                </c:pt>
                <c:pt idx="527">
                  <c:v>194.8</c:v>
                </c:pt>
                <c:pt idx="528">
                  <c:v>195.2</c:v>
                </c:pt>
                <c:pt idx="529">
                  <c:v>195.6</c:v>
                </c:pt>
                <c:pt idx="530">
                  <c:v>196</c:v>
                </c:pt>
                <c:pt idx="531">
                  <c:v>196.4</c:v>
                </c:pt>
                <c:pt idx="532">
                  <c:v>196.8</c:v>
                </c:pt>
                <c:pt idx="533">
                  <c:v>197.2</c:v>
                </c:pt>
                <c:pt idx="534">
                  <c:v>197.6</c:v>
                </c:pt>
                <c:pt idx="535">
                  <c:v>198</c:v>
                </c:pt>
                <c:pt idx="536">
                  <c:v>198.4</c:v>
                </c:pt>
                <c:pt idx="537">
                  <c:v>198.8</c:v>
                </c:pt>
                <c:pt idx="538">
                  <c:v>199.2</c:v>
                </c:pt>
                <c:pt idx="539">
                  <c:v>199.6</c:v>
                </c:pt>
                <c:pt idx="540">
                  <c:v>200</c:v>
                </c:pt>
                <c:pt idx="541">
                  <c:v>200.4</c:v>
                </c:pt>
                <c:pt idx="542">
                  <c:v>200.8</c:v>
                </c:pt>
                <c:pt idx="543">
                  <c:v>201.2</c:v>
                </c:pt>
                <c:pt idx="544">
                  <c:v>201.6</c:v>
                </c:pt>
                <c:pt idx="545">
                  <c:v>202</c:v>
                </c:pt>
                <c:pt idx="546">
                  <c:v>202.4</c:v>
                </c:pt>
                <c:pt idx="547">
                  <c:v>202.8</c:v>
                </c:pt>
                <c:pt idx="548">
                  <c:v>203.2</c:v>
                </c:pt>
                <c:pt idx="549">
                  <c:v>203.6</c:v>
                </c:pt>
                <c:pt idx="550">
                  <c:v>204</c:v>
                </c:pt>
                <c:pt idx="551">
                  <c:v>204.4</c:v>
                </c:pt>
                <c:pt idx="552">
                  <c:v>204.8</c:v>
                </c:pt>
                <c:pt idx="553">
                  <c:v>205.2</c:v>
                </c:pt>
                <c:pt idx="554">
                  <c:v>205.6</c:v>
                </c:pt>
                <c:pt idx="555">
                  <c:v>206</c:v>
                </c:pt>
                <c:pt idx="556">
                  <c:v>206.3</c:v>
                </c:pt>
                <c:pt idx="557">
                  <c:v>206.7</c:v>
                </c:pt>
                <c:pt idx="558">
                  <c:v>207.2</c:v>
                </c:pt>
                <c:pt idx="559">
                  <c:v>207.5</c:v>
                </c:pt>
                <c:pt idx="560">
                  <c:v>207.7</c:v>
                </c:pt>
                <c:pt idx="561">
                  <c:v>208</c:v>
                </c:pt>
                <c:pt idx="562">
                  <c:v>208.2</c:v>
                </c:pt>
                <c:pt idx="563">
                  <c:v>208.4</c:v>
                </c:pt>
                <c:pt idx="564">
                  <c:v>208.6</c:v>
                </c:pt>
                <c:pt idx="565">
                  <c:v>208.8</c:v>
                </c:pt>
                <c:pt idx="566">
                  <c:v>209</c:v>
                </c:pt>
                <c:pt idx="567">
                  <c:v>209.2</c:v>
                </c:pt>
                <c:pt idx="568">
                  <c:v>209.4</c:v>
                </c:pt>
                <c:pt idx="569">
                  <c:v>209.5</c:v>
                </c:pt>
                <c:pt idx="570">
                  <c:v>209.7</c:v>
                </c:pt>
                <c:pt idx="571">
                  <c:v>209.7</c:v>
                </c:pt>
                <c:pt idx="572">
                  <c:v>209.9</c:v>
                </c:pt>
                <c:pt idx="573">
                  <c:v>210</c:v>
                </c:pt>
                <c:pt idx="574">
                  <c:v>210.1</c:v>
                </c:pt>
                <c:pt idx="575">
                  <c:v>210.2</c:v>
                </c:pt>
                <c:pt idx="576">
                  <c:v>210.3</c:v>
                </c:pt>
                <c:pt idx="577">
                  <c:v>210.4</c:v>
                </c:pt>
                <c:pt idx="578">
                  <c:v>210.5</c:v>
                </c:pt>
                <c:pt idx="579">
                  <c:v>210.5</c:v>
                </c:pt>
                <c:pt idx="580">
                  <c:v>210.6</c:v>
                </c:pt>
                <c:pt idx="581">
                  <c:v>210.7</c:v>
                </c:pt>
                <c:pt idx="582">
                  <c:v>210.8</c:v>
                </c:pt>
                <c:pt idx="583">
                  <c:v>210.8</c:v>
                </c:pt>
                <c:pt idx="584">
                  <c:v>210.9</c:v>
                </c:pt>
                <c:pt idx="585">
                  <c:v>211</c:v>
                </c:pt>
                <c:pt idx="586">
                  <c:v>211</c:v>
                </c:pt>
                <c:pt idx="587">
                  <c:v>211.1</c:v>
                </c:pt>
                <c:pt idx="588">
                  <c:v>211.1</c:v>
                </c:pt>
                <c:pt idx="589">
                  <c:v>211.2</c:v>
                </c:pt>
                <c:pt idx="590">
                  <c:v>211.3</c:v>
                </c:pt>
                <c:pt idx="591">
                  <c:v>211.4</c:v>
                </c:pt>
                <c:pt idx="592">
                  <c:v>211.3</c:v>
                </c:pt>
                <c:pt idx="593">
                  <c:v>211.4</c:v>
                </c:pt>
                <c:pt idx="594">
                  <c:v>211.5</c:v>
                </c:pt>
                <c:pt idx="595">
                  <c:v>211.5</c:v>
                </c:pt>
                <c:pt idx="596">
                  <c:v>211.6</c:v>
                </c:pt>
                <c:pt idx="597">
                  <c:v>211.6</c:v>
                </c:pt>
                <c:pt idx="598">
                  <c:v>211.7</c:v>
                </c:pt>
                <c:pt idx="599">
                  <c:v>211.7</c:v>
                </c:pt>
                <c:pt idx="600">
                  <c:v>211.7</c:v>
                </c:pt>
                <c:pt idx="601">
                  <c:v>211.8</c:v>
                </c:pt>
                <c:pt idx="602">
                  <c:v>211.8</c:v>
                </c:pt>
                <c:pt idx="603">
                  <c:v>211.8</c:v>
                </c:pt>
                <c:pt idx="604">
                  <c:v>211.9</c:v>
                </c:pt>
                <c:pt idx="605">
                  <c:v>211.9</c:v>
                </c:pt>
                <c:pt idx="606">
                  <c:v>211.9</c:v>
                </c:pt>
                <c:pt idx="607">
                  <c:v>211.9</c:v>
                </c:pt>
                <c:pt idx="608">
                  <c:v>212</c:v>
                </c:pt>
                <c:pt idx="609">
                  <c:v>212</c:v>
                </c:pt>
                <c:pt idx="610">
                  <c:v>212</c:v>
                </c:pt>
                <c:pt idx="611">
                  <c:v>212.1</c:v>
                </c:pt>
                <c:pt idx="612">
                  <c:v>212.1</c:v>
                </c:pt>
                <c:pt idx="613">
                  <c:v>212.1</c:v>
                </c:pt>
                <c:pt idx="614">
                  <c:v>212.1</c:v>
                </c:pt>
                <c:pt idx="615">
                  <c:v>212.1</c:v>
                </c:pt>
                <c:pt idx="616">
                  <c:v>212.2</c:v>
                </c:pt>
                <c:pt idx="617">
                  <c:v>212.2</c:v>
                </c:pt>
                <c:pt idx="618">
                  <c:v>212.2</c:v>
                </c:pt>
                <c:pt idx="619">
                  <c:v>212.3</c:v>
                </c:pt>
                <c:pt idx="620">
                  <c:v>212.3</c:v>
                </c:pt>
                <c:pt idx="621">
                  <c:v>212.3</c:v>
                </c:pt>
                <c:pt idx="622">
                  <c:v>212.4</c:v>
                </c:pt>
                <c:pt idx="623">
                  <c:v>212.3</c:v>
                </c:pt>
                <c:pt idx="624">
                  <c:v>212.4</c:v>
                </c:pt>
                <c:pt idx="625">
                  <c:v>212.4</c:v>
                </c:pt>
                <c:pt idx="626">
                  <c:v>212.5</c:v>
                </c:pt>
                <c:pt idx="627">
                  <c:v>212.5</c:v>
                </c:pt>
                <c:pt idx="628">
                  <c:v>212.5</c:v>
                </c:pt>
                <c:pt idx="629">
                  <c:v>212.5</c:v>
                </c:pt>
                <c:pt idx="630">
                  <c:v>212.5</c:v>
                </c:pt>
                <c:pt idx="631">
                  <c:v>212.6</c:v>
                </c:pt>
                <c:pt idx="632">
                  <c:v>212.6</c:v>
                </c:pt>
                <c:pt idx="633">
                  <c:v>212.6</c:v>
                </c:pt>
                <c:pt idx="634">
                  <c:v>212.6</c:v>
                </c:pt>
                <c:pt idx="635">
                  <c:v>212.6</c:v>
                </c:pt>
                <c:pt idx="636">
                  <c:v>212.7</c:v>
                </c:pt>
                <c:pt idx="637">
                  <c:v>212.7</c:v>
                </c:pt>
                <c:pt idx="638">
                  <c:v>212.7</c:v>
                </c:pt>
                <c:pt idx="639">
                  <c:v>212.7</c:v>
                </c:pt>
                <c:pt idx="640">
                  <c:v>212.7</c:v>
                </c:pt>
                <c:pt idx="641">
                  <c:v>212.7</c:v>
                </c:pt>
                <c:pt idx="642">
                  <c:v>212.8</c:v>
                </c:pt>
                <c:pt idx="643">
                  <c:v>212.7</c:v>
                </c:pt>
                <c:pt idx="644">
                  <c:v>212.8</c:v>
                </c:pt>
                <c:pt idx="645">
                  <c:v>212.8</c:v>
                </c:pt>
                <c:pt idx="646">
                  <c:v>212.8</c:v>
                </c:pt>
                <c:pt idx="647">
                  <c:v>212.8</c:v>
                </c:pt>
                <c:pt idx="648">
                  <c:v>212.8</c:v>
                </c:pt>
                <c:pt idx="649">
                  <c:v>212.8</c:v>
                </c:pt>
                <c:pt idx="650">
                  <c:v>212.8</c:v>
                </c:pt>
                <c:pt idx="651">
                  <c:v>212.9</c:v>
                </c:pt>
                <c:pt idx="652">
                  <c:v>212.9</c:v>
                </c:pt>
                <c:pt idx="653">
                  <c:v>212.9</c:v>
                </c:pt>
                <c:pt idx="654">
                  <c:v>212.9</c:v>
                </c:pt>
                <c:pt idx="655">
                  <c:v>212.9</c:v>
                </c:pt>
                <c:pt idx="656">
                  <c:v>212.9</c:v>
                </c:pt>
                <c:pt idx="657">
                  <c:v>212.9</c:v>
                </c:pt>
                <c:pt idx="658">
                  <c:v>212.9</c:v>
                </c:pt>
                <c:pt idx="659">
                  <c:v>212.9</c:v>
                </c:pt>
                <c:pt idx="660">
                  <c:v>212.9</c:v>
                </c:pt>
                <c:pt idx="661">
                  <c:v>212.9</c:v>
                </c:pt>
                <c:pt idx="662">
                  <c:v>213</c:v>
                </c:pt>
                <c:pt idx="663">
                  <c:v>213</c:v>
                </c:pt>
                <c:pt idx="664">
                  <c:v>213</c:v>
                </c:pt>
                <c:pt idx="665">
                  <c:v>213</c:v>
                </c:pt>
                <c:pt idx="666">
                  <c:v>213</c:v>
                </c:pt>
                <c:pt idx="667">
                  <c:v>213</c:v>
                </c:pt>
                <c:pt idx="668">
                  <c:v>213</c:v>
                </c:pt>
                <c:pt idx="669">
                  <c:v>213</c:v>
                </c:pt>
                <c:pt idx="670">
                  <c:v>213.1</c:v>
                </c:pt>
                <c:pt idx="671">
                  <c:v>213</c:v>
                </c:pt>
                <c:pt idx="672">
                  <c:v>213</c:v>
                </c:pt>
                <c:pt idx="673">
                  <c:v>213.1</c:v>
                </c:pt>
                <c:pt idx="674">
                  <c:v>213.1</c:v>
                </c:pt>
                <c:pt idx="675">
                  <c:v>213.1</c:v>
                </c:pt>
                <c:pt idx="676">
                  <c:v>213.1</c:v>
                </c:pt>
                <c:pt idx="677">
                  <c:v>213.1</c:v>
                </c:pt>
                <c:pt idx="678">
                  <c:v>213.1</c:v>
                </c:pt>
                <c:pt idx="679">
                  <c:v>213.1</c:v>
                </c:pt>
                <c:pt idx="680">
                  <c:v>213.2</c:v>
                </c:pt>
                <c:pt idx="681">
                  <c:v>213.2</c:v>
                </c:pt>
                <c:pt idx="682">
                  <c:v>213.1</c:v>
                </c:pt>
                <c:pt idx="683">
                  <c:v>213.1</c:v>
                </c:pt>
                <c:pt idx="684">
                  <c:v>213.1</c:v>
                </c:pt>
                <c:pt idx="685">
                  <c:v>213.1</c:v>
                </c:pt>
                <c:pt idx="686">
                  <c:v>213.2</c:v>
                </c:pt>
                <c:pt idx="687">
                  <c:v>213.1</c:v>
                </c:pt>
                <c:pt idx="688">
                  <c:v>213.2</c:v>
                </c:pt>
                <c:pt idx="689">
                  <c:v>213.2</c:v>
                </c:pt>
                <c:pt idx="690">
                  <c:v>213.1</c:v>
                </c:pt>
                <c:pt idx="691">
                  <c:v>213.1</c:v>
                </c:pt>
                <c:pt idx="692">
                  <c:v>213.2</c:v>
                </c:pt>
                <c:pt idx="693">
                  <c:v>213.2</c:v>
                </c:pt>
                <c:pt idx="694">
                  <c:v>213.2</c:v>
                </c:pt>
                <c:pt idx="695">
                  <c:v>213.2</c:v>
                </c:pt>
                <c:pt idx="696">
                  <c:v>213.2</c:v>
                </c:pt>
                <c:pt idx="697">
                  <c:v>213.2</c:v>
                </c:pt>
                <c:pt idx="698">
                  <c:v>213.2</c:v>
                </c:pt>
                <c:pt idx="699">
                  <c:v>213.2</c:v>
                </c:pt>
                <c:pt idx="700">
                  <c:v>213.2</c:v>
                </c:pt>
                <c:pt idx="701">
                  <c:v>213.2</c:v>
                </c:pt>
                <c:pt idx="702">
                  <c:v>213.2</c:v>
                </c:pt>
                <c:pt idx="703">
                  <c:v>213.2</c:v>
                </c:pt>
                <c:pt idx="704">
                  <c:v>213.2</c:v>
                </c:pt>
                <c:pt idx="705">
                  <c:v>213.2</c:v>
                </c:pt>
                <c:pt idx="706">
                  <c:v>213.2</c:v>
                </c:pt>
                <c:pt idx="707">
                  <c:v>213.3</c:v>
                </c:pt>
                <c:pt idx="708">
                  <c:v>213.3</c:v>
                </c:pt>
                <c:pt idx="709">
                  <c:v>213.3</c:v>
                </c:pt>
                <c:pt idx="710">
                  <c:v>213.3</c:v>
                </c:pt>
                <c:pt idx="711">
                  <c:v>213.3</c:v>
                </c:pt>
                <c:pt idx="712">
                  <c:v>213.3</c:v>
                </c:pt>
                <c:pt idx="713">
                  <c:v>213.3</c:v>
                </c:pt>
                <c:pt idx="714">
                  <c:v>213.3</c:v>
                </c:pt>
                <c:pt idx="715">
                  <c:v>213.3</c:v>
                </c:pt>
                <c:pt idx="716">
                  <c:v>213.3</c:v>
                </c:pt>
                <c:pt idx="717">
                  <c:v>213.3</c:v>
                </c:pt>
                <c:pt idx="718">
                  <c:v>213.3</c:v>
                </c:pt>
                <c:pt idx="719">
                  <c:v>213.3</c:v>
                </c:pt>
                <c:pt idx="720">
                  <c:v>213.4</c:v>
                </c:pt>
                <c:pt idx="721">
                  <c:v>213.4</c:v>
                </c:pt>
                <c:pt idx="722">
                  <c:v>213.4</c:v>
                </c:pt>
                <c:pt idx="723">
                  <c:v>213.4</c:v>
                </c:pt>
                <c:pt idx="724">
                  <c:v>213.4</c:v>
                </c:pt>
                <c:pt idx="725">
                  <c:v>213.4</c:v>
                </c:pt>
                <c:pt idx="726">
                  <c:v>213.4</c:v>
                </c:pt>
                <c:pt idx="727">
                  <c:v>213.3</c:v>
                </c:pt>
                <c:pt idx="728">
                  <c:v>213.3</c:v>
                </c:pt>
                <c:pt idx="729">
                  <c:v>213.3</c:v>
                </c:pt>
                <c:pt idx="730">
                  <c:v>213.3</c:v>
                </c:pt>
                <c:pt idx="731">
                  <c:v>213.4</c:v>
                </c:pt>
                <c:pt idx="732">
                  <c:v>213.4</c:v>
                </c:pt>
                <c:pt idx="733">
                  <c:v>213.4</c:v>
                </c:pt>
                <c:pt idx="734">
                  <c:v>213.3</c:v>
                </c:pt>
                <c:pt idx="735">
                  <c:v>213.4</c:v>
                </c:pt>
                <c:pt idx="736">
                  <c:v>213.4</c:v>
                </c:pt>
                <c:pt idx="737">
                  <c:v>213.4</c:v>
                </c:pt>
                <c:pt idx="738">
                  <c:v>213.4</c:v>
                </c:pt>
                <c:pt idx="739">
                  <c:v>213.4</c:v>
                </c:pt>
                <c:pt idx="740">
                  <c:v>213.4</c:v>
                </c:pt>
                <c:pt idx="741">
                  <c:v>213.4</c:v>
                </c:pt>
                <c:pt idx="742">
                  <c:v>213.4</c:v>
                </c:pt>
                <c:pt idx="743">
                  <c:v>213.4</c:v>
                </c:pt>
                <c:pt idx="744">
                  <c:v>213.4</c:v>
                </c:pt>
                <c:pt idx="745">
                  <c:v>213.4</c:v>
                </c:pt>
                <c:pt idx="746">
                  <c:v>213.4</c:v>
                </c:pt>
                <c:pt idx="747">
                  <c:v>213.4</c:v>
                </c:pt>
                <c:pt idx="748">
                  <c:v>213.4</c:v>
                </c:pt>
                <c:pt idx="749">
                  <c:v>213.4</c:v>
                </c:pt>
                <c:pt idx="750">
                  <c:v>213.4</c:v>
                </c:pt>
                <c:pt idx="751">
                  <c:v>213.4</c:v>
                </c:pt>
                <c:pt idx="752">
                  <c:v>213.4</c:v>
                </c:pt>
                <c:pt idx="753">
                  <c:v>213.4</c:v>
                </c:pt>
                <c:pt idx="754">
                  <c:v>213.4</c:v>
                </c:pt>
                <c:pt idx="755">
                  <c:v>213.5</c:v>
                </c:pt>
                <c:pt idx="756">
                  <c:v>213.4</c:v>
                </c:pt>
                <c:pt idx="757">
                  <c:v>213.4</c:v>
                </c:pt>
                <c:pt idx="758">
                  <c:v>213.4</c:v>
                </c:pt>
                <c:pt idx="759">
                  <c:v>213.4</c:v>
                </c:pt>
                <c:pt idx="760">
                  <c:v>213.5</c:v>
                </c:pt>
                <c:pt idx="761">
                  <c:v>213.4</c:v>
                </c:pt>
                <c:pt idx="762">
                  <c:v>213.5</c:v>
                </c:pt>
                <c:pt idx="763">
                  <c:v>213.5</c:v>
                </c:pt>
                <c:pt idx="764">
                  <c:v>213.5</c:v>
                </c:pt>
                <c:pt idx="765">
                  <c:v>213.4</c:v>
                </c:pt>
                <c:pt idx="766">
                  <c:v>213.4</c:v>
                </c:pt>
                <c:pt idx="767">
                  <c:v>213.5</c:v>
                </c:pt>
                <c:pt idx="768">
                  <c:v>213.5</c:v>
                </c:pt>
                <c:pt idx="769">
                  <c:v>213.5</c:v>
                </c:pt>
                <c:pt idx="770">
                  <c:v>213.4</c:v>
                </c:pt>
                <c:pt idx="771">
                  <c:v>213.4</c:v>
                </c:pt>
                <c:pt idx="772">
                  <c:v>213.5</c:v>
                </c:pt>
                <c:pt idx="773">
                  <c:v>213.5</c:v>
                </c:pt>
                <c:pt idx="774">
                  <c:v>213.4</c:v>
                </c:pt>
                <c:pt idx="775">
                  <c:v>213.4</c:v>
                </c:pt>
                <c:pt idx="776">
                  <c:v>213.4</c:v>
                </c:pt>
                <c:pt idx="777">
                  <c:v>213.4</c:v>
                </c:pt>
                <c:pt idx="778">
                  <c:v>213.5</c:v>
                </c:pt>
                <c:pt idx="779">
                  <c:v>213.5</c:v>
                </c:pt>
                <c:pt idx="780">
                  <c:v>213.5</c:v>
                </c:pt>
                <c:pt idx="781">
                  <c:v>213.5</c:v>
                </c:pt>
                <c:pt idx="782">
                  <c:v>213.5</c:v>
                </c:pt>
                <c:pt idx="783">
                  <c:v>213.5</c:v>
                </c:pt>
                <c:pt idx="784">
                  <c:v>213.5</c:v>
                </c:pt>
                <c:pt idx="785">
                  <c:v>213.4</c:v>
                </c:pt>
                <c:pt idx="786">
                  <c:v>213.4</c:v>
                </c:pt>
                <c:pt idx="787">
                  <c:v>213.5</c:v>
                </c:pt>
                <c:pt idx="788">
                  <c:v>213.5</c:v>
                </c:pt>
                <c:pt idx="789">
                  <c:v>213.5</c:v>
                </c:pt>
                <c:pt idx="790">
                  <c:v>213.4</c:v>
                </c:pt>
                <c:pt idx="791">
                  <c:v>213.5</c:v>
                </c:pt>
                <c:pt idx="792">
                  <c:v>213.5</c:v>
                </c:pt>
                <c:pt idx="793">
                  <c:v>213.5</c:v>
                </c:pt>
                <c:pt idx="794">
                  <c:v>213.5</c:v>
                </c:pt>
                <c:pt idx="795">
                  <c:v>213.5</c:v>
                </c:pt>
                <c:pt idx="796">
                  <c:v>213.5</c:v>
                </c:pt>
                <c:pt idx="797">
                  <c:v>213.5</c:v>
                </c:pt>
                <c:pt idx="798">
                  <c:v>213.5</c:v>
                </c:pt>
                <c:pt idx="799">
                  <c:v>213.5</c:v>
                </c:pt>
                <c:pt idx="800">
                  <c:v>213.5</c:v>
                </c:pt>
                <c:pt idx="801">
                  <c:v>213.5</c:v>
                </c:pt>
                <c:pt idx="802">
                  <c:v>213.5</c:v>
                </c:pt>
                <c:pt idx="803">
                  <c:v>213.5</c:v>
                </c:pt>
                <c:pt idx="804">
                  <c:v>213.5</c:v>
                </c:pt>
                <c:pt idx="805">
                  <c:v>213.5</c:v>
                </c:pt>
                <c:pt idx="806">
                  <c:v>213.5</c:v>
                </c:pt>
                <c:pt idx="807">
                  <c:v>213.5</c:v>
                </c:pt>
                <c:pt idx="808">
                  <c:v>213.4</c:v>
                </c:pt>
                <c:pt idx="809">
                  <c:v>213.5</c:v>
                </c:pt>
                <c:pt idx="810">
                  <c:v>213.5</c:v>
                </c:pt>
                <c:pt idx="811">
                  <c:v>213.4</c:v>
                </c:pt>
                <c:pt idx="812">
                  <c:v>213.5</c:v>
                </c:pt>
                <c:pt idx="813">
                  <c:v>213.5</c:v>
                </c:pt>
                <c:pt idx="814">
                  <c:v>213.5</c:v>
                </c:pt>
                <c:pt idx="815">
                  <c:v>213.5</c:v>
                </c:pt>
                <c:pt idx="816">
                  <c:v>213.5</c:v>
                </c:pt>
                <c:pt idx="817">
                  <c:v>213.5</c:v>
                </c:pt>
                <c:pt idx="818">
                  <c:v>213.5</c:v>
                </c:pt>
                <c:pt idx="819">
                  <c:v>213.5</c:v>
                </c:pt>
                <c:pt idx="820">
                  <c:v>213.5</c:v>
                </c:pt>
                <c:pt idx="821">
                  <c:v>213.5</c:v>
                </c:pt>
                <c:pt idx="822">
                  <c:v>213.5</c:v>
                </c:pt>
                <c:pt idx="823">
                  <c:v>213.5</c:v>
                </c:pt>
                <c:pt idx="824">
                  <c:v>213.5</c:v>
                </c:pt>
                <c:pt idx="825">
                  <c:v>213.5</c:v>
                </c:pt>
                <c:pt idx="826">
                  <c:v>213.5</c:v>
                </c:pt>
                <c:pt idx="827">
                  <c:v>213.5</c:v>
                </c:pt>
                <c:pt idx="828">
                  <c:v>213.5</c:v>
                </c:pt>
                <c:pt idx="829">
                  <c:v>213.5</c:v>
                </c:pt>
                <c:pt idx="830">
                  <c:v>213.5</c:v>
                </c:pt>
                <c:pt idx="831">
                  <c:v>213.5</c:v>
                </c:pt>
                <c:pt idx="832">
                  <c:v>213.5</c:v>
                </c:pt>
                <c:pt idx="833">
                  <c:v>213.5</c:v>
                </c:pt>
                <c:pt idx="834">
                  <c:v>213.5</c:v>
                </c:pt>
                <c:pt idx="835">
                  <c:v>213.5</c:v>
                </c:pt>
                <c:pt idx="836">
                  <c:v>213.5</c:v>
                </c:pt>
                <c:pt idx="837">
                  <c:v>213.5</c:v>
                </c:pt>
                <c:pt idx="838">
                  <c:v>213.5</c:v>
                </c:pt>
                <c:pt idx="839">
                  <c:v>213.5</c:v>
                </c:pt>
                <c:pt idx="840">
                  <c:v>213.5</c:v>
                </c:pt>
                <c:pt idx="841">
                  <c:v>213.5</c:v>
                </c:pt>
                <c:pt idx="842">
                  <c:v>213.5</c:v>
                </c:pt>
                <c:pt idx="843">
                  <c:v>213.5</c:v>
                </c:pt>
                <c:pt idx="844">
                  <c:v>213.5</c:v>
                </c:pt>
                <c:pt idx="845">
                  <c:v>213.5</c:v>
                </c:pt>
                <c:pt idx="846">
                  <c:v>213.5</c:v>
                </c:pt>
                <c:pt idx="847">
                  <c:v>213.5</c:v>
                </c:pt>
                <c:pt idx="848">
                  <c:v>213.5</c:v>
                </c:pt>
                <c:pt idx="849">
                  <c:v>213.5</c:v>
                </c:pt>
                <c:pt idx="850">
                  <c:v>213.5</c:v>
                </c:pt>
                <c:pt idx="851">
                  <c:v>213.5</c:v>
                </c:pt>
                <c:pt idx="852">
                  <c:v>213.5</c:v>
                </c:pt>
                <c:pt idx="853">
                  <c:v>213.5</c:v>
                </c:pt>
                <c:pt idx="854">
                  <c:v>213.5</c:v>
                </c:pt>
                <c:pt idx="855">
                  <c:v>213.5</c:v>
                </c:pt>
                <c:pt idx="856">
                  <c:v>213.5</c:v>
                </c:pt>
                <c:pt idx="857">
                  <c:v>213.5</c:v>
                </c:pt>
                <c:pt idx="858">
                  <c:v>213.5</c:v>
                </c:pt>
                <c:pt idx="859">
                  <c:v>213.5</c:v>
                </c:pt>
                <c:pt idx="860">
                  <c:v>213.5</c:v>
                </c:pt>
                <c:pt idx="861">
                  <c:v>213.5</c:v>
                </c:pt>
                <c:pt idx="862">
                  <c:v>213.5</c:v>
                </c:pt>
                <c:pt idx="863">
                  <c:v>213.5</c:v>
                </c:pt>
                <c:pt idx="864">
                  <c:v>213.5</c:v>
                </c:pt>
                <c:pt idx="865">
                  <c:v>213.5</c:v>
                </c:pt>
                <c:pt idx="866">
                  <c:v>213.5</c:v>
                </c:pt>
                <c:pt idx="867">
                  <c:v>213.5</c:v>
                </c:pt>
                <c:pt idx="868">
                  <c:v>213.5</c:v>
                </c:pt>
                <c:pt idx="869">
                  <c:v>213.5</c:v>
                </c:pt>
                <c:pt idx="870">
                  <c:v>213.5</c:v>
                </c:pt>
                <c:pt idx="871">
                  <c:v>213.5</c:v>
                </c:pt>
                <c:pt idx="872">
                  <c:v>213.5</c:v>
                </c:pt>
                <c:pt idx="873">
                  <c:v>213.5</c:v>
                </c:pt>
                <c:pt idx="874">
                  <c:v>213.5</c:v>
                </c:pt>
                <c:pt idx="875">
                  <c:v>213.5</c:v>
                </c:pt>
                <c:pt idx="876">
                  <c:v>213.5</c:v>
                </c:pt>
                <c:pt idx="877">
                  <c:v>213.5</c:v>
                </c:pt>
                <c:pt idx="878">
                  <c:v>213.5</c:v>
                </c:pt>
                <c:pt idx="879">
                  <c:v>213.5</c:v>
                </c:pt>
                <c:pt idx="880">
                  <c:v>213.5</c:v>
                </c:pt>
                <c:pt idx="881">
                  <c:v>213.5</c:v>
                </c:pt>
                <c:pt idx="882">
                  <c:v>213.6</c:v>
                </c:pt>
                <c:pt idx="883">
                  <c:v>213.6</c:v>
                </c:pt>
                <c:pt idx="884">
                  <c:v>213.5</c:v>
                </c:pt>
                <c:pt idx="885">
                  <c:v>213.6</c:v>
                </c:pt>
                <c:pt idx="886">
                  <c:v>213.5</c:v>
                </c:pt>
                <c:pt idx="887">
                  <c:v>213.5</c:v>
                </c:pt>
                <c:pt idx="888">
                  <c:v>213.5</c:v>
                </c:pt>
                <c:pt idx="889">
                  <c:v>213.5</c:v>
                </c:pt>
                <c:pt idx="890">
                  <c:v>213.5</c:v>
                </c:pt>
                <c:pt idx="891">
                  <c:v>213.5</c:v>
                </c:pt>
                <c:pt idx="892">
                  <c:v>213.5</c:v>
                </c:pt>
                <c:pt idx="893">
                  <c:v>213.5</c:v>
                </c:pt>
                <c:pt idx="894">
                  <c:v>213.5</c:v>
                </c:pt>
                <c:pt idx="895">
                  <c:v>213.5</c:v>
                </c:pt>
                <c:pt idx="896">
                  <c:v>213.5</c:v>
                </c:pt>
                <c:pt idx="897">
                  <c:v>213.5</c:v>
                </c:pt>
                <c:pt idx="898">
                  <c:v>213.5</c:v>
                </c:pt>
                <c:pt idx="899">
                  <c:v>213.5</c:v>
                </c:pt>
                <c:pt idx="900">
                  <c:v>213.5</c:v>
                </c:pt>
                <c:pt idx="901">
                  <c:v>213.5</c:v>
                </c:pt>
                <c:pt idx="902">
                  <c:v>213.5</c:v>
                </c:pt>
                <c:pt idx="903">
                  <c:v>213.5</c:v>
                </c:pt>
                <c:pt idx="904">
                  <c:v>213.5</c:v>
                </c:pt>
                <c:pt idx="905">
                  <c:v>213.5</c:v>
                </c:pt>
                <c:pt idx="906">
                  <c:v>213.5</c:v>
                </c:pt>
                <c:pt idx="907">
                  <c:v>213.5</c:v>
                </c:pt>
                <c:pt idx="908">
                  <c:v>213.5</c:v>
                </c:pt>
                <c:pt idx="909">
                  <c:v>213.5</c:v>
                </c:pt>
                <c:pt idx="910">
                  <c:v>213.5</c:v>
                </c:pt>
                <c:pt idx="911">
                  <c:v>213.5</c:v>
                </c:pt>
                <c:pt idx="912">
                  <c:v>213.5</c:v>
                </c:pt>
                <c:pt idx="913">
                  <c:v>213.5</c:v>
                </c:pt>
                <c:pt idx="914">
                  <c:v>213.6</c:v>
                </c:pt>
                <c:pt idx="915">
                  <c:v>213.5</c:v>
                </c:pt>
                <c:pt idx="916">
                  <c:v>213.6</c:v>
                </c:pt>
                <c:pt idx="917">
                  <c:v>213.5</c:v>
                </c:pt>
                <c:pt idx="918">
                  <c:v>213.5</c:v>
                </c:pt>
                <c:pt idx="919">
                  <c:v>213.5</c:v>
                </c:pt>
                <c:pt idx="920">
                  <c:v>213.6</c:v>
                </c:pt>
                <c:pt idx="921">
                  <c:v>213.5</c:v>
                </c:pt>
                <c:pt idx="922">
                  <c:v>213.5</c:v>
                </c:pt>
                <c:pt idx="923">
                  <c:v>213.5</c:v>
                </c:pt>
                <c:pt idx="924">
                  <c:v>213.5</c:v>
                </c:pt>
                <c:pt idx="925">
                  <c:v>213.5</c:v>
                </c:pt>
                <c:pt idx="926">
                  <c:v>213.5</c:v>
                </c:pt>
                <c:pt idx="927">
                  <c:v>213.5</c:v>
                </c:pt>
                <c:pt idx="928">
                  <c:v>213.5</c:v>
                </c:pt>
                <c:pt idx="929">
                  <c:v>213.5</c:v>
                </c:pt>
                <c:pt idx="930">
                  <c:v>213.5</c:v>
                </c:pt>
                <c:pt idx="931">
                  <c:v>213.5</c:v>
                </c:pt>
                <c:pt idx="932">
                  <c:v>213.5</c:v>
                </c:pt>
                <c:pt idx="933">
                  <c:v>213.5</c:v>
                </c:pt>
                <c:pt idx="934">
                  <c:v>213.5</c:v>
                </c:pt>
                <c:pt idx="935">
                  <c:v>213.5</c:v>
                </c:pt>
                <c:pt idx="936">
                  <c:v>213.5</c:v>
                </c:pt>
                <c:pt idx="937">
                  <c:v>213.5</c:v>
                </c:pt>
                <c:pt idx="938">
                  <c:v>213.5</c:v>
                </c:pt>
                <c:pt idx="939">
                  <c:v>213.5</c:v>
                </c:pt>
                <c:pt idx="940">
                  <c:v>213.5</c:v>
                </c:pt>
                <c:pt idx="941">
                  <c:v>213.5</c:v>
                </c:pt>
                <c:pt idx="942">
                  <c:v>213.5</c:v>
                </c:pt>
                <c:pt idx="943">
                  <c:v>213.5</c:v>
                </c:pt>
                <c:pt idx="944">
                  <c:v>213.5</c:v>
                </c:pt>
                <c:pt idx="945">
                  <c:v>213.5</c:v>
                </c:pt>
                <c:pt idx="946">
                  <c:v>213.5</c:v>
                </c:pt>
                <c:pt idx="947">
                  <c:v>213.5</c:v>
                </c:pt>
                <c:pt idx="948">
                  <c:v>213.5</c:v>
                </c:pt>
                <c:pt idx="949">
                  <c:v>213.5</c:v>
                </c:pt>
                <c:pt idx="950">
                  <c:v>213.5</c:v>
                </c:pt>
                <c:pt idx="951">
                  <c:v>213.5</c:v>
                </c:pt>
                <c:pt idx="952">
                  <c:v>213.5</c:v>
                </c:pt>
                <c:pt idx="953">
                  <c:v>213.5</c:v>
                </c:pt>
                <c:pt idx="954">
                  <c:v>213.5</c:v>
                </c:pt>
                <c:pt idx="955">
                  <c:v>213.5</c:v>
                </c:pt>
                <c:pt idx="956">
                  <c:v>213.5</c:v>
                </c:pt>
                <c:pt idx="957">
                  <c:v>213.5</c:v>
                </c:pt>
                <c:pt idx="958">
                  <c:v>213.5</c:v>
                </c:pt>
                <c:pt idx="959">
                  <c:v>213.5</c:v>
                </c:pt>
                <c:pt idx="960">
                  <c:v>213.5</c:v>
                </c:pt>
                <c:pt idx="961">
                  <c:v>213.5</c:v>
                </c:pt>
                <c:pt idx="962">
                  <c:v>213.5</c:v>
                </c:pt>
                <c:pt idx="963">
                  <c:v>213.5</c:v>
                </c:pt>
                <c:pt idx="964">
                  <c:v>213.5</c:v>
                </c:pt>
                <c:pt idx="965">
                  <c:v>213.5</c:v>
                </c:pt>
                <c:pt idx="966">
                  <c:v>213.5</c:v>
                </c:pt>
                <c:pt idx="967">
                  <c:v>213.5</c:v>
                </c:pt>
                <c:pt idx="968">
                  <c:v>213.5</c:v>
                </c:pt>
                <c:pt idx="969">
                  <c:v>213.5</c:v>
                </c:pt>
                <c:pt idx="970">
                  <c:v>213.5</c:v>
                </c:pt>
                <c:pt idx="971">
                  <c:v>213.5</c:v>
                </c:pt>
                <c:pt idx="972">
                  <c:v>213.6</c:v>
                </c:pt>
                <c:pt idx="973">
                  <c:v>213.5</c:v>
                </c:pt>
                <c:pt idx="974">
                  <c:v>213.5</c:v>
                </c:pt>
                <c:pt idx="975">
                  <c:v>213.5</c:v>
                </c:pt>
                <c:pt idx="976">
                  <c:v>213.5</c:v>
                </c:pt>
                <c:pt idx="977">
                  <c:v>213.5</c:v>
                </c:pt>
                <c:pt idx="978">
                  <c:v>213.5</c:v>
                </c:pt>
                <c:pt idx="979">
                  <c:v>213.5</c:v>
                </c:pt>
                <c:pt idx="980">
                  <c:v>213.5</c:v>
                </c:pt>
                <c:pt idx="981">
                  <c:v>213.5</c:v>
                </c:pt>
                <c:pt idx="982">
                  <c:v>213.5</c:v>
                </c:pt>
                <c:pt idx="983">
                  <c:v>213.5</c:v>
                </c:pt>
                <c:pt idx="984">
                  <c:v>213.5</c:v>
                </c:pt>
                <c:pt idx="985">
                  <c:v>213.5</c:v>
                </c:pt>
                <c:pt idx="986">
                  <c:v>213.5</c:v>
                </c:pt>
                <c:pt idx="987">
                  <c:v>213.5</c:v>
                </c:pt>
                <c:pt idx="988">
                  <c:v>213.5</c:v>
                </c:pt>
                <c:pt idx="989">
                  <c:v>213.5</c:v>
                </c:pt>
                <c:pt idx="990">
                  <c:v>213.5</c:v>
                </c:pt>
                <c:pt idx="991">
                  <c:v>213.5</c:v>
                </c:pt>
                <c:pt idx="992">
                  <c:v>213.5</c:v>
                </c:pt>
                <c:pt idx="993">
                  <c:v>213.5</c:v>
                </c:pt>
                <c:pt idx="994">
                  <c:v>213.5</c:v>
                </c:pt>
                <c:pt idx="995">
                  <c:v>213.5</c:v>
                </c:pt>
                <c:pt idx="996">
                  <c:v>213.5</c:v>
                </c:pt>
                <c:pt idx="997">
                  <c:v>213.5</c:v>
                </c:pt>
                <c:pt idx="998">
                  <c:v>213.5</c:v>
                </c:pt>
                <c:pt idx="999">
                  <c:v>213.5</c:v>
                </c:pt>
                <c:pt idx="1000">
                  <c:v>213.5</c:v>
                </c:pt>
                <c:pt idx="1001">
                  <c:v>213.5</c:v>
                </c:pt>
                <c:pt idx="1002">
                  <c:v>213.6</c:v>
                </c:pt>
                <c:pt idx="1003">
                  <c:v>213.5</c:v>
                </c:pt>
                <c:pt idx="1004">
                  <c:v>213.5</c:v>
                </c:pt>
                <c:pt idx="1005">
                  <c:v>213.5</c:v>
                </c:pt>
                <c:pt idx="1006">
                  <c:v>213.5</c:v>
                </c:pt>
                <c:pt idx="1007">
                  <c:v>213.5</c:v>
                </c:pt>
                <c:pt idx="1008">
                  <c:v>213.5</c:v>
                </c:pt>
                <c:pt idx="1009">
                  <c:v>213.5</c:v>
                </c:pt>
                <c:pt idx="1010">
                  <c:v>213.6</c:v>
                </c:pt>
                <c:pt idx="1011">
                  <c:v>213.5</c:v>
                </c:pt>
                <c:pt idx="1012">
                  <c:v>213.5</c:v>
                </c:pt>
                <c:pt idx="1013">
                  <c:v>213.5</c:v>
                </c:pt>
                <c:pt idx="1014">
                  <c:v>213.5</c:v>
                </c:pt>
                <c:pt idx="1015">
                  <c:v>213.5</c:v>
                </c:pt>
                <c:pt idx="1016">
                  <c:v>213.5</c:v>
                </c:pt>
                <c:pt idx="1017">
                  <c:v>213.5</c:v>
                </c:pt>
                <c:pt idx="1018">
                  <c:v>213.5</c:v>
                </c:pt>
                <c:pt idx="1019">
                  <c:v>213.5</c:v>
                </c:pt>
                <c:pt idx="1020">
                  <c:v>213.5</c:v>
                </c:pt>
                <c:pt idx="1021">
                  <c:v>213.5</c:v>
                </c:pt>
                <c:pt idx="1022">
                  <c:v>213.5</c:v>
                </c:pt>
                <c:pt idx="1023">
                  <c:v>213.5</c:v>
                </c:pt>
                <c:pt idx="1024">
                  <c:v>213.5</c:v>
                </c:pt>
                <c:pt idx="1025">
                  <c:v>213.5</c:v>
                </c:pt>
                <c:pt idx="1026">
                  <c:v>213.5</c:v>
                </c:pt>
                <c:pt idx="1027">
                  <c:v>213.5</c:v>
                </c:pt>
                <c:pt idx="1028">
                  <c:v>213.5</c:v>
                </c:pt>
                <c:pt idx="1029">
                  <c:v>213.5</c:v>
                </c:pt>
                <c:pt idx="1030">
                  <c:v>213.5</c:v>
                </c:pt>
                <c:pt idx="1031">
                  <c:v>213.5</c:v>
                </c:pt>
                <c:pt idx="1032">
                  <c:v>213.6</c:v>
                </c:pt>
                <c:pt idx="1033">
                  <c:v>213.6</c:v>
                </c:pt>
                <c:pt idx="1034">
                  <c:v>213.6</c:v>
                </c:pt>
                <c:pt idx="1035">
                  <c:v>213.6</c:v>
                </c:pt>
                <c:pt idx="1036">
                  <c:v>213.6</c:v>
                </c:pt>
                <c:pt idx="1037">
                  <c:v>213.5</c:v>
                </c:pt>
                <c:pt idx="1038">
                  <c:v>213.6</c:v>
                </c:pt>
                <c:pt idx="1039">
                  <c:v>213.6</c:v>
                </c:pt>
                <c:pt idx="1040">
                  <c:v>213.6</c:v>
                </c:pt>
                <c:pt idx="1041">
                  <c:v>213.6</c:v>
                </c:pt>
                <c:pt idx="1042">
                  <c:v>213.6</c:v>
                </c:pt>
                <c:pt idx="1043">
                  <c:v>213.5</c:v>
                </c:pt>
                <c:pt idx="1044">
                  <c:v>213.5</c:v>
                </c:pt>
                <c:pt idx="1045">
                  <c:v>213.5</c:v>
                </c:pt>
                <c:pt idx="1046">
                  <c:v>213.5</c:v>
                </c:pt>
                <c:pt idx="1047">
                  <c:v>213.5</c:v>
                </c:pt>
                <c:pt idx="1048">
                  <c:v>213.5</c:v>
                </c:pt>
                <c:pt idx="1049">
                  <c:v>213.5</c:v>
                </c:pt>
                <c:pt idx="1050">
                  <c:v>213.5</c:v>
                </c:pt>
                <c:pt idx="1051">
                  <c:v>213.5</c:v>
                </c:pt>
                <c:pt idx="1052">
                  <c:v>213.5</c:v>
                </c:pt>
                <c:pt idx="1053">
                  <c:v>213.5</c:v>
                </c:pt>
                <c:pt idx="1054">
                  <c:v>213.5</c:v>
                </c:pt>
                <c:pt idx="1055">
                  <c:v>213.5</c:v>
                </c:pt>
                <c:pt idx="1056">
                  <c:v>213.5</c:v>
                </c:pt>
                <c:pt idx="1057">
                  <c:v>213.5</c:v>
                </c:pt>
                <c:pt idx="1058">
                  <c:v>213.5</c:v>
                </c:pt>
                <c:pt idx="1059">
                  <c:v>213.5</c:v>
                </c:pt>
                <c:pt idx="1060">
                  <c:v>213.5</c:v>
                </c:pt>
                <c:pt idx="1061">
                  <c:v>213.5</c:v>
                </c:pt>
                <c:pt idx="1062">
                  <c:v>213.5</c:v>
                </c:pt>
                <c:pt idx="1063">
                  <c:v>213.5</c:v>
                </c:pt>
                <c:pt idx="1064">
                  <c:v>213.5</c:v>
                </c:pt>
                <c:pt idx="1065">
                  <c:v>213.5</c:v>
                </c:pt>
                <c:pt idx="1066">
                  <c:v>213.5</c:v>
                </c:pt>
                <c:pt idx="1067">
                  <c:v>213.6</c:v>
                </c:pt>
                <c:pt idx="1068">
                  <c:v>213.5</c:v>
                </c:pt>
                <c:pt idx="1069">
                  <c:v>213.5</c:v>
                </c:pt>
                <c:pt idx="1070">
                  <c:v>213.5</c:v>
                </c:pt>
                <c:pt idx="1071">
                  <c:v>213.5</c:v>
                </c:pt>
                <c:pt idx="1072">
                  <c:v>213.6</c:v>
                </c:pt>
                <c:pt idx="1073">
                  <c:v>213.6</c:v>
                </c:pt>
                <c:pt idx="1074">
                  <c:v>213.6</c:v>
                </c:pt>
                <c:pt idx="1075">
                  <c:v>213.5</c:v>
                </c:pt>
                <c:pt idx="1076">
                  <c:v>213.5</c:v>
                </c:pt>
                <c:pt idx="1077">
                  <c:v>213.6</c:v>
                </c:pt>
                <c:pt idx="1078">
                  <c:v>213.6</c:v>
                </c:pt>
                <c:pt idx="1079">
                  <c:v>213.5</c:v>
                </c:pt>
                <c:pt idx="1080">
                  <c:v>213.5</c:v>
                </c:pt>
                <c:pt idx="1081">
                  <c:v>213.5</c:v>
                </c:pt>
                <c:pt idx="1082">
                  <c:v>213.5</c:v>
                </c:pt>
                <c:pt idx="1083">
                  <c:v>213.5</c:v>
                </c:pt>
                <c:pt idx="1084">
                  <c:v>213.5</c:v>
                </c:pt>
                <c:pt idx="1085">
                  <c:v>213.5</c:v>
                </c:pt>
                <c:pt idx="1086">
                  <c:v>213.5</c:v>
                </c:pt>
                <c:pt idx="1087">
                  <c:v>213.5</c:v>
                </c:pt>
                <c:pt idx="1088">
                  <c:v>213.5</c:v>
                </c:pt>
                <c:pt idx="1089">
                  <c:v>213.5</c:v>
                </c:pt>
                <c:pt idx="1090">
                  <c:v>213.5</c:v>
                </c:pt>
                <c:pt idx="1091">
                  <c:v>213.5</c:v>
                </c:pt>
                <c:pt idx="1092">
                  <c:v>213.5</c:v>
                </c:pt>
                <c:pt idx="1093">
                  <c:v>213.6</c:v>
                </c:pt>
                <c:pt idx="1094">
                  <c:v>213.5</c:v>
                </c:pt>
                <c:pt idx="1095">
                  <c:v>213.6</c:v>
                </c:pt>
                <c:pt idx="1096">
                  <c:v>213.5</c:v>
                </c:pt>
                <c:pt idx="1097">
                  <c:v>213.5</c:v>
                </c:pt>
                <c:pt idx="1098">
                  <c:v>213.5</c:v>
                </c:pt>
                <c:pt idx="1099">
                  <c:v>213.5</c:v>
                </c:pt>
                <c:pt idx="1100">
                  <c:v>213.5</c:v>
                </c:pt>
                <c:pt idx="1101">
                  <c:v>213.5</c:v>
                </c:pt>
                <c:pt idx="1102">
                  <c:v>213.5</c:v>
                </c:pt>
                <c:pt idx="1103">
                  <c:v>213.5</c:v>
                </c:pt>
                <c:pt idx="1104">
                  <c:v>213.5</c:v>
                </c:pt>
                <c:pt idx="1105">
                  <c:v>213.5</c:v>
                </c:pt>
                <c:pt idx="1106">
                  <c:v>213.5</c:v>
                </c:pt>
                <c:pt idx="1107">
                  <c:v>213.5</c:v>
                </c:pt>
                <c:pt idx="1108">
                  <c:v>213.6</c:v>
                </c:pt>
                <c:pt idx="1109">
                  <c:v>213.6</c:v>
                </c:pt>
                <c:pt idx="1110">
                  <c:v>213.6</c:v>
                </c:pt>
                <c:pt idx="1111">
                  <c:v>213.6</c:v>
                </c:pt>
                <c:pt idx="1112">
                  <c:v>213.5</c:v>
                </c:pt>
                <c:pt idx="1113">
                  <c:v>213.6</c:v>
                </c:pt>
                <c:pt idx="1114">
                  <c:v>213.6</c:v>
                </c:pt>
                <c:pt idx="1115">
                  <c:v>213.6</c:v>
                </c:pt>
                <c:pt idx="1116">
                  <c:v>213.5</c:v>
                </c:pt>
                <c:pt idx="1117">
                  <c:v>213.5</c:v>
                </c:pt>
                <c:pt idx="1118">
                  <c:v>213.5</c:v>
                </c:pt>
                <c:pt idx="1119">
                  <c:v>213.6</c:v>
                </c:pt>
                <c:pt idx="1120">
                  <c:v>213.5</c:v>
                </c:pt>
                <c:pt idx="1121">
                  <c:v>213.5</c:v>
                </c:pt>
                <c:pt idx="1122">
                  <c:v>213.5</c:v>
                </c:pt>
                <c:pt idx="1123">
                  <c:v>213.5</c:v>
                </c:pt>
                <c:pt idx="1124">
                  <c:v>213.5</c:v>
                </c:pt>
                <c:pt idx="1125">
                  <c:v>213.5</c:v>
                </c:pt>
                <c:pt idx="1126">
                  <c:v>213.5</c:v>
                </c:pt>
                <c:pt idx="1127">
                  <c:v>213.5</c:v>
                </c:pt>
                <c:pt idx="1128">
                  <c:v>213.5</c:v>
                </c:pt>
                <c:pt idx="1129">
                  <c:v>213.5</c:v>
                </c:pt>
                <c:pt idx="1130">
                  <c:v>213.5</c:v>
                </c:pt>
                <c:pt idx="1131">
                  <c:v>213.5</c:v>
                </c:pt>
                <c:pt idx="1132">
                  <c:v>213.5</c:v>
                </c:pt>
                <c:pt idx="1133">
                  <c:v>213.5</c:v>
                </c:pt>
                <c:pt idx="1134">
                  <c:v>213.5</c:v>
                </c:pt>
                <c:pt idx="1135">
                  <c:v>213.5</c:v>
                </c:pt>
                <c:pt idx="1136">
                  <c:v>213.6</c:v>
                </c:pt>
                <c:pt idx="1137">
                  <c:v>213.5</c:v>
                </c:pt>
                <c:pt idx="1138">
                  <c:v>213.5</c:v>
                </c:pt>
                <c:pt idx="1139">
                  <c:v>213.5</c:v>
                </c:pt>
                <c:pt idx="1140">
                  <c:v>213.5</c:v>
                </c:pt>
                <c:pt idx="1141">
                  <c:v>213.5</c:v>
                </c:pt>
                <c:pt idx="1142">
                  <c:v>213.6</c:v>
                </c:pt>
                <c:pt idx="1143">
                  <c:v>213.6</c:v>
                </c:pt>
                <c:pt idx="1144">
                  <c:v>213.6</c:v>
                </c:pt>
                <c:pt idx="1145">
                  <c:v>213.6</c:v>
                </c:pt>
                <c:pt idx="1146">
                  <c:v>213.6</c:v>
                </c:pt>
                <c:pt idx="1147">
                  <c:v>213.6</c:v>
                </c:pt>
                <c:pt idx="1148">
                  <c:v>213.6</c:v>
                </c:pt>
                <c:pt idx="1149">
                  <c:v>213.6</c:v>
                </c:pt>
                <c:pt idx="1150">
                  <c:v>213.6</c:v>
                </c:pt>
                <c:pt idx="1151">
                  <c:v>213.6</c:v>
                </c:pt>
                <c:pt idx="1152">
                  <c:v>213.6</c:v>
                </c:pt>
                <c:pt idx="1153">
                  <c:v>213.6</c:v>
                </c:pt>
                <c:pt idx="1154">
                  <c:v>213.6</c:v>
                </c:pt>
                <c:pt idx="1155">
                  <c:v>213.5</c:v>
                </c:pt>
                <c:pt idx="1156">
                  <c:v>213.6</c:v>
                </c:pt>
                <c:pt idx="1157">
                  <c:v>213.6</c:v>
                </c:pt>
                <c:pt idx="1158">
                  <c:v>213.5</c:v>
                </c:pt>
                <c:pt idx="1159">
                  <c:v>213.5</c:v>
                </c:pt>
                <c:pt idx="1160">
                  <c:v>213.5</c:v>
                </c:pt>
                <c:pt idx="1161">
                  <c:v>213.5</c:v>
                </c:pt>
                <c:pt idx="1162">
                  <c:v>213.5</c:v>
                </c:pt>
                <c:pt idx="1163">
                  <c:v>213.5</c:v>
                </c:pt>
                <c:pt idx="1164">
                  <c:v>213.5</c:v>
                </c:pt>
                <c:pt idx="1165">
                  <c:v>213.5</c:v>
                </c:pt>
                <c:pt idx="1166">
                  <c:v>213.5</c:v>
                </c:pt>
                <c:pt idx="1167">
                  <c:v>213.5</c:v>
                </c:pt>
                <c:pt idx="1168">
                  <c:v>213.5</c:v>
                </c:pt>
                <c:pt idx="1169">
                  <c:v>213.5</c:v>
                </c:pt>
                <c:pt idx="1170">
                  <c:v>213.5</c:v>
                </c:pt>
                <c:pt idx="1171">
                  <c:v>213.5</c:v>
                </c:pt>
                <c:pt idx="1172">
                  <c:v>213.6</c:v>
                </c:pt>
                <c:pt idx="1173">
                  <c:v>213.5</c:v>
                </c:pt>
                <c:pt idx="1174">
                  <c:v>213.5</c:v>
                </c:pt>
                <c:pt idx="1175">
                  <c:v>213.5</c:v>
                </c:pt>
                <c:pt idx="1176">
                  <c:v>213.5</c:v>
                </c:pt>
                <c:pt idx="1177">
                  <c:v>213.6</c:v>
                </c:pt>
                <c:pt idx="1178">
                  <c:v>213.5</c:v>
                </c:pt>
                <c:pt idx="1179">
                  <c:v>213.5</c:v>
                </c:pt>
                <c:pt idx="1180">
                  <c:v>213.5</c:v>
                </c:pt>
                <c:pt idx="1181">
                  <c:v>213.5</c:v>
                </c:pt>
                <c:pt idx="1182">
                  <c:v>213.6</c:v>
                </c:pt>
                <c:pt idx="1183">
                  <c:v>213.6</c:v>
                </c:pt>
                <c:pt idx="1184">
                  <c:v>213.6</c:v>
                </c:pt>
                <c:pt idx="1185">
                  <c:v>213.6</c:v>
                </c:pt>
                <c:pt idx="1186">
                  <c:v>213.6</c:v>
                </c:pt>
                <c:pt idx="1187">
                  <c:v>213.6</c:v>
                </c:pt>
                <c:pt idx="1188">
                  <c:v>213.6</c:v>
                </c:pt>
                <c:pt idx="1189">
                  <c:v>213.6</c:v>
                </c:pt>
                <c:pt idx="1190">
                  <c:v>213.6</c:v>
                </c:pt>
                <c:pt idx="1191">
                  <c:v>213.6</c:v>
                </c:pt>
                <c:pt idx="1192">
                  <c:v>213.6</c:v>
                </c:pt>
                <c:pt idx="1193">
                  <c:v>213.6</c:v>
                </c:pt>
                <c:pt idx="1194">
                  <c:v>213.5</c:v>
                </c:pt>
                <c:pt idx="1195">
                  <c:v>213.5</c:v>
                </c:pt>
                <c:pt idx="1196">
                  <c:v>213.5</c:v>
                </c:pt>
                <c:pt idx="1197">
                  <c:v>213.5</c:v>
                </c:pt>
                <c:pt idx="1198">
                  <c:v>213.5</c:v>
                </c:pt>
                <c:pt idx="1199">
                  <c:v>213.5</c:v>
                </c:pt>
                <c:pt idx="1200">
                  <c:v>213.6</c:v>
                </c:pt>
                <c:pt idx="1201">
                  <c:v>213.5</c:v>
                </c:pt>
                <c:pt idx="1202">
                  <c:v>213.5</c:v>
                </c:pt>
                <c:pt idx="1203">
                  <c:v>213.5</c:v>
                </c:pt>
                <c:pt idx="1204">
                  <c:v>213.5</c:v>
                </c:pt>
                <c:pt idx="1205">
                  <c:v>213.5</c:v>
                </c:pt>
                <c:pt idx="1206">
                  <c:v>213.5</c:v>
                </c:pt>
                <c:pt idx="1207">
                  <c:v>213.5</c:v>
                </c:pt>
                <c:pt idx="1208">
                  <c:v>213.5</c:v>
                </c:pt>
                <c:pt idx="1209">
                  <c:v>213.5</c:v>
                </c:pt>
                <c:pt idx="1210">
                  <c:v>213.5</c:v>
                </c:pt>
                <c:pt idx="1211">
                  <c:v>213.5</c:v>
                </c:pt>
                <c:pt idx="1212">
                  <c:v>213.5</c:v>
                </c:pt>
                <c:pt idx="1213">
                  <c:v>213.5</c:v>
                </c:pt>
                <c:pt idx="1214">
                  <c:v>213.5</c:v>
                </c:pt>
                <c:pt idx="1215">
                  <c:v>213.6</c:v>
                </c:pt>
                <c:pt idx="1216">
                  <c:v>213.5</c:v>
                </c:pt>
                <c:pt idx="1217">
                  <c:v>213.5</c:v>
                </c:pt>
                <c:pt idx="1218">
                  <c:v>213.6</c:v>
                </c:pt>
                <c:pt idx="1219">
                  <c:v>213.5</c:v>
                </c:pt>
                <c:pt idx="1220">
                  <c:v>213.6</c:v>
                </c:pt>
                <c:pt idx="1221">
                  <c:v>213.5</c:v>
                </c:pt>
                <c:pt idx="1222">
                  <c:v>213.5</c:v>
                </c:pt>
                <c:pt idx="1223">
                  <c:v>213.6</c:v>
                </c:pt>
                <c:pt idx="1224">
                  <c:v>213.6</c:v>
                </c:pt>
                <c:pt idx="1225">
                  <c:v>213.5</c:v>
                </c:pt>
                <c:pt idx="1226">
                  <c:v>213.5</c:v>
                </c:pt>
                <c:pt idx="1227">
                  <c:v>213.6</c:v>
                </c:pt>
                <c:pt idx="1228">
                  <c:v>213.6</c:v>
                </c:pt>
                <c:pt idx="1229">
                  <c:v>213.6</c:v>
                </c:pt>
                <c:pt idx="1230">
                  <c:v>213.6</c:v>
                </c:pt>
                <c:pt idx="1231">
                  <c:v>213.5</c:v>
                </c:pt>
                <c:pt idx="1232">
                  <c:v>213.6</c:v>
                </c:pt>
                <c:pt idx="1233">
                  <c:v>213.5</c:v>
                </c:pt>
                <c:pt idx="1234">
                  <c:v>213.5</c:v>
                </c:pt>
                <c:pt idx="1235">
                  <c:v>213.5</c:v>
                </c:pt>
                <c:pt idx="1236">
                  <c:v>213.5</c:v>
                </c:pt>
                <c:pt idx="1237">
                  <c:v>213.5</c:v>
                </c:pt>
                <c:pt idx="1238">
                  <c:v>213.5</c:v>
                </c:pt>
                <c:pt idx="1239">
                  <c:v>213.5</c:v>
                </c:pt>
                <c:pt idx="1240">
                  <c:v>213.5</c:v>
                </c:pt>
                <c:pt idx="1241">
                  <c:v>213.5</c:v>
                </c:pt>
                <c:pt idx="1242">
                  <c:v>213.5</c:v>
                </c:pt>
                <c:pt idx="1243">
                  <c:v>213.5</c:v>
                </c:pt>
                <c:pt idx="1244">
                  <c:v>213.5</c:v>
                </c:pt>
                <c:pt idx="1245">
                  <c:v>213.5</c:v>
                </c:pt>
                <c:pt idx="1246">
                  <c:v>213.5</c:v>
                </c:pt>
                <c:pt idx="1247">
                  <c:v>213.5</c:v>
                </c:pt>
                <c:pt idx="1248">
                  <c:v>213.5</c:v>
                </c:pt>
                <c:pt idx="1249">
                  <c:v>213.5</c:v>
                </c:pt>
                <c:pt idx="1250">
                  <c:v>213.5</c:v>
                </c:pt>
                <c:pt idx="1251">
                  <c:v>213.5</c:v>
                </c:pt>
                <c:pt idx="1252">
                  <c:v>213.5</c:v>
                </c:pt>
                <c:pt idx="1253">
                  <c:v>213.5</c:v>
                </c:pt>
                <c:pt idx="1254">
                  <c:v>213.5</c:v>
                </c:pt>
                <c:pt idx="1255">
                  <c:v>213.5</c:v>
                </c:pt>
                <c:pt idx="1256">
                  <c:v>213.5</c:v>
                </c:pt>
                <c:pt idx="1257">
                  <c:v>213.5</c:v>
                </c:pt>
                <c:pt idx="1258">
                  <c:v>213.5</c:v>
                </c:pt>
                <c:pt idx="1259">
                  <c:v>213.5</c:v>
                </c:pt>
                <c:pt idx="1260">
                  <c:v>213.5</c:v>
                </c:pt>
                <c:pt idx="1261">
                  <c:v>213.6</c:v>
                </c:pt>
                <c:pt idx="1262">
                  <c:v>213.6</c:v>
                </c:pt>
                <c:pt idx="1263">
                  <c:v>213.6</c:v>
                </c:pt>
                <c:pt idx="1264">
                  <c:v>213.6</c:v>
                </c:pt>
                <c:pt idx="1265">
                  <c:v>213.5</c:v>
                </c:pt>
                <c:pt idx="1266">
                  <c:v>213.6</c:v>
                </c:pt>
                <c:pt idx="1267">
                  <c:v>213.6</c:v>
                </c:pt>
                <c:pt idx="1268">
                  <c:v>213.6</c:v>
                </c:pt>
                <c:pt idx="1269">
                  <c:v>213.6</c:v>
                </c:pt>
                <c:pt idx="1270">
                  <c:v>213.5</c:v>
                </c:pt>
                <c:pt idx="1271">
                  <c:v>213.5</c:v>
                </c:pt>
                <c:pt idx="1272">
                  <c:v>213.6</c:v>
                </c:pt>
                <c:pt idx="1273">
                  <c:v>213.5</c:v>
                </c:pt>
                <c:pt idx="1274">
                  <c:v>213.5</c:v>
                </c:pt>
                <c:pt idx="1275">
                  <c:v>213.5</c:v>
                </c:pt>
                <c:pt idx="1276">
                  <c:v>213.5</c:v>
                </c:pt>
                <c:pt idx="1277">
                  <c:v>213.5</c:v>
                </c:pt>
                <c:pt idx="1278">
                  <c:v>213.5</c:v>
                </c:pt>
                <c:pt idx="1279">
                  <c:v>213.5</c:v>
                </c:pt>
                <c:pt idx="1280">
                  <c:v>213.5</c:v>
                </c:pt>
                <c:pt idx="1281">
                  <c:v>213.5</c:v>
                </c:pt>
                <c:pt idx="1282">
                  <c:v>213.5</c:v>
                </c:pt>
                <c:pt idx="1283">
                  <c:v>213.5</c:v>
                </c:pt>
                <c:pt idx="1284">
                  <c:v>213.5</c:v>
                </c:pt>
                <c:pt idx="1285">
                  <c:v>213.5</c:v>
                </c:pt>
                <c:pt idx="1286">
                  <c:v>213.5</c:v>
                </c:pt>
                <c:pt idx="1287">
                  <c:v>213.5</c:v>
                </c:pt>
                <c:pt idx="1288">
                  <c:v>213.5</c:v>
                </c:pt>
                <c:pt idx="1289">
                  <c:v>213.5</c:v>
                </c:pt>
                <c:pt idx="1290">
                  <c:v>213.5</c:v>
                </c:pt>
                <c:pt idx="1291">
                  <c:v>213.6</c:v>
                </c:pt>
                <c:pt idx="1292">
                  <c:v>213.6</c:v>
                </c:pt>
                <c:pt idx="1293">
                  <c:v>213.5</c:v>
                </c:pt>
                <c:pt idx="1294">
                  <c:v>213.5</c:v>
                </c:pt>
                <c:pt idx="1295">
                  <c:v>213.5</c:v>
                </c:pt>
                <c:pt idx="1296">
                  <c:v>213.5</c:v>
                </c:pt>
                <c:pt idx="1297">
                  <c:v>213.5</c:v>
                </c:pt>
                <c:pt idx="1298">
                  <c:v>213.5</c:v>
                </c:pt>
                <c:pt idx="1299">
                  <c:v>213.6</c:v>
                </c:pt>
                <c:pt idx="1300">
                  <c:v>213.6</c:v>
                </c:pt>
                <c:pt idx="1301">
                  <c:v>213.5</c:v>
                </c:pt>
                <c:pt idx="1302">
                  <c:v>213.6</c:v>
                </c:pt>
                <c:pt idx="1303">
                  <c:v>213.6</c:v>
                </c:pt>
                <c:pt idx="1304">
                  <c:v>213.6</c:v>
                </c:pt>
                <c:pt idx="1305">
                  <c:v>213.6</c:v>
                </c:pt>
                <c:pt idx="1306">
                  <c:v>213.6</c:v>
                </c:pt>
                <c:pt idx="1307">
                  <c:v>213.6</c:v>
                </c:pt>
                <c:pt idx="1308">
                  <c:v>213.6</c:v>
                </c:pt>
                <c:pt idx="1309">
                  <c:v>213.6</c:v>
                </c:pt>
                <c:pt idx="1310">
                  <c:v>213.5</c:v>
                </c:pt>
                <c:pt idx="1311">
                  <c:v>213.6</c:v>
                </c:pt>
                <c:pt idx="1312">
                  <c:v>213.5</c:v>
                </c:pt>
                <c:pt idx="1313">
                  <c:v>213.5</c:v>
                </c:pt>
                <c:pt idx="1314">
                  <c:v>213.5</c:v>
                </c:pt>
                <c:pt idx="1315">
                  <c:v>213.5</c:v>
                </c:pt>
                <c:pt idx="1316">
                  <c:v>213.5</c:v>
                </c:pt>
                <c:pt idx="1317">
                  <c:v>213.5</c:v>
                </c:pt>
                <c:pt idx="1318">
                  <c:v>213.5</c:v>
                </c:pt>
                <c:pt idx="1319">
                  <c:v>213.5</c:v>
                </c:pt>
                <c:pt idx="1320">
                  <c:v>213.5</c:v>
                </c:pt>
                <c:pt idx="1321">
                  <c:v>213.5</c:v>
                </c:pt>
                <c:pt idx="1322">
                  <c:v>213.5</c:v>
                </c:pt>
                <c:pt idx="1323">
                  <c:v>213.5</c:v>
                </c:pt>
                <c:pt idx="1324">
                  <c:v>213.5</c:v>
                </c:pt>
                <c:pt idx="1325">
                  <c:v>213.5</c:v>
                </c:pt>
                <c:pt idx="1326">
                  <c:v>213.5</c:v>
                </c:pt>
                <c:pt idx="1327">
                  <c:v>213.6</c:v>
                </c:pt>
                <c:pt idx="1328">
                  <c:v>213.5</c:v>
                </c:pt>
                <c:pt idx="1329">
                  <c:v>213.5</c:v>
                </c:pt>
                <c:pt idx="1330">
                  <c:v>213.6</c:v>
                </c:pt>
                <c:pt idx="1331">
                  <c:v>213.5</c:v>
                </c:pt>
                <c:pt idx="1332">
                  <c:v>213.5</c:v>
                </c:pt>
                <c:pt idx="1333">
                  <c:v>213.5</c:v>
                </c:pt>
                <c:pt idx="1334">
                  <c:v>213.6</c:v>
                </c:pt>
                <c:pt idx="1335">
                  <c:v>213.5</c:v>
                </c:pt>
                <c:pt idx="1336">
                  <c:v>213.5</c:v>
                </c:pt>
                <c:pt idx="1337">
                  <c:v>213.5</c:v>
                </c:pt>
                <c:pt idx="1338">
                  <c:v>213.6</c:v>
                </c:pt>
                <c:pt idx="1339">
                  <c:v>213.6</c:v>
                </c:pt>
                <c:pt idx="1340">
                  <c:v>213.5</c:v>
                </c:pt>
                <c:pt idx="1341">
                  <c:v>213.6</c:v>
                </c:pt>
                <c:pt idx="1342">
                  <c:v>213.6</c:v>
                </c:pt>
                <c:pt idx="1343">
                  <c:v>213.6</c:v>
                </c:pt>
                <c:pt idx="1344">
                  <c:v>213.6</c:v>
                </c:pt>
                <c:pt idx="1345">
                  <c:v>213.6</c:v>
                </c:pt>
                <c:pt idx="1346">
                  <c:v>213.6</c:v>
                </c:pt>
                <c:pt idx="1347">
                  <c:v>213.5</c:v>
                </c:pt>
                <c:pt idx="1348">
                  <c:v>213.6</c:v>
                </c:pt>
                <c:pt idx="1349">
                  <c:v>213.5</c:v>
                </c:pt>
                <c:pt idx="1350">
                  <c:v>213.5</c:v>
                </c:pt>
                <c:pt idx="1351">
                  <c:v>213.5</c:v>
                </c:pt>
                <c:pt idx="1352">
                  <c:v>213.5</c:v>
                </c:pt>
                <c:pt idx="1353">
                  <c:v>213.5</c:v>
                </c:pt>
                <c:pt idx="1354">
                  <c:v>213.5</c:v>
                </c:pt>
                <c:pt idx="1355">
                  <c:v>213.5</c:v>
                </c:pt>
                <c:pt idx="1356">
                  <c:v>213.5</c:v>
                </c:pt>
                <c:pt idx="1357">
                  <c:v>213.5</c:v>
                </c:pt>
                <c:pt idx="1358">
                  <c:v>213.5</c:v>
                </c:pt>
                <c:pt idx="1359">
                  <c:v>213.5</c:v>
                </c:pt>
                <c:pt idx="1360">
                  <c:v>213.5</c:v>
                </c:pt>
                <c:pt idx="1361">
                  <c:v>213.5</c:v>
                </c:pt>
                <c:pt idx="1362">
                  <c:v>213.5</c:v>
                </c:pt>
                <c:pt idx="1363">
                  <c:v>213.5</c:v>
                </c:pt>
                <c:pt idx="1364">
                  <c:v>213.5</c:v>
                </c:pt>
                <c:pt idx="1365">
                  <c:v>213.6</c:v>
                </c:pt>
                <c:pt idx="1366">
                  <c:v>213.5</c:v>
                </c:pt>
                <c:pt idx="1367">
                  <c:v>213.5</c:v>
                </c:pt>
                <c:pt idx="1368">
                  <c:v>213.5</c:v>
                </c:pt>
                <c:pt idx="1369">
                  <c:v>213.5</c:v>
                </c:pt>
                <c:pt idx="1370">
                  <c:v>213.5</c:v>
                </c:pt>
                <c:pt idx="1371">
                  <c:v>213.5</c:v>
                </c:pt>
                <c:pt idx="1372">
                  <c:v>213.5</c:v>
                </c:pt>
                <c:pt idx="1373">
                  <c:v>213.5</c:v>
                </c:pt>
                <c:pt idx="1374">
                  <c:v>213.6</c:v>
                </c:pt>
                <c:pt idx="1375">
                  <c:v>213.5</c:v>
                </c:pt>
                <c:pt idx="1376">
                  <c:v>213.6</c:v>
                </c:pt>
                <c:pt idx="1377">
                  <c:v>213.6</c:v>
                </c:pt>
                <c:pt idx="1378">
                  <c:v>213.6</c:v>
                </c:pt>
                <c:pt idx="1379">
                  <c:v>213.6</c:v>
                </c:pt>
                <c:pt idx="1380">
                  <c:v>213.6</c:v>
                </c:pt>
                <c:pt idx="1381">
                  <c:v>213.5</c:v>
                </c:pt>
                <c:pt idx="1382">
                  <c:v>213.6</c:v>
                </c:pt>
                <c:pt idx="1383">
                  <c:v>213.5</c:v>
                </c:pt>
                <c:pt idx="1384">
                  <c:v>213.6</c:v>
                </c:pt>
                <c:pt idx="1385">
                  <c:v>213.5</c:v>
                </c:pt>
                <c:pt idx="1386">
                  <c:v>213.5</c:v>
                </c:pt>
                <c:pt idx="1387">
                  <c:v>213.5</c:v>
                </c:pt>
                <c:pt idx="1388">
                  <c:v>213.5</c:v>
                </c:pt>
                <c:pt idx="1389">
                  <c:v>213.5</c:v>
                </c:pt>
                <c:pt idx="1390">
                  <c:v>213.6</c:v>
                </c:pt>
                <c:pt idx="1391">
                  <c:v>213.5</c:v>
                </c:pt>
                <c:pt idx="1392">
                  <c:v>213.5</c:v>
                </c:pt>
                <c:pt idx="1393">
                  <c:v>213.5</c:v>
                </c:pt>
                <c:pt idx="1394">
                  <c:v>213.5</c:v>
                </c:pt>
                <c:pt idx="1395">
                  <c:v>213.5</c:v>
                </c:pt>
                <c:pt idx="1396">
                  <c:v>213.5</c:v>
                </c:pt>
                <c:pt idx="1397">
                  <c:v>213.5</c:v>
                </c:pt>
                <c:pt idx="1398">
                  <c:v>213.5</c:v>
                </c:pt>
                <c:pt idx="1399">
                  <c:v>213.5</c:v>
                </c:pt>
                <c:pt idx="1400">
                  <c:v>213.5</c:v>
                </c:pt>
                <c:pt idx="1401">
                  <c:v>213.5</c:v>
                </c:pt>
                <c:pt idx="1402">
                  <c:v>213.6</c:v>
                </c:pt>
                <c:pt idx="1403">
                  <c:v>213.6</c:v>
                </c:pt>
                <c:pt idx="1404">
                  <c:v>213.6</c:v>
                </c:pt>
                <c:pt idx="1405">
                  <c:v>213.6</c:v>
                </c:pt>
                <c:pt idx="1406">
                  <c:v>213.5</c:v>
                </c:pt>
                <c:pt idx="1407">
                  <c:v>213.5</c:v>
                </c:pt>
                <c:pt idx="1408">
                  <c:v>213.6</c:v>
                </c:pt>
                <c:pt idx="1409">
                  <c:v>213.5</c:v>
                </c:pt>
                <c:pt idx="1410">
                  <c:v>213.5</c:v>
                </c:pt>
                <c:pt idx="1411">
                  <c:v>213.6</c:v>
                </c:pt>
                <c:pt idx="1412">
                  <c:v>213.6</c:v>
                </c:pt>
                <c:pt idx="1413">
                  <c:v>213.6</c:v>
                </c:pt>
                <c:pt idx="1414">
                  <c:v>213.6</c:v>
                </c:pt>
                <c:pt idx="1415">
                  <c:v>213.6</c:v>
                </c:pt>
                <c:pt idx="1416">
                  <c:v>213.6</c:v>
                </c:pt>
                <c:pt idx="1417">
                  <c:v>213.6</c:v>
                </c:pt>
                <c:pt idx="1418">
                  <c:v>213.6</c:v>
                </c:pt>
                <c:pt idx="1419">
                  <c:v>213.6</c:v>
                </c:pt>
                <c:pt idx="1420">
                  <c:v>213.6</c:v>
                </c:pt>
                <c:pt idx="1421">
                  <c:v>213.6</c:v>
                </c:pt>
                <c:pt idx="1422">
                  <c:v>213.6</c:v>
                </c:pt>
                <c:pt idx="1423">
                  <c:v>213.6</c:v>
                </c:pt>
                <c:pt idx="1424">
                  <c:v>213.6</c:v>
                </c:pt>
                <c:pt idx="1425">
                  <c:v>213.6</c:v>
                </c:pt>
                <c:pt idx="1426">
                  <c:v>213.6</c:v>
                </c:pt>
                <c:pt idx="1427">
                  <c:v>213.6</c:v>
                </c:pt>
                <c:pt idx="1428">
                  <c:v>213.5</c:v>
                </c:pt>
                <c:pt idx="1429">
                  <c:v>213.6</c:v>
                </c:pt>
                <c:pt idx="1430">
                  <c:v>213.5</c:v>
                </c:pt>
                <c:pt idx="1431">
                  <c:v>213.6</c:v>
                </c:pt>
                <c:pt idx="1432">
                  <c:v>213.5</c:v>
                </c:pt>
                <c:pt idx="1433">
                  <c:v>213.6</c:v>
                </c:pt>
                <c:pt idx="1434">
                  <c:v>213.6</c:v>
                </c:pt>
                <c:pt idx="1435">
                  <c:v>213.6</c:v>
                </c:pt>
                <c:pt idx="1436">
                  <c:v>213.6</c:v>
                </c:pt>
                <c:pt idx="1437">
                  <c:v>213.6</c:v>
                </c:pt>
                <c:pt idx="1438">
                  <c:v>213.6</c:v>
                </c:pt>
                <c:pt idx="1439">
                  <c:v>213.6</c:v>
                </c:pt>
                <c:pt idx="1440">
                  <c:v>213.6</c:v>
                </c:pt>
                <c:pt idx="1441">
                  <c:v>213.6</c:v>
                </c:pt>
                <c:pt idx="1442">
                  <c:v>213.6</c:v>
                </c:pt>
                <c:pt idx="1443">
                  <c:v>213.6</c:v>
                </c:pt>
                <c:pt idx="1444">
                  <c:v>213.6</c:v>
                </c:pt>
                <c:pt idx="1445">
                  <c:v>213.6</c:v>
                </c:pt>
                <c:pt idx="1446">
                  <c:v>213.6</c:v>
                </c:pt>
                <c:pt idx="1447">
                  <c:v>213.6</c:v>
                </c:pt>
                <c:pt idx="1448">
                  <c:v>213.6</c:v>
                </c:pt>
                <c:pt idx="1449">
                  <c:v>213.6</c:v>
                </c:pt>
                <c:pt idx="1450">
                  <c:v>213.6</c:v>
                </c:pt>
                <c:pt idx="1451">
                  <c:v>213.5</c:v>
                </c:pt>
                <c:pt idx="1452">
                  <c:v>213.6</c:v>
                </c:pt>
                <c:pt idx="1453">
                  <c:v>213.6</c:v>
                </c:pt>
                <c:pt idx="1454">
                  <c:v>213.6</c:v>
                </c:pt>
                <c:pt idx="1455">
                  <c:v>213.6</c:v>
                </c:pt>
                <c:pt idx="1456">
                  <c:v>213.6</c:v>
                </c:pt>
                <c:pt idx="1457">
                  <c:v>213.6</c:v>
                </c:pt>
                <c:pt idx="1458">
                  <c:v>213.6</c:v>
                </c:pt>
                <c:pt idx="1459">
                  <c:v>213.6</c:v>
                </c:pt>
                <c:pt idx="1460">
                  <c:v>213.6</c:v>
                </c:pt>
                <c:pt idx="1461">
                  <c:v>213.6</c:v>
                </c:pt>
                <c:pt idx="1462">
                  <c:v>213.6</c:v>
                </c:pt>
                <c:pt idx="1463">
                  <c:v>213.6</c:v>
                </c:pt>
                <c:pt idx="1464">
                  <c:v>213.6</c:v>
                </c:pt>
                <c:pt idx="1465">
                  <c:v>213.6</c:v>
                </c:pt>
                <c:pt idx="1466">
                  <c:v>213.6</c:v>
                </c:pt>
                <c:pt idx="1467">
                  <c:v>213.6</c:v>
                </c:pt>
                <c:pt idx="1468">
                  <c:v>213.6</c:v>
                </c:pt>
                <c:pt idx="1469">
                  <c:v>213.6</c:v>
                </c:pt>
                <c:pt idx="1470">
                  <c:v>213.6</c:v>
                </c:pt>
                <c:pt idx="1471">
                  <c:v>213.6</c:v>
                </c:pt>
                <c:pt idx="1472">
                  <c:v>213.6</c:v>
                </c:pt>
                <c:pt idx="1473">
                  <c:v>213.6</c:v>
                </c:pt>
                <c:pt idx="1474">
                  <c:v>213.6</c:v>
                </c:pt>
                <c:pt idx="1475">
                  <c:v>213.6</c:v>
                </c:pt>
                <c:pt idx="1476">
                  <c:v>213.6</c:v>
                </c:pt>
                <c:pt idx="1477">
                  <c:v>213.6</c:v>
                </c:pt>
                <c:pt idx="1478">
                  <c:v>213.6</c:v>
                </c:pt>
                <c:pt idx="1479">
                  <c:v>213.6</c:v>
                </c:pt>
                <c:pt idx="1480">
                  <c:v>213.6</c:v>
                </c:pt>
                <c:pt idx="1481">
                  <c:v>213.6</c:v>
                </c:pt>
                <c:pt idx="1482">
                  <c:v>213.6</c:v>
                </c:pt>
                <c:pt idx="1483">
                  <c:v>213.6</c:v>
                </c:pt>
                <c:pt idx="1484">
                  <c:v>213.6</c:v>
                </c:pt>
                <c:pt idx="1485">
                  <c:v>213.6</c:v>
                </c:pt>
                <c:pt idx="1486">
                  <c:v>213.6</c:v>
                </c:pt>
                <c:pt idx="1487">
                  <c:v>213.6</c:v>
                </c:pt>
                <c:pt idx="1488">
                  <c:v>213.6</c:v>
                </c:pt>
                <c:pt idx="1489">
                  <c:v>213.6</c:v>
                </c:pt>
                <c:pt idx="1490">
                  <c:v>213.6</c:v>
                </c:pt>
                <c:pt idx="1491">
                  <c:v>213.6</c:v>
                </c:pt>
                <c:pt idx="1492">
                  <c:v>213.6</c:v>
                </c:pt>
                <c:pt idx="1493">
                  <c:v>213.6</c:v>
                </c:pt>
                <c:pt idx="1494">
                  <c:v>213.6</c:v>
                </c:pt>
                <c:pt idx="1495">
                  <c:v>213.6</c:v>
                </c:pt>
                <c:pt idx="1496">
                  <c:v>213.7</c:v>
                </c:pt>
                <c:pt idx="1497">
                  <c:v>213.7</c:v>
                </c:pt>
                <c:pt idx="1498">
                  <c:v>213.7</c:v>
                </c:pt>
                <c:pt idx="1499">
                  <c:v>213.7</c:v>
                </c:pt>
                <c:pt idx="1500">
                  <c:v>213.7</c:v>
                </c:pt>
                <c:pt idx="1501">
                  <c:v>213.7</c:v>
                </c:pt>
                <c:pt idx="1502">
                  <c:v>213.7</c:v>
                </c:pt>
                <c:pt idx="1503">
                  <c:v>213.6</c:v>
                </c:pt>
                <c:pt idx="1504">
                  <c:v>213.7</c:v>
                </c:pt>
                <c:pt idx="1505">
                  <c:v>213.7</c:v>
                </c:pt>
                <c:pt idx="1506">
                  <c:v>213.7</c:v>
                </c:pt>
                <c:pt idx="1507">
                  <c:v>213.6</c:v>
                </c:pt>
                <c:pt idx="1508">
                  <c:v>213.6</c:v>
                </c:pt>
                <c:pt idx="1509">
                  <c:v>213.6</c:v>
                </c:pt>
                <c:pt idx="1510">
                  <c:v>213.6</c:v>
                </c:pt>
                <c:pt idx="1511">
                  <c:v>213.6</c:v>
                </c:pt>
                <c:pt idx="1512">
                  <c:v>213.6</c:v>
                </c:pt>
                <c:pt idx="1513">
                  <c:v>213.6</c:v>
                </c:pt>
                <c:pt idx="1514">
                  <c:v>213.6</c:v>
                </c:pt>
                <c:pt idx="1515">
                  <c:v>213.6</c:v>
                </c:pt>
                <c:pt idx="1516">
                  <c:v>213.6</c:v>
                </c:pt>
                <c:pt idx="1517">
                  <c:v>213.6</c:v>
                </c:pt>
                <c:pt idx="1518">
                  <c:v>213.6</c:v>
                </c:pt>
                <c:pt idx="1519">
                  <c:v>213.6</c:v>
                </c:pt>
                <c:pt idx="1520">
                  <c:v>213.6</c:v>
                </c:pt>
                <c:pt idx="1521">
                  <c:v>213.6</c:v>
                </c:pt>
                <c:pt idx="1522">
                  <c:v>213.6</c:v>
                </c:pt>
                <c:pt idx="1523">
                  <c:v>213.6</c:v>
                </c:pt>
                <c:pt idx="1524">
                  <c:v>213.6</c:v>
                </c:pt>
                <c:pt idx="1525">
                  <c:v>213.6</c:v>
                </c:pt>
                <c:pt idx="1526">
                  <c:v>213.6</c:v>
                </c:pt>
                <c:pt idx="1527">
                  <c:v>213.6</c:v>
                </c:pt>
                <c:pt idx="1528">
                  <c:v>213.6</c:v>
                </c:pt>
                <c:pt idx="1529">
                  <c:v>213.6</c:v>
                </c:pt>
                <c:pt idx="1530">
                  <c:v>213.6</c:v>
                </c:pt>
                <c:pt idx="1531">
                  <c:v>213.6</c:v>
                </c:pt>
                <c:pt idx="1532">
                  <c:v>213.6</c:v>
                </c:pt>
                <c:pt idx="1533">
                  <c:v>213.6</c:v>
                </c:pt>
                <c:pt idx="1534">
                  <c:v>213.6</c:v>
                </c:pt>
                <c:pt idx="1535">
                  <c:v>213.6</c:v>
                </c:pt>
                <c:pt idx="1536">
                  <c:v>213.6</c:v>
                </c:pt>
                <c:pt idx="1537">
                  <c:v>213.6</c:v>
                </c:pt>
                <c:pt idx="1538">
                  <c:v>213.6</c:v>
                </c:pt>
                <c:pt idx="1539">
                  <c:v>213.6</c:v>
                </c:pt>
                <c:pt idx="1540">
                  <c:v>213.6</c:v>
                </c:pt>
                <c:pt idx="1541">
                  <c:v>213.6</c:v>
                </c:pt>
                <c:pt idx="1542">
                  <c:v>213.6</c:v>
                </c:pt>
                <c:pt idx="1543">
                  <c:v>213.6</c:v>
                </c:pt>
                <c:pt idx="1544">
                  <c:v>213.6</c:v>
                </c:pt>
                <c:pt idx="1545">
                  <c:v>213.6</c:v>
                </c:pt>
                <c:pt idx="1546">
                  <c:v>213.7</c:v>
                </c:pt>
                <c:pt idx="1547">
                  <c:v>213.6</c:v>
                </c:pt>
                <c:pt idx="1548">
                  <c:v>213.7</c:v>
                </c:pt>
                <c:pt idx="1549">
                  <c:v>213.7</c:v>
                </c:pt>
                <c:pt idx="1550">
                  <c:v>213.6</c:v>
                </c:pt>
                <c:pt idx="1551">
                  <c:v>213.6</c:v>
                </c:pt>
                <c:pt idx="1552">
                  <c:v>213.6</c:v>
                </c:pt>
                <c:pt idx="1553">
                  <c:v>213.6</c:v>
                </c:pt>
                <c:pt idx="1554">
                  <c:v>213.6</c:v>
                </c:pt>
                <c:pt idx="1555">
                  <c:v>213.6</c:v>
                </c:pt>
                <c:pt idx="1556">
                  <c:v>213.6</c:v>
                </c:pt>
                <c:pt idx="1557">
                  <c:v>213.6</c:v>
                </c:pt>
                <c:pt idx="1558">
                  <c:v>213.6</c:v>
                </c:pt>
                <c:pt idx="1559">
                  <c:v>213.7</c:v>
                </c:pt>
                <c:pt idx="1560">
                  <c:v>213.6</c:v>
                </c:pt>
                <c:pt idx="1561">
                  <c:v>213.6</c:v>
                </c:pt>
                <c:pt idx="1562">
                  <c:v>213.7</c:v>
                </c:pt>
                <c:pt idx="1563">
                  <c:v>213.6</c:v>
                </c:pt>
                <c:pt idx="1564">
                  <c:v>213.6</c:v>
                </c:pt>
                <c:pt idx="1565">
                  <c:v>213.6</c:v>
                </c:pt>
                <c:pt idx="1566">
                  <c:v>213.6</c:v>
                </c:pt>
                <c:pt idx="1567">
                  <c:v>213.6</c:v>
                </c:pt>
                <c:pt idx="1568">
                  <c:v>213.6</c:v>
                </c:pt>
                <c:pt idx="1569">
                  <c:v>213.6</c:v>
                </c:pt>
                <c:pt idx="1570">
                  <c:v>213.7</c:v>
                </c:pt>
                <c:pt idx="1571">
                  <c:v>213.6</c:v>
                </c:pt>
                <c:pt idx="1572">
                  <c:v>213.6</c:v>
                </c:pt>
                <c:pt idx="1573">
                  <c:v>213.6</c:v>
                </c:pt>
                <c:pt idx="1574">
                  <c:v>213.6</c:v>
                </c:pt>
                <c:pt idx="1575">
                  <c:v>213.7</c:v>
                </c:pt>
                <c:pt idx="1576">
                  <c:v>213.7</c:v>
                </c:pt>
                <c:pt idx="1577">
                  <c:v>213.6</c:v>
                </c:pt>
                <c:pt idx="1578">
                  <c:v>213.6</c:v>
                </c:pt>
                <c:pt idx="1579">
                  <c:v>213.6</c:v>
                </c:pt>
                <c:pt idx="1580">
                  <c:v>213.7</c:v>
                </c:pt>
                <c:pt idx="1581">
                  <c:v>213.7</c:v>
                </c:pt>
                <c:pt idx="1582">
                  <c:v>213.7</c:v>
                </c:pt>
                <c:pt idx="1583">
                  <c:v>213.7</c:v>
                </c:pt>
                <c:pt idx="1584">
                  <c:v>213.7</c:v>
                </c:pt>
                <c:pt idx="1585">
                  <c:v>213.6</c:v>
                </c:pt>
                <c:pt idx="1586">
                  <c:v>213.6</c:v>
                </c:pt>
                <c:pt idx="1587">
                  <c:v>213.7</c:v>
                </c:pt>
                <c:pt idx="1588">
                  <c:v>213.6</c:v>
                </c:pt>
                <c:pt idx="1589">
                  <c:v>213.6</c:v>
                </c:pt>
                <c:pt idx="1590">
                  <c:v>213.6</c:v>
                </c:pt>
                <c:pt idx="1591">
                  <c:v>213.6</c:v>
                </c:pt>
                <c:pt idx="1592">
                  <c:v>213.6</c:v>
                </c:pt>
                <c:pt idx="1593">
                  <c:v>213.6</c:v>
                </c:pt>
                <c:pt idx="1594">
                  <c:v>213.6</c:v>
                </c:pt>
                <c:pt idx="1595">
                  <c:v>213.6</c:v>
                </c:pt>
                <c:pt idx="1596">
                  <c:v>213.6</c:v>
                </c:pt>
                <c:pt idx="1597">
                  <c:v>213.6</c:v>
                </c:pt>
                <c:pt idx="1598">
                  <c:v>213.6</c:v>
                </c:pt>
                <c:pt idx="1599">
                  <c:v>213.7</c:v>
                </c:pt>
                <c:pt idx="1600">
                  <c:v>213.6</c:v>
                </c:pt>
                <c:pt idx="1601">
                  <c:v>213.6</c:v>
                </c:pt>
                <c:pt idx="1602">
                  <c:v>213.6</c:v>
                </c:pt>
                <c:pt idx="1603">
                  <c:v>213.6</c:v>
                </c:pt>
                <c:pt idx="1604">
                  <c:v>213.6</c:v>
                </c:pt>
                <c:pt idx="1605">
                  <c:v>213.6</c:v>
                </c:pt>
                <c:pt idx="1606">
                  <c:v>213.6</c:v>
                </c:pt>
                <c:pt idx="1607">
                  <c:v>213.7</c:v>
                </c:pt>
                <c:pt idx="1608">
                  <c:v>213.7</c:v>
                </c:pt>
                <c:pt idx="1609">
                  <c:v>213.7</c:v>
                </c:pt>
                <c:pt idx="1610">
                  <c:v>213.6</c:v>
                </c:pt>
                <c:pt idx="1611">
                  <c:v>213.6</c:v>
                </c:pt>
                <c:pt idx="1612">
                  <c:v>213.6</c:v>
                </c:pt>
                <c:pt idx="1613">
                  <c:v>213.6</c:v>
                </c:pt>
                <c:pt idx="1614">
                  <c:v>213.6</c:v>
                </c:pt>
                <c:pt idx="1615">
                  <c:v>213.6</c:v>
                </c:pt>
                <c:pt idx="1616">
                  <c:v>213.6</c:v>
                </c:pt>
                <c:pt idx="1617">
                  <c:v>213.6</c:v>
                </c:pt>
                <c:pt idx="1618">
                  <c:v>213.7</c:v>
                </c:pt>
                <c:pt idx="1619">
                  <c:v>213.6</c:v>
                </c:pt>
                <c:pt idx="1620">
                  <c:v>213.6</c:v>
                </c:pt>
                <c:pt idx="1621">
                  <c:v>213.6</c:v>
                </c:pt>
                <c:pt idx="1622">
                  <c:v>213.7</c:v>
                </c:pt>
                <c:pt idx="1623">
                  <c:v>213.6</c:v>
                </c:pt>
                <c:pt idx="1624">
                  <c:v>213.6</c:v>
                </c:pt>
                <c:pt idx="1625">
                  <c:v>213.6</c:v>
                </c:pt>
                <c:pt idx="1626">
                  <c:v>213.7</c:v>
                </c:pt>
                <c:pt idx="1627">
                  <c:v>213.6</c:v>
                </c:pt>
                <c:pt idx="1628">
                  <c:v>213.7</c:v>
                </c:pt>
                <c:pt idx="1629">
                  <c:v>213.7</c:v>
                </c:pt>
                <c:pt idx="1630">
                  <c:v>213.7</c:v>
                </c:pt>
                <c:pt idx="1631">
                  <c:v>213.6</c:v>
                </c:pt>
                <c:pt idx="1632">
                  <c:v>213.6</c:v>
                </c:pt>
                <c:pt idx="1633">
                  <c:v>213.7</c:v>
                </c:pt>
                <c:pt idx="1634">
                  <c:v>213.6</c:v>
                </c:pt>
                <c:pt idx="1635">
                  <c:v>213.6</c:v>
                </c:pt>
                <c:pt idx="1636">
                  <c:v>213.6</c:v>
                </c:pt>
                <c:pt idx="1637">
                  <c:v>213.7</c:v>
                </c:pt>
                <c:pt idx="1638">
                  <c:v>213.7</c:v>
                </c:pt>
                <c:pt idx="1639">
                  <c:v>213.6</c:v>
                </c:pt>
                <c:pt idx="1640">
                  <c:v>213.6</c:v>
                </c:pt>
                <c:pt idx="1641">
                  <c:v>213.6</c:v>
                </c:pt>
                <c:pt idx="1642">
                  <c:v>213.6</c:v>
                </c:pt>
                <c:pt idx="1643">
                  <c:v>213.6</c:v>
                </c:pt>
                <c:pt idx="1644">
                  <c:v>213.7</c:v>
                </c:pt>
                <c:pt idx="1645">
                  <c:v>213.7</c:v>
                </c:pt>
                <c:pt idx="1646">
                  <c:v>213.7</c:v>
                </c:pt>
                <c:pt idx="1647">
                  <c:v>213.7</c:v>
                </c:pt>
                <c:pt idx="1648">
                  <c:v>213.7</c:v>
                </c:pt>
                <c:pt idx="1649">
                  <c:v>213.6</c:v>
                </c:pt>
                <c:pt idx="1650">
                  <c:v>213.7</c:v>
                </c:pt>
                <c:pt idx="1651">
                  <c:v>213.7</c:v>
                </c:pt>
                <c:pt idx="1652">
                  <c:v>213.6</c:v>
                </c:pt>
                <c:pt idx="1653">
                  <c:v>213.7</c:v>
                </c:pt>
                <c:pt idx="1654">
                  <c:v>213.7</c:v>
                </c:pt>
                <c:pt idx="1655">
                  <c:v>213.7</c:v>
                </c:pt>
                <c:pt idx="1656">
                  <c:v>213.6</c:v>
                </c:pt>
                <c:pt idx="1657">
                  <c:v>213.7</c:v>
                </c:pt>
                <c:pt idx="1658">
                  <c:v>213.7</c:v>
                </c:pt>
                <c:pt idx="1659">
                  <c:v>213.7</c:v>
                </c:pt>
                <c:pt idx="1660">
                  <c:v>213.6</c:v>
                </c:pt>
                <c:pt idx="1661">
                  <c:v>213.6</c:v>
                </c:pt>
                <c:pt idx="1662">
                  <c:v>213.6</c:v>
                </c:pt>
                <c:pt idx="1663">
                  <c:v>213.6</c:v>
                </c:pt>
                <c:pt idx="1664">
                  <c:v>213.6</c:v>
                </c:pt>
                <c:pt idx="1665">
                  <c:v>213.6</c:v>
                </c:pt>
                <c:pt idx="1666">
                  <c:v>213.6</c:v>
                </c:pt>
                <c:pt idx="1667">
                  <c:v>213.6</c:v>
                </c:pt>
                <c:pt idx="1668">
                  <c:v>213.7</c:v>
                </c:pt>
                <c:pt idx="1669">
                  <c:v>213.7</c:v>
                </c:pt>
                <c:pt idx="1670">
                  <c:v>213.6</c:v>
                </c:pt>
                <c:pt idx="1671">
                  <c:v>213.6</c:v>
                </c:pt>
                <c:pt idx="1672">
                  <c:v>213.6</c:v>
                </c:pt>
                <c:pt idx="1673">
                  <c:v>213.7</c:v>
                </c:pt>
                <c:pt idx="1674">
                  <c:v>213.7</c:v>
                </c:pt>
                <c:pt idx="1675">
                  <c:v>213.6</c:v>
                </c:pt>
                <c:pt idx="1676">
                  <c:v>213.6</c:v>
                </c:pt>
                <c:pt idx="1677">
                  <c:v>213.7</c:v>
                </c:pt>
                <c:pt idx="1678">
                  <c:v>213.6</c:v>
                </c:pt>
                <c:pt idx="1679">
                  <c:v>213.7</c:v>
                </c:pt>
                <c:pt idx="1680">
                  <c:v>213.6</c:v>
                </c:pt>
                <c:pt idx="1681">
                  <c:v>213.7</c:v>
                </c:pt>
                <c:pt idx="1682">
                  <c:v>213.7</c:v>
                </c:pt>
                <c:pt idx="1683">
                  <c:v>213.6</c:v>
                </c:pt>
                <c:pt idx="1684">
                  <c:v>213.6</c:v>
                </c:pt>
                <c:pt idx="1685">
                  <c:v>213.6</c:v>
                </c:pt>
                <c:pt idx="1686">
                  <c:v>213.7</c:v>
                </c:pt>
                <c:pt idx="1687">
                  <c:v>213.6</c:v>
                </c:pt>
                <c:pt idx="1688">
                  <c:v>213.6</c:v>
                </c:pt>
                <c:pt idx="1689">
                  <c:v>213.7</c:v>
                </c:pt>
                <c:pt idx="1690">
                  <c:v>213.7</c:v>
                </c:pt>
                <c:pt idx="1691">
                  <c:v>213.7</c:v>
                </c:pt>
                <c:pt idx="1692">
                  <c:v>213.7</c:v>
                </c:pt>
                <c:pt idx="1693">
                  <c:v>213.7</c:v>
                </c:pt>
                <c:pt idx="1694">
                  <c:v>213.6</c:v>
                </c:pt>
                <c:pt idx="1695">
                  <c:v>213.7</c:v>
                </c:pt>
                <c:pt idx="1696">
                  <c:v>213.6</c:v>
                </c:pt>
                <c:pt idx="1697">
                  <c:v>213.6</c:v>
                </c:pt>
                <c:pt idx="1698">
                  <c:v>213.7</c:v>
                </c:pt>
                <c:pt idx="1699">
                  <c:v>213.6</c:v>
                </c:pt>
                <c:pt idx="1700">
                  <c:v>213.7</c:v>
                </c:pt>
                <c:pt idx="1701">
                  <c:v>213.7</c:v>
                </c:pt>
                <c:pt idx="1702">
                  <c:v>213.6</c:v>
                </c:pt>
                <c:pt idx="1703">
                  <c:v>213.7</c:v>
                </c:pt>
                <c:pt idx="1704">
                  <c:v>213.7</c:v>
                </c:pt>
                <c:pt idx="1705">
                  <c:v>213.6</c:v>
                </c:pt>
                <c:pt idx="1706">
                  <c:v>213.6</c:v>
                </c:pt>
                <c:pt idx="1707">
                  <c:v>213.6</c:v>
                </c:pt>
                <c:pt idx="1708">
                  <c:v>213.6</c:v>
                </c:pt>
                <c:pt idx="1709">
                  <c:v>213.6</c:v>
                </c:pt>
                <c:pt idx="1710">
                  <c:v>213.6</c:v>
                </c:pt>
                <c:pt idx="1711">
                  <c:v>213.6</c:v>
                </c:pt>
                <c:pt idx="1712">
                  <c:v>213.7</c:v>
                </c:pt>
                <c:pt idx="1713">
                  <c:v>213.7</c:v>
                </c:pt>
                <c:pt idx="1714">
                  <c:v>213.7</c:v>
                </c:pt>
                <c:pt idx="1715">
                  <c:v>213.7</c:v>
                </c:pt>
                <c:pt idx="1716">
                  <c:v>213.6</c:v>
                </c:pt>
                <c:pt idx="1717">
                  <c:v>213.7</c:v>
                </c:pt>
                <c:pt idx="1718">
                  <c:v>213.7</c:v>
                </c:pt>
                <c:pt idx="1719">
                  <c:v>213.6</c:v>
                </c:pt>
                <c:pt idx="1720">
                  <c:v>213.7</c:v>
                </c:pt>
                <c:pt idx="1721">
                  <c:v>213.7</c:v>
                </c:pt>
                <c:pt idx="1722">
                  <c:v>213.7</c:v>
                </c:pt>
                <c:pt idx="1723">
                  <c:v>213.7</c:v>
                </c:pt>
                <c:pt idx="1724">
                  <c:v>213.7</c:v>
                </c:pt>
                <c:pt idx="1725">
                  <c:v>213.7</c:v>
                </c:pt>
                <c:pt idx="1726">
                  <c:v>213.7</c:v>
                </c:pt>
                <c:pt idx="1727">
                  <c:v>213.7</c:v>
                </c:pt>
                <c:pt idx="1728">
                  <c:v>213.7</c:v>
                </c:pt>
                <c:pt idx="1729">
                  <c:v>213.7</c:v>
                </c:pt>
                <c:pt idx="1730">
                  <c:v>213.7</c:v>
                </c:pt>
                <c:pt idx="1731">
                  <c:v>213.7</c:v>
                </c:pt>
                <c:pt idx="1732">
                  <c:v>213.7</c:v>
                </c:pt>
                <c:pt idx="1733">
                  <c:v>213.7</c:v>
                </c:pt>
                <c:pt idx="1734">
                  <c:v>213.7</c:v>
                </c:pt>
                <c:pt idx="1735">
                  <c:v>213.7</c:v>
                </c:pt>
                <c:pt idx="1736">
                  <c:v>213.7</c:v>
                </c:pt>
                <c:pt idx="1737">
                  <c:v>213.7</c:v>
                </c:pt>
                <c:pt idx="1738">
                  <c:v>213.7</c:v>
                </c:pt>
                <c:pt idx="1739">
                  <c:v>213.6</c:v>
                </c:pt>
                <c:pt idx="1740">
                  <c:v>213.7</c:v>
                </c:pt>
                <c:pt idx="1741">
                  <c:v>213.7</c:v>
                </c:pt>
                <c:pt idx="1742">
                  <c:v>213.7</c:v>
                </c:pt>
                <c:pt idx="1743">
                  <c:v>213.7</c:v>
                </c:pt>
                <c:pt idx="1744">
                  <c:v>213.7</c:v>
                </c:pt>
                <c:pt idx="1745">
                  <c:v>213.7</c:v>
                </c:pt>
                <c:pt idx="1746">
                  <c:v>213.7</c:v>
                </c:pt>
                <c:pt idx="1747">
                  <c:v>213.7</c:v>
                </c:pt>
                <c:pt idx="1748">
                  <c:v>213.7</c:v>
                </c:pt>
                <c:pt idx="1749">
                  <c:v>213.7</c:v>
                </c:pt>
                <c:pt idx="1750">
                  <c:v>213.7</c:v>
                </c:pt>
                <c:pt idx="1751">
                  <c:v>213.7</c:v>
                </c:pt>
                <c:pt idx="1752">
                  <c:v>213.7</c:v>
                </c:pt>
                <c:pt idx="1753">
                  <c:v>213.7</c:v>
                </c:pt>
                <c:pt idx="1754">
                  <c:v>213.7</c:v>
                </c:pt>
                <c:pt idx="1755">
                  <c:v>213.7</c:v>
                </c:pt>
                <c:pt idx="1756">
                  <c:v>213.7</c:v>
                </c:pt>
                <c:pt idx="1757">
                  <c:v>213.7</c:v>
                </c:pt>
                <c:pt idx="1758">
                  <c:v>213.7</c:v>
                </c:pt>
                <c:pt idx="1759">
                  <c:v>213.7</c:v>
                </c:pt>
                <c:pt idx="1760">
                  <c:v>213.7</c:v>
                </c:pt>
                <c:pt idx="1761">
                  <c:v>213.7</c:v>
                </c:pt>
                <c:pt idx="1762">
                  <c:v>213.7</c:v>
                </c:pt>
                <c:pt idx="1763">
                  <c:v>213.7</c:v>
                </c:pt>
                <c:pt idx="1764">
                  <c:v>213.7</c:v>
                </c:pt>
                <c:pt idx="1765">
                  <c:v>213.7</c:v>
                </c:pt>
                <c:pt idx="1766">
                  <c:v>213.7</c:v>
                </c:pt>
                <c:pt idx="1767">
                  <c:v>213.7</c:v>
                </c:pt>
                <c:pt idx="1768">
                  <c:v>213.7</c:v>
                </c:pt>
                <c:pt idx="1769">
                  <c:v>213.7</c:v>
                </c:pt>
                <c:pt idx="1770">
                  <c:v>213.7</c:v>
                </c:pt>
                <c:pt idx="1771">
                  <c:v>213.7</c:v>
                </c:pt>
                <c:pt idx="1772">
                  <c:v>213.7</c:v>
                </c:pt>
                <c:pt idx="1773">
                  <c:v>213.7</c:v>
                </c:pt>
                <c:pt idx="1774">
                  <c:v>213.7</c:v>
                </c:pt>
                <c:pt idx="1775">
                  <c:v>213.6</c:v>
                </c:pt>
                <c:pt idx="1776">
                  <c:v>213.7</c:v>
                </c:pt>
                <c:pt idx="1777">
                  <c:v>213.7</c:v>
                </c:pt>
                <c:pt idx="1778">
                  <c:v>213.7</c:v>
                </c:pt>
                <c:pt idx="1779">
                  <c:v>213.7</c:v>
                </c:pt>
                <c:pt idx="1780">
                  <c:v>213.7</c:v>
                </c:pt>
                <c:pt idx="1781">
                  <c:v>213.7</c:v>
                </c:pt>
                <c:pt idx="1782">
                  <c:v>213.7</c:v>
                </c:pt>
                <c:pt idx="1783">
                  <c:v>213.7</c:v>
                </c:pt>
                <c:pt idx="1784">
                  <c:v>213.7</c:v>
                </c:pt>
                <c:pt idx="1785">
                  <c:v>213.7</c:v>
                </c:pt>
                <c:pt idx="1786">
                  <c:v>213.7</c:v>
                </c:pt>
                <c:pt idx="1787">
                  <c:v>213.7</c:v>
                </c:pt>
                <c:pt idx="1788">
                  <c:v>213.7</c:v>
                </c:pt>
                <c:pt idx="1789">
                  <c:v>213.7</c:v>
                </c:pt>
                <c:pt idx="1790">
                  <c:v>213.7</c:v>
                </c:pt>
                <c:pt idx="1791">
                  <c:v>213.7</c:v>
                </c:pt>
                <c:pt idx="1792">
                  <c:v>213.7</c:v>
                </c:pt>
                <c:pt idx="1793">
                  <c:v>213.7</c:v>
                </c:pt>
                <c:pt idx="1794">
                  <c:v>213.7</c:v>
                </c:pt>
                <c:pt idx="1795">
                  <c:v>213.7</c:v>
                </c:pt>
                <c:pt idx="1796">
                  <c:v>213.7</c:v>
                </c:pt>
                <c:pt idx="1797">
                  <c:v>213.7</c:v>
                </c:pt>
                <c:pt idx="1798">
                  <c:v>213.7</c:v>
                </c:pt>
                <c:pt idx="1799">
                  <c:v>213.7</c:v>
                </c:pt>
                <c:pt idx="1800">
                  <c:v>213.7</c:v>
                </c:pt>
                <c:pt idx="1801">
                  <c:v>213.7</c:v>
                </c:pt>
                <c:pt idx="1802">
                  <c:v>213.7</c:v>
                </c:pt>
                <c:pt idx="1803">
                  <c:v>213.7</c:v>
                </c:pt>
                <c:pt idx="1804">
                  <c:v>213.8</c:v>
                </c:pt>
                <c:pt idx="1805">
                  <c:v>213.7</c:v>
                </c:pt>
                <c:pt idx="1806">
                  <c:v>213.7</c:v>
                </c:pt>
                <c:pt idx="1807">
                  <c:v>213.7</c:v>
                </c:pt>
                <c:pt idx="1808">
                  <c:v>213.7</c:v>
                </c:pt>
                <c:pt idx="1809">
                  <c:v>213.7</c:v>
                </c:pt>
                <c:pt idx="1810">
                  <c:v>213.7</c:v>
                </c:pt>
                <c:pt idx="1811">
                  <c:v>213.7</c:v>
                </c:pt>
                <c:pt idx="1812">
                  <c:v>213.7</c:v>
                </c:pt>
                <c:pt idx="1813">
                  <c:v>213.7</c:v>
                </c:pt>
                <c:pt idx="1814">
                  <c:v>213.7</c:v>
                </c:pt>
                <c:pt idx="1815">
                  <c:v>213.7</c:v>
                </c:pt>
                <c:pt idx="1816">
                  <c:v>213.7</c:v>
                </c:pt>
                <c:pt idx="1817">
                  <c:v>213.7</c:v>
                </c:pt>
                <c:pt idx="1818">
                  <c:v>213.7</c:v>
                </c:pt>
                <c:pt idx="1819">
                  <c:v>213.7</c:v>
                </c:pt>
                <c:pt idx="1820">
                  <c:v>213.7</c:v>
                </c:pt>
                <c:pt idx="1821">
                  <c:v>213.7</c:v>
                </c:pt>
                <c:pt idx="1822">
                  <c:v>213.7</c:v>
                </c:pt>
                <c:pt idx="1823">
                  <c:v>213.7</c:v>
                </c:pt>
                <c:pt idx="1824">
                  <c:v>213.7</c:v>
                </c:pt>
                <c:pt idx="1825">
                  <c:v>213.7</c:v>
                </c:pt>
                <c:pt idx="1826">
                  <c:v>213.7</c:v>
                </c:pt>
                <c:pt idx="1827">
                  <c:v>213.7</c:v>
                </c:pt>
                <c:pt idx="1828">
                  <c:v>213.7</c:v>
                </c:pt>
                <c:pt idx="1829">
                  <c:v>213.7</c:v>
                </c:pt>
                <c:pt idx="1830">
                  <c:v>213.7</c:v>
                </c:pt>
                <c:pt idx="1831">
                  <c:v>213.7</c:v>
                </c:pt>
                <c:pt idx="1832">
                  <c:v>213.7</c:v>
                </c:pt>
                <c:pt idx="1833">
                  <c:v>213.7</c:v>
                </c:pt>
                <c:pt idx="1834">
                  <c:v>213.7</c:v>
                </c:pt>
                <c:pt idx="1835">
                  <c:v>213.7</c:v>
                </c:pt>
                <c:pt idx="1836">
                  <c:v>213.7</c:v>
                </c:pt>
                <c:pt idx="1837">
                  <c:v>213.7</c:v>
                </c:pt>
                <c:pt idx="1838">
                  <c:v>213.7</c:v>
                </c:pt>
                <c:pt idx="1839">
                  <c:v>213.7</c:v>
                </c:pt>
                <c:pt idx="1840">
                  <c:v>213.7</c:v>
                </c:pt>
                <c:pt idx="1841">
                  <c:v>213.7</c:v>
                </c:pt>
                <c:pt idx="1842">
                  <c:v>213.7</c:v>
                </c:pt>
                <c:pt idx="1843">
                  <c:v>213.7</c:v>
                </c:pt>
                <c:pt idx="1844">
                  <c:v>213.7</c:v>
                </c:pt>
                <c:pt idx="1845">
                  <c:v>213.7</c:v>
                </c:pt>
                <c:pt idx="1846">
                  <c:v>213.7</c:v>
                </c:pt>
                <c:pt idx="1847">
                  <c:v>213.7</c:v>
                </c:pt>
                <c:pt idx="1848">
                  <c:v>213.7</c:v>
                </c:pt>
                <c:pt idx="1849">
                  <c:v>213.8</c:v>
                </c:pt>
                <c:pt idx="1850">
                  <c:v>213.7</c:v>
                </c:pt>
                <c:pt idx="1851">
                  <c:v>213.7</c:v>
                </c:pt>
                <c:pt idx="1852">
                  <c:v>213.7</c:v>
                </c:pt>
                <c:pt idx="1853">
                  <c:v>213.6</c:v>
                </c:pt>
                <c:pt idx="1854">
                  <c:v>213.7</c:v>
                </c:pt>
                <c:pt idx="1855">
                  <c:v>213.7</c:v>
                </c:pt>
                <c:pt idx="1856">
                  <c:v>213.7</c:v>
                </c:pt>
                <c:pt idx="1857">
                  <c:v>213.7</c:v>
                </c:pt>
                <c:pt idx="1858">
                  <c:v>213.6</c:v>
                </c:pt>
                <c:pt idx="1859">
                  <c:v>213.7</c:v>
                </c:pt>
                <c:pt idx="1860">
                  <c:v>213.7</c:v>
                </c:pt>
                <c:pt idx="1861">
                  <c:v>213.7</c:v>
                </c:pt>
                <c:pt idx="1862">
                  <c:v>213.7</c:v>
                </c:pt>
                <c:pt idx="1863">
                  <c:v>213.7</c:v>
                </c:pt>
                <c:pt idx="1864">
                  <c:v>213.7</c:v>
                </c:pt>
                <c:pt idx="1865">
                  <c:v>213.7</c:v>
                </c:pt>
                <c:pt idx="1866">
                  <c:v>213.7</c:v>
                </c:pt>
                <c:pt idx="1867">
                  <c:v>213.7</c:v>
                </c:pt>
                <c:pt idx="1868">
                  <c:v>213.6</c:v>
                </c:pt>
                <c:pt idx="1869">
                  <c:v>213.7</c:v>
                </c:pt>
                <c:pt idx="1870">
                  <c:v>213.7</c:v>
                </c:pt>
                <c:pt idx="1871">
                  <c:v>213.7</c:v>
                </c:pt>
                <c:pt idx="1872">
                  <c:v>213.7</c:v>
                </c:pt>
                <c:pt idx="1873">
                  <c:v>213.7</c:v>
                </c:pt>
                <c:pt idx="1874">
                  <c:v>213.7</c:v>
                </c:pt>
                <c:pt idx="1875">
                  <c:v>213.7</c:v>
                </c:pt>
                <c:pt idx="1876">
                  <c:v>213.7</c:v>
                </c:pt>
                <c:pt idx="1877">
                  <c:v>213.7</c:v>
                </c:pt>
                <c:pt idx="1878">
                  <c:v>213.7</c:v>
                </c:pt>
                <c:pt idx="1879">
                  <c:v>213.7</c:v>
                </c:pt>
                <c:pt idx="1880">
                  <c:v>213.7</c:v>
                </c:pt>
                <c:pt idx="1881">
                  <c:v>213.7</c:v>
                </c:pt>
                <c:pt idx="1882">
                  <c:v>213.7</c:v>
                </c:pt>
                <c:pt idx="1883">
                  <c:v>213.7</c:v>
                </c:pt>
                <c:pt idx="1884">
                  <c:v>213.7</c:v>
                </c:pt>
                <c:pt idx="1885">
                  <c:v>213.7</c:v>
                </c:pt>
                <c:pt idx="1886">
                  <c:v>213.7</c:v>
                </c:pt>
                <c:pt idx="1887">
                  <c:v>213.7</c:v>
                </c:pt>
                <c:pt idx="1888">
                  <c:v>213.7</c:v>
                </c:pt>
                <c:pt idx="1889">
                  <c:v>213.7</c:v>
                </c:pt>
                <c:pt idx="1890">
                  <c:v>213.7</c:v>
                </c:pt>
                <c:pt idx="1891">
                  <c:v>213.7</c:v>
                </c:pt>
                <c:pt idx="1892">
                  <c:v>213.7</c:v>
                </c:pt>
                <c:pt idx="1893">
                  <c:v>213.7</c:v>
                </c:pt>
                <c:pt idx="1894">
                  <c:v>213.7</c:v>
                </c:pt>
                <c:pt idx="1895">
                  <c:v>213.7</c:v>
                </c:pt>
                <c:pt idx="1896">
                  <c:v>213.7</c:v>
                </c:pt>
                <c:pt idx="1897">
                  <c:v>213.7</c:v>
                </c:pt>
                <c:pt idx="1898">
                  <c:v>213.7</c:v>
                </c:pt>
                <c:pt idx="1899">
                  <c:v>213.7</c:v>
                </c:pt>
                <c:pt idx="1900">
                  <c:v>213.7</c:v>
                </c:pt>
                <c:pt idx="1901">
                  <c:v>213.7</c:v>
                </c:pt>
                <c:pt idx="1902">
                  <c:v>213.7</c:v>
                </c:pt>
                <c:pt idx="1903">
                  <c:v>213.7</c:v>
                </c:pt>
                <c:pt idx="1904">
                  <c:v>213.7</c:v>
                </c:pt>
                <c:pt idx="1905">
                  <c:v>213.7</c:v>
                </c:pt>
                <c:pt idx="1906">
                  <c:v>213.7</c:v>
                </c:pt>
                <c:pt idx="1907">
                  <c:v>213.7</c:v>
                </c:pt>
                <c:pt idx="1908">
                  <c:v>213.7</c:v>
                </c:pt>
                <c:pt idx="1909">
                  <c:v>213.7</c:v>
                </c:pt>
                <c:pt idx="1910">
                  <c:v>213.7</c:v>
                </c:pt>
                <c:pt idx="1911">
                  <c:v>213.7</c:v>
                </c:pt>
                <c:pt idx="1912">
                  <c:v>213.7</c:v>
                </c:pt>
                <c:pt idx="1913">
                  <c:v>213.7</c:v>
                </c:pt>
                <c:pt idx="1914">
                  <c:v>213.7</c:v>
                </c:pt>
                <c:pt idx="1915">
                  <c:v>213.7</c:v>
                </c:pt>
                <c:pt idx="1916">
                  <c:v>213.7</c:v>
                </c:pt>
                <c:pt idx="1917">
                  <c:v>213.7</c:v>
                </c:pt>
                <c:pt idx="1918">
                  <c:v>213.7</c:v>
                </c:pt>
                <c:pt idx="1919">
                  <c:v>213.7</c:v>
                </c:pt>
                <c:pt idx="1920">
                  <c:v>213.7</c:v>
                </c:pt>
                <c:pt idx="1921">
                  <c:v>213.7</c:v>
                </c:pt>
                <c:pt idx="1922">
                  <c:v>213.7</c:v>
                </c:pt>
                <c:pt idx="1923">
                  <c:v>213.7</c:v>
                </c:pt>
                <c:pt idx="1924">
                  <c:v>213.7</c:v>
                </c:pt>
                <c:pt idx="1925">
                  <c:v>213.7</c:v>
                </c:pt>
                <c:pt idx="1926">
                  <c:v>213.7</c:v>
                </c:pt>
                <c:pt idx="1927">
                  <c:v>213.7</c:v>
                </c:pt>
                <c:pt idx="1928">
                  <c:v>213.7</c:v>
                </c:pt>
                <c:pt idx="1929">
                  <c:v>213.7</c:v>
                </c:pt>
                <c:pt idx="1930">
                  <c:v>213.7</c:v>
                </c:pt>
                <c:pt idx="1931">
                  <c:v>213.7</c:v>
                </c:pt>
                <c:pt idx="1932">
                  <c:v>213.6</c:v>
                </c:pt>
                <c:pt idx="1933">
                  <c:v>213.7</c:v>
                </c:pt>
                <c:pt idx="1934">
                  <c:v>213.7</c:v>
                </c:pt>
                <c:pt idx="1935">
                  <c:v>213.7</c:v>
                </c:pt>
                <c:pt idx="1936">
                  <c:v>213.7</c:v>
                </c:pt>
                <c:pt idx="1937">
                  <c:v>213.7</c:v>
                </c:pt>
                <c:pt idx="1938">
                  <c:v>213.7</c:v>
                </c:pt>
                <c:pt idx="1939">
                  <c:v>213.7</c:v>
                </c:pt>
                <c:pt idx="1940">
                  <c:v>213.7</c:v>
                </c:pt>
                <c:pt idx="1941">
                  <c:v>213.7</c:v>
                </c:pt>
                <c:pt idx="1942">
                  <c:v>213.6</c:v>
                </c:pt>
                <c:pt idx="1943">
                  <c:v>213.7</c:v>
                </c:pt>
                <c:pt idx="1944">
                  <c:v>213.7</c:v>
                </c:pt>
                <c:pt idx="1945">
                  <c:v>213.7</c:v>
                </c:pt>
                <c:pt idx="1946">
                  <c:v>213.7</c:v>
                </c:pt>
                <c:pt idx="1947">
                  <c:v>213.7</c:v>
                </c:pt>
                <c:pt idx="1948">
                  <c:v>213.7</c:v>
                </c:pt>
                <c:pt idx="1949">
                  <c:v>213.7</c:v>
                </c:pt>
                <c:pt idx="1950">
                  <c:v>213.7</c:v>
                </c:pt>
                <c:pt idx="1951">
                  <c:v>213.6</c:v>
                </c:pt>
                <c:pt idx="1952">
                  <c:v>213.7</c:v>
                </c:pt>
                <c:pt idx="1953">
                  <c:v>213.7</c:v>
                </c:pt>
                <c:pt idx="1954">
                  <c:v>213.7</c:v>
                </c:pt>
                <c:pt idx="1955">
                  <c:v>213.7</c:v>
                </c:pt>
                <c:pt idx="1956">
                  <c:v>213.7</c:v>
                </c:pt>
                <c:pt idx="1957">
                  <c:v>213.7</c:v>
                </c:pt>
                <c:pt idx="1958">
                  <c:v>213.7</c:v>
                </c:pt>
                <c:pt idx="1959">
                  <c:v>213.7</c:v>
                </c:pt>
                <c:pt idx="1960">
                  <c:v>213.7</c:v>
                </c:pt>
                <c:pt idx="1961">
                  <c:v>213.7</c:v>
                </c:pt>
                <c:pt idx="1962">
                  <c:v>213.7</c:v>
                </c:pt>
                <c:pt idx="1963">
                  <c:v>213.7</c:v>
                </c:pt>
                <c:pt idx="1964">
                  <c:v>213.6</c:v>
                </c:pt>
                <c:pt idx="1965">
                  <c:v>213.7</c:v>
                </c:pt>
                <c:pt idx="1966">
                  <c:v>213.7</c:v>
                </c:pt>
                <c:pt idx="1967">
                  <c:v>213.7</c:v>
                </c:pt>
                <c:pt idx="1968">
                  <c:v>213.7</c:v>
                </c:pt>
                <c:pt idx="1969">
                  <c:v>213.7</c:v>
                </c:pt>
                <c:pt idx="1970">
                  <c:v>213.7</c:v>
                </c:pt>
                <c:pt idx="1971">
                  <c:v>213.7</c:v>
                </c:pt>
                <c:pt idx="1972">
                  <c:v>213.7</c:v>
                </c:pt>
                <c:pt idx="1973">
                  <c:v>213.7</c:v>
                </c:pt>
                <c:pt idx="1974">
                  <c:v>213.7</c:v>
                </c:pt>
                <c:pt idx="1975">
                  <c:v>213.7</c:v>
                </c:pt>
                <c:pt idx="1976">
                  <c:v>213.7</c:v>
                </c:pt>
                <c:pt idx="1977">
                  <c:v>213.7</c:v>
                </c:pt>
                <c:pt idx="1978">
                  <c:v>213.7</c:v>
                </c:pt>
                <c:pt idx="1979">
                  <c:v>213.7</c:v>
                </c:pt>
                <c:pt idx="1980">
                  <c:v>213.7</c:v>
                </c:pt>
                <c:pt idx="1981">
                  <c:v>213.7</c:v>
                </c:pt>
                <c:pt idx="1982">
                  <c:v>213.7</c:v>
                </c:pt>
                <c:pt idx="1983">
                  <c:v>213.7</c:v>
                </c:pt>
                <c:pt idx="1984">
                  <c:v>213.7</c:v>
                </c:pt>
                <c:pt idx="1985">
                  <c:v>213.7</c:v>
                </c:pt>
                <c:pt idx="1986">
                  <c:v>213.7</c:v>
                </c:pt>
                <c:pt idx="1987">
                  <c:v>213.7</c:v>
                </c:pt>
                <c:pt idx="1988">
                  <c:v>213.7</c:v>
                </c:pt>
                <c:pt idx="1989">
                  <c:v>213.7</c:v>
                </c:pt>
                <c:pt idx="1990">
                  <c:v>213.6</c:v>
                </c:pt>
                <c:pt idx="1991">
                  <c:v>213.6</c:v>
                </c:pt>
                <c:pt idx="1992">
                  <c:v>213.7</c:v>
                </c:pt>
                <c:pt idx="1993">
                  <c:v>213.7</c:v>
                </c:pt>
                <c:pt idx="1994">
                  <c:v>213.7</c:v>
                </c:pt>
                <c:pt idx="1995">
                  <c:v>213.7</c:v>
                </c:pt>
                <c:pt idx="1996">
                  <c:v>213.7</c:v>
                </c:pt>
                <c:pt idx="1997">
                  <c:v>213.7</c:v>
                </c:pt>
                <c:pt idx="1998">
                  <c:v>213.6</c:v>
                </c:pt>
                <c:pt idx="1999">
                  <c:v>213.7</c:v>
                </c:pt>
                <c:pt idx="2000">
                  <c:v>213.7</c:v>
                </c:pt>
                <c:pt idx="2001">
                  <c:v>213.7</c:v>
                </c:pt>
                <c:pt idx="2002">
                  <c:v>213.7</c:v>
                </c:pt>
                <c:pt idx="2003">
                  <c:v>213.7</c:v>
                </c:pt>
                <c:pt idx="2004">
                  <c:v>213.7</c:v>
                </c:pt>
                <c:pt idx="2005">
                  <c:v>213.7</c:v>
                </c:pt>
                <c:pt idx="2006">
                  <c:v>213.7</c:v>
                </c:pt>
                <c:pt idx="2007">
                  <c:v>213.7</c:v>
                </c:pt>
                <c:pt idx="2008">
                  <c:v>213.7</c:v>
                </c:pt>
                <c:pt idx="2009">
                  <c:v>213.7</c:v>
                </c:pt>
                <c:pt idx="2010">
                  <c:v>213.7</c:v>
                </c:pt>
                <c:pt idx="2011">
                  <c:v>213.6</c:v>
                </c:pt>
                <c:pt idx="2012">
                  <c:v>213.7</c:v>
                </c:pt>
                <c:pt idx="2013">
                  <c:v>213.7</c:v>
                </c:pt>
                <c:pt idx="2014">
                  <c:v>213.7</c:v>
                </c:pt>
                <c:pt idx="2015">
                  <c:v>213.6</c:v>
                </c:pt>
                <c:pt idx="2016">
                  <c:v>213.7</c:v>
                </c:pt>
                <c:pt idx="2017">
                  <c:v>213.7</c:v>
                </c:pt>
                <c:pt idx="2018">
                  <c:v>213.6</c:v>
                </c:pt>
                <c:pt idx="2019">
                  <c:v>213.7</c:v>
                </c:pt>
                <c:pt idx="2020">
                  <c:v>213.7</c:v>
                </c:pt>
                <c:pt idx="2021">
                  <c:v>213.7</c:v>
                </c:pt>
                <c:pt idx="2022">
                  <c:v>213.7</c:v>
                </c:pt>
                <c:pt idx="2023">
                  <c:v>213.7</c:v>
                </c:pt>
                <c:pt idx="2024">
                  <c:v>213.7</c:v>
                </c:pt>
                <c:pt idx="2025">
                  <c:v>213.7</c:v>
                </c:pt>
                <c:pt idx="2026">
                  <c:v>213.7</c:v>
                </c:pt>
                <c:pt idx="2027">
                  <c:v>213.7</c:v>
                </c:pt>
                <c:pt idx="2028">
                  <c:v>213.7</c:v>
                </c:pt>
                <c:pt idx="2029">
                  <c:v>213.7</c:v>
                </c:pt>
                <c:pt idx="2030">
                  <c:v>213.7</c:v>
                </c:pt>
                <c:pt idx="2031">
                  <c:v>213.7</c:v>
                </c:pt>
                <c:pt idx="2032">
                  <c:v>213.7</c:v>
                </c:pt>
                <c:pt idx="2033">
                  <c:v>213.7</c:v>
                </c:pt>
                <c:pt idx="2034">
                  <c:v>213.7</c:v>
                </c:pt>
                <c:pt idx="2035">
                  <c:v>213.7</c:v>
                </c:pt>
                <c:pt idx="2036">
                  <c:v>213.7</c:v>
                </c:pt>
                <c:pt idx="2037">
                  <c:v>213.7</c:v>
                </c:pt>
                <c:pt idx="2038">
                  <c:v>213.7</c:v>
                </c:pt>
                <c:pt idx="2039">
                  <c:v>213.7</c:v>
                </c:pt>
                <c:pt idx="2040">
                  <c:v>213.7</c:v>
                </c:pt>
                <c:pt idx="2041">
                  <c:v>213.7</c:v>
                </c:pt>
                <c:pt idx="2042">
                  <c:v>213.7</c:v>
                </c:pt>
                <c:pt idx="2043">
                  <c:v>213.7</c:v>
                </c:pt>
                <c:pt idx="2044">
                  <c:v>213.7</c:v>
                </c:pt>
                <c:pt idx="2045">
                  <c:v>213.6</c:v>
                </c:pt>
                <c:pt idx="2046">
                  <c:v>213.7</c:v>
                </c:pt>
                <c:pt idx="2047">
                  <c:v>213.7</c:v>
                </c:pt>
                <c:pt idx="2048">
                  <c:v>213.6</c:v>
                </c:pt>
                <c:pt idx="2049">
                  <c:v>213.7</c:v>
                </c:pt>
                <c:pt idx="2050">
                  <c:v>213.7</c:v>
                </c:pt>
                <c:pt idx="2051">
                  <c:v>213.7</c:v>
                </c:pt>
                <c:pt idx="2052">
                  <c:v>213.7</c:v>
                </c:pt>
                <c:pt idx="2053">
                  <c:v>213.7</c:v>
                </c:pt>
                <c:pt idx="2054">
                  <c:v>213.7</c:v>
                </c:pt>
                <c:pt idx="2055">
                  <c:v>213.7</c:v>
                </c:pt>
                <c:pt idx="2056">
                  <c:v>213.7</c:v>
                </c:pt>
                <c:pt idx="2057">
                  <c:v>213.7</c:v>
                </c:pt>
                <c:pt idx="2058">
                  <c:v>213.7</c:v>
                </c:pt>
                <c:pt idx="2059">
                  <c:v>213.7</c:v>
                </c:pt>
                <c:pt idx="2060">
                  <c:v>213.7</c:v>
                </c:pt>
                <c:pt idx="2061">
                  <c:v>213.7</c:v>
                </c:pt>
                <c:pt idx="2062">
                  <c:v>213.7</c:v>
                </c:pt>
                <c:pt idx="2063">
                  <c:v>213.7</c:v>
                </c:pt>
                <c:pt idx="2064">
                  <c:v>213.7</c:v>
                </c:pt>
                <c:pt idx="2065">
                  <c:v>213.7</c:v>
                </c:pt>
                <c:pt idx="2066">
                  <c:v>213.7</c:v>
                </c:pt>
                <c:pt idx="2067">
                  <c:v>213.7</c:v>
                </c:pt>
                <c:pt idx="2068">
                  <c:v>213.6</c:v>
                </c:pt>
                <c:pt idx="2069">
                  <c:v>213.6</c:v>
                </c:pt>
                <c:pt idx="2070">
                  <c:v>213.7</c:v>
                </c:pt>
                <c:pt idx="2071">
                  <c:v>213.7</c:v>
                </c:pt>
                <c:pt idx="2072">
                  <c:v>213.7</c:v>
                </c:pt>
                <c:pt idx="2073">
                  <c:v>213.7</c:v>
                </c:pt>
                <c:pt idx="2074">
                  <c:v>213.7</c:v>
                </c:pt>
                <c:pt idx="2075">
                  <c:v>213.7</c:v>
                </c:pt>
                <c:pt idx="2076">
                  <c:v>213.7</c:v>
                </c:pt>
                <c:pt idx="2077">
                  <c:v>213.7</c:v>
                </c:pt>
                <c:pt idx="2078">
                  <c:v>213.7</c:v>
                </c:pt>
                <c:pt idx="2079">
                  <c:v>213.7</c:v>
                </c:pt>
                <c:pt idx="2080">
                  <c:v>213.7</c:v>
                </c:pt>
                <c:pt idx="2081">
                  <c:v>213.7</c:v>
                </c:pt>
                <c:pt idx="2082">
                  <c:v>213.7</c:v>
                </c:pt>
                <c:pt idx="2083">
                  <c:v>213.6</c:v>
                </c:pt>
                <c:pt idx="2084">
                  <c:v>213.7</c:v>
                </c:pt>
                <c:pt idx="2085">
                  <c:v>213.7</c:v>
                </c:pt>
                <c:pt idx="2086">
                  <c:v>213.6</c:v>
                </c:pt>
                <c:pt idx="2087">
                  <c:v>213.7</c:v>
                </c:pt>
                <c:pt idx="2088">
                  <c:v>213.7</c:v>
                </c:pt>
                <c:pt idx="2089">
                  <c:v>213.7</c:v>
                </c:pt>
                <c:pt idx="2090">
                  <c:v>213.7</c:v>
                </c:pt>
                <c:pt idx="2091">
                  <c:v>213.6</c:v>
                </c:pt>
                <c:pt idx="2092">
                  <c:v>213.6</c:v>
                </c:pt>
                <c:pt idx="2093">
                  <c:v>213.6</c:v>
                </c:pt>
                <c:pt idx="2094">
                  <c:v>213.7</c:v>
                </c:pt>
                <c:pt idx="2095">
                  <c:v>213.7</c:v>
                </c:pt>
                <c:pt idx="2096">
                  <c:v>213.7</c:v>
                </c:pt>
                <c:pt idx="2097">
                  <c:v>213.7</c:v>
                </c:pt>
                <c:pt idx="2098">
                  <c:v>213.7</c:v>
                </c:pt>
                <c:pt idx="2099">
                  <c:v>213.7</c:v>
                </c:pt>
                <c:pt idx="2100">
                  <c:v>213.7</c:v>
                </c:pt>
                <c:pt idx="2101">
                  <c:v>213.7</c:v>
                </c:pt>
                <c:pt idx="2102">
                  <c:v>213.7</c:v>
                </c:pt>
                <c:pt idx="2103">
                  <c:v>213.7</c:v>
                </c:pt>
                <c:pt idx="2104">
                  <c:v>213.7</c:v>
                </c:pt>
                <c:pt idx="2105">
                  <c:v>213.7</c:v>
                </c:pt>
                <c:pt idx="2106">
                  <c:v>213.7</c:v>
                </c:pt>
                <c:pt idx="2107">
                  <c:v>213.7</c:v>
                </c:pt>
                <c:pt idx="2108">
                  <c:v>213.7</c:v>
                </c:pt>
                <c:pt idx="2109">
                  <c:v>213.7</c:v>
                </c:pt>
                <c:pt idx="2110">
                  <c:v>213.7</c:v>
                </c:pt>
                <c:pt idx="2111">
                  <c:v>213.7</c:v>
                </c:pt>
                <c:pt idx="2112">
                  <c:v>213.7</c:v>
                </c:pt>
                <c:pt idx="2113">
                  <c:v>213.7</c:v>
                </c:pt>
                <c:pt idx="2114">
                  <c:v>213.6</c:v>
                </c:pt>
                <c:pt idx="2115">
                  <c:v>213.7</c:v>
                </c:pt>
                <c:pt idx="2116">
                  <c:v>213.7</c:v>
                </c:pt>
                <c:pt idx="2117">
                  <c:v>213.7</c:v>
                </c:pt>
                <c:pt idx="2118">
                  <c:v>213.7</c:v>
                </c:pt>
                <c:pt idx="2119">
                  <c:v>213.7</c:v>
                </c:pt>
                <c:pt idx="2120">
                  <c:v>213.6</c:v>
                </c:pt>
                <c:pt idx="2121">
                  <c:v>213.7</c:v>
                </c:pt>
                <c:pt idx="2122">
                  <c:v>213.7</c:v>
                </c:pt>
                <c:pt idx="2123">
                  <c:v>213.7</c:v>
                </c:pt>
                <c:pt idx="2124">
                  <c:v>213.7</c:v>
                </c:pt>
                <c:pt idx="2125">
                  <c:v>213.7</c:v>
                </c:pt>
                <c:pt idx="2126">
                  <c:v>213.7</c:v>
                </c:pt>
                <c:pt idx="2127">
                  <c:v>213.6</c:v>
                </c:pt>
                <c:pt idx="2128">
                  <c:v>213.7</c:v>
                </c:pt>
                <c:pt idx="2129">
                  <c:v>213.7</c:v>
                </c:pt>
                <c:pt idx="2130">
                  <c:v>213.7</c:v>
                </c:pt>
                <c:pt idx="2131">
                  <c:v>213.7</c:v>
                </c:pt>
                <c:pt idx="2132">
                  <c:v>213.7</c:v>
                </c:pt>
                <c:pt idx="2133">
                  <c:v>213.7</c:v>
                </c:pt>
                <c:pt idx="2134">
                  <c:v>213.7</c:v>
                </c:pt>
                <c:pt idx="2135">
                  <c:v>213.7</c:v>
                </c:pt>
                <c:pt idx="2136">
                  <c:v>213.7</c:v>
                </c:pt>
                <c:pt idx="2137">
                  <c:v>213.7</c:v>
                </c:pt>
                <c:pt idx="2138">
                  <c:v>213.7</c:v>
                </c:pt>
                <c:pt idx="2139">
                  <c:v>213.7</c:v>
                </c:pt>
                <c:pt idx="2140">
                  <c:v>213.7</c:v>
                </c:pt>
                <c:pt idx="2141">
                  <c:v>213.6</c:v>
                </c:pt>
                <c:pt idx="2142">
                  <c:v>213.7</c:v>
                </c:pt>
                <c:pt idx="2143">
                  <c:v>213.7</c:v>
                </c:pt>
                <c:pt idx="2144">
                  <c:v>213.7</c:v>
                </c:pt>
                <c:pt idx="2145">
                  <c:v>213.7</c:v>
                </c:pt>
                <c:pt idx="2146">
                  <c:v>213.7</c:v>
                </c:pt>
                <c:pt idx="2147">
                  <c:v>213.7</c:v>
                </c:pt>
                <c:pt idx="2148">
                  <c:v>213.7</c:v>
                </c:pt>
                <c:pt idx="2149">
                  <c:v>213.6</c:v>
                </c:pt>
                <c:pt idx="2150">
                  <c:v>213.7</c:v>
                </c:pt>
                <c:pt idx="2151">
                  <c:v>213.7</c:v>
                </c:pt>
                <c:pt idx="2152">
                  <c:v>213.7</c:v>
                </c:pt>
                <c:pt idx="2153">
                  <c:v>213.6</c:v>
                </c:pt>
                <c:pt idx="2154">
                  <c:v>213.7</c:v>
                </c:pt>
                <c:pt idx="2155">
                  <c:v>213.7</c:v>
                </c:pt>
                <c:pt idx="2156">
                  <c:v>213.7</c:v>
                </c:pt>
                <c:pt idx="2157">
                  <c:v>213.7</c:v>
                </c:pt>
                <c:pt idx="2158">
                  <c:v>213.7</c:v>
                </c:pt>
                <c:pt idx="2159">
                  <c:v>213.7</c:v>
                </c:pt>
                <c:pt idx="2160">
                  <c:v>213.7</c:v>
                </c:pt>
                <c:pt idx="2161">
                  <c:v>213.7</c:v>
                </c:pt>
                <c:pt idx="2162">
                  <c:v>213.7</c:v>
                </c:pt>
                <c:pt idx="2163">
                  <c:v>213.7</c:v>
                </c:pt>
                <c:pt idx="2164">
                  <c:v>213.7</c:v>
                </c:pt>
                <c:pt idx="2165">
                  <c:v>213.7</c:v>
                </c:pt>
                <c:pt idx="2166">
                  <c:v>213.7</c:v>
                </c:pt>
                <c:pt idx="2167">
                  <c:v>213.7</c:v>
                </c:pt>
                <c:pt idx="2168">
                  <c:v>213.7</c:v>
                </c:pt>
                <c:pt idx="2169">
                  <c:v>213.7</c:v>
                </c:pt>
                <c:pt idx="2170">
                  <c:v>213.7</c:v>
                </c:pt>
                <c:pt idx="2171">
                  <c:v>213.7</c:v>
                </c:pt>
                <c:pt idx="2172">
                  <c:v>213.6</c:v>
                </c:pt>
                <c:pt idx="2173">
                  <c:v>213.7</c:v>
                </c:pt>
                <c:pt idx="2174">
                  <c:v>213.7</c:v>
                </c:pt>
                <c:pt idx="2175">
                  <c:v>213.7</c:v>
                </c:pt>
                <c:pt idx="2176">
                  <c:v>213.7</c:v>
                </c:pt>
                <c:pt idx="2177">
                  <c:v>213.7</c:v>
                </c:pt>
                <c:pt idx="2178">
                  <c:v>213.7</c:v>
                </c:pt>
                <c:pt idx="2179">
                  <c:v>213.7</c:v>
                </c:pt>
                <c:pt idx="2180">
                  <c:v>213.7</c:v>
                </c:pt>
                <c:pt idx="2181">
                  <c:v>213.7</c:v>
                </c:pt>
                <c:pt idx="2182">
                  <c:v>213.7</c:v>
                </c:pt>
                <c:pt idx="2183">
                  <c:v>213.7</c:v>
                </c:pt>
                <c:pt idx="2184">
                  <c:v>213.7</c:v>
                </c:pt>
                <c:pt idx="2185">
                  <c:v>213.7</c:v>
                </c:pt>
                <c:pt idx="2186">
                  <c:v>213.7</c:v>
                </c:pt>
                <c:pt idx="2187">
                  <c:v>213.7</c:v>
                </c:pt>
                <c:pt idx="2188">
                  <c:v>213.7</c:v>
                </c:pt>
                <c:pt idx="2189">
                  <c:v>213.7</c:v>
                </c:pt>
                <c:pt idx="2190">
                  <c:v>213.7</c:v>
                </c:pt>
                <c:pt idx="2191">
                  <c:v>213.7</c:v>
                </c:pt>
                <c:pt idx="2192">
                  <c:v>213.7</c:v>
                </c:pt>
                <c:pt idx="2193">
                  <c:v>213.7</c:v>
                </c:pt>
                <c:pt idx="2194">
                  <c:v>213.7</c:v>
                </c:pt>
                <c:pt idx="2195">
                  <c:v>213.7</c:v>
                </c:pt>
                <c:pt idx="2196">
                  <c:v>213.7</c:v>
                </c:pt>
                <c:pt idx="2197">
                  <c:v>213.7</c:v>
                </c:pt>
                <c:pt idx="2198">
                  <c:v>213.7</c:v>
                </c:pt>
                <c:pt idx="2199">
                  <c:v>213.7</c:v>
                </c:pt>
                <c:pt idx="2200">
                  <c:v>213.7</c:v>
                </c:pt>
                <c:pt idx="2201">
                  <c:v>213.7</c:v>
                </c:pt>
                <c:pt idx="2202">
                  <c:v>213.7</c:v>
                </c:pt>
                <c:pt idx="2203">
                  <c:v>213.7</c:v>
                </c:pt>
                <c:pt idx="2204">
                  <c:v>213.7</c:v>
                </c:pt>
                <c:pt idx="2205">
                  <c:v>213.7</c:v>
                </c:pt>
                <c:pt idx="2206">
                  <c:v>213.7</c:v>
                </c:pt>
                <c:pt idx="2207">
                  <c:v>213.7</c:v>
                </c:pt>
                <c:pt idx="2208">
                  <c:v>213.7</c:v>
                </c:pt>
                <c:pt idx="2209">
                  <c:v>213.7</c:v>
                </c:pt>
                <c:pt idx="2210">
                  <c:v>213.7</c:v>
                </c:pt>
                <c:pt idx="2211">
                  <c:v>213.7</c:v>
                </c:pt>
                <c:pt idx="2212">
                  <c:v>213.7</c:v>
                </c:pt>
                <c:pt idx="2213">
                  <c:v>213.7</c:v>
                </c:pt>
                <c:pt idx="2214">
                  <c:v>213.7</c:v>
                </c:pt>
                <c:pt idx="2215">
                  <c:v>213.7</c:v>
                </c:pt>
                <c:pt idx="2216">
                  <c:v>213.7</c:v>
                </c:pt>
                <c:pt idx="2217">
                  <c:v>213.7</c:v>
                </c:pt>
                <c:pt idx="2218">
                  <c:v>213.7</c:v>
                </c:pt>
                <c:pt idx="2219">
                  <c:v>213.7</c:v>
                </c:pt>
                <c:pt idx="2220">
                  <c:v>213.7</c:v>
                </c:pt>
                <c:pt idx="2221">
                  <c:v>213.7</c:v>
                </c:pt>
                <c:pt idx="2222">
                  <c:v>213.7</c:v>
                </c:pt>
                <c:pt idx="2223">
                  <c:v>213.7</c:v>
                </c:pt>
                <c:pt idx="2224">
                  <c:v>213.7</c:v>
                </c:pt>
                <c:pt idx="2225">
                  <c:v>213.7</c:v>
                </c:pt>
                <c:pt idx="2226">
                  <c:v>213.7</c:v>
                </c:pt>
                <c:pt idx="2227">
                  <c:v>213.7</c:v>
                </c:pt>
                <c:pt idx="2228">
                  <c:v>213.7</c:v>
                </c:pt>
                <c:pt idx="2229">
                  <c:v>213.7</c:v>
                </c:pt>
                <c:pt idx="2230">
                  <c:v>213.7</c:v>
                </c:pt>
                <c:pt idx="2231">
                  <c:v>213.7</c:v>
                </c:pt>
                <c:pt idx="2232">
                  <c:v>213.7</c:v>
                </c:pt>
                <c:pt idx="2233">
                  <c:v>213.7</c:v>
                </c:pt>
                <c:pt idx="2234">
                  <c:v>213.7</c:v>
                </c:pt>
                <c:pt idx="2235">
                  <c:v>213.7</c:v>
                </c:pt>
                <c:pt idx="2236">
                  <c:v>213.7</c:v>
                </c:pt>
                <c:pt idx="2237">
                  <c:v>213.7</c:v>
                </c:pt>
                <c:pt idx="2238">
                  <c:v>213.7</c:v>
                </c:pt>
                <c:pt idx="2239">
                  <c:v>213.7</c:v>
                </c:pt>
                <c:pt idx="2240">
                  <c:v>213.7</c:v>
                </c:pt>
                <c:pt idx="2241">
                  <c:v>213.7</c:v>
                </c:pt>
                <c:pt idx="2242">
                  <c:v>213.7</c:v>
                </c:pt>
                <c:pt idx="2243">
                  <c:v>213.7</c:v>
                </c:pt>
                <c:pt idx="2244">
                  <c:v>213.7</c:v>
                </c:pt>
                <c:pt idx="2245">
                  <c:v>213.7</c:v>
                </c:pt>
                <c:pt idx="2246">
                  <c:v>213.7</c:v>
                </c:pt>
                <c:pt idx="2247">
                  <c:v>213.7</c:v>
                </c:pt>
                <c:pt idx="2248">
                  <c:v>213.7</c:v>
                </c:pt>
                <c:pt idx="2249">
                  <c:v>213.7</c:v>
                </c:pt>
                <c:pt idx="2250">
                  <c:v>213.7</c:v>
                </c:pt>
                <c:pt idx="2251">
                  <c:v>213.7</c:v>
                </c:pt>
                <c:pt idx="2252">
                  <c:v>213.7</c:v>
                </c:pt>
                <c:pt idx="2253">
                  <c:v>213.7</c:v>
                </c:pt>
                <c:pt idx="2254">
                  <c:v>213.7</c:v>
                </c:pt>
                <c:pt idx="2255">
                  <c:v>213.7</c:v>
                </c:pt>
                <c:pt idx="2256">
                  <c:v>213.7</c:v>
                </c:pt>
                <c:pt idx="2257">
                  <c:v>213.7</c:v>
                </c:pt>
                <c:pt idx="2258">
                  <c:v>213.7</c:v>
                </c:pt>
                <c:pt idx="2259">
                  <c:v>213.7</c:v>
                </c:pt>
                <c:pt idx="2260">
                  <c:v>213.7</c:v>
                </c:pt>
                <c:pt idx="2261">
                  <c:v>213.7</c:v>
                </c:pt>
                <c:pt idx="2262">
                  <c:v>213.7</c:v>
                </c:pt>
                <c:pt idx="2263">
                  <c:v>213.7</c:v>
                </c:pt>
                <c:pt idx="2264">
                  <c:v>213.7</c:v>
                </c:pt>
                <c:pt idx="2265">
                  <c:v>213.7</c:v>
                </c:pt>
                <c:pt idx="2266">
                  <c:v>213.7</c:v>
                </c:pt>
                <c:pt idx="2267">
                  <c:v>213.7</c:v>
                </c:pt>
                <c:pt idx="2268">
                  <c:v>213.7</c:v>
                </c:pt>
                <c:pt idx="2269">
                  <c:v>213.7</c:v>
                </c:pt>
                <c:pt idx="2270">
                  <c:v>213.7</c:v>
                </c:pt>
                <c:pt idx="2271">
                  <c:v>213.7</c:v>
                </c:pt>
                <c:pt idx="2272">
                  <c:v>213.7</c:v>
                </c:pt>
                <c:pt idx="2273">
                  <c:v>213.7</c:v>
                </c:pt>
                <c:pt idx="2274">
                  <c:v>213.7</c:v>
                </c:pt>
                <c:pt idx="2275">
                  <c:v>213.7</c:v>
                </c:pt>
                <c:pt idx="2276">
                  <c:v>213.7</c:v>
                </c:pt>
                <c:pt idx="2277">
                  <c:v>213.7</c:v>
                </c:pt>
                <c:pt idx="2278">
                  <c:v>213.7</c:v>
                </c:pt>
                <c:pt idx="2279">
                  <c:v>213.7</c:v>
                </c:pt>
                <c:pt idx="2280">
                  <c:v>213.7</c:v>
                </c:pt>
                <c:pt idx="2281">
                  <c:v>213.7</c:v>
                </c:pt>
                <c:pt idx="2282">
                  <c:v>213.7</c:v>
                </c:pt>
                <c:pt idx="2283">
                  <c:v>213.7</c:v>
                </c:pt>
                <c:pt idx="2284">
                  <c:v>213.7</c:v>
                </c:pt>
                <c:pt idx="2285">
                  <c:v>213.7</c:v>
                </c:pt>
                <c:pt idx="2286">
                  <c:v>213.7</c:v>
                </c:pt>
                <c:pt idx="2287">
                  <c:v>213.7</c:v>
                </c:pt>
                <c:pt idx="2288">
                  <c:v>213.7</c:v>
                </c:pt>
                <c:pt idx="2289">
                  <c:v>213.7</c:v>
                </c:pt>
                <c:pt idx="2290">
                  <c:v>213.7</c:v>
                </c:pt>
                <c:pt idx="2291">
                  <c:v>213.7</c:v>
                </c:pt>
                <c:pt idx="2292">
                  <c:v>213.7</c:v>
                </c:pt>
                <c:pt idx="2293">
                  <c:v>213.7</c:v>
                </c:pt>
                <c:pt idx="2294">
                  <c:v>213.7</c:v>
                </c:pt>
                <c:pt idx="2295">
                  <c:v>213.7</c:v>
                </c:pt>
                <c:pt idx="2296">
                  <c:v>213.7</c:v>
                </c:pt>
                <c:pt idx="2297">
                  <c:v>213.7</c:v>
                </c:pt>
                <c:pt idx="2298">
                  <c:v>213.7</c:v>
                </c:pt>
                <c:pt idx="2299">
                  <c:v>213.7</c:v>
                </c:pt>
                <c:pt idx="2300">
                  <c:v>213.7</c:v>
                </c:pt>
                <c:pt idx="2301">
                  <c:v>213.7</c:v>
                </c:pt>
                <c:pt idx="2302">
                  <c:v>213.7</c:v>
                </c:pt>
                <c:pt idx="2303">
                  <c:v>213.7</c:v>
                </c:pt>
                <c:pt idx="2304">
                  <c:v>213.7</c:v>
                </c:pt>
                <c:pt idx="2305">
                  <c:v>213.7</c:v>
                </c:pt>
                <c:pt idx="2306">
                  <c:v>213.7</c:v>
                </c:pt>
                <c:pt idx="2307">
                  <c:v>213.7</c:v>
                </c:pt>
                <c:pt idx="2308">
                  <c:v>213.7</c:v>
                </c:pt>
                <c:pt idx="2309">
                  <c:v>213.7</c:v>
                </c:pt>
                <c:pt idx="2310">
                  <c:v>213.7</c:v>
                </c:pt>
                <c:pt idx="2311">
                  <c:v>213.7</c:v>
                </c:pt>
                <c:pt idx="2312">
                  <c:v>213.7</c:v>
                </c:pt>
                <c:pt idx="2313">
                  <c:v>213.7</c:v>
                </c:pt>
                <c:pt idx="2314">
                  <c:v>213.7</c:v>
                </c:pt>
                <c:pt idx="2315">
                  <c:v>213.7</c:v>
                </c:pt>
                <c:pt idx="2316">
                  <c:v>213.7</c:v>
                </c:pt>
                <c:pt idx="2317">
                  <c:v>213.7</c:v>
                </c:pt>
                <c:pt idx="2318">
                  <c:v>213.6</c:v>
                </c:pt>
                <c:pt idx="2319">
                  <c:v>213.7</c:v>
                </c:pt>
                <c:pt idx="2320">
                  <c:v>213.7</c:v>
                </c:pt>
                <c:pt idx="2321">
                  <c:v>213.7</c:v>
                </c:pt>
                <c:pt idx="2322">
                  <c:v>213.7</c:v>
                </c:pt>
                <c:pt idx="2323">
                  <c:v>213.7</c:v>
                </c:pt>
                <c:pt idx="2324">
                  <c:v>213.7</c:v>
                </c:pt>
                <c:pt idx="2325">
                  <c:v>213.7</c:v>
                </c:pt>
                <c:pt idx="2326">
                  <c:v>213.7</c:v>
                </c:pt>
                <c:pt idx="2327">
                  <c:v>213.7</c:v>
                </c:pt>
                <c:pt idx="2328">
                  <c:v>213.7</c:v>
                </c:pt>
                <c:pt idx="2329">
                  <c:v>213.7</c:v>
                </c:pt>
                <c:pt idx="2330">
                  <c:v>213.7</c:v>
                </c:pt>
                <c:pt idx="2331">
                  <c:v>213.7</c:v>
                </c:pt>
                <c:pt idx="2332">
                  <c:v>213.8</c:v>
                </c:pt>
                <c:pt idx="2333">
                  <c:v>213.7</c:v>
                </c:pt>
                <c:pt idx="2334">
                  <c:v>213.7</c:v>
                </c:pt>
                <c:pt idx="2335">
                  <c:v>213.7</c:v>
                </c:pt>
                <c:pt idx="2336">
                  <c:v>213.7</c:v>
                </c:pt>
                <c:pt idx="2337">
                  <c:v>213.7</c:v>
                </c:pt>
                <c:pt idx="2338">
                  <c:v>213.7</c:v>
                </c:pt>
                <c:pt idx="2339">
                  <c:v>213.7</c:v>
                </c:pt>
                <c:pt idx="2340">
                  <c:v>213.7</c:v>
                </c:pt>
                <c:pt idx="2341">
                  <c:v>213.7</c:v>
                </c:pt>
                <c:pt idx="2342">
                  <c:v>213.7</c:v>
                </c:pt>
                <c:pt idx="2343">
                  <c:v>213.7</c:v>
                </c:pt>
                <c:pt idx="2344">
                  <c:v>213.7</c:v>
                </c:pt>
                <c:pt idx="2345">
                  <c:v>213.7</c:v>
                </c:pt>
                <c:pt idx="2346">
                  <c:v>213.7</c:v>
                </c:pt>
                <c:pt idx="2347">
                  <c:v>213.7</c:v>
                </c:pt>
                <c:pt idx="2348">
                  <c:v>213.7</c:v>
                </c:pt>
                <c:pt idx="2349">
                  <c:v>213.7</c:v>
                </c:pt>
                <c:pt idx="2350">
                  <c:v>213.7</c:v>
                </c:pt>
                <c:pt idx="2351">
                  <c:v>213.7</c:v>
                </c:pt>
                <c:pt idx="2352">
                  <c:v>213.7</c:v>
                </c:pt>
                <c:pt idx="2353">
                  <c:v>213.7</c:v>
                </c:pt>
                <c:pt idx="2354">
                  <c:v>213.7</c:v>
                </c:pt>
                <c:pt idx="2355">
                  <c:v>213.7</c:v>
                </c:pt>
                <c:pt idx="2356">
                  <c:v>213.7</c:v>
                </c:pt>
                <c:pt idx="2357">
                  <c:v>213.7</c:v>
                </c:pt>
                <c:pt idx="2358">
                  <c:v>213.7</c:v>
                </c:pt>
                <c:pt idx="2359">
                  <c:v>213.7</c:v>
                </c:pt>
                <c:pt idx="2360">
                  <c:v>213.7</c:v>
                </c:pt>
                <c:pt idx="2361">
                  <c:v>213.7</c:v>
                </c:pt>
                <c:pt idx="2362">
                  <c:v>213.7</c:v>
                </c:pt>
                <c:pt idx="2363">
                  <c:v>213.7</c:v>
                </c:pt>
                <c:pt idx="2364">
                  <c:v>213.7</c:v>
                </c:pt>
                <c:pt idx="2365">
                  <c:v>213.7</c:v>
                </c:pt>
                <c:pt idx="2366">
                  <c:v>213.7</c:v>
                </c:pt>
                <c:pt idx="2367">
                  <c:v>213.7</c:v>
                </c:pt>
                <c:pt idx="2368">
                  <c:v>213.7</c:v>
                </c:pt>
                <c:pt idx="2369">
                  <c:v>213.7</c:v>
                </c:pt>
                <c:pt idx="2370">
                  <c:v>213.6</c:v>
                </c:pt>
                <c:pt idx="2371">
                  <c:v>213.6</c:v>
                </c:pt>
                <c:pt idx="2372">
                  <c:v>213.6</c:v>
                </c:pt>
                <c:pt idx="2373">
                  <c:v>213.7</c:v>
                </c:pt>
                <c:pt idx="2374">
                  <c:v>213.6</c:v>
                </c:pt>
                <c:pt idx="2375">
                  <c:v>213.7</c:v>
                </c:pt>
                <c:pt idx="2376">
                  <c:v>213.6</c:v>
                </c:pt>
                <c:pt idx="2377">
                  <c:v>213.7</c:v>
                </c:pt>
                <c:pt idx="2378">
                  <c:v>213.7</c:v>
                </c:pt>
                <c:pt idx="2379">
                  <c:v>213.7</c:v>
                </c:pt>
                <c:pt idx="2380">
                  <c:v>213.7</c:v>
                </c:pt>
                <c:pt idx="2381">
                  <c:v>213.7</c:v>
                </c:pt>
                <c:pt idx="2382">
                  <c:v>213.7</c:v>
                </c:pt>
                <c:pt idx="2383">
                  <c:v>213.7</c:v>
                </c:pt>
                <c:pt idx="2384">
                  <c:v>213.7</c:v>
                </c:pt>
                <c:pt idx="2385">
                  <c:v>213.7</c:v>
                </c:pt>
                <c:pt idx="2386">
                  <c:v>213.7</c:v>
                </c:pt>
                <c:pt idx="2387">
                  <c:v>213.7</c:v>
                </c:pt>
                <c:pt idx="2388">
                  <c:v>213.7</c:v>
                </c:pt>
                <c:pt idx="2389">
                  <c:v>213.7</c:v>
                </c:pt>
                <c:pt idx="2390">
                  <c:v>213.7</c:v>
                </c:pt>
                <c:pt idx="2391">
                  <c:v>213.7</c:v>
                </c:pt>
                <c:pt idx="2392">
                  <c:v>213.7</c:v>
                </c:pt>
                <c:pt idx="2393">
                  <c:v>213.7</c:v>
                </c:pt>
                <c:pt idx="2394">
                  <c:v>213.7</c:v>
                </c:pt>
                <c:pt idx="2395">
                  <c:v>213.7</c:v>
                </c:pt>
                <c:pt idx="2396">
                  <c:v>213.7</c:v>
                </c:pt>
                <c:pt idx="2397">
                  <c:v>213.7</c:v>
                </c:pt>
                <c:pt idx="2398">
                  <c:v>213.6</c:v>
                </c:pt>
                <c:pt idx="2399">
                  <c:v>213.7</c:v>
                </c:pt>
                <c:pt idx="2400">
                  <c:v>213.7</c:v>
                </c:pt>
                <c:pt idx="2401">
                  <c:v>213.7</c:v>
                </c:pt>
                <c:pt idx="2402">
                  <c:v>213.6</c:v>
                </c:pt>
                <c:pt idx="2403">
                  <c:v>213.7</c:v>
                </c:pt>
                <c:pt idx="2404">
                  <c:v>213.6</c:v>
                </c:pt>
                <c:pt idx="2405">
                  <c:v>213.7</c:v>
                </c:pt>
                <c:pt idx="2406">
                  <c:v>213.6</c:v>
                </c:pt>
                <c:pt idx="2407">
                  <c:v>213.7</c:v>
                </c:pt>
                <c:pt idx="2408">
                  <c:v>213.6</c:v>
                </c:pt>
                <c:pt idx="2409">
                  <c:v>213.7</c:v>
                </c:pt>
                <c:pt idx="2410">
                  <c:v>213.6</c:v>
                </c:pt>
                <c:pt idx="2411">
                  <c:v>213.6</c:v>
                </c:pt>
                <c:pt idx="2412">
                  <c:v>213.7</c:v>
                </c:pt>
                <c:pt idx="2413">
                  <c:v>213.7</c:v>
                </c:pt>
                <c:pt idx="2414">
                  <c:v>213.7</c:v>
                </c:pt>
                <c:pt idx="2415">
                  <c:v>213.7</c:v>
                </c:pt>
                <c:pt idx="2416">
                  <c:v>213.6</c:v>
                </c:pt>
                <c:pt idx="2417">
                  <c:v>213.6</c:v>
                </c:pt>
                <c:pt idx="2418">
                  <c:v>213.6</c:v>
                </c:pt>
                <c:pt idx="2419">
                  <c:v>213.7</c:v>
                </c:pt>
                <c:pt idx="2420">
                  <c:v>213.7</c:v>
                </c:pt>
                <c:pt idx="2421">
                  <c:v>213.7</c:v>
                </c:pt>
                <c:pt idx="2422">
                  <c:v>213.6</c:v>
                </c:pt>
                <c:pt idx="2423">
                  <c:v>213.7</c:v>
                </c:pt>
                <c:pt idx="2424">
                  <c:v>213.7</c:v>
                </c:pt>
                <c:pt idx="2425">
                  <c:v>213.6</c:v>
                </c:pt>
                <c:pt idx="2426">
                  <c:v>213.6</c:v>
                </c:pt>
                <c:pt idx="2427">
                  <c:v>213.6</c:v>
                </c:pt>
                <c:pt idx="2428">
                  <c:v>213.6</c:v>
                </c:pt>
                <c:pt idx="2429">
                  <c:v>213.6</c:v>
                </c:pt>
                <c:pt idx="2430">
                  <c:v>213.6</c:v>
                </c:pt>
                <c:pt idx="2431">
                  <c:v>213.6</c:v>
                </c:pt>
                <c:pt idx="2432">
                  <c:v>213.6</c:v>
                </c:pt>
                <c:pt idx="2433">
                  <c:v>213.6</c:v>
                </c:pt>
                <c:pt idx="2434">
                  <c:v>213.7</c:v>
                </c:pt>
                <c:pt idx="2435">
                  <c:v>213.6</c:v>
                </c:pt>
                <c:pt idx="2436">
                  <c:v>213.7</c:v>
                </c:pt>
                <c:pt idx="2437">
                  <c:v>213.7</c:v>
                </c:pt>
                <c:pt idx="2438">
                  <c:v>213.7</c:v>
                </c:pt>
                <c:pt idx="2439">
                  <c:v>213.7</c:v>
                </c:pt>
                <c:pt idx="2440">
                  <c:v>213.7</c:v>
                </c:pt>
                <c:pt idx="2441">
                  <c:v>213.6</c:v>
                </c:pt>
                <c:pt idx="2442">
                  <c:v>213.9</c:v>
                </c:pt>
                <c:pt idx="2443">
                  <c:v>213.8</c:v>
                </c:pt>
                <c:pt idx="2444">
                  <c:v>213.8</c:v>
                </c:pt>
                <c:pt idx="2445">
                  <c:v>213.7</c:v>
                </c:pt>
                <c:pt idx="2446">
                  <c:v>213.7</c:v>
                </c:pt>
                <c:pt idx="2447">
                  <c:v>213.7</c:v>
                </c:pt>
                <c:pt idx="2448">
                  <c:v>213.7</c:v>
                </c:pt>
                <c:pt idx="2449">
                  <c:v>213.7</c:v>
                </c:pt>
                <c:pt idx="2450">
                  <c:v>213.7</c:v>
                </c:pt>
                <c:pt idx="2451">
                  <c:v>213.7</c:v>
                </c:pt>
                <c:pt idx="2452">
                  <c:v>213.7</c:v>
                </c:pt>
                <c:pt idx="2453">
                  <c:v>213.7</c:v>
                </c:pt>
                <c:pt idx="2454">
                  <c:v>213.7</c:v>
                </c:pt>
                <c:pt idx="2455">
                  <c:v>213.7</c:v>
                </c:pt>
                <c:pt idx="2456">
                  <c:v>213.7</c:v>
                </c:pt>
                <c:pt idx="2457">
                  <c:v>213.7</c:v>
                </c:pt>
                <c:pt idx="2458">
                  <c:v>213.6</c:v>
                </c:pt>
                <c:pt idx="2459">
                  <c:v>213.6</c:v>
                </c:pt>
                <c:pt idx="2460">
                  <c:v>213.7</c:v>
                </c:pt>
                <c:pt idx="2461">
                  <c:v>213.6</c:v>
                </c:pt>
                <c:pt idx="2462">
                  <c:v>213.6</c:v>
                </c:pt>
                <c:pt idx="2463">
                  <c:v>213.6</c:v>
                </c:pt>
                <c:pt idx="2464">
                  <c:v>213.6</c:v>
                </c:pt>
                <c:pt idx="2465">
                  <c:v>213.6</c:v>
                </c:pt>
                <c:pt idx="2466">
                  <c:v>213.6</c:v>
                </c:pt>
                <c:pt idx="2467">
                  <c:v>213.6</c:v>
                </c:pt>
                <c:pt idx="2468">
                  <c:v>213.6</c:v>
                </c:pt>
                <c:pt idx="2469">
                  <c:v>213.6</c:v>
                </c:pt>
                <c:pt idx="2470">
                  <c:v>213.6</c:v>
                </c:pt>
                <c:pt idx="2471">
                  <c:v>213.6</c:v>
                </c:pt>
                <c:pt idx="2472">
                  <c:v>213.6</c:v>
                </c:pt>
                <c:pt idx="2473">
                  <c:v>213.6</c:v>
                </c:pt>
                <c:pt idx="2474">
                  <c:v>213.6</c:v>
                </c:pt>
                <c:pt idx="2475">
                  <c:v>213.6</c:v>
                </c:pt>
                <c:pt idx="2476">
                  <c:v>213.6</c:v>
                </c:pt>
                <c:pt idx="2477">
                  <c:v>213.6</c:v>
                </c:pt>
                <c:pt idx="2478">
                  <c:v>213.6</c:v>
                </c:pt>
                <c:pt idx="2479">
                  <c:v>213.6</c:v>
                </c:pt>
                <c:pt idx="2480">
                  <c:v>213.6</c:v>
                </c:pt>
                <c:pt idx="2481">
                  <c:v>213.6</c:v>
                </c:pt>
                <c:pt idx="2482">
                  <c:v>213.6</c:v>
                </c:pt>
                <c:pt idx="2483">
                  <c:v>213.6</c:v>
                </c:pt>
                <c:pt idx="2484">
                  <c:v>213.6</c:v>
                </c:pt>
                <c:pt idx="2485">
                  <c:v>213.6</c:v>
                </c:pt>
                <c:pt idx="2486">
                  <c:v>213.6</c:v>
                </c:pt>
                <c:pt idx="2487">
                  <c:v>213.6</c:v>
                </c:pt>
                <c:pt idx="2488">
                  <c:v>213.6</c:v>
                </c:pt>
                <c:pt idx="2489">
                  <c:v>213.6</c:v>
                </c:pt>
                <c:pt idx="2490">
                  <c:v>213.6</c:v>
                </c:pt>
                <c:pt idx="2491">
                  <c:v>213.6</c:v>
                </c:pt>
                <c:pt idx="2492">
                  <c:v>213.6</c:v>
                </c:pt>
                <c:pt idx="2493">
                  <c:v>213.6</c:v>
                </c:pt>
                <c:pt idx="2494">
                  <c:v>213.6</c:v>
                </c:pt>
                <c:pt idx="2495">
                  <c:v>213.6</c:v>
                </c:pt>
                <c:pt idx="2496">
                  <c:v>213.6</c:v>
                </c:pt>
                <c:pt idx="2497">
                  <c:v>213.6</c:v>
                </c:pt>
                <c:pt idx="2498">
                  <c:v>213.5</c:v>
                </c:pt>
                <c:pt idx="2499">
                  <c:v>213.6</c:v>
                </c:pt>
                <c:pt idx="2500">
                  <c:v>213.5</c:v>
                </c:pt>
                <c:pt idx="2501">
                  <c:v>213.5</c:v>
                </c:pt>
                <c:pt idx="2502">
                  <c:v>213.5</c:v>
                </c:pt>
                <c:pt idx="2503">
                  <c:v>213.5</c:v>
                </c:pt>
                <c:pt idx="2504">
                  <c:v>213.5</c:v>
                </c:pt>
                <c:pt idx="2505">
                  <c:v>213.6</c:v>
                </c:pt>
                <c:pt idx="2506">
                  <c:v>213.6</c:v>
                </c:pt>
                <c:pt idx="2507">
                  <c:v>213.5</c:v>
                </c:pt>
                <c:pt idx="2508">
                  <c:v>213.5</c:v>
                </c:pt>
                <c:pt idx="2509">
                  <c:v>213.5</c:v>
                </c:pt>
                <c:pt idx="2510">
                  <c:v>213.6</c:v>
                </c:pt>
                <c:pt idx="2511">
                  <c:v>213.5</c:v>
                </c:pt>
                <c:pt idx="2512">
                  <c:v>213.6</c:v>
                </c:pt>
                <c:pt idx="2513">
                  <c:v>213.5</c:v>
                </c:pt>
                <c:pt idx="2514">
                  <c:v>213.5</c:v>
                </c:pt>
                <c:pt idx="2515">
                  <c:v>213.6</c:v>
                </c:pt>
                <c:pt idx="2516">
                  <c:v>213.5</c:v>
                </c:pt>
                <c:pt idx="2517">
                  <c:v>213.5</c:v>
                </c:pt>
                <c:pt idx="2518">
                  <c:v>213.5</c:v>
                </c:pt>
                <c:pt idx="2519">
                  <c:v>213.5</c:v>
                </c:pt>
                <c:pt idx="2520">
                  <c:v>213.5</c:v>
                </c:pt>
                <c:pt idx="2521">
                  <c:v>213.5</c:v>
                </c:pt>
                <c:pt idx="2522">
                  <c:v>213.5</c:v>
                </c:pt>
                <c:pt idx="2523">
                  <c:v>213.6</c:v>
                </c:pt>
                <c:pt idx="2524">
                  <c:v>213.6</c:v>
                </c:pt>
                <c:pt idx="2525">
                  <c:v>213.5</c:v>
                </c:pt>
                <c:pt idx="2526">
                  <c:v>213.5</c:v>
                </c:pt>
                <c:pt idx="2527">
                  <c:v>213.5</c:v>
                </c:pt>
                <c:pt idx="2528">
                  <c:v>213.5</c:v>
                </c:pt>
                <c:pt idx="2529">
                  <c:v>213.5</c:v>
                </c:pt>
                <c:pt idx="2530">
                  <c:v>213.5</c:v>
                </c:pt>
                <c:pt idx="2531">
                  <c:v>213.6</c:v>
                </c:pt>
                <c:pt idx="2532">
                  <c:v>213.5</c:v>
                </c:pt>
                <c:pt idx="2533">
                  <c:v>213.5</c:v>
                </c:pt>
                <c:pt idx="2534">
                  <c:v>213.6</c:v>
                </c:pt>
                <c:pt idx="2535">
                  <c:v>213.6</c:v>
                </c:pt>
                <c:pt idx="2536">
                  <c:v>213.6</c:v>
                </c:pt>
                <c:pt idx="2537">
                  <c:v>213.5</c:v>
                </c:pt>
                <c:pt idx="2538">
                  <c:v>213.6</c:v>
                </c:pt>
                <c:pt idx="2539">
                  <c:v>213.5</c:v>
                </c:pt>
                <c:pt idx="2540">
                  <c:v>213.5</c:v>
                </c:pt>
                <c:pt idx="2541">
                  <c:v>213.5</c:v>
                </c:pt>
                <c:pt idx="2542">
                  <c:v>213.5</c:v>
                </c:pt>
                <c:pt idx="2543">
                  <c:v>213.5</c:v>
                </c:pt>
                <c:pt idx="2544">
                  <c:v>213.6</c:v>
                </c:pt>
                <c:pt idx="2545">
                  <c:v>213.6</c:v>
                </c:pt>
                <c:pt idx="2546">
                  <c:v>213.6</c:v>
                </c:pt>
                <c:pt idx="2547">
                  <c:v>213.5</c:v>
                </c:pt>
                <c:pt idx="2548">
                  <c:v>213.5</c:v>
                </c:pt>
                <c:pt idx="2549">
                  <c:v>213.5</c:v>
                </c:pt>
                <c:pt idx="2550">
                  <c:v>213.5</c:v>
                </c:pt>
                <c:pt idx="2551">
                  <c:v>213.6</c:v>
                </c:pt>
                <c:pt idx="2552">
                  <c:v>213.5</c:v>
                </c:pt>
                <c:pt idx="2553">
                  <c:v>213.5</c:v>
                </c:pt>
                <c:pt idx="2554">
                  <c:v>213.5</c:v>
                </c:pt>
                <c:pt idx="2555">
                  <c:v>213.5</c:v>
                </c:pt>
                <c:pt idx="2556">
                  <c:v>213.5</c:v>
                </c:pt>
                <c:pt idx="2557">
                  <c:v>213.5</c:v>
                </c:pt>
                <c:pt idx="2558">
                  <c:v>213.5</c:v>
                </c:pt>
                <c:pt idx="2559">
                  <c:v>213.5</c:v>
                </c:pt>
                <c:pt idx="2560">
                  <c:v>213.5</c:v>
                </c:pt>
                <c:pt idx="2561">
                  <c:v>213.5</c:v>
                </c:pt>
                <c:pt idx="2562">
                  <c:v>213.5</c:v>
                </c:pt>
                <c:pt idx="2563">
                  <c:v>213.5</c:v>
                </c:pt>
                <c:pt idx="2564">
                  <c:v>213.5</c:v>
                </c:pt>
                <c:pt idx="2565">
                  <c:v>213.6</c:v>
                </c:pt>
                <c:pt idx="2566">
                  <c:v>213.6</c:v>
                </c:pt>
                <c:pt idx="2567">
                  <c:v>213.5</c:v>
                </c:pt>
                <c:pt idx="2568">
                  <c:v>213.6</c:v>
                </c:pt>
                <c:pt idx="2569">
                  <c:v>213.6</c:v>
                </c:pt>
                <c:pt idx="2570">
                  <c:v>213.6</c:v>
                </c:pt>
                <c:pt idx="2571">
                  <c:v>213.6</c:v>
                </c:pt>
                <c:pt idx="2572">
                  <c:v>213.6</c:v>
                </c:pt>
                <c:pt idx="2573">
                  <c:v>213.6</c:v>
                </c:pt>
                <c:pt idx="2574">
                  <c:v>213.6</c:v>
                </c:pt>
                <c:pt idx="2575">
                  <c:v>213.6</c:v>
                </c:pt>
                <c:pt idx="2576">
                  <c:v>213.6</c:v>
                </c:pt>
                <c:pt idx="2577">
                  <c:v>213.6</c:v>
                </c:pt>
                <c:pt idx="2578">
                  <c:v>213.6</c:v>
                </c:pt>
                <c:pt idx="2579">
                  <c:v>213.6</c:v>
                </c:pt>
                <c:pt idx="2580">
                  <c:v>213.6</c:v>
                </c:pt>
                <c:pt idx="2581">
                  <c:v>213.6</c:v>
                </c:pt>
                <c:pt idx="2582">
                  <c:v>213.6</c:v>
                </c:pt>
                <c:pt idx="2583">
                  <c:v>213.6</c:v>
                </c:pt>
                <c:pt idx="2584">
                  <c:v>213.6</c:v>
                </c:pt>
                <c:pt idx="2585">
                  <c:v>213.6</c:v>
                </c:pt>
                <c:pt idx="2586">
                  <c:v>213.6</c:v>
                </c:pt>
                <c:pt idx="2587">
                  <c:v>213.6</c:v>
                </c:pt>
                <c:pt idx="2588">
                  <c:v>213.6</c:v>
                </c:pt>
                <c:pt idx="2589">
                  <c:v>213.6</c:v>
                </c:pt>
                <c:pt idx="2590">
                  <c:v>213.6</c:v>
                </c:pt>
                <c:pt idx="2591">
                  <c:v>213.6</c:v>
                </c:pt>
                <c:pt idx="2592">
                  <c:v>213.6</c:v>
                </c:pt>
                <c:pt idx="2593">
                  <c:v>213.6</c:v>
                </c:pt>
                <c:pt idx="2594">
                  <c:v>213.6</c:v>
                </c:pt>
                <c:pt idx="2595">
                  <c:v>213.6</c:v>
                </c:pt>
                <c:pt idx="2596">
                  <c:v>213.6</c:v>
                </c:pt>
                <c:pt idx="2597">
                  <c:v>213.6</c:v>
                </c:pt>
                <c:pt idx="2598">
                  <c:v>213.6</c:v>
                </c:pt>
                <c:pt idx="2599">
                  <c:v>213.6</c:v>
                </c:pt>
                <c:pt idx="2600">
                  <c:v>213.6</c:v>
                </c:pt>
                <c:pt idx="2601">
                  <c:v>213.6</c:v>
                </c:pt>
                <c:pt idx="2602">
                  <c:v>213.6</c:v>
                </c:pt>
                <c:pt idx="2603">
                  <c:v>213.6</c:v>
                </c:pt>
                <c:pt idx="2604">
                  <c:v>213.6</c:v>
                </c:pt>
                <c:pt idx="2605">
                  <c:v>213.5</c:v>
                </c:pt>
                <c:pt idx="2606">
                  <c:v>213.6</c:v>
                </c:pt>
                <c:pt idx="2607">
                  <c:v>213.6</c:v>
                </c:pt>
                <c:pt idx="2608">
                  <c:v>213.5</c:v>
                </c:pt>
                <c:pt idx="2609">
                  <c:v>213.6</c:v>
                </c:pt>
                <c:pt idx="2610">
                  <c:v>213.5</c:v>
                </c:pt>
                <c:pt idx="2611">
                  <c:v>213.6</c:v>
                </c:pt>
                <c:pt idx="2612">
                  <c:v>213.5</c:v>
                </c:pt>
                <c:pt idx="2613">
                  <c:v>213.5</c:v>
                </c:pt>
                <c:pt idx="2614">
                  <c:v>213.5</c:v>
                </c:pt>
                <c:pt idx="2615">
                  <c:v>213.6</c:v>
                </c:pt>
                <c:pt idx="2616">
                  <c:v>213.6</c:v>
                </c:pt>
                <c:pt idx="2617">
                  <c:v>213.6</c:v>
                </c:pt>
                <c:pt idx="2618">
                  <c:v>213.6</c:v>
                </c:pt>
                <c:pt idx="2619">
                  <c:v>213.6</c:v>
                </c:pt>
                <c:pt idx="2620">
                  <c:v>213.6</c:v>
                </c:pt>
                <c:pt idx="2621">
                  <c:v>213.6</c:v>
                </c:pt>
                <c:pt idx="2622">
                  <c:v>213.6</c:v>
                </c:pt>
                <c:pt idx="2623">
                  <c:v>213.6</c:v>
                </c:pt>
                <c:pt idx="2624">
                  <c:v>213.6</c:v>
                </c:pt>
                <c:pt idx="2625">
                  <c:v>213.6</c:v>
                </c:pt>
                <c:pt idx="2626">
                  <c:v>213.6</c:v>
                </c:pt>
                <c:pt idx="2627">
                  <c:v>213.6</c:v>
                </c:pt>
                <c:pt idx="2628">
                  <c:v>213.6</c:v>
                </c:pt>
                <c:pt idx="2629">
                  <c:v>213.6</c:v>
                </c:pt>
                <c:pt idx="2630">
                  <c:v>213.6</c:v>
                </c:pt>
                <c:pt idx="2631">
                  <c:v>213.6</c:v>
                </c:pt>
                <c:pt idx="2632">
                  <c:v>213.6</c:v>
                </c:pt>
                <c:pt idx="2633">
                  <c:v>213.6</c:v>
                </c:pt>
                <c:pt idx="2634">
                  <c:v>213.6</c:v>
                </c:pt>
                <c:pt idx="2635">
                  <c:v>213.6</c:v>
                </c:pt>
                <c:pt idx="2636">
                  <c:v>213.5</c:v>
                </c:pt>
                <c:pt idx="2637">
                  <c:v>213.6</c:v>
                </c:pt>
                <c:pt idx="2638">
                  <c:v>213.6</c:v>
                </c:pt>
                <c:pt idx="2639">
                  <c:v>213.5</c:v>
                </c:pt>
                <c:pt idx="2640">
                  <c:v>213.6</c:v>
                </c:pt>
                <c:pt idx="2641">
                  <c:v>213.6</c:v>
                </c:pt>
                <c:pt idx="2642">
                  <c:v>213.6</c:v>
                </c:pt>
                <c:pt idx="2643">
                  <c:v>213.6</c:v>
                </c:pt>
                <c:pt idx="2644">
                  <c:v>213.6</c:v>
                </c:pt>
                <c:pt idx="2645">
                  <c:v>213.6</c:v>
                </c:pt>
                <c:pt idx="2646">
                  <c:v>213.6</c:v>
                </c:pt>
                <c:pt idx="2647">
                  <c:v>213.6</c:v>
                </c:pt>
                <c:pt idx="2648">
                  <c:v>213.6</c:v>
                </c:pt>
                <c:pt idx="2649">
                  <c:v>213.6</c:v>
                </c:pt>
                <c:pt idx="2650">
                  <c:v>213.6</c:v>
                </c:pt>
                <c:pt idx="2651">
                  <c:v>213.6</c:v>
                </c:pt>
                <c:pt idx="2652">
                  <c:v>213.6</c:v>
                </c:pt>
                <c:pt idx="2653">
                  <c:v>213.6</c:v>
                </c:pt>
                <c:pt idx="2654">
                  <c:v>213.6</c:v>
                </c:pt>
                <c:pt idx="2655">
                  <c:v>213.6</c:v>
                </c:pt>
                <c:pt idx="2656">
                  <c:v>213.6</c:v>
                </c:pt>
                <c:pt idx="2657">
                  <c:v>213.6</c:v>
                </c:pt>
                <c:pt idx="2658">
                  <c:v>213.6</c:v>
                </c:pt>
                <c:pt idx="2659">
                  <c:v>213.6</c:v>
                </c:pt>
                <c:pt idx="2660">
                  <c:v>213.5</c:v>
                </c:pt>
                <c:pt idx="2661">
                  <c:v>213.6</c:v>
                </c:pt>
                <c:pt idx="2662">
                  <c:v>213.5</c:v>
                </c:pt>
                <c:pt idx="2663">
                  <c:v>213.5</c:v>
                </c:pt>
                <c:pt idx="2664">
                  <c:v>213.5</c:v>
                </c:pt>
                <c:pt idx="2665">
                  <c:v>213.5</c:v>
                </c:pt>
                <c:pt idx="2666">
                  <c:v>213.5</c:v>
                </c:pt>
                <c:pt idx="2667">
                  <c:v>213.5</c:v>
                </c:pt>
                <c:pt idx="2668">
                  <c:v>213.5</c:v>
                </c:pt>
                <c:pt idx="2669">
                  <c:v>213.5</c:v>
                </c:pt>
                <c:pt idx="2670">
                  <c:v>213.5</c:v>
                </c:pt>
                <c:pt idx="2671">
                  <c:v>213.6</c:v>
                </c:pt>
                <c:pt idx="2672">
                  <c:v>213.5</c:v>
                </c:pt>
                <c:pt idx="2673">
                  <c:v>213.6</c:v>
                </c:pt>
                <c:pt idx="2674">
                  <c:v>213.5</c:v>
                </c:pt>
                <c:pt idx="2675">
                  <c:v>213.5</c:v>
                </c:pt>
                <c:pt idx="2676">
                  <c:v>213.5</c:v>
                </c:pt>
                <c:pt idx="2677">
                  <c:v>213.6</c:v>
                </c:pt>
                <c:pt idx="2678">
                  <c:v>213.6</c:v>
                </c:pt>
                <c:pt idx="2679">
                  <c:v>213.5</c:v>
                </c:pt>
                <c:pt idx="2680">
                  <c:v>213.6</c:v>
                </c:pt>
                <c:pt idx="2681">
                  <c:v>213.5</c:v>
                </c:pt>
                <c:pt idx="2682">
                  <c:v>213.5</c:v>
                </c:pt>
                <c:pt idx="2683">
                  <c:v>213.5</c:v>
                </c:pt>
                <c:pt idx="2684">
                  <c:v>213.6</c:v>
                </c:pt>
                <c:pt idx="2685">
                  <c:v>213.5</c:v>
                </c:pt>
                <c:pt idx="2686">
                  <c:v>213.6</c:v>
                </c:pt>
                <c:pt idx="2687">
                  <c:v>213.6</c:v>
                </c:pt>
                <c:pt idx="2688">
                  <c:v>213.5</c:v>
                </c:pt>
                <c:pt idx="2689">
                  <c:v>213.5</c:v>
                </c:pt>
                <c:pt idx="2690">
                  <c:v>213.5</c:v>
                </c:pt>
                <c:pt idx="2691">
                  <c:v>213.6</c:v>
                </c:pt>
                <c:pt idx="2692">
                  <c:v>213.5</c:v>
                </c:pt>
                <c:pt idx="2693">
                  <c:v>213.5</c:v>
                </c:pt>
                <c:pt idx="2694">
                  <c:v>213.5</c:v>
                </c:pt>
                <c:pt idx="2695">
                  <c:v>213.5</c:v>
                </c:pt>
                <c:pt idx="2696">
                  <c:v>213.5</c:v>
                </c:pt>
                <c:pt idx="2697">
                  <c:v>213.6</c:v>
                </c:pt>
                <c:pt idx="2698">
                  <c:v>213.6</c:v>
                </c:pt>
                <c:pt idx="2699">
                  <c:v>213.5</c:v>
                </c:pt>
                <c:pt idx="2700">
                  <c:v>213.5</c:v>
                </c:pt>
                <c:pt idx="2701">
                  <c:v>213.5</c:v>
                </c:pt>
                <c:pt idx="2702">
                  <c:v>213.5</c:v>
                </c:pt>
                <c:pt idx="2703">
                  <c:v>213.5</c:v>
                </c:pt>
                <c:pt idx="2704">
                  <c:v>213.5</c:v>
                </c:pt>
                <c:pt idx="2705">
                  <c:v>213.5</c:v>
                </c:pt>
                <c:pt idx="2706">
                  <c:v>213.5</c:v>
                </c:pt>
                <c:pt idx="2707">
                  <c:v>213.5</c:v>
                </c:pt>
                <c:pt idx="2708">
                  <c:v>213.5</c:v>
                </c:pt>
                <c:pt idx="2709">
                  <c:v>213.5</c:v>
                </c:pt>
                <c:pt idx="2710">
                  <c:v>213.5</c:v>
                </c:pt>
                <c:pt idx="2711">
                  <c:v>213.5</c:v>
                </c:pt>
                <c:pt idx="2712">
                  <c:v>213.5</c:v>
                </c:pt>
                <c:pt idx="2713">
                  <c:v>213.5</c:v>
                </c:pt>
                <c:pt idx="2714">
                  <c:v>213.6</c:v>
                </c:pt>
                <c:pt idx="2715">
                  <c:v>213.5</c:v>
                </c:pt>
                <c:pt idx="2716">
                  <c:v>213.5</c:v>
                </c:pt>
                <c:pt idx="2717">
                  <c:v>213.5</c:v>
                </c:pt>
                <c:pt idx="2718">
                  <c:v>213.5</c:v>
                </c:pt>
                <c:pt idx="2719">
                  <c:v>213.6</c:v>
                </c:pt>
                <c:pt idx="2720">
                  <c:v>213.5</c:v>
                </c:pt>
                <c:pt idx="2721">
                  <c:v>213.5</c:v>
                </c:pt>
                <c:pt idx="2722">
                  <c:v>213.5</c:v>
                </c:pt>
                <c:pt idx="2723">
                  <c:v>213.5</c:v>
                </c:pt>
                <c:pt idx="2724">
                  <c:v>213.5</c:v>
                </c:pt>
                <c:pt idx="2725">
                  <c:v>213.6</c:v>
                </c:pt>
                <c:pt idx="2726">
                  <c:v>213.5</c:v>
                </c:pt>
                <c:pt idx="2727">
                  <c:v>213.5</c:v>
                </c:pt>
                <c:pt idx="2728">
                  <c:v>213.6</c:v>
                </c:pt>
                <c:pt idx="2729">
                  <c:v>213.5</c:v>
                </c:pt>
                <c:pt idx="2730">
                  <c:v>213.5</c:v>
                </c:pt>
                <c:pt idx="2731">
                  <c:v>213.5</c:v>
                </c:pt>
                <c:pt idx="2732">
                  <c:v>213.6</c:v>
                </c:pt>
                <c:pt idx="2733">
                  <c:v>213.5</c:v>
                </c:pt>
                <c:pt idx="2734">
                  <c:v>213.5</c:v>
                </c:pt>
                <c:pt idx="2735">
                  <c:v>213.5</c:v>
                </c:pt>
                <c:pt idx="2736">
                  <c:v>213.5</c:v>
                </c:pt>
                <c:pt idx="2737">
                  <c:v>213.5</c:v>
                </c:pt>
                <c:pt idx="2738">
                  <c:v>213.5</c:v>
                </c:pt>
                <c:pt idx="2739">
                  <c:v>213.5</c:v>
                </c:pt>
                <c:pt idx="2740">
                  <c:v>213.5</c:v>
                </c:pt>
                <c:pt idx="2741">
                  <c:v>213.5</c:v>
                </c:pt>
                <c:pt idx="2742">
                  <c:v>213.5</c:v>
                </c:pt>
                <c:pt idx="2743">
                  <c:v>213.5</c:v>
                </c:pt>
                <c:pt idx="2744">
                  <c:v>213.5</c:v>
                </c:pt>
                <c:pt idx="2745">
                  <c:v>213.5</c:v>
                </c:pt>
                <c:pt idx="2746">
                  <c:v>213.5</c:v>
                </c:pt>
                <c:pt idx="2747">
                  <c:v>213.5</c:v>
                </c:pt>
                <c:pt idx="2748">
                  <c:v>213.5</c:v>
                </c:pt>
                <c:pt idx="2749">
                  <c:v>213.5</c:v>
                </c:pt>
                <c:pt idx="2750">
                  <c:v>213.5</c:v>
                </c:pt>
                <c:pt idx="2751">
                  <c:v>213.5</c:v>
                </c:pt>
                <c:pt idx="2752">
                  <c:v>213.5</c:v>
                </c:pt>
                <c:pt idx="2753">
                  <c:v>213.5</c:v>
                </c:pt>
                <c:pt idx="2754">
                  <c:v>213.5</c:v>
                </c:pt>
                <c:pt idx="2755">
                  <c:v>213.5</c:v>
                </c:pt>
                <c:pt idx="2756">
                  <c:v>213.5</c:v>
                </c:pt>
                <c:pt idx="2757">
                  <c:v>213.6</c:v>
                </c:pt>
                <c:pt idx="2758">
                  <c:v>213.5</c:v>
                </c:pt>
                <c:pt idx="2759">
                  <c:v>213.5</c:v>
                </c:pt>
                <c:pt idx="2760">
                  <c:v>213.6</c:v>
                </c:pt>
                <c:pt idx="2761">
                  <c:v>213.5</c:v>
                </c:pt>
                <c:pt idx="2762">
                  <c:v>213.5</c:v>
                </c:pt>
                <c:pt idx="2763">
                  <c:v>213.5</c:v>
                </c:pt>
                <c:pt idx="2764">
                  <c:v>213.5</c:v>
                </c:pt>
                <c:pt idx="2765">
                  <c:v>213.5</c:v>
                </c:pt>
                <c:pt idx="2766">
                  <c:v>213.5</c:v>
                </c:pt>
                <c:pt idx="2767">
                  <c:v>213.5</c:v>
                </c:pt>
                <c:pt idx="2768">
                  <c:v>213.5</c:v>
                </c:pt>
                <c:pt idx="2769">
                  <c:v>213.5</c:v>
                </c:pt>
                <c:pt idx="2770">
                  <c:v>213.5</c:v>
                </c:pt>
                <c:pt idx="2771">
                  <c:v>213.5</c:v>
                </c:pt>
                <c:pt idx="2772">
                  <c:v>213.6</c:v>
                </c:pt>
                <c:pt idx="2773">
                  <c:v>213.5</c:v>
                </c:pt>
                <c:pt idx="2774">
                  <c:v>213.5</c:v>
                </c:pt>
                <c:pt idx="2775">
                  <c:v>213.5</c:v>
                </c:pt>
                <c:pt idx="2776">
                  <c:v>213.6</c:v>
                </c:pt>
                <c:pt idx="2777">
                  <c:v>213.5</c:v>
                </c:pt>
                <c:pt idx="2778">
                  <c:v>213.5</c:v>
                </c:pt>
                <c:pt idx="2779">
                  <c:v>213.5</c:v>
                </c:pt>
                <c:pt idx="2780">
                  <c:v>213.5</c:v>
                </c:pt>
                <c:pt idx="2781">
                  <c:v>213.5</c:v>
                </c:pt>
                <c:pt idx="2782">
                  <c:v>213.5</c:v>
                </c:pt>
                <c:pt idx="2783">
                  <c:v>213.5</c:v>
                </c:pt>
                <c:pt idx="2784">
                  <c:v>213.5</c:v>
                </c:pt>
                <c:pt idx="2785">
                  <c:v>213.5</c:v>
                </c:pt>
                <c:pt idx="2786">
                  <c:v>213.5</c:v>
                </c:pt>
                <c:pt idx="2787">
                  <c:v>213.5</c:v>
                </c:pt>
                <c:pt idx="2788">
                  <c:v>213.5</c:v>
                </c:pt>
                <c:pt idx="2789">
                  <c:v>213.5</c:v>
                </c:pt>
                <c:pt idx="2790">
                  <c:v>213.5</c:v>
                </c:pt>
                <c:pt idx="2791">
                  <c:v>213.5</c:v>
                </c:pt>
                <c:pt idx="2792">
                  <c:v>213.5</c:v>
                </c:pt>
                <c:pt idx="2793">
                  <c:v>213.5</c:v>
                </c:pt>
                <c:pt idx="2794">
                  <c:v>213.5</c:v>
                </c:pt>
                <c:pt idx="2795">
                  <c:v>213.5</c:v>
                </c:pt>
                <c:pt idx="2796">
                  <c:v>213.5</c:v>
                </c:pt>
                <c:pt idx="2797">
                  <c:v>213.5</c:v>
                </c:pt>
                <c:pt idx="2798">
                  <c:v>213.6</c:v>
                </c:pt>
                <c:pt idx="2799">
                  <c:v>213.5</c:v>
                </c:pt>
                <c:pt idx="2800">
                  <c:v>213.6</c:v>
                </c:pt>
                <c:pt idx="2801">
                  <c:v>213.6</c:v>
                </c:pt>
                <c:pt idx="2802">
                  <c:v>213.6</c:v>
                </c:pt>
                <c:pt idx="2803">
                  <c:v>213.6</c:v>
                </c:pt>
                <c:pt idx="2804">
                  <c:v>213.6</c:v>
                </c:pt>
                <c:pt idx="2805">
                  <c:v>213.6</c:v>
                </c:pt>
                <c:pt idx="2806">
                  <c:v>213.6</c:v>
                </c:pt>
                <c:pt idx="2807">
                  <c:v>213.6</c:v>
                </c:pt>
                <c:pt idx="2808">
                  <c:v>213.6</c:v>
                </c:pt>
                <c:pt idx="2809">
                  <c:v>213.6</c:v>
                </c:pt>
                <c:pt idx="2810">
                  <c:v>213.5</c:v>
                </c:pt>
                <c:pt idx="2811">
                  <c:v>213.6</c:v>
                </c:pt>
                <c:pt idx="2812">
                  <c:v>213.6</c:v>
                </c:pt>
                <c:pt idx="2813">
                  <c:v>213.6</c:v>
                </c:pt>
                <c:pt idx="2814">
                  <c:v>213.5</c:v>
                </c:pt>
                <c:pt idx="2815">
                  <c:v>213.6</c:v>
                </c:pt>
                <c:pt idx="2816">
                  <c:v>213.6</c:v>
                </c:pt>
                <c:pt idx="2817">
                  <c:v>213.6</c:v>
                </c:pt>
                <c:pt idx="2818">
                  <c:v>213.5</c:v>
                </c:pt>
                <c:pt idx="2819">
                  <c:v>213.6</c:v>
                </c:pt>
                <c:pt idx="2820">
                  <c:v>213.6</c:v>
                </c:pt>
                <c:pt idx="2821">
                  <c:v>213.5</c:v>
                </c:pt>
                <c:pt idx="2822">
                  <c:v>213.6</c:v>
                </c:pt>
                <c:pt idx="2823">
                  <c:v>213.6</c:v>
                </c:pt>
                <c:pt idx="2824">
                  <c:v>213.6</c:v>
                </c:pt>
                <c:pt idx="2825">
                  <c:v>213.5</c:v>
                </c:pt>
                <c:pt idx="2826">
                  <c:v>213.5</c:v>
                </c:pt>
                <c:pt idx="2827">
                  <c:v>213.6</c:v>
                </c:pt>
                <c:pt idx="2828">
                  <c:v>213.5</c:v>
                </c:pt>
                <c:pt idx="2829">
                  <c:v>213.5</c:v>
                </c:pt>
                <c:pt idx="2830">
                  <c:v>213.5</c:v>
                </c:pt>
                <c:pt idx="2831">
                  <c:v>213.5</c:v>
                </c:pt>
                <c:pt idx="2832">
                  <c:v>213.5</c:v>
                </c:pt>
                <c:pt idx="2833">
                  <c:v>213.5</c:v>
                </c:pt>
                <c:pt idx="2834">
                  <c:v>213.6</c:v>
                </c:pt>
                <c:pt idx="2835">
                  <c:v>213.5</c:v>
                </c:pt>
                <c:pt idx="2836">
                  <c:v>213.5</c:v>
                </c:pt>
                <c:pt idx="2837">
                  <c:v>213.6</c:v>
                </c:pt>
                <c:pt idx="2838">
                  <c:v>213.6</c:v>
                </c:pt>
                <c:pt idx="2839">
                  <c:v>213.6</c:v>
                </c:pt>
                <c:pt idx="2840">
                  <c:v>213.5</c:v>
                </c:pt>
                <c:pt idx="2841">
                  <c:v>213.6</c:v>
                </c:pt>
                <c:pt idx="2842">
                  <c:v>213.5</c:v>
                </c:pt>
                <c:pt idx="2843">
                  <c:v>213.6</c:v>
                </c:pt>
                <c:pt idx="2844">
                  <c:v>213.6</c:v>
                </c:pt>
                <c:pt idx="2845">
                  <c:v>213.6</c:v>
                </c:pt>
                <c:pt idx="2846">
                  <c:v>213.6</c:v>
                </c:pt>
                <c:pt idx="2847">
                  <c:v>213.6</c:v>
                </c:pt>
                <c:pt idx="2848">
                  <c:v>213.6</c:v>
                </c:pt>
                <c:pt idx="2849">
                  <c:v>213.6</c:v>
                </c:pt>
                <c:pt idx="2850">
                  <c:v>213.6</c:v>
                </c:pt>
                <c:pt idx="2851">
                  <c:v>213.6</c:v>
                </c:pt>
                <c:pt idx="2852">
                  <c:v>213.6</c:v>
                </c:pt>
                <c:pt idx="2853">
                  <c:v>213.6</c:v>
                </c:pt>
                <c:pt idx="2854">
                  <c:v>213.6</c:v>
                </c:pt>
                <c:pt idx="2855">
                  <c:v>213.6</c:v>
                </c:pt>
                <c:pt idx="2856">
                  <c:v>213.6</c:v>
                </c:pt>
                <c:pt idx="2857">
                  <c:v>213.6</c:v>
                </c:pt>
                <c:pt idx="2858">
                  <c:v>213.6</c:v>
                </c:pt>
                <c:pt idx="2859">
                  <c:v>213.6</c:v>
                </c:pt>
                <c:pt idx="2860">
                  <c:v>213.6</c:v>
                </c:pt>
                <c:pt idx="2861">
                  <c:v>213.6</c:v>
                </c:pt>
                <c:pt idx="2862">
                  <c:v>213.6</c:v>
                </c:pt>
                <c:pt idx="2863">
                  <c:v>213.6</c:v>
                </c:pt>
                <c:pt idx="2864">
                  <c:v>213.6</c:v>
                </c:pt>
                <c:pt idx="2865">
                  <c:v>213.6</c:v>
                </c:pt>
                <c:pt idx="2866">
                  <c:v>213.6</c:v>
                </c:pt>
                <c:pt idx="2867">
                  <c:v>213.6</c:v>
                </c:pt>
                <c:pt idx="2868">
                  <c:v>213.5</c:v>
                </c:pt>
                <c:pt idx="2869">
                  <c:v>213.6</c:v>
                </c:pt>
                <c:pt idx="2870">
                  <c:v>213.6</c:v>
                </c:pt>
                <c:pt idx="2871">
                  <c:v>213.5</c:v>
                </c:pt>
                <c:pt idx="2872">
                  <c:v>213.5</c:v>
                </c:pt>
                <c:pt idx="2873">
                  <c:v>213.5</c:v>
                </c:pt>
                <c:pt idx="2874">
                  <c:v>213.5</c:v>
                </c:pt>
                <c:pt idx="2875">
                  <c:v>213.5</c:v>
                </c:pt>
                <c:pt idx="2876">
                  <c:v>213.5</c:v>
                </c:pt>
                <c:pt idx="2877">
                  <c:v>213.5</c:v>
                </c:pt>
                <c:pt idx="2878">
                  <c:v>213.5</c:v>
                </c:pt>
                <c:pt idx="2879">
                  <c:v>213.5</c:v>
                </c:pt>
                <c:pt idx="2880">
                  <c:v>213.6</c:v>
                </c:pt>
                <c:pt idx="2881">
                  <c:v>213.6</c:v>
                </c:pt>
                <c:pt idx="2882">
                  <c:v>213.6</c:v>
                </c:pt>
                <c:pt idx="2883">
                  <c:v>213.5</c:v>
                </c:pt>
                <c:pt idx="2884">
                  <c:v>213.5</c:v>
                </c:pt>
                <c:pt idx="2885">
                  <c:v>213.6</c:v>
                </c:pt>
                <c:pt idx="2886">
                  <c:v>213.6</c:v>
                </c:pt>
                <c:pt idx="2887">
                  <c:v>213.6</c:v>
                </c:pt>
                <c:pt idx="2888">
                  <c:v>213.6</c:v>
                </c:pt>
                <c:pt idx="2889">
                  <c:v>213.6</c:v>
                </c:pt>
                <c:pt idx="2890">
                  <c:v>213.6</c:v>
                </c:pt>
                <c:pt idx="2891">
                  <c:v>213.6</c:v>
                </c:pt>
                <c:pt idx="2892">
                  <c:v>213.6</c:v>
                </c:pt>
                <c:pt idx="2893">
                  <c:v>213.6</c:v>
                </c:pt>
                <c:pt idx="2894">
                  <c:v>213.6</c:v>
                </c:pt>
                <c:pt idx="2895">
                  <c:v>213.6</c:v>
                </c:pt>
                <c:pt idx="2896">
                  <c:v>213.6</c:v>
                </c:pt>
                <c:pt idx="2897">
                  <c:v>213.5</c:v>
                </c:pt>
                <c:pt idx="2898">
                  <c:v>213.6</c:v>
                </c:pt>
                <c:pt idx="2899">
                  <c:v>213.6</c:v>
                </c:pt>
                <c:pt idx="2900">
                  <c:v>213.6</c:v>
                </c:pt>
                <c:pt idx="2901">
                  <c:v>213.6</c:v>
                </c:pt>
                <c:pt idx="2902">
                  <c:v>213.6</c:v>
                </c:pt>
                <c:pt idx="2903">
                  <c:v>213.6</c:v>
                </c:pt>
                <c:pt idx="2904">
                  <c:v>213.6</c:v>
                </c:pt>
                <c:pt idx="2905">
                  <c:v>213.6</c:v>
                </c:pt>
                <c:pt idx="2906">
                  <c:v>213.6</c:v>
                </c:pt>
                <c:pt idx="2907">
                  <c:v>213.6</c:v>
                </c:pt>
                <c:pt idx="2908">
                  <c:v>213.6</c:v>
                </c:pt>
                <c:pt idx="2909">
                  <c:v>213.6</c:v>
                </c:pt>
                <c:pt idx="2910">
                  <c:v>213.6</c:v>
                </c:pt>
                <c:pt idx="2911">
                  <c:v>213.5</c:v>
                </c:pt>
                <c:pt idx="2912">
                  <c:v>213.5</c:v>
                </c:pt>
                <c:pt idx="2913">
                  <c:v>213.5</c:v>
                </c:pt>
                <c:pt idx="2914">
                  <c:v>213.5</c:v>
                </c:pt>
                <c:pt idx="2915">
                  <c:v>213.5</c:v>
                </c:pt>
                <c:pt idx="2916">
                  <c:v>213.5</c:v>
                </c:pt>
                <c:pt idx="2917">
                  <c:v>213.5</c:v>
                </c:pt>
                <c:pt idx="2918">
                  <c:v>213.5</c:v>
                </c:pt>
                <c:pt idx="2919">
                  <c:v>213.6</c:v>
                </c:pt>
                <c:pt idx="2920">
                  <c:v>213.5</c:v>
                </c:pt>
                <c:pt idx="2921">
                  <c:v>213.5</c:v>
                </c:pt>
                <c:pt idx="2922">
                  <c:v>213.5</c:v>
                </c:pt>
                <c:pt idx="2923">
                  <c:v>213.5</c:v>
                </c:pt>
                <c:pt idx="2924">
                  <c:v>213.5</c:v>
                </c:pt>
                <c:pt idx="2925">
                  <c:v>213.6</c:v>
                </c:pt>
                <c:pt idx="2926">
                  <c:v>213.5</c:v>
                </c:pt>
                <c:pt idx="2927">
                  <c:v>213.6</c:v>
                </c:pt>
                <c:pt idx="2928">
                  <c:v>213.6</c:v>
                </c:pt>
                <c:pt idx="2929">
                  <c:v>213.6</c:v>
                </c:pt>
                <c:pt idx="2930">
                  <c:v>213.6</c:v>
                </c:pt>
                <c:pt idx="2931">
                  <c:v>213.6</c:v>
                </c:pt>
                <c:pt idx="2932">
                  <c:v>213.6</c:v>
                </c:pt>
                <c:pt idx="2933">
                  <c:v>213.6</c:v>
                </c:pt>
                <c:pt idx="2934">
                  <c:v>213.6</c:v>
                </c:pt>
                <c:pt idx="2935">
                  <c:v>213.6</c:v>
                </c:pt>
                <c:pt idx="2936">
                  <c:v>213.6</c:v>
                </c:pt>
                <c:pt idx="2937">
                  <c:v>213.6</c:v>
                </c:pt>
                <c:pt idx="2938">
                  <c:v>213.6</c:v>
                </c:pt>
                <c:pt idx="2939">
                  <c:v>213.6</c:v>
                </c:pt>
                <c:pt idx="2940">
                  <c:v>213.6</c:v>
                </c:pt>
                <c:pt idx="2941">
                  <c:v>213.6</c:v>
                </c:pt>
                <c:pt idx="2942">
                  <c:v>213.6</c:v>
                </c:pt>
                <c:pt idx="2943">
                  <c:v>213.6</c:v>
                </c:pt>
                <c:pt idx="2944">
                  <c:v>213.6</c:v>
                </c:pt>
                <c:pt idx="2945">
                  <c:v>213.6</c:v>
                </c:pt>
                <c:pt idx="2946">
                  <c:v>213.6</c:v>
                </c:pt>
                <c:pt idx="2947">
                  <c:v>213.5</c:v>
                </c:pt>
                <c:pt idx="2948">
                  <c:v>213.5</c:v>
                </c:pt>
                <c:pt idx="2949">
                  <c:v>213.5</c:v>
                </c:pt>
                <c:pt idx="2950">
                  <c:v>213.5</c:v>
                </c:pt>
                <c:pt idx="2951">
                  <c:v>213.5</c:v>
                </c:pt>
                <c:pt idx="2952">
                  <c:v>213.5</c:v>
                </c:pt>
                <c:pt idx="2953">
                  <c:v>213.5</c:v>
                </c:pt>
                <c:pt idx="2954">
                  <c:v>213.5</c:v>
                </c:pt>
                <c:pt idx="2955">
                  <c:v>213.5</c:v>
                </c:pt>
                <c:pt idx="2956">
                  <c:v>213.5</c:v>
                </c:pt>
                <c:pt idx="2957">
                  <c:v>213.5</c:v>
                </c:pt>
                <c:pt idx="2958">
                  <c:v>213.6</c:v>
                </c:pt>
                <c:pt idx="2959">
                  <c:v>213.5</c:v>
                </c:pt>
                <c:pt idx="2960">
                  <c:v>213.6</c:v>
                </c:pt>
                <c:pt idx="2961">
                  <c:v>213.5</c:v>
                </c:pt>
                <c:pt idx="2962">
                  <c:v>213.5</c:v>
                </c:pt>
                <c:pt idx="2963">
                  <c:v>213.6</c:v>
                </c:pt>
                <c:pt idx="2964">
                  <c:v>213.6</c:v>
                </c:pt>
                <c:pt idx="2965">
                  <c:v>213.6</c:v>
                </c:pt>
                <c:pt idx="2966">
                  <c:v>213.6</c:v>
                </c:pt>
                <c:pt idx="2967">
                  <c:v>213.6</c:v>
                </c:pt>
                <c:pt idx="2968">
                  <c:v>213.6</c:v>
                </c:pt>
                <c:pt idx="2969">
                  <c:v>213.6</c:v>
                </c:pt>
                <c:pt idx="2970">
                  <c:v>213.6</c:v>
                </c:pt>
                <c:pt idx="2971">
                  <c:v>213.6</c:v>
                </c:pt>
                <c:pt idx="2972">
                  <c:v>213.6</c:v>
                </c:pt>
                <c:pt idx="2973">
                  <c:v>213.6</c:v>
                </c:pt>
                <c:pt idx="2974">
                  <c:v>213.6</c:v>
                </c:pt>
                <c:pt idx="2975">
                  <c:v>213.6</c:v>
                </c:pt>
                <c:pt idx="2976">
                  <c:v>213.6</c:v>
                </c:pt>
                <c:pt idx="2977">
                  <c:v>213.6</c:v>
                </c:pt>
                <c:pt idx="2978">
                  <c:v>213.6</c:v>
                </c:pt>
                <c:pt idx="2979">
                  <c:v>213.6</c:v>
                </c:pt>
                <c:pt idx="2980">
                  <c:v>213.6</c:v>
                </c:pt>
                <c:pt idx="2981">
                  <c:v>213.6</c:v>
                </c:pt>
                <c:pt idx="2982">
                  <c:v>213.5</c:v>
                </c:pt>
                <c:pt idx="2983">
                  <c:v>213.5</c:v>
                </c:pt>
                <c:pt idx="2984">
                  <c:v>213.5</c:v>
                </c:pt>
                <c:pt idx="2985">
                  <c:v>213.6</c:v>
                </c:pt>
                <c:pt idx="2986">
                  <c:v>213.5</c:v>
                </c:pt>
                <c:pt idx="2987">
                  <c:v>213.5</c:v>
                </c:pt>
                <c:pt idx="2988">
                  <c:v>213.5</c:v>
                </c:pt>
                <c:pt idx="2989">
                  <c:v>213.5</c:v>
                </c:pt>
                <c:pt idx="2990">
                  <c:v>213.5</c:v>
                </c:pt>
                <c:pt idx="2991">
                  <c:v>213.6</c:v>
                </c:pt>
                <c:pt idx="2992">
                  <c:v>213.5</c:v>
                </c:pt>
                <c:pt idx="2993">
                  <c:v>213.5</c:v>
                </c:pt>
                <c:pt idx="2994">
                  <c:v>213.6</c:v>
                </c:pt>
                <c:pt idx="2995">
                  <c:v>213.5</c:v>
                </c:pt>
                <c:pt idx="2996">
                  <c:v>213.6</c:v>
                </c:pt>
                <c:pt idx="2997">
                  <c:v>213.5</c:v>
                </c:pt>
                <c:pt idx="2998">
                  <c:v>213.5</c:v>
                </c:pt>
                <c:pt idx="2999">
                  <c:v>213.5</c:v>
                </c:pt>
                <c:pt idx="3000">
                  <c:v>213.5</c:v>
                </c:pt>
                <c:pt idx="3001">
                  <c:v>213.5</c:v>
                </c:pt>
                <c:pt idx="3002">
                  <c:v>213.5</c:v>
                </c:pt>
                <c:pt idx="3003">
                  <c:v>213.5</c:v>
                </c:pt>
                <c:pt idx="3004">
                  <c:v>213.5</c:v>
                </c:pt>
                <c:pt idx="3005">
                  <c:v>213.6</c:v>
                </c:pt>
                <c:pt idx="3006">
                  <c:v>213.6</c:v>
                </c:pt>
                <c:pt idx="3007">
                  <c:v>213.6</c:v>
                </c:pt>
                <c:pt idx="3008">
                  <c:v>213.6</c:v>
                </c:pt>
                <c:pt idx="3009">
                  <c:v>213.6</c:v>
                </c:pt>
                <c:pt idx="3010">
                  <c:v>213.6</c:v>
                </c:pt>
                <c:pt idx="3011">
                  <c:v>213.7</c:v>
                </c:pt>
                <c:pt idx="3012">
                  <c:v>213.6</c:v>
                </c:pt>
                <c:pt idx="3013">
                  <c:v>213.6</c:v>
                </c:pt>
                <c:pt idx="3014">
                  <c:v>213.6</c:v>
                </c:pt>
                <c:pt idx="3015">
                  <c:v>213.6</c:v>
                </c:pt>
                <c:pt idx="3016">
                  <c:v>213.6</c:v>
                </c:pt>
                <c:pt idx="3017">
                  <c:v>213.6</c:v>
                </c:pt>
                <c:pt idx="3018">
                  <c:v>213.5</c:v>
                </c:pt>
                <c:pt idx="3019">
                  <c:v>213.6</c:v>
                </c:pt>
                <c:pt idx="3020">
                  <c:v>213.6</c:v>
                </c:pt>
                <c:pt idx="3021">
                  <c:v>213.5</c:v>
                </c:pt>
                <c:pt idx="3022">
                  <c:v>213.6</c:v>
                </c:pt>
                <c:pt idx="3023">
                  <c:v>213.5</c:v>
                </c:pt>
                <c:pt idx="3024">
                  <c:v>213.5</c:v>
                </c:pt>
                <c:pt idx="3025">
                  <c:v>213.6</c:v>
                </c:pt>
                <c:pt idx="3026">
                  <c:v>213.5</c:v>
                </c:pt>
                <c:pt idx="3027">
                  <c:v>213.5</c:v>
                </c:pt>
                <c:pt idx="3028">
                  <c:v>213.5</c:v>
                </c:pt>
                <c:pt idx="3029">
                  <c:v>213.5</c:v>
                </c:pt>
                <c:pt idx="3030">
                  <c:v>213.5</c:v>
                </c:pt>
                <c:pt idx="3031">
                  <c:v>213.5</c:v>
                </c:pt>
                <c:pt idx="3032">
                  <c:v>213.5</c:v>
                </c:pt>
                <c:pt idx="3033">
                  <c:v>213.5</c:v>
                </c:pt>
                <c:pt idx="3034">
                  <c:v>213.5</c:v>
                </c:pt>
                <c:pt idx="3035">
                  <c:v>213.5</c:v>
                </c:pt>
                <c:pt idx="3036">
                  <c:v>213.5</c:v>
                </c:pt>
                <c:pt idx="3037">
                  <c:v>213.5</c:v>
                </c:pt>
                <c:pt idx="3038">
                  <c:v>213.5</c:v>
                </c:pt>
                <c:pt idx="3039">
                  <c:v>213.5</c:v>
                </c:pt>
                <c:pt idx="3040">
                  <c:v>213.5</c:v>
                </c:pt>
                <c:pt idx="3041">
                  <c:v>213.6</c:v>
                </c:pt>
                <c:pt idx="3042">
                  <c:v>213.5</c:v>
                </c:pt>
                <c:pt idx="3043">
                  <c:v>213.5</c:v>
                </c:pt>
                <c:pt idx="3044">
                  <c:v>213.6</c:v>
                </c:pt>
                <c:pt idx="3045">
                  <c:v>213.6</c:v>
                </c:pt>
                <c:pt idx="3046">
                  <c:v>213.6</c:v>
                </c:pt>
                <c:pt idx="3047">
                  <c:v>213.6</c:v>
                </c:pt>
                <c:pt idx="3048">
                  <c:v>213.6</c:v>
                </c:pt>
                <c:pt idx="3049">
                  <c:v>213.6</c:v>
                </c:pt>
                <c:pt idx="3050">
                  <c:v>213.6</c:v>
                </c:pt>
                <c:pt idx="3051">
                  <c:v>213.6</c:v>
                </c:pt>
                <c:pt idx="3052">
                  <c:v>213.6</c:v>
                </c:pt>
                <c:pt idx="3053">
                  <c:v>213.6</c:v>
                </c:pt>
                <c:pt idx="3054">
                  <c:v>213.6</c:v>
                </c:pt>
                <c:pt idx="3055">
                  <c:v>213.6</c:v>
                </c:pt>
                <c:pt idx="3056">
                  <c:v>213.6</c:v>
                </c:pt>
                <c:pt idx="3057">
                  <c:v>213.6</c:v>
                </c:pt>
                <c:pt idx="3058">
                  <c:v>213.6</c:v>
                </c:pt>
                <c:pt idx="3059">
                  <c:v>213.5</c:v>
                </c:pt>
                <c:pt idx="3060">
                  <c:v>213.6</c:v>
                </c:pt>
                <c:pt idx="3061">
                  <c:v>213.6</c:v>
                </c:pt>
                <c:pt idx="3062">
                  <c:v>213.5</c:v>
                </c:pt>
                <c:pt idx="3063">
                  <c:v>213.5</c:v>
                </c:pt>
                <c:pt idx="3064">
                  <c:v>213.6</c:v>
                </c:pt>
                <c:pt idx="3065">
                  <c:v>213.5</c:v>
                </c:pt>
                <c:pt idx="3066">
                  <c:v>213.5</c:v>
                </c:pt>
                <c:pt idx="3067">
                  <c:v>213.5</c:v>
                </c:pt>
                <c:pt idx="3068">
                  <c:v>213.5</c:v>
                </c:pt>
                <c:pt idx="3069">
                  <c:v>213.6</c:v>
                </c:pt>
                <c:pt idx="3070">
                  <c:v>213.5</c:v>
                </c:pt>
                <c:pt idx="3071">
                  <c:v>213.5</c:v>
                </c:pt>
                <c:pt idx="3072">
                  <c:v>213.5</c:v>
                </c:pt>
                <c:pt idx="3073">
                  <c:v>213.5</c:v>
                </c:pt>
                <c:pt idx="3074">
                  <c:v>213.6</c:v>
                </c:pt>
                <c:pt idx="3075">
                  <c:v>213.6</c:v>
                </c:pt>
                <c:pt idx="3076">
                  <c:v>213.6</c:v>
                </c:pt>
                <c:pt idx="3077">
                  <c:v>213.6</c:v>
                </c:pt>
                <c:pt idx="3078">
                  <c:v>213.5</c:v>
                </c:pt>
                <c:pt idx="3079">
                  <c:v>213.6</c:v>
                </c:pt>
                <c:pt idx="3080">
                  <c:v>213.5</c:v>
                </c:pt>
                <c:pt idx="3081">
                  <c:v>213.6</c:v>
                </c:pt>
                <c:pt idx="3082">
                  <c:v>213.5</c:v>
                </c:pt>
                <c:pt idx="3083">
                  <c:v>213.6</c:v>
                </c:pt>
                <c:pt idx="3084">
                  <c:v>213.6</c:v>
                </c:pt>
                <c:pt idx="3085">
                  <c:v>213.6</c:v>
                </c:pt>
                <c:pt idx="3086">
                  <c:v>213.6</c:v>
                </c:pt>
                <c:pt idx="3087">
                  <c:v>213.6</c:v>
                </c:pt>
                <c:pt idx="3088">
                  <c:v>213.6</c:v>
                </c:pt>
                <c:pt idx="3089">
                  <c:v>213.6</c:v>
                </c:pt>
                <c:pt idx="3090">
                  <c:v>213.6</c:v>
                </c:pt>
                <c:pt idx="3091">
                  <c:v>213.6</c:v>
                </c:pt>
                <c:pt idx="3092">
                  <c:v>213.5</c:v>
                </c:pt>
                <c:pt idx="3093">
                  <c:v>213.6</c:v>
                </c:pt>
                <c:pt idx="3094">
                  <c:v>213.6</c:v>
                </c:pt>
                <c:pt idx="3095">
                  <c:v>213.6</c:v>
                </c:pt>
                <c:pt idx="3096">
                  <c:v>213.6</c:v>
                </c:pt>
                <c:pt idx="3097">
                  <c:v>213.6</c:v>
                </c:pt>
                <c:pt idx="3098">
                  <c:v>213.6</c:v>
                </c:pt>
                <c:pt idx="3099">
                  <c:v>213.6</c:v>
                </c:pt>
                <c:pt idx="3100">
                  <c:v>213.6</c:v>
                </c:pt>
                <c:pt idx="3101">
                  <c:v>213.6</c:v>
                </c:pt>
                <c:pt idx="3102">
                  <c:v>213.6</c:v>
                </c:pt>
                <c:pt idx="3103">
                  <c:v>213.6</c:v>
                </c:pt>
                <c:pt idx="3104">
                  <c:v>213.5</c:v>
                </c:pt>
                <c:pt idx="3105">
                  <c:v>213.6</c:v>
                </c:pt>
                <c:pt idx="3106">
                  <c:v>213.5</c:v>
                </c:pt>
                <c:pt idx="3107">
                  <c:v>213.6</c:v>
                </c:pt>
                <c:pt idx="3108">
                  <c:v>213.6</c:v>
                </c:pt>
                <c:pt idx="3109">
                  <c:v>213.6</c:v>
                </c:pt>
                <c:pt idx="3110">
                  <c:v>213.6</c:v>
                </c:pt>
                <c:pt idx="3111">
                  <c:v>213.6</c:v>
                </c:pt>
                <c:pt idx="3112">
                  <c:v>213.6</c:v>
                </c:pt>
                <c:pt idx="3113">
                  <c:v>213.6</c:v>
                </c:pt>
                <c:pt idx="3114">
                  <c:v>213.6</c:v>
                </c:pt>
                <c:pt idx="3115">
                  <c:v>213.6</c:v>
                </c:pt>
                <c:pt idx="3116">
                  <c:v>213.6</c:v>
                </c:pt>
                <c:pt idx="3117">
                  <c:v>213.6</c:v>
                </c:pt>
                <c:pt idx="3118">
                  <c:v>213.6</c:v>
                </c:pt>
                <c:pt idx="3119">
                  <c:v>213.5</c:v>
                </c:pt>
                <c:pt idx="3120">
                  <c:v>213.5</c:v>
                </c:pt>
                <c:pt idx="3121">
                  <c:v>213.5</c:v>
                </c:pt>
                <c:pt idx="3122">
                  <c:v>213.6</c:v>
                </c:pt>
                <c:pt idx="3123">
                  <c:v>213.5</c:v>
                </c:pt>
                <c:pt idx="3124">
                  <c:v>213.5</c:v>
                </c:pt>
                <c:pt idx="3125">
                  <c:v>213.5</c:v>
                </c:pt>
                <c:pt idx="3126">
                  <c:v>213.5</c:v>
                </c:pt>
                <c:pt idx="3127">
                  <c:v>213.5</c:v>
                </c:pt>
                <c:pt idx="3128">
                  <c:v>213.5</c:v>
                </c:pt>
                <c:pt idx="3129">
                  <c:v>213.6</c:v>
                </c:pt>
                <c:pt idx="3130">
                  <c:v>213.6</c:v>
                </c:pt>
                <c:pt idx="3131">
                  <c:v>213.5</c:v>
                </c:pt>
                <c:pt idx="3132">
                  <c:v>213.6</c:v>
                </c:pt>
                <c:pt idx="3133">
                  <c:v>213.6</c:v>
                </c:pt>
                <c:pt idx="3134">
                  <c:v>213.6</c:v>
                </c:pt>
                <c:pt idx="3135">
                  <c:v>213.5</c:v>
                </c:pt>
                <c:pt idx="3136">
                  <c:v>213.6</c:v>
                </c:pt>
                <c:pt idx="3137">
                  <c:v>213.6</c:v>
                </c:pt>
                <c:pt idx="3138">
                  <c:v>213.6</c:v>
                </c:pt>
                <c:pt idx="3139">
                  <c:v>213.6</c:v>
                </c:pt>
                <c:pt idx="3140">
                  <c:v>213.6</c:v>
                </c:pt>
                <c:pt idx="3141">
                  <c:v>213.6</c:v>
                </c:pt>
                <c:pt idx="3142">
                  <c:v>213.6</c:v>
                </c:pt>
                <c:pt idx="3143">
                  <c:v>213.6</c:v>
                </c:pt>
                <c:pt idx="3144">
                  <c:v>213.6</c:v>
                </c:pt>
                <c:pt idx="3145">
                  <c:v>213.6</c:v>
                </c:pt>
                <c:pt idx="3146">
                  <c:v>213.6</c:v>
                </c:pt>
                <c:pt idx="3147">
                  <c:v>213.6</c:v>
                </c:pt>
                <c:pt idx="3148">
                  <c:v>213.6</c:v>
                </c:pt>
                <c:pt idx="3149">
                  <c:v>213.6</c:v>
                </c:pt>
                <c:pt idx="3150">
                  <c:v>213.6</c:v>
                </c:pt>
                <c:pt idx="3151">
                  <c:v>213.6</c:v>
                </c:pt>
                <c:pt idx="3152">
                  <c:v>213.6</c:v>
                </c:pt>
                <c:pt idx="3153">
                  <c:v>213.5</c:v>
                </c:pt>
                <c:pt idx="3154">
                  <c:v>213.5</c:v>
                </c:pt>
                <c:pt idx="3155">
                  <c:v>213.6</c:v>
                </c:pt>
                <c:pt idx="3156">
                  <c:v>213.5</c:v>
                </c:pt>
                <c:pt idx="3157">
                  <c:v>213.5</c:v>
                </c:pt>
                <c:pt idx="3158">
                  <c:v>213.5</c:v>
                </c:pt>
                <c:pt idx="3159">
                  <c:v>213.6</c:v>
                </c:pt>
                <c:pt idx="3160">
                  <c:v>213.6</c:v>
                </c:pt>
                <c:pt idx="3161">
                  <c:v>213.5</c:v>
                </c:pt>
                <c:pt idx="3162">
                  <c:v>213.6</c:v>
                </c:pt>
                <c:pt idx="3163">
                  <c:v>213.6</c:v>
                </c:pt>
                <c:pt idx="3164">
                  <c:v>213.6</c:v>
                </c:pt>
                <c:pt idx="3165">
                  <c:v>213.6</c:v>
                </c:pt>
                <c:pt idx="3166">
                  <c:v>213.6</c:v>
                </c:pt>
                <c:pt idx="3167">
                  <c:v>213.6</c:v>
                </c:pt>
                <c:pt idx="3168">
                  <c:v>213.6</c:v>
                </c:pt>
                <c:pt idx="3169">
                  <c:v>213.6</c:v>
                </c:pt>
                <c:pt idx="3170">
                  <c:v>213.6</c:v>
                </c:pt>
                <c:pt idx="3171">
                  <c:v>213.6</c:v>
                </c:pt>
                <c:pt idx="3172">
                  <c:v>213.6</c:v>
                </c:pt>
                <c:pt idx="3173">
                  <c:v>213.5</c:v>
                </c:pt>
                <c:pt idx="3174">
                  <c:v>213.5</c:v>
                </c:pt>
                <c:pt idx="3175">
                  <c:v>213.5</c:v>
                </c:pt>
                <c:pt idx="3176">
                  <c:v>213.5</c:v>
                </c:pt>
                <c:pt idx="3177">
                  <c:v>213.5</c:v>
                </c:pt>
                <c:pt idx="3178">
                  <c:v>213.6</c:v>
                </c:pt>
                <c:pt idx="3179">
                  <c:v>213.5</c:v>
                </c:pt>
                <c:pt idx="3180">
                  <c:v>213.5</c:v>
                </c:pt>
                <c:pt idx="3181">
                  <c:v>213.5</c:v>
                </c:pt>
                <c:pt idx="3182">
                  <c:v>213.5</c:v>
                </c:pt>
                <c:pt idx="3183">
                  <c:v>213.5</c:v>
                </c:pt>
                <c:pt idx="3184">
                  <c:v>213.5</c:v>
                </c:pt>
                <c:pt idx="3185">
                  <c:v>213.5</c:v>
                </c:pt>
                <c:pt idx="3186">
                  <c:v>213.6</c:v>
                </c:pt>
                <c:pt idx="3187">
                  <c:v>213.5</c:v>
                </c:pt>
                <c:pt idx="3188">
                  <c:v>213.6</c:v>
                </c:pt>
                <c:pt idx="3189">
                  <c:v>213.5</c:v>
                </c:pt>
                <c:pt idx="3190">
                  <c:v>213.5</c:v>
                </c:pt>
                <c:pt idx="3191">
                  <c:v>213.6</c:v>
                </c:pt>
                <c:pt idx="3192">
                  <c:v>213.6</c:v>
                </c:pt>
                <c:pt idx="3193">
                  <c:v>213.6</c:v>
                </c:pt>
                <c:pt idx="3194">
                  <c:v>213.6</c:v>
                </c:pt>
                <c:pt idx="3195">
                  <c:v>213.6</c:v>
                </c:pt>
                <c:pt idx="3196">
                  <c:v>213.6</c:v>
                </c:pt>
                <c:pt idx="3197">
                  <c:v>213.6</c:v>
                </c:pt>
                <c:pt idx="3198">
                  <c:v>213.6</c:v>
                </c:pt>
                <c:pt idx="3199">
                  <c:v>213.6</c:v>
                </c:pt>
                <c:pt idx="3200">
                  <c:v>213.6</c:v>
                </c:pt>
                <c:pt idx="3201">
                  <c:v>213.6</c:v>
                </c:pt>
                <c:pt idx="3202">
                  <c:v>213.5</c:v>
                </c:pt>
                <c:pt idx="3203">
                  <c:v>213.5</c:v>
                </c:pt>
                <c:pt idx="3204">
                  <c:v>213.5</c:v>
                </c:pt>
                <c:pt idx="3205">
                  <c:v>213.5</c:v>
                </c:pt>
                <c:pt idx="3206">
                  <c:v>213.5</c:v>
                </c:pt>
                <c:pt idx="3207">
                  <c:v>213.6</c:v>
                </c:pt>
                <c:pt idx="3208">
                  <c:v>213.5</c:v>
                </c:pt>
                <c:pt idx="3209">
                  <c:v>213.5</c:v>
                </c:pt>
                <c:pt idx="3210">
                  <c:v>213.5</c:v>
                </c:pt>
                <c:pt idx="3211">
                  <c:v>213.6</c:v>
                </c:pt>
                <c:pt idx="3212">
                  <c:v>213.5</c:v>
                </c:pt>
                <c:pt idx="3213">
                  <c:v>213.6</c:v>
                </c:pt>
                <c:pt idx="3214">
                  <c:v>213.5</c:v>
                </c:pt>
                <c:pt idx="3215">
                  <c:v>213.5</c:v>
                </c:pt>
                <c:pt idx="3216">
                  <c:v>213.6</c:v>
                </c:pt>
                <c:pt idx="3217">
                  <c:v>213.6</c:v>
                </c:pt>
                <c:pt idx="3218">
                  <c:v>213.6</c:v>
                </c:pt>
                <c:pt idx="3219">
                  <c:v>213.6</c:v>
                </c:pt>
                <c:pt idx="3220">
                  <c:v>213.6</c:v>
                </c:pt>
                <c:pt idx="3221">
                  <c:v>213.6</c:v>
                </c:pt>
                <c:pt idx="3222">
                  <c:v>213.6</c:v>
                </c:pt>
                <c:pt idx="3223">
                  <c:v>213.5</c:v>
                </c:pt>
                <c:pt idx="3224">
                  <c:v>213.6</c:v>
                </c:pt>
                <c:pt idx="3225">
                  <c:v>213.6</c:v>
                </c:pt>
                <c:pt idx="3226">
                  <c:v>213.5</c:v>
                </c:pt>
                <c:pt idx="3227">
                  <c:v>213.5</c:v>
                </c:pt>
                <c:pt idx="3228">
                  <c:v>213.5</c:v>
                </c:pt>
                <c:pt idx="3229">
                  <c:v>213.5</c:v>
                </c:pt>
                <c:pt idx="3230">
                  <c:v>213.5</c:v>
                </c:pt>
                <c:pt idx="3231">
                  <c:v>213.5</c:v>
                </c:pt>
                <c:pt idx="3232">
                  <c:v>213.6</c:v>
                </c:pt>
                <c:pt idx="3233">
                  <c:v>213.5</c:v>
                </c:pt>
                <c:pt idx="3234">
                  <c:v>213.5</c:v>
                </c:pt>
                <c:pt idx="3235">
                  <c:v>213.6</c:v>
                </c:pt>
                <c:pt idx="3236">
                  <c:v>213.6</c:v>
                </c:pt>
                <c:pt idx="3237">
                  <c:v>213.5</c:v>
                </c:pt>
                <c:pt idx="3238">
                  <c:v>213.5</c:v>
                </c:pt>
                <c:pt idx="3239">
                  <c:v>213.5</c:v>
                </c:pt>
                <c:pt idx="3240">
                  <c:v>213.6</c:v>
                </c:pt>
                <c:pt idx="3241">
                  <c:v>213.6</c:v>
                </c:pt>
                <c:pt idx="3242">
                  <c:v>213.5</c:v>
                </c:pt>
                <c:pt idx="3243">
                  <c:v>213.6</c:v>
                </c:pt>
                <c:pt idx="3244">
                  <c:v>213.5</c:v>
                </c:pt>
                <c:pt idx="3245">
                  <c:v>213.6</c:v>
                </c:pt>
                <c:pt idx="3246">
                  <c:v>213.6</c:v>
                </c:pt>
                <c:pt idx="3247">
                  <c:v>213.6</c:v>
                </c:pt>
                <c:pt idx="3248">
                  <c:v>213.6</c:v>
                </c:pt>
                <c:pt idx="3249">
                  <c:v>213.6</c:v>
                </c:pt>
                <c:pt idx="3250">
                  <c:v>213.6</c:v>
                </c:pt>
                <c:pt idx="3251">
                  <c:v>213.5</c:v>
                </c:pt>
                <c:pt idx="3252">
                  <c:v>213.5</c:v>
                </c:pt>
                <c:pt idx="3253">
                  <c:v>213.5</c:v>
                </c:pt>
                <c:pt idx="3254">
                  <c:v>213.5</c:v>
                </c:pt>
                <c:pt idx="3255">
                  <c:v>213.5</c:v>
                </c:pt>
                <c:pt idx="3256">
                  <c:v>213.6</c:v>
                </c:pt>
                <c:pt idx="3257">
                  <c:v>213.5</c:v>
                </c:pt>
                <c:pt idx="3258">
                  <c:v>213.5</c:v>
                </c:pt>
                <c:pt idx="3259">
                  <c:v>213.5</c:v>
                </c:pt>
                <c:pt idx="3260">
                  <c:v>213.5</c:v>
                </c:pt>
                <c:pt idx="3261">
                  <c:v>213.5</c:v>
                </c:pt>
                <c:pt idx="3262">
                  <c:v>213.5</c:v>
                </c:pt>
                <c:pt idx="3263">
                  <c:v>213.5</c:v>
                </c:pt>
                <c:pt idx="3264">
                  <c:v>213.5</c:v>
                </c:pt>
                <c:pt idx="3265">
                  <c:v>213.5</c:v>
                </c:pt>
                <c:pt idx="3266">
                  <c:v>213.5</c:v>
                </c:pt>
                <c:pt idx="3267">
                  <c:v>213.6</c:v>
                </c:pt>
                <c:pt idx="3268">
                  <c:v>213.6</c:v>
                </c:pt>
                <c:pt idx="3269">
                  <c:v>213.6</c:v>
                </c:pt>
                <c:pt idx="3270">
                  <c:v>213.6</c:v>
                </c:pt>
                <c:pt idx="3271">
                  <c:v>213.6</c:v>
                </c:pt>
                <c:pt idx="3272">
                  <c:v>213.6</c:v>
                </c:pt>
                <c:pt idx="3273">
                  <c:v>213.6</c:v>
                </c:pt>
                <c:pt idx="3274">
                  <c:v>213.6</c:v>
                </c:pt>
                <c:pt idx="3275">
                  <c:v>213.6</c:v>
                </c:pt>
                <c:pt idx="3276">
                  <c:v>213.6</c:v>
                </c:pt>
                <c:pt idx="3277">
                  <c:v>213.6</c:v>
                </c:pt>
                <c:pt idx="3278">
                  <c:v>213.6</c:v>
                </c:pt>
                <c:pt idx="3279">
                  <c:v>213.6</c:v>
                </c:pt>
                <c:pt idx="3280">
                  <c:v>213.6</c:v>
                </c:pt>
                <c:pt idx="3281">
                  <c:v>213.5</c:v>
                </c:pt>
                <c:pt idx="3282">
                  <c:v>213.5</c:v>
                </c:pt>
                <c:pt idx="3283">
                  <c:v>213.5</c:v>
                </c:pt>
                <c:pt idx="3284">
                  <c:v>213.5</c:v>
                </c:pt>
                <c:pt idx="3285">
                  <c:v>213.6</c:v>
                </c:pt>
                <c:pt idx="3286">
                  <c:v>213.6</c:v>
                </c:pt>
                <c:pt idx="3287">
                  <c:v>213.6</c:v>
                </c:pt>
                <c:pt idx="3288">
                  <c:v>213.5</c:v>
                </c:pt>
                <c:pt idx="3289">
                  <c:v>213.6</c:v>
                </c:pt>
                <c:pt idx="3290">
                  <c:v>213.6</c:v>
                </c:pt>
                <c:pt idx="3291">
                  <c:v>213.6</c:v>
                </c:pt>
                <c:pt idx="3292">
                  <c:v>213.5</c:v>
                </c:pt>
                <c:pt idx="3293">
                  <c:v>213.5</c:v>
                </c:pt>
                <c:pt idx="3294">
                  <c:v>213.6</c:v>
                </c:pt>
                <c:pt idx="3295">
                  <c:v>213.6</c:v>
                </c:pt>
                <c:pt idx="3296">
                  <c:v>213.5</c:v>
                </c:pt>
                <c:pt idx="3297">
                  <c:v>213.6</c:v>
                </c:pt>
                <c:pt idx="3298">
                  <c:v>213.6</c:v>
                </c:pt>
                <c:pt idx="3299">
                  <c:v>213.6</c:v>
                </c:pt>
                <c:pt idx="3300">
                  <c:v>213.6</c:v>
                </c:pt>
                <c:pt idx="3301">
                  <c:v>213.6</c:v>
                </c:pt>
                <c:pt idx="3302">
                  <c:v>213.6</c:v>
                </c:pt>
                <c:pt idx="3303">
                  <c:v>213.6</c:v>
                </c:pt>
                <c:pt idx="3304">
                  <c:v>213.6</c:v>
                </c:pt>
                <c:pt idx="3305">
                  <c:v>213.5</c:v>
                </c:pt>
                <c:pt idx="3306">
                  <c:v>213.6</c:v>
                </c:pt>
                <c:pt idx="3307">
                  <c:v>213.5</c:v>
                </c:pt>
                <c:pt idx="3308">
                  <c:v>213.6</c:v>
                </c:pt>
                <c:pt idx="3309">
                  <c:v>213.6</c:v>
                </c:pt>
                <c:pt idx="3310">
                  <c:v>213.6</c:v>
                </c:pt>
                <c:pt idx="3311">
                  <c:v>213.6</c:v>
                </c:pt>
                <c:pt idx="3312">
                  <c:v>213.5</c:v>
                </c:pt>
                <c:pt idx="3313">
                  <c:v>213.6</c:v>
                </c:pt>
                <c:pt idx="3314">
                  <c:v>213.6</c:v>
                </c:pt>
                <c:pt idx="3315">
                  <c:v>213.6</c:v>
                </c:pt>
                <c:pt idx="3316">
                  <c:v>213.6</c:v>
                </c:pt>
                <c:pt idx="3317">
                  <c:v>213.6</c:v>
                </c:pt>
                <c:pt idx="3318">
                  <c:v>213.6</c:v>
                </c:pt>
                <c:pt idx="3319">
                  <c:v>213.6</c:v>
                </c:pt>
                <c:pt idx="3320">
                  <c:v>213.6</c:v>
                </c:pt>
                <c:pt idx="3321">
                  <c:v>213.5</c:v>
                </c:pt>
                <c:pt idx="3322">
                  <c:v>213.6</c:v>
                </c:pt>
                <c:pt idx="3323">
                  <c:v>213.6</c:v>
                </c:pt>
                <c:pt idx="3324">
                  <c:v>213.6</c:v>
                </c:pt>
                <c:pt idx="3325">
                  <c:v>213.6</c:v>
                </c:pt>
                <c:pt idx="3326">
                  <c:v>213.6</c:v>
                </c:pt>
                <c:pt idx="3327">
                  <c:v>213.6</c:v>
                </c:pt>
                <c:pt idx="3328">
                  <c:v>213.6</c:v>
                </c:pt>
                <c:pt idx="3329">
                  <c:v>213.6</c:v>
                </c:pt>
                <c:pt idx="3330">
                  <c:v>213.6</c:v>
                </c:pt>
                <c:pt idx="3331">
                  <c:v>213.6</c:v>
                </c:pt>
                <c:pt idx="3332">
                  <c:v>213.6</c:v>
                </c:pt>
                <c:pt idx="3333">
                  <c:v>213.6</c:v>
                </c:pt>
                <c:pt idx="3334">
                  <c:v>213.6</c:v>
                </c:pt>
                <c:pt idx="3335">
                  <c:v>213.6</c:v>
                </c:pt>
                <c:pt idx="3336">
                  <c:v>213.5</c:v>
                </c:pt>
                <c:pt idx="3337">
                  <c:v>213.5</c:v>
                </c:pt>
                <c:pt idx="3338">
                  <c:v>213.6</c:v>
                </c:pt>
                <c:pt idx="3339">
                  <c:v>213.6</c:v>
                </c:pt>
                <c:pt idx="3340">
                  <c:v>213.6</c:v>
                </c:pt>
                <c:pt idx="3341">
                  <c:v>213.6</c:v>
                </c:pt>
                <c:pt idx="3342">
                  <c:v>213.6</c:v>
                </c:pt>
                <c:pt idx="3343">
                  <c:v>213.6</c:v>
                </c:pt>
                <c:pt idx="3344">
                  <c:v>213.6</c:v>
                </c:pt>
                <c:pt idx="3345">
                  <c:v>213.6</c:v>
                </c:pt>
                <c:pt idx="3346">
                  <c:v>213.6</c:v>
                </c:pt>
                <c:pt idx="3347">
                  <c:v>213.6</c:v>
                </c:pt>
                <c:pt idx="3348">
                  <c:v>213.6</c:v>
                </c:pt>
                <c:pt idx="3349">
                  <c:v>213.5</c:v>
                </c:pt>
                <c:pt idx="3350">
                  <c:v>213.5</c:v>
                </c:pt>
                <c:pt idx="3351">
                  <c:v>213.6</c:v>
                </c:pt>
                <c:pt idx="3352">
                  <c:v>213.6</c:v>
                </c:pt>
                <c:pt idx="3353">
                  <c:v>213.6</c:v>
                </c:pt>
                <c:pt idx="3354">
                  <c:v>213.6</c:v>
                </c:pt>
                <c:pt idx="3355">
                  <c:v>213.6</c:v>
                </c:pt>
                <c:pt idx="3356">
                  <c:v>213.6</c:v>
                </c:pt>
                <c:pt idx="3357">
                  <c:v>213.6</c:v>
                </c:pt>
                <c:pt idx="3358">
                  <c:v>213.5</c:v>
                </c:pt>
                <c:pt idx="3359">
                  <c:v>213.6</c:v>
                </c:pt>
                <c:pt idx="3360">
                  <c:v>213.5</c:v>
                </c:pt>
                <c:pt idx="3361">
                  <c:v>213.5</c:v>
                </c:pt>
                <c:pt idx="3362">
                  <c:v>213.5</c:v>
                </c:pt>
                <c:pt idx="3363">
                  <c:v>213.5</c:v>
                </c:pt>
                <c:pt idx="3364">
                  <c:v>213.5</c:v>
                </c:pt>
                <c:pt idx="3365">
                  <c:v>213.6</c:v>
                </c:pt>
                <c:pt idx="3366">
                  <c:v>213.5</c:v>
                </c:pt>
                <c:pt idx="3367">
                  <c:v>213.6</c:v>
                </c:pt>
                <c:pt idx="3368">
                  <c:v>213.5</c:v>
                </c:pt>
                <c:pt idx="3369">
                  <c:v>213.5</c:v>
                </c:pt>
                <c:pt idx="3370">
                  <c:v>213.6</c:v>
                </c:pt>
                <c:pt idx="3371">
                  <c:v>213.6</c:v>
                </c:pt>
                <c:pt idx="3372">
                  <c:v>213.5</c:v>
                </c:pt>
                <c:pt idx="3373">
                  <c:v>213.6</c:v>
                </c:pt>
                <c:pt idx="3374">
                  <c:v>213.6</c:v>
                </c:pt>
                <c:pt idx="3375">
                  <c:v>213.6</c:v>
                </c:pt>
                <c:pt idx="3376">
                  <c:v>213.6</c:v>
                </c:pt>
                <c:pt idx="3377">
                  <c:v>213.6</c:v>
                </c:pt>
                <c:pt idx="3378">
                  <c:v>213.6</c:v>
                </c:pt>
                <c:pt idx="3379">
                  <c:v>213.6</c:v>
                </c:pt>
                <c:pt idx="3380">
                  <c:v>213.6</c:v>
                </c:pt>
                <c:pt idx="3381">
                  <c:v>213.6</c:v>
                </c:pt>
                <c:pt idx="3382">
                  <c:v>213.6</c:v>
                </c:pt>
                <c:pt idx="3383">
                  <c:v>213.6</c:v>
                </c:pt>
                <c:pt idx="3384">
                  <c:v>213.5</c:v>
                </c:pt>
                <c:pt idx="3385">
                  <c:v>213.5</c:v>
                </c:pt>
                <c:pt idx="3386">
                  <c:v>213.6</c:v>
                </c:pt>
                <c:pt idx="3387">
                  <c:v>213.5</c:v>
                </c:pt>
                <c:pt idx="3388">
                  <c:v>213.6</c:v>
                </c:pt>
                <c:pt idx="3389">
                  <c:v>213.6</c:v>
                </c:pt>
                <c:pt idx="3390">
                  <c:v>213.5</c:v>
                </c:pt>
                <c:pt idx="3391">
                  <c:v>213.6</c:v>
                </c:pt>
                <c:pt idx="3392">
                  <c:v>213.6</c:v>
                </c:pt>
                <c:pt idx="3393">
                  <c:v>213.6</c:v>
                </c:pt>
                <c:pt idx="3394">
                  <c:v>213.5</c:v>
                </c:pt>
                <c:pt idx="3395">
                  <c:v>213.5</c:v>
                </c:pt>
                <c:pt idx="3396">
                  <c:v>213.6</c:v>
                </c:pt>
                <c:pt idx="3397">
                  <c:v>213.6</c:v>
                </c:pt>
                <c:pt idx="3398">
                  <c:v>213.6</c:v>
                </c:pt>
                <c:pt idx="3399">
                  <c:v>213.6</c:v>
                </c:pt>
                <c:pt idx="3400">
                  <c:v>213.6</c:v>
                </c:pt>
                <c:pt idx="3401">
                  <c:v>213.5</c:v>
                </c:pt>
                <c:pt idx="3402">
                  <c:v>213.6</c:v>
                </c:pt>
                <c:pt idx="3403">
                  <c:v>213.6</c:v>
                </c:pt>
                <c:pt idx="3404">
                  <c:v>213.6</c:v>
                </c:pt>
                <c:pt idx="3405">
                  <c:v>213.6</c:v>
                </c:pt>
                <c:pt idx="3406">
                  <c:v>213.6</c:v>
                </c:pt>
                <c:pt idx="3407">
                  <c:v>213.6</c:v>
                </c:pt>
                <c:pt idx="3408">
                  <c:v>213.6</c:v>
                </c:pt>
                <c:pt idx="3409">
                  <c:v>213.6</c:v>
                </c:pt>
                <c:pt idx="3410">
                  <c:v>213.7</c:v>
                </c:pt>
                <c:pt idx="3411">
                  <c:v>213.9</c:v>
                </c:pt>
                <c:pt idx="3412">
                  <c:v>214.2</c:v>
                </c:pt>
                <c:pt idx="3413">
                  <c:v>214.6</c:v>
                </c:pt>
                <c:pt idx="3414">
                  <c:v>214.9</c:v>
                </c:pt>
                <c:pt idx="3415">
                  <c:v>215.3</c:v>
                </c:pt>
                <c:pt idx="3416">
                  <c:v>215.8</c:v>
                </c:pt>
                <c:pt idx="3417">
                  <c:v>216.2</c:v>
                </c:pt>
                <c:pt idx="3418">
                  <c:v>216.7</c:v>
                </c:pt>
                <c:pt idx="3419">
                  <c:v>217.2</c:v>
                </c:pt>
                <c:pt idx="3420">
                  <c:v>217.7</c:v>
                </c:pt>
                <c:pt idx="3421">
                  <c:v>218.3</c:v>
                </c:pt>
                <c:pt idx="3422">
                  <c:v>218.9</c:v>
                </c:pt>
                <c:pt idx="3423">
                  <c:v>219.5</c:v>
                </c:pt>
                <c:pt idx="3424">
                  <c:v>220.1</c:v>
                </c:pt>
                <c:pt idx="3425">
                  <c:v>220.7</c:v>
                </c:pt>
                <c:pt idx="3426">
                  <c:v>221.4</c:v>
                </c:pt>
                <c:pt idx="3427">
                  <c:v>222</c:v>
                </c:pt>
                <c:pt idx="3428">
                  <c:v>222.7</c:v>
                </c:pt>
                <c:pt idx="3429">
                  <c:v>223.4</c:v>
                </c:pt>
                <c:pt idx="3430">
                  <c:v>224.1</c:v>
                </c:pt>
                <c:pt idx="3431">
                  <c:v>224.8</c:v>
                </c:pt>
                <c:pt idx="3432">
                  <c:v>225.6</c:v>
                </c:pt>
                <c:pt idx="3433">
                  <c:v>226.3</c:v>
                </c:pt>
                <c:pt idx="3434">
                  <c:v>227</c:v>
                </c:pt>
                <c:pt idx="3435">
                  <c:v>227.7</c:v>
                </c:pt>
                <c:pt idx="3436">
                  <c:v>228.4</c:v>
                </c:pt>
                <c:pt idx="3437">
                  <c:v>229.2</c:v>
                </c:pt>
                <c:pt idx="3438">
                  <c:v>229.9</c:v>
                </c:pt>
                <c:pt idx="3439">
                  <c:v>230.7</c:v>
                </c:pt>
                <c:pt idx="3440">
                  <c:v>231.4</c:v>
                </c:pt>
                <c:pt idx="3441">
                  <c:v>232.2</c:v>
                </c:pt>
                <c:pt idx="3442">
                  <c:v>232.9</c:v>
                </c:pt>
                <c:pt idx="3443">
                  <c:v>233.7</c:v>
                </c:pt>
                <c:pt idx="3444">
                  <c:v>234.5</c:v>
                </c:pt>
                <c:pt idx="3445">
                  <c:v>235.3</c:v>
                </c:pt>
                <c:pt idx="3446">
                  <c:v>236.1</c:v>
                </c:pt>
                <c:pt idx="3447">
                  <c:v>236.9</c:v>
                </c:pt>
                <c:pt idx="3448">
                  <c:v>237.7</c:v>
                </c:pt>
                <c:pt idx="3449">
                  <c:v>238.4</c:v>
                </c:pt>
                <c:pt idx="3450">
                  <c:v>239.2</c:v>
                </c:pt>
                <c:pt idx="3451">
                  <c:v>240.1</c:v>
                </c:pt>
                <c:pt idx="3452">
                  <c:v>240.8</c:v>
                </c:pt>
                <c:pt idx="3453">
                  <c:v>241.6</c:v>
                </c:pt>
                <c:pt idx="3454">
                  <c:v>242.4</c:v>
                </c:pt>
                <c:pt idx="3455">
                  <c:v>243.2</c:v>
                </c:pt>
                <c:pt idx="3456">
                  <c:v>244</c:v>
                </c:pt>
                <c:pt idx="3457">
                  <c:v>244.8</c:v>
                </c:pt>
                <c:pt idx="3458">
                  <c:v>245.6</c:v>
                </c:pt>
                <c:pt idx="3459">
                  <c:v>246.4</c:v>
                </c:pt>
                <c:pt idx="3460">
                  <c:v>247.2</c:v>
                </c:pt>
                <c:pt idx="3461">
                  <c:v>248</c:v>
                </c:pt>
                <c:pt idx="3462">
                  <c:v>248.9</c:v>
                </c:pt>
                <c:pt idx="3463">
                  <c:v>249.7</c:v>
                </c:pt>
                <c:pt idx="3464">
                  <c:v>250.5</c:v>
                </c:pt>
                <c:pt idx="3465">
                  <c:v>251.3</c:v>
                </c:pt>
                <c:pt idx="3466">
                  <c:v>252.2</c:v>
                </c:pt>
                <c:pt idx="3467">
                  <c:v>253</c:v>
                </c:pt>
                <c:pt idx="3468">
                  <c:v>253.9</c:v>
                </c:pt>
                <c:pt idx="3469">
                  <c:v>254.7</c:v>
                </c:pt>
                <c:pt idx="3470">
                  <c:v>255.5</c:v>
                </c:pt>
                <c:pt idx="3471">
                  <c:v>256.39999999999998</c:v>
                </c:pt>
                <c:pt idx="3472">
                  <c:v>257.2</c:v>
                </c:pt>
                <c:pt idx="3473">
                  <c:v>258</c:v>
                </c:pt>
                <c:pt idx="3474">
                  <c:v>258.89999999999998</c:v>
                </c:pt>
                <c:pt idx="3475">
                  <c:v>259.60000000000002</c:v>
                </c:pt>
                <c:pt idx="3476">
                  <c:v>260.5</c:v>
                </c:pt>
                <c:pt idx="3477">
                  <c:v>261.39999999999998</c:v>
                </c:pt>
                <c:pt idx="3478">
                  <c:v>262.2</c:v>
                </c:pt>
                <c:pt idx="3479">
                  <c:v>263</c:v>
                </c:pt>
                <c:pt idx="3480">
                  <c:v>263.89999999999998</c:v>
                </c:pt>
                <c:pt idx="3481">
                  <c:v>264.7</c:v>
                </c:pt>
                <c:pt idx="3482">
                  <c:v>265.5</c:v>
                </c:pt>
                <c:pt idx="3483">
                  <c:v>266.39999999999998</c:v>
                </c:pt>
                <c:pt idx="3484">
                  <c:v>267.3</c:v>
                </c:pt>
                <c:pt idx="3485">
                  <c:v>268</c:v>
                </c:pt>
                <c:pt idx="3486">
                  <c:v>268.89999999999998</c:v>
                </c:pt>
                <c:pt idx="3487">
                  <c:v>269.7</c:v>
                </c:pt>
                <c:pt idx="3488">
                  <c:v>270.60000000000002</c:v>
                </c:pt>
                <c:pt idx="3489">
                  <c:v>271.39999999999998</c:v>
                </c:pt>
                <c:pt idx="3490">
                  <c:v>272.2</c:v>
                </c:pt>
                <c:pt idx="3491">
                  <c:v>273.10000000000002</c:v>
                </c:pt>
                <c:pt idx="3492">
                  <c:v>274</c:v>
                </c:pt>
                <c:pt idx="3493">
                  <c:v>274.8</c:v>
                </c:pt>
                <c:pt idx="3494">
                  <c:v>275.7</c:v>
                </c:pt>
                <c:pt idx="3495">
                  <c:v>276.5</c:v>
                </c:pt>
                <c:pt idx="3496">
                  <c:v>277.39999999999998</c:v>
                </c:pt>
                <c:pt idx="3497">
                  <c:v>278.2</c:v>
                </c:pt>
                <c:pt idx="3498">
                  <c:v>279.10000000000002</c:v>
                </c:pt>
                <c:pt idx="3499">
                  <c:v>279.89999999999998</c:v>
                </c:pt>
                <c:pt idx="3500">
                  <c:v>280.8</c:v>
                </c:pt>
                <c:pt idx="3501">
                  <c:v>281.60000000000002</c:v>
                </c:pt>
                <c:pt idx="3502">
                  <c:v>282.5</c:v>
                </c:pt>
                <c:pt idx="3503">
                  <c:v>283.3</c:v>
                </c:pt>
                <c:pt idx="3504">
                  <c:v>284.2</c:v>
                </c:pt>
                <c:pt idx="3505">
                  <c:v>285</c:v>
                </c:pt>
                <c:pt idx="3506">
                  <c:v>285.89999999999998</c:v>
                </c:pt>
                <c:pt idx="3507">
                  <c:v>286.7</c:v>
                </c:pt>
                <c:pt idx="3508">
                  <c:v>287.60000000000002</c:v>
                </c:pt>
                <c:pt idx="3509">
                  <c:v>288.39999999999998</c:v>
                </c:pt>
                <c:pt idx="3510">
                  <c:v>289.3</c:v>
                </c:pt>
                <c:pt idx="3511">
                  <c:v>290.10000000000002</c:v>
                </c:pt>
                <c:pt idx="3512">
                  <c:v>290.89999999999998</c:v>
                </c:pt>
                <c:pt idx="3513">
                  <c:v>291.8</c:v>
                </c:pt>
                <c:pt idx="3514">
                  <c:v>292.7</c:v>
                </c:pt>
                <c:pt idx="3515">
                  <c:v>293.5</c:v>
                </c:pt>
                <c:pt idx="3516">
                  <c:v>294.39999999999998</c:v>
                </c:pt>
                <c:pt idx="3517">
                  <c:v>295.2</c:v>
                </c:pt>
                <c:pt idx="3518">
                  <c:v>296.10000000000002</c:v>
                </c:pt>
                <c:pt idx="3519">
                  <c:v>296.89999999999998</c:v>
                </c:pt>
                <c:pt idx="3520">
                  <c:v>297.8</c:v>
                </c:pt>
                <c:pt idx="3521">
                  <c:v>298.60000000000002</c:v>
                </c:pt>
                <c:pt idx="3522">
                  <c:v>299.5</c:v>
                </c:pt>
                <c:pt idx="3523">
                  <c:v>300.3</c:v>
                </c:pt>
                <c:pt idx="3524">
                  <c:v>301.2</c:v>
                </c:pt>
                <c:pt idx="3525">
                  <c:v>302</c:v>
                </c:pt>
                <c:pt idx="3526">
                  <c:v>302.89999999999998</c:v>
                </c:pt>
                <c:pt idx="3527">
                  <c:v>303.7</c:v>
                </c:pt>
                <c:pt idx="3528">
                  <c:v>304.60000000000002</c:v>
                </c:pt>
                <c:pt idx="3529">
                  <c:v>305.39999999999998</c:v>
                </c:pt>
                <c:pt idx="3530">
                  <c:v>306.3</c:v>
                </c:pt>
                <c:pt idx="3531">
                  <c:v>307.2</c:v>
                </c:pt>
                <c:pt idx="3532">
                  <c:v>308</c:v>
                </c:pt>
                <c:pt idx="3533">
                  <c:v>308.89999999999998</c:v>
                </c:pt>
                <c:pt idx="3534">
                  <c:v>309.7</c:v>
                </c:pt>
                <c:pt idx="3535">
                  <c:v>310.60000000000002</c:v>
                </c:pt>
                <c:pt idx="3536">
                  <c:v>311.39999999999998</c:v>
                </c:pt>
                <c:pt idx="3537">
                  <c:v>312.2</c:v>
                </c:pt>
                <c:pt idx="3538">
                  <c:v>313.10000000000002</c:v>
                </c:pt>
                <c:pt idx="3539">
                  <c:v>313.89999999999998</c:v>
                </c:pt>
                <c:pt idx="3540">
                  <c:v>314.8</c:v>
                </c:pt>
                <c:pt idx="3541">
                  <c:v>315.7</c:v>
                </c:pt>
                <c:pt idx="3542">
                  <c:v>316.60000000000002</c:v>
                </c:pt>
                <c:pt idx="3543">
                  <c:v>317.39999999999998</c:v>
                </c:pt>
                <c:pt idx="3544">
                  <c:v>318.3</c:v>
                </c:pt>
                <c:pt idx="3545">
                  <c:v>319.10000000000002</c:v>
                </c:pt>
                <c:pt idx="3546">
                  <c:v>320</c:v>
                </c:pt>
                <c:pt idx="3547">
                  <c:v>320.8</c:v>
                </c:pt>
                <c:pt idx="3548">
                  <c:v>321.7</c:v>
                </c:pt>
                <c:pt idx="3549">
                  <c:v>322.60000000000002</c:v>
                </c:pt>
                <c:pt idx="3550">
                  <c:v>323.39999999999998</c:v>
                </c:pt>
                <c:pt idx="3551">
                  <c:v>324.2</c:v>
                </c:pt>
                <c:pt idx="3552">
                  <c:v>325.10000000000002</c:v>
                </c:pt>
                <c:pt idx="3553">
                  <c:v>325.89999999999998</c:v>
                </c:pt>
                <c:pt idx="3554">
                  <c:v>326.8</c:v>
                </c:pt>
                <c:pt idx="3555">
                  <c:v>327.7</c:v>
                </c:pt>
                <c:pt idx="3556">
                  <c:v>328.6</c:v>
                </c:pt>
                <c:pt idx="3557">
                  <c:v>329.4</c:v>
                </c:pt>
                <c:pt idx="3558">
                  <c:v>330.3</c:v>
                </c:pt>
                <c:pt idx="3559">
                  <c:v>331.1</c:v>
                </c:pt>
                <c:pt idx="3560">
                  <c:v>331.9</c:v>
                </c:pt>
                <c:pt idx="3561">
                  <c:v>332.8</c:v>
                </c:pt>
                <c:pt idx="3562">
                  <c:v>333.7</c:v>
                </c:pt>
                <c:pt idx="3563">
                  <c:v>334.5</c:v>
                </c:pt>
                <c:pt idx="3564">
                  <c:v>335.4</c:v>
                </c:pt>
                <c:pt idx="3565">
                  <c:v>336.2</c:v>
                </c:pt>
                <c:pt idx="3566">
                  <c:v>337.1</c:v>
                </c:pt>
                <c:pt idx="3567">
                  <c:v>338</c:v>
                </c:pt>
                <c:pt idx="3568">
                  <c:v>338.9</c:v>
                </c:pt>
                <c:pt idx="3569">
                  <c:v>339.7</c:v>
                </c:pt>
                <c:pt idx="3570">
                  <c:v>340.6</c:v>
                </c:pt>
                <c:pt idx="3571">
                  <c:v>341.4</c:v>
                </c:pt>
                <c:pt idx="3572">
                  <c:v>342.3</c:v>
                </c:pt>
                <c:pt idx="3573">
                  <c:v>343.1</c:v>
                </c:pt>
                <c:pt idx="3574">
                  <c:v>344</c:v>
                </c:pt>
                <c:pt idx="3575">
                  <c:v>344.9</c:v>
                </c:pt>
                <c:pt idx="3576">
                  <c:v>345.7</c:v>
                </c:pt>
                <c:pt idx="3577">
                  <c:v>346.5</c:v>
                </c:pt>
                <c:pt idx="3578">
                  <c:v>347.4</c:v>
                </c:pt>
                <c:pt idx="3579">
                  <c:v>348.3</c:v>
                </c:pt>
                <c:pt idx="3580">
                  <c:v>349.1</c:v>
                </c:pt>
                <c:pt idx="3581">
                  <c:v>350</c:v>
                </c:pt>
                <c:pt idx="3582">
                  <c:v>350.8</c:v>
                </c:pt>
                <c:pt idx="3583">
                  <c:v>351.7</c:v>
                </c:pt>
                <c:pt idx="3584">
                  <c:v>352.5</c:v>
                </c:pt>
                <c:pt idx="3585">
                  <c:v>353.4</c:v>
                </c:pt>
                <c:pt idx="3586">
                  <c:v>354.3</c:v>
                </c:pt>
                <c:pt idx="3587">
                  <c:v>355.1</c:v>
                </c:pt>
                <c:pt idx="3588">
                  <c:v>356</c:v>
                </c:pt>
                <c:pt idx="3589">
                  <c:v>356.9</c:v>
                </c:pt>
                <c:pt idx="3590">
                  <c:v>357.7</c:v>
                </c:pt>
                <c:pt idx="3591">
                  <c:v>358.6</c:v>
                </c:pt>
                <c:pt idx="3592">
                  <c:v>359.4</c:v>
                </c:pt>
                <c:pt idx="3593">
                  <c:v>360.3</c:v>
                </c:pt>
                <c:pt idx="3594">
                  <c:v>361.2</c:v>
                </c:pt>
                <c:pt idx="3595">
                  <c:v>362</c:v>
                </c:pt>
                <c:pt idx="3596">
                  <c:v>362.9</c:v>
                </c:pt>
                <c:pt idx="3597">
                  <c:v>363.7</c:v>
                </c:pt>
                <c:pt idx="3598">
                  <c:v>364.6</c:v>
                </c:pt>
                <c:pt idx="3599">
                  <c:v>365.5</c:v>
                </c:pt>
                <c:pt idx="3600">
                  <c:v>366.3</c:v>
                </c:pt>
                <c:pt idx="3601">
                  <c:v>367.2</c:v>
                </c:pt>
                <c:pt idx="3602">
                  <c:v>368</c:v>
                </c:pt>
                <c:pt idx="3603">
                  <c:v>368.8</c:v>
                </c:pt>
                <c:pt idx="3604">
                  <c:v>369.7</c:v>
                </c:pt>
                <c:pt idx="3605">
                  <c:v>370.5</c:v>
                </c:pt>
                <c:pt idx="3606">
                  <c:v>371.4</c:v>
                </c:pt>
                <c:pt idx="3607">
                  <c:v>372.3</c:v>
                </c:pt>
                <c:pt idx="3608">
                  <c:v>373.1</c:v>
                </c:pt>
                <c:pt idx="3609">
                  <c:v>374</c:v>
                </c:pt>
                <c:pt idx="3610">
                  <c:v>374.8</c:v>
                </c:pt>
                <c:pt idx="3611">
                  <c:v>375.7</c:v>
                </c:pt>
                <c:pt idx="3612">
                  <c:v>376.5</c:v>
                </c:pt>
                <c:pt idx="3613">
                  <c:v>377.4</c:v>
                </c:pt>
                <c:pt idx="3614">
                  <c:v>378.3</c:v>
                </c:pt>
                <c:pt idx="3615">
                  <c:v>379.1</c:v>
                </c:pt>
                <c:pt idx="3616">
                  <c:v>380</c:v>
                </c:pt>
                <c:pt idx="3617">
                  <c:v>380.8</c:v>
                </c:pt>
                <c:pt idx="3618">
                  <c:v>381.7</c:v>
                </c:pt>
                <c:pt idx="3619">
                  <c:v>382.5</c:v>
                </c:pt>
                <c:pt idx="3620">
                  <c:v>383.4</c:v>
                </c:pt>
                <c:pt idx="3621">
                  <c:v>384.3</c:v>
                </c:pt>
                <c:pt idx="3622">
                  <c:v>385.1</c:v>
                </c:pt>
                <c:pt idx="3623">
                  <c:v>386</c:v>
                </c:pt>
                <c:pt idx="3624">
                  <c:v>386.8</c:v>
                </c:pt>
                <c:pt idx="3625">
                  <c:v>387.7</c:v>
                </c:pt>
                <c:pt idx="3626">
                  <c:v>388.5</c:v>
                </c:pt>
                <c:pt idx="3627">
                  <c:v>389.4</c:v>
                </c:pt>
                <c:pt idx="3628">
                  <c:v>390.2</c:v>
                </c:pt>
                <c:pt idx="3629">
                  <c:v>391</c:v>
                </c:pt>
                <c:pt idx="3630">
                  <c:v>391.9</c:v>
                </c:pt>
                <c:pt idx="3631">
                  <c:v>392.8</c:v>
                </c:pt>
                <c:pt idx="3632">
                  <c:v>393.6</c:v>
                </c:pt>
                <c:pt idx="3633">
                  <c:v>394.4</c:v>
                </c:pt>
                <c:pt idx="3634">
                  <c:v>395.3</c:v>
                </c:pt>
                <c:pt idx="3635">
                  <c:v>396</c:v>
                </c:pt>
                <c:pt idx="3636">
                  <c:v>396.5</c:v>
                </c:pt>
                <c:pt idx="3637">
                  <c:v>396.9</c:v>
                </c:pt>
                <c:pt idx="3638">
                  <c:v>397.2</c:v>
                </c:pt>
                <c:pt idx="3639">
                  <c:v>397.5</c:v>
                </c:pt>
                <c:pt idx="3640">
                  <c:v>397.7</c:v>
                </c:pt>
                <c:pt idx="3641">
                  <c:v>397.9</c:v>
                </c:pt>
                <c:pt idx="3642">
                  <c:v>398</c:v>
                </c:pt>
                <c:pt idx="3643">
                  <c:v>398.2</c:v>
                </c:pt>
                <c:pt idx="3644">
                  <c:v>398.3</c:v>
                </c:pt>
                <c:pt idx="3645">
                  <c:v>398.5</c:v>
                </c:pt>
                <c:pt idx="3646">
                  <c:v>398.6</c:v>
                </c:pt>
                <c:pt idx="3647">
                  <c:v>398.7</c:v>
                </c:pt>
                <c:pt idx="3648">
                  <c:v>398.8</c:v>
                </c:pt>
                <c:pt idx="3649">
                  <c:v>398.9</c:v>
                </c:pt>
                <c:pt idx="3650">
                  <c:v>399</c:v>
                </c:pt>
                <c:pt idx="3651">
                  <c:v>399.1</c:v>
                </c:pt>
                <c:pt idx="3652">
                  <c:v>399.1</c:v>
                </c:pt>
                <c:pt idx="3653">
                  <c:v>399.2</c:v>
                </c:pt>
                <c:pt idx="3654">
                  <c:v>399.3</c:v>
                </c:pt>
                <c:pt idx="3655">
                  <c:v>399.3</c:v>
                </c:pt>
                <c:pt idx="3656">
                  <c:v>399.4</c:v>
                </c:pt>
                <c:pt idx="3657">
                  <c:v>399.4</c:v>
                </c:pt>
                <c:pt idx="3658">
                  <c:v>399.5</c:v>
                </c:pt>
                <c:pt idx="3659">
                  <c:v>399.5</c:v>
                </c:pt>
                <c:pt idx="3660">
                  <c:v>399.6</c:v>
                </c:pt>
                <c:pt idx="3661">
                  <c:v>399.6</c:v>
                </c:pt>
                <c:pt idx="3662">
                  <c:v>399.7</c:v>
                </c:pt>
                <c:pt idx="3663">
                  <c:v>399.7</c:v>
                </c:pt>
                <c:pt idx="3664">
                  <c:v>399.8</c:v>
                </c:pt>
                <c:pt idx="3665">
                  <c:v>399.8</c:v>
                </c:pt>
                <c:pt idx="3666">
                  <c:v>399.8</c:v>
                </c:pt>
                <c:pt idx="3667">
                  <c:v>399.9</c:v>
                </c:pt>
                <c:pt idx="3668">
                  <c:v>399.8</c:v>
                </c:pt>
                <c:pt idx="3669">
                  <c:v>399.9</c:v>
                </c:pt>
                <c:pt idx="3670">
                  <c:v>399.9</c:v>
                </c:pt>
                <c:pt idx="3671">
                  <c:v>399.9</c:v>
                </c:pt>
                <c:pt idx="3672">
                  <c:v>400</c:v>
                </c:pt>
                <c:pt idx="3673">
                  <c:v>400</c:v>
                </c:pt>
                <c:pt idx="3674">
                  <c:v>400</c:v>
                </c:pt>
                <c:pt idx="3675">
                  <c:v>400.1</c:v>
                </c:pt>
                <c:pt idx="3676">
                  <c:v>400.1</c:v>
                </c:pt>
                <c:pt idx="3677">
                  <c:v>400.2</c:v>
                </c:pt>
                <c:pt idx="3678">
                  <c:v>400.1</c:v>
                </c:pt>
                <c:pt idx="3679">
                  <c:v>400.2</c:v>
                </c:pt>
                <c:pt idx="3680">
                  <c:v>400.2</c:v>
                </c:pt>
                <c:pt idx="3681">
                  <c:v>400.2</c:v>
                </c:pt>
                <c:pt idx="3682">
                  <c:v>400.2</c:v>
                </c:pt>
                <c:pt idx="3683">
                  <c:v>400.3</c:v>
                </c:pt>
                <c:pt idx="3684">
                  <c:v>400.2</c:v>
                </c:pt>
                <c:pt idx="3685">
                  <c:v>400.3</c:v>
                </c:pt>
                <c:pt idx="3686">
                  <c:v>400.3</c:v>
                </c:pt>
                <c:pt idx="3687">
                  <c:v>400.3</c:v>
                </c:pt>
                <c:pt idx="3688">
                  <c:v>400.3</c:v>
                </c:pt>
                <c:pt idx="3689">
                  <c:v>400.3</c:v>
                </c:pt>
                <c:pt idx="3690">
                  <c:v>400.3</c:v>
                </c:pt>
                <c:pt idx="3691">
                  <c:v>400.4</c:v>
                </c:pt>
                <c:pt idx="3692">
                  <c:v>400.4</c:v>
                </c:pt>
                <c:pt idx="3693">
                  <c:v>400.3</c:v>
                </c:pt>
                <c:pt idx="3694">
                  <c:v>400.4</c:v>
                </c:pt>
                <c:pt idx="3695">
                  <c:v>400.4</c:v>
                </c:pt>
                <c:pt idx="3696">
                  <c:v>400.4</c:v>
                </c:pt>
                <c:pt idx="3697">
                  <c:v>400.4</c:v>
                </c:pt>
                <c:pt idx="3698">
                  <c:v>400.4</c:v>
                </c:pt>
                <c:pt idx="3699">
                  <c:v>400.4</c:v>
                </c:pt>
                <c:pt idx="3700">
                  <c:v>400.5</c:v>
                </c:pt>
                <c:pt idx="3701">
                  <c:v>400.5</c:v>
                </c:pt>
                <c:pt idx="3702">
                  <c:v>400.5</c:v>
                </c:pt>
                <c:pt idx="3703">
                  <c:v>400.5</c:v>
                </c:pt>
                <c:pt idx="3704">
                  <c:v>400.5</c:v>
                </c:pt>
                <c:pt idx="3705">
                  <c:v>400.5</c:v>
                </c:pt>
                <c:pt idx="3706">
                  <c:v>400.5</c:v>
                </c:pt>
                <c:pt idx="3707">
                  <c:v>400.5</c:v>
                </c:pt>
                <c:pt idx="3708">
                  <c:v>400.5</c:v>
                </c:pt>
                <c:pt idx="3709">
                  <c:v>400.5</c:v>
                </c:pt>
                <c:pt idx="3710">
                  <c:v>400.5</c:v>
                </c:pt>
                <c:pt idx="3711">
                  <c:v>400.5</c:v>
                </c:pt>
                <c:pt idx="3712">
                  <c:v>400.5</c:v>
                </c:pt>
                <c:pt idx="3713">
                  <c:v>400.6</c:v>
                </c:pt>
                <c:pt idx="3714">
                  <c:v>400.6</c:v>
                </c:pt>
                <c:pt idx="3715">
                  <c:v>400.6</c:v>
                </c:pt>
                <c:pt idx="3716">
                  <c:v>400.6</c:v>
                </c:pt>
                <c:pt idx="3717">
                  <c:v>400.6</c:v>
                </c:pt>
                <c:pt idx="3718">
                  <c:v>400.6</c:v>
                </c:pt>
                <c:pt idx="3719">
                  <c:v>400.6</c:v>
                </c:pt>
                <c:pt idx="3720">
                  <c:v>400.6</c:v>
                </c:pt>
                <c:pt idx="3721">
                  <c:v>400.6</c:v>
                </c:pt>
                <c:pt idx="3722">
                  <c:v>400.6</c:v>
                </c:pt>
                <c:pt idx="3723">
                  <c:v>400.6</c:v>
                </c:pt>
                <c:pt idx="3724">
                  <c:v>400.6</c:v>
                </c:pt>
                <c:pt idx="3725">
                  <c:v>400.6</c:v>
                </c:pt>
                <c:pt idx="3726">
                  <c:v>400.6</c:v>
                </c:pt>
                <c:pt idx="3727">
                  <c:v>400.6</c:v>
                </c:pt>
                <c:pt idx="3728">
                  <c:v>400.6</c:v>
                </c:pt>
                <c:pt idx="3729">
                  <c:v>400.6</c:v>
                </c:pt>
                <c:pt idx="3730">
                  <c:v>400.7</c:v>
                </c:pt>
                <c:pt idx="3731">
                  <c:v>400.6</c:v>
                </c:pt>
                <c:pt idx="3732">
                  <c:v>400.6</c:v>
                </c:pt>
                <c:pt idx="3733">
                  <c:v>400.6</c:v>
                </c:pt>
                <c:pt idx="3734">
                  <c:v>400.6</c:v>
                </c:pt>
                <c:pt idx="3735">
                  <c:v>400.6</c:v>
                </c:pt>
                <c:pt idx="3736">
                  <c:v>400.7</c:v>
                </c:pt>
                <c:pt idx="3737">
                  <c:v>400.7</c:v>
                </c:pt>
                <c:pt idx="3738">
                  <c:v>400.7</c:v>
                </c:pt>
                <c:pt idx="3739">
                  <c:v>400.7</c:v>
                </c:pt>
                <c:pt idx="3740">
                  <c:v>400.7</c:v>
                </c:pt>
                <c:pt idx="3741">
                  <c:v>400.7</c:v>
                </c:pt>
                <c:pt idx="3742">
                  <c:v>400.7</c:v>
                </c:pt>
                <c:pt idx="3743">
                  <c:v>400.7</c:v>
                </c:pt>
                <c:pt idx="3744">
                  <c:v>400.7</c:v>
                </c:pt>
                <c:pt idx="3745">
                  <c:v>400.7</c:v>
                </c:pt>
                <c:pt idx="3746">
                  <c:v>400.7</c:v>
                </c:pt>
                <c:pt idx="3747">
                  <c:v>400.7</c:v>
                </c:pt>
                <c:pt idx="3748">
                  <c:v>400.7</c:v>
                </c:pt>
                <c:pt idx="3749">
                  <c:v>400.7</c:v>
                </c:pt>
                <c:pt idx="3750">
                  <c:v>400.7</c:v>
                </c:pt>
                <c:pt idx="3751">
                  <c:v>400.7</c:v>
                </c:pt>
                <c:pt idx="3752">
                  <c:v>400.7</c:v>
                </c:pt>
                <c:pt idx="3753">
                  <c:v>400.7</c:v>
                </c:pt>
                <c:pt idx="3754">
                  <c:v>400.7</c:v>
                </c:pt>
                <c:pt idx="3755">
                  <c:v>400.7</c:v>
                </c:pt>
                <c:pt idx="3756">
                  <c:v>400.7</c:v>
                </c:pt>
                <c:pt idx="3757">
                  <c:v>400.7</c:v>
                </c:pt>
                <c:pt idx="3758">
                  <c:v>400.7</c:v>
                </c:pt>
                <c:pt idx="3759">
                  <c:v>400.7</c:v>
                </c:pt>
                <c:pt idx="3760">
                  <c:v>400.7</c:v>
                </c:pt>
                <c:pt idx="3761">
                  <c:v>400.7</c:v>
                </c:pt>
                <c:pt idx="3762">
                  <c:v>400.7</c:v>
                </c:pt>
                <c:pt idx="3763">
                  <c:v>400.7</c:v>
                </c:pt>
                <c:pt idx="3764">
                  <c:v>400.7</c:v>
                </c:pt>
                <c:pt idx="3765">
                  <c:v>400.7</c:v>
                </c:pt>
                <c:pt idx="3766">
                  <c:v>400.7</c:v>
                </c:pt>
                <c:pt idx="3767">
                  <c:v>400.7</c:v>
                </c:pt>
                <c:pt idx="3768">
                  <c:v>400.7</c:v>
                </c:pt>
                <c:pt idx="3769">
                  <c:v>400.8</c:v>
                </c:pt>
                <c:pt idx="3770">
                  <c:v>400.7</c:v>
                </c:pt>
                <c:pt idx="3771">
                  <c:v>400.7</c:v>
                </c:pt>
                <c:pt idx="3772">
                  <c:v>400.7</c:v>
                </c:pt>
                <c:pt idx="3773">
                  <c:v>400.7</c:v>
                </c:pt>
                <c:pt idx="3774">
                  <c:v>400.7</c:v>
                </c:pt>
                <c:pt idx="3775">
                  <c:v>400.7</c:v>
                </c:pt>
                <c:pt idx="3776">
                  <c:v>400.7</c:v>
                </c:pt>
                <c:pt idx="3777">
                  <c:v>400.7</c:v>
                </c:pt>
                <c:pt idx="3778">
                  <c:v>400.7</c:v>
                </c:pt>
                <c:pt idx="3779">
                  <c:v>400.7</c:v>
                </c:pt>
                <c:pt idx="3780">
                  <c:v>400.7</c:v>
                </c:pt>
                <c:pt idx="3781">
                  <c:v>400.7</c:v>
                </c:pt>
                <c:pt idx="3782">
                  <c:v>400.7</c:v>
                </c:pt>
                <c:pt idx="3783">
                  <c:v>400.7</c:v>
                </c:pt>
                <c:pt idx="3784">
                  <c:v>400.7</c:v>
                </c:pt>
                <c:pt idx="3785">
                  <c:v>400.8</c:v>
                </c:pt>
                <c:pt idx="3786">
                  <c:v>400.7</c:v>
                </c:pt>
                <c:pt idx="3787">
                  <c:v>400.7</c:v>
                </c:pt>
                <c:pt idx="3788">
                  <c:v>400.7</c:v>
                </c:pt>
                <c:pt idx="3789">
                  <c:v>400.7</c:v>
                </c:pt>
                <c:pt idx="3790">
                  <c:v>400.7</c:v>
                </c:pt>
                <c:pt idx="3791">
                  <c:v>400.7</c:v>
                </c:pt>
                <c:pt idx="3792">
                  <c:v>400.7</c:v>
                </c:pt>
                <c:pt idx="3793">
                  <c:v>400.7</c:v>
                </c:pt>
                <c:pt idx="3794">
                  <c:v>400.7</c:v>
                </c:pt>
                <c:pt idx="3795">
                  <c:v>400.7</c:v>
                </c:pt>
                <c:pt idx="3796">
                  <c:v>400.7</c:v>
                </c:pt>
                <c:pt idx="3797">
                  <c:v>400.7</c:v>
                </c:pt>
                <c:pt idx="3798">
                  <c:v>400.7</c:v>
                </c:pt>
                <c:pt idx="3799">
                  <c:v>400.8</c:v>
                </c:pt>
                <c:pt idx="3800">
                  <c:v>400.7</c:v>
                </c:pt>
                <c:pt idx="3801">
                  <c:v>400.7</c:v>
                </c:pt>
                <c:pt idx="3802">
                  <c:v>400.8</c:v>
                </c:pt>
                <c:pt idx="3803">
                  <c:v>400.7</c:v>
                </c:pt>
                <c:pt idx="3804">
                  <c:v>400.8</c:v>
                </c:pt>
                <c:pt idx="3805">
                  <c:v>400.8</c:v>
                </c:pt>
                <c:pt idx="3806">
                  <c:v>400.8</c:v>
                </c:pt>
                <c:pt idx="3807">
                  <c:v>400.8</c:v>
                </c:pt>
                <c:pt idx="3808">
                  <c:v>400.8</c:v>
                </c:pt>
                <c:pt idx="3809">
                  <c:v>400.8</c:v>
                </c:pt>
                <c:pt idx="3810">
                  <c:v>400.8</c:v>
                </c:pt>
                <c:pt idx="3811">
                  <c:v>400.8</c:v>
                </c:pt>
                <c:pt idx="3812">
                  <c:v>400.7</c:v>
                </c:pt>
                <c:pt idx="3813">
                  <c:v>400.7</c:v>
                </c:pt>
                <c:pt idx="3814">
                  <c:v>400.7</c:v>
                </c:pt>
                <c:pt idx="3815">
                  <c:v>400.7</c:v>
                </c:pt>
                <c:pt idx="3816">
                  <c:v>400.7</c:v>
                </c:pt>
                <c:pt idx="3817">
                  <c:v>400.7</c:v>
                </c:pt>
                <c:pt idx="3818">
                  <c:v>400.7</c:v>
                </c:pt>
                <c:pt idx="3819">
                  <c:v>400.7</c:v>
                </c:pt>
                <c:pt idx="3820">
                  <c:v>400.7</c:v>
                </c:pt>
                <c:pt idx="3821">
                  <c:v>400.7</c:v>
                </c:pt>
                <c:pt idx="3822">
                  <c:v>400.8</c:v>
                </c:pt>
                <c:pt idx="3823">
                  <c:v>400.8</c:v>
                </c:pt>
                <c:pt idx="3824">
                  <c:v>400.8</c:v>
                </c:pt>
                <c:pt idx="3825">
                  <c:v>400.8</c:v>
                </c:pt>
                <c:pt idx="3826">
                  <c:v>400.8</c:v>
                </c:pt>
                <c:pt idx="3827">
                  <c:v>400.8</c:v>
                </c:pt>
                <c:pt idx="3828">
                  <c:v>400.8</c:v>
                </c:pt>
                <c:pt idx="3829">
                  <c:v>400.8</c:v>
                </c:pt>
                <c:pt idx="3830">
                  <c:v>400.8</c:v>
                </c:pt>
                <c:pt idx="3831">
                  <c:v>400.8</c:v>
                </c:pt>
                <c:pt idx="3832">
                  <c:v>400.8</c:v>
                </c:pt>
                <c:pt idx="3833">
                  <c:v>400.8</c:v>
                </c:pt>
                <c:pt idx="3834">
                  <c:v>400.8</c:v>
                </c:pt>
                <c:pt idx="3835">
                  <c:v>400.8</c:v>
                </c:pt>
                <c:pt idx="3836">
                  <c:v>400.8</c:v>
                </c:pt>
                <c:pt idx="3837">
                  <c:v>400.7</c:v>
                </c:pt>
                <c:pt idx="3838">
                  <c:v>400.8</c:v>
                </c:pt>
                <c:pt idx="3839">
                  <c:v>400.8</c:v>
                </c:pt>
                <c:pt idx="3840">
                  <c:v>400.8</c:v>
                </c:pt>
                <c:pt idx="3841">
                  <c:v>400.8</c:v>
                </c:pt>
                <c:pt idx="3842">
                  <c:v>400.8</c:v>
                </c:pt>
                <c:pt idx="3843">
                  <c:v>400.8</c:v>
                </c:pt>
                <c:pt idx="3844">
                  <c:v>400.8</c:v>
                </c:pt>
                <c:pt idx="3845">
                  <c:v>400.8</c:v>
                </c:pt>
                <c:pt idx="3846">
                  <c:v>400.8</c:v>
                </c:pt>
                <c:pt idx="3847">
                  <c:v>400.8</c:v>
                </c:pt>
                <c:pt idx="3848">
                  <c:v>400.8</c:v>
                </c:pt>
                <c:pt idx="3849">
                  <c:v>400.8</c:v>
                </c:pt>
                <c:pt idx="3850">
                  <c:v>400.8</c:v>
                </c:pt>
                <c:pt idx="3851">
                  <c:v>400.8</c:v>
                </c:pt>
                <c:pt idx="3852">
                  <c:v>400.8</c:v>
                </c:pt>
                <c:pt idx="3853">
                  <c:v>400.8</c:v>
                </c:pt>
                <c:pt idx="3854">
                  <c:v>400.8</c:v>
                </c:pt>
                <c:pt idx="3855">
                  <c:v>400.7</c:v>
                </c:pt>
                <c:pt idx="3856">
                  <c:v>400.8</c:v>
                </c:pt>
                <c:pt idx="3857">
                  <c:v>400.7</c:v>
                </c:pt>
                <c:pt idx="3858">
                  <c:v>400.7</c:v>
                </c:pt>
                <c:pt idx="3859">
                  <c:v>400.7</c:v>
                </c:pt>
                <c:pt idx="3860">
                  <c:v>400.7</c:v>
                </c:pt>
                <c:pt idx="3861">
                  <c:v>400.7</c:v>
                </c:pt>
                <c:pt idx="3862">
                  <c:v>400.7</c:v>
                </c:pt>
                <c:pt idx="3863">
                  <c:v>400.7</c:v>
                </c:pt>
                <c:pt idx="3864">
                  <c:v>400.7</c:v>
                </c:pt>
                <c:pt idx="3865">
                  <c:v>400.8</c:v>
                </c:pt>
                <c:pt idx="3866">
                  <c:v>400.7</c:v>
                </c:pt>
                <c:pt idx="3867">
                  <c:v>400.8</c:v>
                </c:pt>
                <c:pt idx="3868">
                  <c:v>400.7</c:v>
                </c:pt>
                <c:pt idx="3869">
                  <c:v>400.7</c:v>
                </c:pt>
                <c:pt idx="3870">
                  <c:v>400.8</c:v>
                </c:pt>
                <c:pt idx="3871">
                  <c:v>400.8</c:v>
                </c:pt>
                <c:pt idx="3872">
                  <c:v>400.8</c:v>
                </c:pt>
                <c:pt idx="3873">
                  <c:v>400.7</c:v>
                </c:pt>
                <c:pt idx="3874">
                  <c:v>400.7</c:v>
                </c:pt>
                <c:pt idx="3875">
                  <c:v>400.7</c:v>
                </c:pt>
                <c:pt idx="3876">
                  <c:v>400.8</c:v>
                </c:pt>
                <c:pt idx="3877">
                  <c:v>400.8</c:v>
                </c:pt>
                <c:pt idx="3878">
                  <c:v>400.8</c:v>
                </c:pt>
                <c:pt idx="3879">
                  <c:v>400.8</c:v>
                </c:pt>
                <c:pt idx="3880">
                  <c:v>400.8</c:v>
                </c:pt>
                <c:pt idx="3881">
                  <c:v>400.8</c:v>
                </c:pt>
                <c:pt idx="3882">
                  <c:v>400.8</c:v>
                </c:pt>
                <c:pt idx="3883">
                  <c:v>400.8</c:v>
                </c:pt>
                <c:pt idx="3884">
                  <c:v>400.8</c:v>
                </c:pt>
                <c:pt idx="3885">
                  <c:v>400.7</c:v>
                </c:pt>
                <c:pt idx="3886">
                  <c:v>400.8</c:v>
                </c:pt>
                <c:pt idx="3887">
                  <c:v>400.7</c:v>
                </c:pt>
                <c:pt idx="3888">
                  <c:v>400.7</c:v>
                </c:pt>
                <c:pt idx="3889">
                  <c:v>400.8</c:v>
                </c:pt>
                <c:pt idx="3890">
                  <c:v>400.7</c:v>
                </c:pt>
                <c:pt idx="3891">
                  <c:v>400.7</c:v>
                </c:pt>
                <c:pt idx="3892">
                  <c:v>400.8</c:v>
                </c:pt>
                <c:pt idx="3893">
                  <c:v>400.7</c:v>
                </c:pt>
                <c:pt idx="3894">
                  <c:v>400.7</c:v>
                </c:pt>
                <c:pt idx="3895">
                  <c:v>400.7</c:v>
                </c:pt>
                <c:pt idx="3896">
                  <c:v>400.8</c:v>
                </c:pt>
                <c:pt idx="3897">
                  <c:v>400.8</c:v>
                </c:pt>
                <c:pt idx="3898">
                  <c:v>400.7</c:v>
                </c:pt>
                <c:pt idx="3899">
                  <c:v>400.7</c:v>
                </c:pt>
                <c:pt idx="3900">
                  <c:v>400.7</c:v>
                </c:pt>
                <c:pt idx="3901">
                  <c:v>400.7</c:v>
                </c:pt>
                <c:pt idx="3902">
                  <c:v>400.8</c:v>
                </c:pt>
                <c:pt idx="3903">
                  <c:v>400.7</c:v>
                </c:pt>
                <c:pt idx="3904">
                  <c:v>400.8</c:v>
                </c:pt>
                <c:pt idx="3905">
                  <c:v>400.8</c:v>
                </c:pt>
                <c:pt idx="3906">
                  <c:v>400.7</c:v>
                </c:pt>
                <c:pt idx="3907">
                  <c:v>400.8</c:v>
                </c:pt>
                <c:pt idx="3908">
                  <c:v>400.7</c:v>
                </c:pt>
                <c:pt idx="3909">
                  <c:v>400.7</c:v>
                </c:pt>
                <c:pt idx="3910">
                  <c:v>400.7</c:v>
                </c:pt>
                <c:pt idx="3911">
                  <c:v>400.7</c:v>
                </c:pt>
                <c:pt idx="3912">
                  <c:v>400.7</c:v>
                </c:pt>
                <c:pt idx="3913">
                  <c:v>400.7</c:v>
                </c:pt>
                <c:pt idx="3914">
                  <c:v>400.8</c:v>
                </c:pt>
                <c:pt idx="3915">
                  <c:v>400.7</c:v>
                </c:pt>
                <c:pt idx="3916">
                  <c:v>400.7</c:v>
                </c:pt>
                <c:pt idx="3917">
                  <c:v>400.8</c:v>
                </c:pt>
                <c:pt idx="3918">
                  <c:v>400.7</c:v>
                </c:pt>
                <c:pt idx="3919">
                  <c:v>400.8</c:v>
                </c:pt>
                <c:pt idx="3920">
                  <c:v>400.8</c:v>
                </c:pt>
                <c:pt idx="3921">
                  <c:v>400.7</c:v>
                </c:pt>
                <c:pt idx="3922">
                  <c:v>400.7</c:v>
                </c:pt>
                <c:pt idx="3923">
                  <c:v>400.7</c:v>
                </c:pt>
                <c:pt idx="3924">
                  <c:v>400.7</c:v>
                </c:pt>
                <c:pt idx="3925">
                  <c:v>400.7</c:v>
                </c:pt>
                <c:pt idx="3926">
                  <c:v>400.7</c:v>
                </c:pt>
                <c:pt idx="3927">
                  <c:v>400.7</c:v>
                </c:pt>
                <c:pt idx="3928">
                  <c:v>400.8</c:v>
                </c:pt>
                <c:pt idx="3929">
                  <c:v>400.8</c:v>
                </c:pt>
                <c:pt idx="3930">
                  <c:v>400.8</c:v>
                </c:pt>
                <c:pt idx="3931">
                  <c:v>400.8</c:v>
                </c:pt>
                <c:pt idx="3932">
                  <c:v>400.7</c:v>
                </c:pt>
                <c:pt idx="3933">
                  <c:v>400.7</c:v>
                </c:pt>
                <c:pt idx="3934">
                  <c:v>400.8</c:v>
                </c:pt>
                <c:pt idx="3935">
                  <c:v>400.8</c:v>
                </c:pt>
                <c:pt idx="3936">
                  <c:v>400.8</c:v>
                </c:pt>
                <c:pt idx="3937">
                  <c:v>400.7</c:v>
                </c:pt>
                <c:pt idx="3938">
                  <c:v>400.8</c:v>
                </c:pt>
                <c:pt idx="3939">
                  <c:v>400.8</c:v>
                </c:pt>
                <c:pt idx="3940">
                  <c:v>400.8</c:v>
                </c:pt>
                <c:pt idx="3941">
                  <c:v>400.8</c:v>
                </c:pt>
                <c:pt idx="3942">
                  <c:v>400.8</c:v>
                </c:pt>
                <c:pt idx="3943">
                  <c:v>400.7</c:v>
                </c:pt>
                <c:pt idx="3944">
                  <c:v>400.8</c:v>
                </c:pt>
                <c:pt idx="3945">
                  <c:v>400.7</c:v>
                </c:pt>
                <c:pt idx="3946">
                  <c:v>400.8</c:v>
                </c:pt>
                <c:pt idx="3947">
                  <c:v>400.8</c:v>
                </c:pt>
                <c:pt idx="3948">
                  <c:v>400.8</c:v>
                </c:pt>
                <c:pt idx="3949">
                  <c:v>400.8</c:v>
                </c:pt>
                <c:pt idx="3950">
                  <c:v>400.7</c:v>
                </c:pt>
                <c:pt idx="3951">
                  <c:v>400.8</c:v>
                </c:pt>
                <c:pt idx="3952">
                  <c:v>400.8</c:v>
                </c:pt>
                <c:pt idx="3953">
                  <c:v>400.7</c:v>
                </c:pt>
                <c:pt idx="3954">
                  <c:v>400.8</c:v>
                </c:pt>
                <c:pt idx="3955">
                  <c:v>400.7</c:v>
                </c:pt>
                <c:pt idx="3956">
                  <c:v>400.7</c:v>
                </c:pt>
                <c:pt idx="3957">
                  <c:v>400.7</c:v>
                </c:pt>
                <c:pt idx="3958">
                  <c:v>400.7</c:v>
                </c:pt>
                <c:pt idx="3959">
                  <c:v>400.8</c:v>
                </c:pt>
                <c:pt idx="3960">
                  <c:v>400.7</c:v>
                </c:pt>
                <c:pt idx="3961">
                  <c:v>400.8</c:v>
                </c:pt>
                <c:pt idx="3962">
                  <c:v>400.8</c:v>
                </c:pt>
                <c:pt idx="3963">
                  <c:v>400.7</c:v>
                </c:pt>
                <c:pt idx="3964">
                  <c:v>400.7</c:v>
                </c:pt>
                <c:pt idx="3965">
                  <c:v>400.7</c:v>
                </c:pt>
                <c:pt idx="3966">
                  <c:v>400.7</c:v>
                </c:pt>
                <c:pt idx="3967">
                  <c:v>400.8</c:v>
                </c:pt>
                <c:pt idx="3968">
                  <c:v>400.7</c:v>
                </c:pt>
                <c:pt idx="3969">
                  <c:v>400.8</c:v>
                </c:pt>
                <c:pt idx="3970">
                  <c:v>400.7</c:v>
                </c:pt>
                <c:pt idx="3971">
                  <c:v>400.8</c:v>
                </c:pt>
                <c:pt idx="3972">
                  <c:v>400.8</c:v>
                </c:pt>
                <c:pt idx="3973">
                  <c:v>400.8</c:v>
                </c:pt>
                <c:pt idx="3974">
                  <c:v>400.7</c:v>
                </c:pt>
                <c:pt idx="3975">
                  <c:v>400.8</c:v>
                </c:pt>
                <c:pt idx="3976">
                  <c:v>400.8</c:v>
                </c:pt>
                <c:pt idx="3977">
                  <c:v>400.7</c:v>
                </c:pt>
                <c:pt idx="3978">
                  <c:v>400.7</c:v>
                </c:pt>
                <c:pt idx="3979">
                  <c:v>400.7</c:v>
                </c:pt>
                <c:pt idx="3980">
                  <c:v>400.7</c:v>
                </c:pt>
                <c:pt idx="3981">
                  <c:v>400.8</c:v>
                </c:pt>
                <c:pt idx="3982">
                  <c:v>400.7</c:v>
                </c:pt>
                <c:pt idx="3983">
                  <c:v>400.8</c:v>
                </c:pt>
                <c:pt idx="3984">
                  <c:v>400.8</c:v>
                </c:pt>
                <c:pt idx="3985">
                  <c:v>400.7</c:v>
                </c:pt>
                <c:pt idx="3986">
                  <c:v>400.7</c:v>
                </c:pt>
                <c:pt idx="3987">
                  <c:v>400.7</c:v>
                </c:pt>
                <c:pt idx="3988">
                  <c:v>400.8</c:v>
                </c:pt>
                <c:pt idx="3989">
                  <c:v>400.7</c:v>
                </c:pt>
                <c:pt idx="3990">
                  <c:v>400.7</c:v>
                </c:pt>
                <c:pt idx="3991">
                  <c:v>400.7</c:v>
                </c:pt>
                <c:pt idx="3992">
                  <c:v>400.7</c:v>
                </c:pt>
                <c:pt idx="3993">
                  <c:v>400.7</c:v>
                </c:pt>
                <c:pt idx="3994">
                  <c:v>400.8</c:v>
                </c:pt>
                <c:pt idx="3995">
                  <c:v>400.7</c:v>
                </c:pt>
                <c:pt idx="3996">
                  <c:v>400.7</c:v>
                </c:pt>
                <c:pt idx="3997">
                  <c:v>400.7</c:v>
                </c:pt>
                <c:pt idx="3998">
                  <c:v>400.7</c:v>
                </c:pt>
                <c:pt idx="3999">
                  <c:v>400.7</c:v>
                </c:pt>
                <c:pt idx="4000">
                  <c:v>400.7</c:v>
                </c:pt>
                <c:pt idx="4001">
                  <c:v>400.8</c:v>
                </c:pt>
                <c:pt idx="4002">
                  <c:v>400.8</c:v>
                </c:pt>
                <c:pt idx="4003">
                  <c:v>400.7</c:v>
                </c:pt>
                <c:pt idx="4004">
                  <c:v>400.7</c:v>
                </c:pt>
                <c:pt idx="4005">
                  <c:v>400.8</c:v>
                </c:pt>
                <c:pt idx="4006">
                  <c:v>400.7</c:v>
                </c:pt>
                <c:pt idx="4007">
                  <c:v>400.7</c:v>
                </c:pt>
                <c:pt idx="4008">
                  <c:v>400.8</c:v>
                </c:pt>
                <c:pt idx="4009">
                  <c:v>400.7</c:v>
                </c:pt>
                <c:pt idx="4010">
                  <c:v>400.7</c:v>
                </c:pt>
                <c:pt idx="4011">
                  <c:v>400.7</c:v>
                </c:pt>
                <c:pt idx="4012">
                  <c:v>400.7</c:v>
                </c:pt>
                <c:pt idx="4013">
                  <c:v>400.7</c:v>
                </c:pt>
                <c:pt idx="4014">
                  <c:v>400.7</c:v>
                </c:pt>
                <c:pt idx="4015">
                  <c:v>400.7</c:v>
                </c:pt>
                <c:pt idx="4016">
                  <c:v>400.7</c:v>
                </c:pt>
                <c:pt idx="4017">
                  <c:v>400.7</c:v>
                </c:pt>
                <c:pt idx="4018">
                  <c:v>400.7</c:v>
                </c:pt>
                <c:pt idx="4019">
                  <c:v>400.7</c:v>
                </c:pt>
                <c:pt idx="4020">
                  <c:v>400.7</c:v>
                </c:pt>
                <c:pt idx="4021">
                  <c:v>400.7</c:v>
                </c:pt>
                <c:pt idx="4022">
                  <c:v>400.7</c:v>
                </c:pt>
                <c:pt idx="4023">
                  <c:v>400.7</c:v>
                </c:pt>
                <c:pt idx="4024">
                  <c:v>400.7</c:v>
                </c:pt>
                <c:pt idx="4025">
                  <c:v>400.7</c:v>
                </c:pt>
                <c:pt idx="4026">
                  <c:v>400.7</c:v>
                </c:pt>
                <c:pt idx="4027">
                  <c:v>400.7</c:v>
                </c:pt>
                <c:pt idx="4028">
                  <c:v>400.7</c:v>
                </c:pt>
                <c:pt idx="4029">
                  <c:v>400.7</c:v>
                </c:pt>
                <c:pt idx="4030">
                  <c:v>400.7</c:v>
                </c:pt>
                <c:pt idx="4031">
                  <c:v>400.7</c:v>
                </c:pt>
                <c:pt idx="4032">
                  <c:v>400.7</c:v>
                </c:pt>
                <c:pt idx="4033">
                  <c:v>400.7</c:v>
                </c:pt>
                <c:pt idx="4034">
                  <c:v>400.7</c:v>
                </c:pt>
                <c:pt idx="4035">
                  <c:v>400.7</c:v>
                </c:pt>
                <c:pt idx="4036">
                  <c:v>400.7</c:v>
                </c:pt>
                <c:pt idx="4037">
                  <c:v>400.7</c:v>
                </c:pt>
                <c:pt idx="4038">
                  <c:v>400.7</c:v>
                </c:pt>
                <c:pt idx="4039">
                  <c:v>400.7</c:v>
                </c:pt>
                <c:pt idx="4040">
                  <c:v>400.8</c:v>
                </c:pt>
                <c:pt idx="4041">
                  <c:v>400.7</c:v>
                </c:pt>
                <c:pt idx="4042">
                  <c:v>400.7</c:v>
                </c:pt>
                <c:pt idx="4043">
                  <c:v>400.7</c:v>
                </c:pt>
                <c:pt idx="4044">
                  <c:v>400.7</c:v>
                </c:pt>
                <c:pt idx="4045">
                  <c:v>400.8</c:v>
                </c:pt>
                <c:pt idx="4046">
                  <c:v>400.7</c:v>
                </c:pt>
                <c:pt idx="4047">
                  <c:v>400.8</c:v>
                </c:pt>
                <c:pt idx="4048">
                  <c:v>400.7</c:v>
                </c:pt>
                <c:pt idx="4049">
                  <c:v>400.7</c:v>
                </c:pt>
                <c:pt idx="4050">
                  <c:v>400.7</c:v>
                </c:pt>
                <c:pt idx="4051">
                  <c:v>400.7</c:v>
                </c:pt>
                <c:pt idx="4052">
                  <c:v>400.7</c:v>
                </c:pt>
                <c:pt idx="4053">
                  <c:v>400.7</c:v>
                </c:pt>
                <c:pt idx="4054">
                  <c:v>400.7</c:v>
                </c:pt>
                <c:pt idx="4055">
                  <c:v>400.7</c:v>
                </c:pt>
                <c:pt idx="4056">
                  <c:v>400.7</c:v>
                </c:pt>
                <c:pt idx="4057">
                  <c:v>400.7</c:v>
                </c:pt>
                <c:pt idx="4058">
                  <c:v>400.7</c:v>
                </c:pt>
                <c:pt idx="4059">
                  <c:v>400.7</c:v>
                </c:pt>
                <c:pt idx="4060">
                  <c:v>400.7</c:v>
                </c:pt>
                <c:pt idx="4061">
                  <c:v>400.7</c:v>
                </c:pt>
                <c:pt idx="4062">
                  <c:v>400.7</c:v>
                </c:pt>
                <c:pt idx="4063">
                  <c:v>400.7</c:v>
                </c:pt>
                <c:pt idx="4064">
                  <c:v>400.8</c:v>
                </c:pt>
                <c:pt idx="4065">
                  <c:v>400.7</c:v>
                </c:pt>
                <c:pt idx="4066">
                  <c:v>400.7</c:v>
                </c:pt>
                <c:pt idx="4067">
                  <c:v>400.8</c:v>
                </c:pt>
                <c:pt idx="4068">
                  <c:v>400.8</c:v>
                </c:pt>
                <c:pt idx="4069">
                  <c:v>400.8</c:v>
                </c:pt>
                <c:pt idx="4070">
                  <c:v>400.8</c:v>
                </c:pt>
                <c:pt idx="4071">
                  <c:v>400.8</c:v>
                </c:pt>
                <c:pt idx="4072">
                  <c:v>400.8</c:v>
                </c:pt>
                <c:pt idx="4073">
                  <c:v>400.7</c:v>
                </c:pt>
                <c:pt idx="4074">
                  <c:v>400.8</c:v>
                </c:pt>
                <c:pt idx="4075">
                  <c:v>400.8</c:v>
                </c:pt>
                <c:pt idx="4076">
                  <c:v>400.8</c:v>
                </c:pt>
                <c:pt idx="4077">
                  <c:v>400.7</c:v>
                </c:pt>
                <c:pt idx="4078">
                  <c:v>400.8</c:v>
                </c:pt>
                <c:pt idx="4079">
                  <c:v>400.8</c:v>
                </c:pt>
                <c:pt idx="4080">
                  <c:v>400.7</c:v>
                </c:pt>
                <c:pt idx="4081">
                  <c:v>400.8</c:v>
                </c:pt>
                <c:pt idx="4082">
                  <c:v>400.7</c:v>
                </c:pt>
                <c:pt idx="4083">
                  <c:v>400.8</c:v>
                </c:pt>
                <c:pt idx="4084">
                  <c:v>400.8</c:v>
                </c:pt>
                <c:pt idx="4085">
                  <c:v>400.8</c:v>
                </c:pt>
                <c:pt idx="4086">
                  <c:v>400.7</c:v>
                </c:pt>
                <c:pt idx="4087">
                  <c:v>400.8</c:v>
                </c:pt>
                <c:pt idx="4088">
                  <c:v>400.8</c:v>
                </c:pt>
                <c:pt idx="4089">
                  <c:v>400.8</c:v>
                </c:pt>
                <c:pt idx="4090">
                  <c:v>400.7</c:v>
                </c:pt>
                <c:pt idx="4091">
                  <c:v>400.8</c:v>
                </c:pt>
                <c:pt idx="4092">
                  <c:v>400.8</c:v>
                </c:pt>
                <c:pt idx="4093">
                  <c:v>400.8</c:v>
                </c:pt>
                <c:pt idx="4094">
                  <c:v>400.8</c:v>
                </c:pt>
                <c:pt idx="4095">
                  <c:v>400.7</c:v>
                </c:pt>
                <c:pt idx="4096">
                  <c:v>400.7</c:v>
                </c:pt>
                <c:pt idx="4097">
                  <c:v>400.7</c:v>
                </c:pt>
                <c:pt idx="4098">
                  <c:v>400.8</c:v>
                </c:pt>
                <c:pt idx="4099">
                  <c:v>400.7</c:v>
                </c:pt>
                <c:pt idx="4100">
                  <c:v>400.7</c:v>
                </c:pt>
                <c:pt idx="4101">
                  <c:v>400.7</c:v>
                </c:pt>
                <c:pt idx="4102">
                  <c:v>400.7</c:v>
                </c:pt>
                <c:pt idx="4103">
                  <c:v>400.8</c:v>
                </c:pt>
                <c:pt idx="4104">
                  <c:v>400.8</c:v>
                </c:pt>
                <c:pt idx="4105">
                  <c:v>400.8</c:v>
                </c:pt>
                <c:pt idx="4106">
                  <c:v>400.8</c:v>
                </c:pt>
                <c:pt idx="4107">
                  <c:v>400.8</c:v>
                </c:pt>
                <c:pt idx="4108">
                  <c:v>400.7</c:v>
                </c:pt>
                <c:pt idx="4109">
                  <c:v>400.7</c:v>
                </c:pt>
                <c:pt idx="4110">
                  <c:v>400.7</c:v>
                </c:pt>
                <c:pt idx="4111">
                  <c:v>400.8</c:v>
                </c:pt>
                <c:pt idx="4112">
                  <c:v>400.8</c:v>
                </c:pt>
                <c:pt idx="4113">
                  <c:v>400.8</c:v>
                </c:pt>
                <c:pt idx="4114">
                  <c:v>400.7</c:v>
                </c:pt>
                <c:pt idx="4115">
                  <c:v>400.7</c:v>
                </c:pt>
                <c:pt idx="4116">
                  <c:v>400.7</c:v>
                </c:pt>
                <c:pt idx="4117">
                  <c:v>400.7</c:v>
                </c:pt>
                <c:pt idx="4118">
                  <c:v>400.7</c:v>
                </c:pt>
                <c:pt idx="4119">
                  <c:v>400.7</c:v>
                </c:pt>
                <c:pt idx="4120">
                  <c:v>400.7</c:v>
                </c:pt>
                <c:pt idx="4121">
                  <c:v>400.7</c:v>
                </c:pt>
                <c:pt idx="4122">
                  <c:v>400.7</c:v>
                </c:pt>
                <c:pt idx="4123">
                  <c:v>400.7</c:v>
                </c:pt>
                <c:pt idx="4124">
                  <c:v>400.7</c:v>
                </c:pt>
                <c:pt idx="4125">
                  <c:v>400.7</c:v>
                </c:pt>
                <c:pt idx="4126">
                  <c:v>400.7</c:v>
                </c:pt>
                <c:pt idx="4127">
                  <c:v>400.7</c:v>
                </c:pt>
                <c:pt idx="4128">
                  <c:v>400.7</c:v>
                </c:pt>
                <c:pt idx="4129">
                  <c:v>400.7</c:v>
                </c:pt>
                <c:pt idx="4130">
                  <c:v>400.7</c:v>
                </c:pt>
                <c:pt idx="4131">
                  <c:v>400.7</c:v>
                </c:pt>
                <c:pt idx="4132">
                  <c:v>400.7</c:v>
                </c:pt>
                <c:pt idx="4133">
                  <c:v>400.7</c:v>
                </c:pt>
                <c:pt idx="4134">
                  <c:v>400.7</c:v>
                </c:pt>
                <c:pt idx="4135">
                  <c:v>400.7</c:v>
                </c:pt>
                <c:pt idx="4136">
                  <c:v>400.7</c:v>
                </c:pt>
                <c:pt idx="4137">
                  <c:v>400.7</c:v>
                </c:pt>
                <c:pt idx="4138">
                  <c:v>400.8</c:v>
                </c:pt>
                <c:pt idx="4139">
                  <c:v>400.7</c:v>
                </c:pt>
                <c:pt idx="4140">
                  <c:v>400.8</c:v>
                </c:pt>
                <c:pt idx="4141">
                  <c:v>400.7</c:v>
                </c:pt>
                <c:pt idx="4142">
                  <c:v>400.7</c:v>
                </c:pt>
                <c:pt idx="4143">
                  <c:v>400.7</c:v>
                </c:pt>
                <c:pt idx="4144">
                  <c:v>400.7</c:v>
                </c:pt>
                <c:pt idx="4145">
                  <c:v>400.7</c:v>
                </c:pt>
                <c:pt idx="4146">
                  <c:v>400.7</c:v>
                </c:pt>
                <c:pt idx="4147">
                  <c:v>400.7</c:v>
                </c:pt>
                <c:pt idx="4148">
                  <c:v>400.8</c:v>
                </c:pt>
                <c:pt idx="4149">
                  <c:v>400.8</c:v>
                </c:pt>
                <c:pt idx="4150">
                  <c:v>400.8</c:v>
                </c:pt>
                <c:pt idx="4151">
                  <c:v>400.8</c:v>
                </c:pt>
                <c:pt idx="4152">
                  <c:v>400.7</c:v>
                </c:pt>
                <c:pt idx="4153">
                  <c:v>400.7</c:v>
                </c:pt>
                <c:pt idx="4154">
                  <c:v>400.8</c:v>
                </c:pt>
                <c:pt idx="4155">
                  <c:v>400.8</c:v>
                </c:pt>
                <c:pt idx="4156">
                  <c:v>400.8</c:v>
                </c:pt>
                <c:pt idx="4157">
                  <c:v>400.8</c:v>
                </c:pt>
                <c:pt idx="4158">
                  <c:v>400.8</c:v>
                </c:pt>
                <c:pt idx="4159">
                  <c:v>400.7</c:v>
                </c:pt>
                <c:pt idx="4160">
                  <c:v>400.8</c:v>
                </c:pt>
                <c:pt idx="4161">
                  <c:v>400.8</c:v>
                </c:pt>
                <c:pt idx="4162">
                  <c:v>400.8</c:v>
                </c:pt>
                <c:pt idx="4163">
                  <c:v>400.8</c:v>
                </c:pt>
                <c:pt idx="4164">
                  <c:v>400.8</c:v>
                </c:pt>
                <c:pt idx="4165">
                  <c:v>400.8</c:v>
                </c:pt>
                <c:pt idx="4166">
                  <c:v>400.7</c:v>
                </c:pt>
                <c:pt idx="4167">
                  <c:v>400.7</c:v>
                </c:pt>
                <c:pt idx="4168">
                  <c:v>400.7</c:v>
                </c:pt>
                <c:pt idx="4169">
                  <c:v>400.7</c:v>
                </c:pt>
                <c:pt idx="4170">
                  <c:v>400.7</c:v>
                </c:pt>
                <c:pt idx="4171">
                  <c:v>400.8</c:v>
                </c:pt>
                <c:pt idx="4172">
                  <c:v>400.7</c:v>
                </c:pt>
                <c:pt idx="4173">
                  <c:v>400.7</c:v>
                </c:pt>
                <c:pt idx="4174">
                  <c:v>400.7</c:v>
                </c:pt>
                <c:pt idx="4175">
                  <c:v>400.8</c:v>
                </c:pt>
                <c:pt idx="4176">
                  <c:v>400.7</c:v>
                </c:pt>
                <c:pt idx="4177">
                  <c:v>400.8</c:v>
                </c:pt>
                <c:pt idx="4178">
                  <c:v>400.7</c:v>
                </c:pt>
                <c:pt idx="4179">
                  <c:v>400.7</c:v>
                </c:pt>
                <c:pt idx="4180">
                  <c:v>400.7</c:v>
                </c:pt>
                <c:pt idx="4181">
                  <c:v>400.7</c:v>
                </c:pt>
                <c:pt idx="4182">
                  <c:v>400.7</c:v>
                </c:pt>
                <c:pt idx="4183">
                  <c:v>400.7</c:v>
                </c:pt>
                <c:pt idx="4184">
                  <c:v>400.7</c:v>
                </c:pt>
                <c:pt idx="4185">
                  <c:v>400.7</c:v>
                </c:pt>
                <c:pt idx="4186">
                  <c:v>400.7</c:v>
                </c:pt>
                <c:pt idx="4187">
                  <c:v>400.7</c:v>
                </c:pt>
                <c:pt idx="4188">
                  <c:v>400.7</c:v>
                </c:pt>
                <c:pt idx="4189">
                  <c:v>400.7</c:v>
                </c:pt>
                <c:pt idx="4190">
                  <c:v>400.7</c:v>
                </c:pt>
                <c:pt idx="4191">
                  <c:v>400.7</c:v>
                </c:pt>
                <c:pt idx="4192">
                  <c:v>400.7</c:v>
                </c:pt>
                <c:pt idx="4193">
                  <c:v>400.7</c:v>
                </c:pt>
                <c:pt idx="4194">
                  <c:v>400.7</c:v>
                </c:pt>
                <c:pt idx="4195">
                  <c:v>400.7</c:v>
                </c:pt>
                <c:pt idx="4196">
                  <c:v>400.7</c:v>
                </c:pt>
                <c:pt idx="4197">
                  <c:v>400.7</c:v>
                </c:pt>
                <c:pt idx="4198">
                  <c:v>400.8</c:v>
                </c:pt>
                <c:pt idx="4199">
                  <c:v>400.8</c:v>
                </c:pt>
                <c:pt idx="4200">
                  <c:v>400.8</c:v>
                </c:pt>
                <c:pt idx="4201">
                  <c:v>400.7</c:v>
                </c:pt>
                <c:pt idx="4202">
                  <c:v>400.7</c:v>
                </c:pt>
                <c:pt idx="4203">
                  <c:v>400.7</c:v>
                </c:pt>
                <c:pt idx="4204">
                  <c:v>400.7</c:v>
                </c:pt>
                <c:pt idx="4205">
                  <c:v>400.8</c:v>
                </c:pt>
                <c:pt idx="4206">
                  <c:v>400.7</c:v>
                </c:pt>
                <c:pt idx="4207">
                  <c:v>400.7</c:v>
                </c:pt>
                <c:pt idx="4208">
                  <c:v>400.7</c:v>
                </c:pt>
                <c:pt idx="4209">
                  <c:v>400.7</c:v>
                </c:pt>
                <c:pt idx="4210">
                  <c:v>400.7</c:v>
                </c:pt>
                <c:pt idx="4211">
                  <c:v>400.7</c:v>
                </c:pt>
                <c:pt idx="4212">
                  <c:v>400.7</c:v>
                </c:pt>
                <c:pt idx="4213">
                  <c:v>400.7</c:v>
                </c:pt>
                <c:pt idx="4214">
                  <c:v>400.7</c:v>
                </c:pt>
                <c:pt idx="4215">
                  <c:v>400.7</c:v>
                </c:pt>
                <c:pt idx="4216">
                  <c:v>400.8</c:v>
                </c:pt>
                <c:pt idx="4217">
                  <c:v>400.7</c:v>
                </c:pt>
                <c:pt idx="4218">
                  <c:v>400.7</c:v>
                </c:pt>
                <c:pt idx="4219">
                  <c:v>400.7</c:v>
                </c:pt>
                <c:pt idx="4220">
                  <c:v>400.8</c:v>
                </c:pt>
                <c:pt idx="4221">
                  <c:v>400.7</c:v>
                </c:pt>
                <c:pt idx="4222">
                  <c:v>400.7</c:v>
                </c:pt>
                <c:pt idx="4223">
                  <c:v>400.7</c:v>
                </c:pt>
                <c:pt idx="4224">
                  <c:v>400.7</c:v>
                </c:pt>
                <c:pt idx="4225">
                  <c:v>400.7</c:v>
                </c:pt>
                <c:pt idx="4226">
                  <c:v>400.7</c:v>
                </c:pt>
                <c:pt idx="4227">
                  <c:v>400.8</c:v>
                </c:pt>
                <c:pt idx="4228">
                  <c:v>400.8</c:v>
                </c:pt>
                <c:pt idx="4229">
                  <c:v>400.8</c:v>
                </c:pt>
                <c:pt idx="4230">
                  <c:v>400.8</c:v>
                </c:pt>
                <c:pt idx="4231">
                  <c:v>400.7</c:v>
                </c:pt>
                <c:pt idx="4232">
                  <c:v>400.8</c:v>
                </c:pt>
                <c:pt idx="4233">
                  <c:v>400.7</c:v>
                </c:pt>
                <c:pt idx="4234">
                  <c:v>400.8</c:v>
                </c:pt>
                <c:pt idx="4235">
                  <c:v>400.7</c:v>
                </c:pt>
                <c:pt idx="4236">
                  <c:v>400.8</c:v>
                </c:pt>
                <c:pt idx="4237">
                  <c:v>400.8</c:v>
                </c:pt>
                <c:pt idx="4238">
                  <c:v>400.7</c:v>
                </c:pt>
                <c:pt idx="4239">
                  <c:v>400.7</c:v>
                </c:pt>
                <c:pt idx="4240">
                  <c:v>400.8</c:v>
                </c:pt>
                <c:pt idx="4241">
                  <c:v>400.8</c:v>
                </c:pt>
                <c:pt idx="4242">
                  <c:v>400.8</c:v>
                </c:pt>
                <c:pt idx="4243">
                  <c:v>400.8</c:v>
                </c:pt>
                <c:pt idx="4244">
                  <c:v>400.7</c:v>
                </c:pt>
                <c:pt idx="4245">
                  <c:v>400.7</c:v>
                </c:pt>
                <c:pt idx="4246">
                  <c:v>400.8</c:v>
                </c:pt>
                <c:pt idx="4247">
                  <c:v>400.8</c:v>
                </c:pt>
                <c:pt idx="4248">
                  <c:v>400.8</c:v>
                </c:pt>
                <c:pt idx="4249">
                  <c:v>400.7</c:v>
                </c:pt>
                <c:pt idx="4250">
                  <c:v>400.7</c:v>
                </c:pt>
                <c:pt idx="4251">
                  <c:v>400.7</c:v>
                </c:pt>
                <c:pt idx="4252">
                  <c:v>400.7</c:v>
                </c:pt>
                <c:pt idx="4253">
                  <c:v>400.8</c:v>
                </c:pt>
                <c:pt idx="4254">
                  <c:v>400.7</c:v>
                </c:pt>
                <c:pt idx="4255">
                  <c:v>400.7</c:v>
                </c:pt>
                <c:pt idx="4256">
                  <c:v>400.7</c:v>
                </c:pt>
                <c:pt idx="4257">
                  <c:v>400.7</c:v>
                </c:pt>
                <c:pt idx="4258">
                  <c:v>400.7</c:v>
                </c:pt>
                <c:pt idx="4259">
                  <c:v>400.7</c:v>
                </c:pt>
                <c:pt idx="4260">
                  <c:v>400.7</c:v>
                </c:pt>
                <c:pt idx="4261">
                  <c:v>400.8</c:v>
                </c:pt>
                <c:pt idx="4262">
                  <c:v>400.8</c:v>
                </c:pt>
                <c:pt idx="4263">
                  <c:v>400.7</c:v>
                </c:pt>
                <c:pt idx="4264">
                  <c:v>400.8</c:v>
                </c:pt>
                <c:pt idx="4265">
                  <c:v>400.8</c:v>
                </c:pt>
                <c:pt idx="4266">
                  <c:v>400.7</c:v>
                </c:pt>
                <c:pt idx="4267">
                  <c:v>400.7</c:v>
                </c:pt>
                <c:pt idx="4268">
                  <c:v>400.7</c:v>
                </c:pt>
                <c:pt idx="4269">
                  <c:v>400.7</c:v>
                </c:pt>
                <c:pt idx="4270">
                  <c:v>400.7</c:v>
                </c:pt>
                <c:pt idx="4271">
                  <c:v>400.7</c:v>
                </c:pt>
                <c:pt idx="4272">
                  <c:v>400.7</c:v>
                </c:pt>
                <c:pt idx="4273">
                  <c:v>400.8</c:v>
                </c:pt>
                <c:pt idx="4274">
                  <c:v>400.7</c:v>
                </c:pt>
                <c:pt idx="4275">
                  <c:v>400.7</c:v>
                </c:pt>
                <c:pt idx="4276">
                  <c:v>400.7</c:v>
                </c:pt>
                <c:pt idx="4277">
                  <c:v>400.8</c:v>
                </c:pt>
                <c:pt idx="4278">
                  <c:v>400.7</c:v>
                </c:pt>
                <c:pt idx="4279">
                  <c:v>400.8</c:v>
                </c:pt>
                <c:pt idx="4280">
                  <c:v>400.8</c:v>
                </c:pt>
                <c:pt idx="4281">
                  <c:v>400.7</c:v>
                </c:pt>
                <c:pt idx="4282">
                  <c:v>400.7</c:v>
                </c:pt>
                <c:pt idx="4283">
                  <c:v>400.8</c:v>
                </c:pt>
                <c:pt idx="4284">
                  <c:v>400.7</c:v>
                </c:pt>
                <c:pt idx="4285">
                  <c:v>400.7</c:v>
                </c:pt>
                <c:pt idx="4286">
                  <c:v>400.7</c:v>
                </c:pt>
                <c:pt idx="4287">
                  <c:v>400.7</c:v>
                </c:pt>
                <c:pt idx="4288">
                  <c:v>400.7</c:v>
                </c:pt>
                <c:pt idx="4289">
                  <c:v>400.7</c:v>
                </c:pt>
                <c:pt idx="4290">
                  <c:v>400.7</c:v>
                </c:pt>
                <c:pt idx="4291">
                  <c:v>400.7</c:v>
                </c:pt>
                <c:pt idx="4292">
                  <c:v>400.7</c:v>
                </c:pt>
                <c:pt idx="4293">
                  <c:v>400.7</c:v>
                </c:pt>
                <c:pt idx="4294">
                  <c:v>400.7</c:v>
                </c:pt>
                <c:pt idx="4295">
                  <c:v>400.7</c:v>
                </c:pt>
                <c:pt idx="4296">
                  <c:v>400.8</c:v>
                </c:pt>
                <c:pt idx="4297">
                  <c:v>400.7</c:v>
                </c:pt>
                <c:pt idx="4298">
                  <c:v>400.7</c:v>
                </c:pt>
                <c:pt idx="4299">
                  <c:v>400.8</c:v>
                </c:pt>
                <c:pt idx="4300">
                  <c:v>400.8</c:v>
                </c:pt>
                <c:pt idx="4301">
                  <c:v>400.8</c:v>
                </c:pt>
                <c:pt idx="4302">
                  <c:v>400.8</c:v>
                </c:pt>
                <c:pt idx="4303">
                  <c:v>400.7</c:v>
                </c:pt>
                <c:pt idx="4304">
                  <c:v>400.7</c:v>
                </c:pt>
                <c:pt idx="4305">
                  <c:v>400.7</c:v>
                </c:pt>
                <c:pt idx="4306">
                  <c:v>400.7</c:v>
                </c:pt>
                <c:pt idx="4307">
                  <c:v>400.8</c:v>
                </c:pt>
                <c:pt idx="4308">
                  <c:v>400.7</c:v>
                </c:pt>
                <c:pt idx="4309">
                  <c:v>400.7</c:v>
                </c:pt>
                <c:pt idx="4310">
                  <c:v>400.7</c:v>
                </c:pt>
                <c:pt idx="4311">
                  <c:v>400.7</c:v>
                </c:pt>
                <c:pt idx="4312">
                  <c:v>400.7</c:v>
                </c:pt>
                <c:pt idx="4313">
                  <c:v>400.7</c:v>
                </c:pt>
                <c:pt idx="4314">
                  <c:v>400.7</c:v>
                </c:pt>
                <c:pt idx="4315">
                  <c:v>400.7</c:v>
                </c:pt>
                <c:pt idx="4316">
                  <c:v>400.8</c:v>
                </c:pt>
                <c:pt idx="4317">
                  <c:v>400.7</c:v>
                </c:pt>
                <c:pt idx="4318">
                  <c:v>400.7</c:v>
                </c:pt>
                <c:pt idx="4319">
                  <c:v>400.7</c:v>
                </c:pt>
                <c:pt idx="4320">
                  <c:v>400.7</c:v>
                </c:pt>
                <c:pt idx="4321">
                  <c:v>400.7</c:v>
                </c:pt>
                <c:pt idx="4322">
                  <c:v>400.7</c:v>
                </c:pt>
                <c:pt idx="4323">
                  <c:v>400.7</c:v>
                </c:pt>
                <c:pt idx="4324">
                  <c:v>400.7</c:v>
                </c:pt>
                <c:pt idx="4325">
                  <c:v>400.7</c:v>
                </c:pt>
                <c:pt idx="4326">
                  <c:v>400.7</c:v>
                </c:pt>
                <c:pt idx="4327">
                  <c:v>400.7</c:v>
                </c:pt>
                <c:pt idx="4328">
                  <c:v>400.7</c:v>
                </c:pt>
                <c:pt idx="4329">
                  <c:v>400.7</c:v>
                </c:pt>
                <c:pt idx="4330">
                  <c:v>400.7</c:v>
                </c:pt>
                <c:pt idx="4331">
                  <c:v>400.7</c:v>
                </c:pt>
                <c:pt idx="4332">
                  <c:v>400.7</c:v>
                </c:pt>
                <c:pt idx="4333">
                  <c:v>400.7</c:v>
                </c:pt>
                <c:pt idx="4334">
                  <c:v>400.7</c:v>
                </c:pt>
                <c:pt idx="4335">
                  <c:v>400.7</c:v>
                </c:pt>
                <c:pt idx="4336">
                  <c:v>400.7</c:v>
                </c:pt>
                <c:pt idx="4337">
                  <c:v>400.7</c:v>
                </c:pt>
                <c:pt idx="4338">
                  <c:v>400.7</c:v>
                </c:pt>
                <c:pt idx="4339">
                  <c:v>400.7</c:v>
                </c:pt>
                <c:pt idx="4340">
                  <c:v>400.7</c:v>
                </c:pt>
                <c:pt idx="4341">
                  <c:v>400.7</c:v>
                </c:pt>
                <c:pt idx="4342">
                  <c:v>400.7</c:v>
                </c:pt>
                <c:pt idx="4343">
                  <c:v>400.7</c:v>
                </c:pt>
                <c:pt idx="4344">
                  <c:v>400.7</c:v>
                </c:pt>
                <c:pt idx="4345">
                  <c:v>400.7</c:v>
                </c:pt>
                <c:pt idx="4346">
                  <c:v>400.7</c:v>
                </c:pt>
                <c:pt idx="4347">
                  <c:v>400.7</c:v>
                </c:pt>
                <c:pt idx="4348">
                  <c:v>400.7</c:v>
                </c:pt>
                <c:pt idx="4349">
                  <c:v>400.7</c:v>
                </c:pt>
                <c:pt idx="4350">
                  <c:v>400.7</c:v>
                </c:pt>
                <c:pt idx="4351">
                  <c:v>400.7</c:v>
                </c:pt>
                <c:pt idx="4352">
                  <c:v>400.7</c:v>
                </c:pt>
                <c:pt idx="4353">
                  <c:v>400.7</c:v>
                </c:pt>
                <c:pt idx="4354">
                  <c:v>400.7</c:v>
                </c:pt>
                <c:pt idx="4355">
                  <c:v>400.7</c:v>
                </c:pt>
                <c:pt idx="4356">
                  <c:v>400.7</c:v>
                </c:pt>
                <c:pt idx="4357">
                  <c:v>400.7</c:v>
                </c:pt>
                <c:pt idx="4358">
                  <c:v>400.7</c:v>
                </c:pt>
                <c:pt idx="4359">
                  <c:v>400.7</c:v>
                </c:pt>
                <c:pt idx="4360">
                  <c:v>400.7</c:v>
                </c:pt>
                <c:pt idx="4361">
                  <c:v>400.7</c:v>
                </c:pt>
                <c:pt idx="4362">
                  <c:v>400.7</c:v>
                </c:pt>
                <c:pt idx="4363">
                  <c:v>400.7</c:v>
                </c:pt>
                <c:pt idx="4364">
                  <c:v>400.7</c:v>
                </c:pt>
                <c:pt idx="4365">
                  <c:v>400.7</c:v>
                </c:pt>
                <c:pt idx="4366">
                  <c:v>400.7</c:v>
                </c:pt>
                <c:pt idx="4367">
                  <c:v>400.7</c:v>
                </c:pt>
                <c:pt idx="4368">
                  <c:v>400.7</c:v>
                </c:pt>
                <c:pt idx="4369">
                  <c:v>400.7</c:v>
                </c:pt>
                <c:pt idx="4370">
                  <c:v>400.7</c:v>
                </c:pt>
                <c:pt idx="4371">
                  <c:v>400.7</c:v>
                </c:pt>
                <c:pt idx="4372">
                  <c:v>400.7</c:v>
                </c:pt>
                <c:pt idx="4373">
                  <c:v>400.7</c:v>
                </c:pt>
                <c:pt idx="4374">
                  <c:v>400.7</c:v>
                </c:pt>
                <c:pt idx="4375">
                  <c:v>400.7</c:v>
                </c:pt>
                <c:pt idx="4376">
                  <c:v>400.7</c:v>
                </c:pt>
                <c:pt idx="4377">
                  <c:v>400.7</c:v>
                </c:pt>
                <c:pt idx="4378">
                  <c:v>400.7</c:v>
                </c:pt>
                <c:pt idx="4379">
                  <c:v>400.7</c:v>
                </c:pt>
                <c:pt idx="4380">
                  <c:v>400.7</c:v>
                </c:pt>
                <c:pt idx="4381">
                  <c:v>400.7</c:v>
                </c:pt>
                <c:pt idx="4382">
                  <c:v>400.8</c:v>
                </c:pt>
                <c:pt idx="4383">
                  <c:v>400.7</c:v>
                </c:pt>
                <c:pt idx="4384">
                  <c:v>400.7</c:v>
                </c:pt>
                <c:pt idx="4385">
                  <c:v>400.7</c:v>
                </c:pt>
                <c:pt idx="4386">
                  <c:v>400.7</c:v>
                </c:pt>
                <c:pt idx="4387">
                  <c:v>400.7</c:v>
                </c:pt>
                <c:pt idx="4388">
                  <c:v>400.7</c:v>
                </c:pt>
                <c:pt idx="4389">
                  <c:v>400.7</c:v>
                </c:pt>
                <c:pt idx="4390">
                  <c:v>400.8</c:v>
                </c:pt>
                <c:pt idx="4391">
                  <c:v>400.7</c:v>
                </c:pt>
                <c:pt idx="4392">
                  <c:v>400.7</c:v>
                </c:pt>
                <c:pt idx="4393">
                  <c:v>400.7</c:v>
                </c:pt>
                <c:pt idx="4394">
                  <c:v>400.7</c:v>
                </c:pt>
                <c:pt idx="4395">
                  <c:v>400.7</c:v>
                </c:pt>
                <c:pt idx="4396">
                  <c:v>400.7</c:v>
                </c:pt>
                <c:pt idx="4397">
                  <c:v>400.7</c:v>
                </c:pt>
                <c:pt idx="4398">
                  <c:v>400.7</c:v>
                </c:pt>
                <c:pt idx="4399">
                  <c:v>400.8</c:v>
                </c:pt>
                <c:pt idx="4400">
                  <c:v>400.7</c:v>
                </c:pt>
                <c:pt idx="4401">
                  <c:v>400.7</c:v>
                </c:pt>
                <c:pt idx="4402">
                  <c:v>400.7</c:v>
                </c:pt>
                <c:pt idx="4403">
                  <c:v>400.8</c:v>
                </c:pt>
                <c:pt idx="4404">
                  <c:v>400.7</c:v>
                </c:pt>
                <c:pt idx="4405">
                  <c:v>400.7</c:v>
                </c:pt>
                <c:pt idx="4406">
                  <c:v>400.8</c:v>
                </c:pt>
                <c:pt idx="4407">
                  <c:v>400.8</c:v>
                </c:pt>
                <c:pt idx="4408">
                  <c:v>400.7</c:v>
                </c:pt>
                <c:pt idx="4409">
                  <c:v>400.7</c:v>
                </c:pt>
                <c:pt idx="4410">
                  <c:v>400.7</c:v>
                </c:pt>
                <c:pt idx="4411">
                  <c:v>400.7</c:v>
                </c:pt>
                <c:pt idx="4412">
                  <c:v>400.7</c:v>
                </c:pt>
                <c:pt idx="4413">
                  <c:v>400.7</c:v>
                </c:pt>
                <c:pt idx="4414">
                  <c:v>400.7</c:v>
                </c:pt>
                <c:pt idx="4415">
                  <c:v>400.7</c:v>
                </c:pt>
                <c:pt idx="4416">
                  <c:v>400.7</c:v>
                </c:pt>
                <c:pt idx="4417">
                  <c:v>400.7</c:v>
                </c:pt>
                <c:pt idx="4418">
                  <c:v>400.7</c:v>
                </c:pt>
                <c:pt idx="4419">
                  <c:v>400.7</c:v>
                </c:pt>
                <c:pt idx="4420">
                  <c:v>400.7</c:v>
                </c:pt>
                <c:pt idx="4421">
                  <c:v>400.7</c:v>
                </c:pt>
                <c:pt idx="4422">
                  <c:v>400.7</c:v>
                </c:pt>
                <c:pt idx="4423">
                  <c:v>400.7</c:v>
                </c:pt>
                <c:pt idx="4424">
                  <c:v>400.7</c:v>
                </c:pt>
                <c:pt idx="4425">
                  <c:v>400.7</c:v>
                </c:pt>
                <c:pt idx="4426">
                  <c:v>400.7</c:v>
                </c:pt>
                <c:pt idx="4427">
                  <c:v>400.7</c:v>
                </c:pt>
                <c:pt idx="4428">
                  <c:v>400.7</c:v>
                </c:pt>
                <c:pt idx="4429">
                  <c:v>400.7</c:v>
                </c:pt>
                <c:pt idx="4430">
                  <c:v>400.7</c:v>
                </c:pt>
                <c:pt idx="4431">
                  <c:v>400.7</c:v>
                </c:pt>
                <c:pt idx="4432">
                  <c:v>400.7</c:v>
                </c:pt>
                <c:pt idx="4433">
                  <c:v>400.7</c:v>
                </c:pt>
                <c:pt idx="4434">
                  <c:v>400.7</c:v>
                </c:pt>
                <c:pt idx="4435">
                  <c:v>400.7</c:v>
                </c:pt>
                <c:pt idx="4436">
                  <c:v>400.7</c:v>
                </c:pt>
                <c:pt idx="4437">
                  <c:v>400.7</c:v>
                </c:pt>
                <c:pt idx="4438">
                  <c:v>400.7</c:v>
                </c:pt>
                <c:pt idx="4439">
                  <c:v>400.7</c:v>
                </c:pt>
                <c:pt idx="4440">
                  <c:v>400.7</c:v>
                </c:pt>
                <c:pt idx="4441">
                  <c:v>400.7</c:v>
                </c:pt>
                <c:pt idx="4442">
                  <c:v>400.7</c:v>
                </c:pt>
                <c:pt idx="4443">
                  <c:v>400.8</c:v>
                </c:pt>
                <c:pt idx="4444">
                  <c:v>400.7</c:v>
                </c:pt>
                <c:pt idx="4445">
                  <c:v>400.7</c:v>
                </c:pt>
                <c:pt idx="4446">
                  <c:v>400.7</c:v>
                </c:pt>
                <c:pt idx="4447">
                  <c:v>400.7</c:v>
                </c:pt>
                <c:pt idx="4448">
                  <c:v>400.7</c:v>
                </c:pt>
                <c:pt idx="4449">
                  <c:v>400.7</c:v>
                </c:pt>
                <c:pt idx="4450">
                  <c:v>400.7</c:v>
                </c:pt>
                <c:pt idx="4451">
                  <c:v>400.7</c:v>
                </c:pt>
                <c:pt idx="4452">
                  <c:v>400.7</c:v>
                </c:pt>
                <c:pt idx="4453">
                  <c:v>400.7</c:v>
                </c:pt>
                <c:pt idx="4454">
                  <c:v>400.7</c:v>
                </c:pt>
                <c:pt idx="4455">
                  <c:v>400.7</c:v>
                </c:pt>
                <c:pt idx="4456">
                  <c:v>400.7</c:v>
                </c:pt>
                <c:pt idx="4457">
                  <c:v>400.7</c:v>
                </c:pt>
                <c:pt idx="4458">
                  <c:v>400.7</c:v>
                </c:pt>
                <c:pt idx="4459">
                  <c:v>400.7</c:v>
                </c:pt>
                <c:pt idx="4460">
                  <c:v>400.7</c:v>
                </c:pt>
                <c:pt idx="4461">
                  <c:v>400.7</c:v>
                </c:pt>
                <c:pt idx="4462">
                  <c:v>400.7</c:v>
                </c:pt>
                <c:pt idx="4463">
                  <c:v>400.7</c:v>
                </c:pt>
                <c:pt idx="4464">
                  <c:v>400.7</c:v>
                </c:pt>
                <c:pt idx="4465">
                  <c:v>400.7</c:v>
                </c:pt>
                <c:pt idx="4466">
                  <c:v>400.7</c:v>
                </c:pt>
                <c:pt idx="4467">
                  <c:v>400.7</c:v>
                </c:pt>
                <c:pt idx="4468">
                  <c:v>400.7</c:v>
                </c:pt>
                <c:pt idx="4469">
                  <c:v>400.7</c:v>
                </c:pt>
                <c:pt idx="4470">
                  <c:v>400.7</c:v>
                </c:pt>
                <c:pt idx="4471">
                  <c:v>400.7</c:v>
                </c:pt>
                <c:pt idx="4472">
                  <c:v>400.7</c:v>
                </c:pt>
                <c:pt idx="4473">
                  <c:v>400.7</c:v>
                </c:pt>
                <c:pt idx="4474">
                  <c:v>400.7</c:v>
                </c:pt>
                <c:pt idx="4475">
                  <c:v>400.7</c:v>
                </c:pt>
                <c:pt idx="4476">
                  <c:v>400.7</c:v>
                </c:pt>
                <c:pt idx="4477">
                  <c:v>400.7</c:v>
                </c:pt>
                <c:pt idx="4478">
                  <c:v>400.7</c:v>
                </c:pt>
                <c:pt idx="4479">
                  <c:v>400.7</c:v>
                </c:pt>
                <c:pt idx="4480">
                  <c:v>400.7</c:v>
                </c:pt>
                <c:pt idx="4481">
                  <c:v>400.7</c:v>
                </c:pt>
                <c:pt idx="4482">
                  <c:v>400.7</c:v>
                </c:pt>
                <c:pt idx="4483">
                  <c:v>400.7</c:v>
                </c:pt>
                <c:pt idx="4484">
                  <c:v>400.7</c:v>
                </c:pt>
                <c:pt idx="4485">
                  <c:v>400.7</c:v>
                </c:pt>
                <c:pt idx="4486">
                  <c:v>400.7</c:v>
                </c:pt>
                <c:pt idx="4487">
                  <c:v>400.7</c:v>
                </c:pt>
                <c:pt idx="4488">
                  <c:v>400.7</c:v>
                </c:pt>
                <c:pt idx="4489">
                  <c:v>400.7</c:v>
                </c:pt>
                <c:pt idx="4490">
                  <c:v>400.7</c:v>
                </c:pt>
                <c:pt idx="4491">
                  <c:v>400.7</c:v>
                </c:pt>
                <c:pt idx="4492">
                  <c:v>400.8</c:v>
                </c:pt>
                <c:pt idx="4493">
                  <c:v>400.7</c:v>
                </c:pt>
                <c:pt idx="4494">
                  <c:v>400.7</c:v>
                </c:pt>
                <c:pt idx="4495">
                  <c:v>400.7</c:v>
                </c:pt>
                <c:pt idx="4496">
                  <c:v>400.7</c:v>
                </c:pt>
                <c:pt idx="4497">
                  <c:v>400.7</c:v>
                </c:pt>
                <c:pt idx="4498">
                  <c:v>400.7</c:v>
                </c:pt>
                <c:pt idx="4499">
                  <c:v>400.7</c:v>
                </c:pt>
                <c:pt idx="4500">
                  <c:v>400.7</c:v>
                </c:pt>
                <c:pt idx="4501">
                  <c:v>400.7</c:v>
                </c:pt>
                <c:pt idx="4502">
                  <c:v>400.7</c:v>
                </c:pt>
                <c:pt idx="4503">
                  <c:v>400.7</c:v>
                </c:pt>
                <c:pt idx="4504">
                  <c:v>400.7</c:v>
                </c:pt>
                <c:pt idx="4505">
                  <c:v>400.7</c:v>
                </c:pt>
                <c:pt idx="4506">
                  <c:v>400.7</c:v>
                </c:pt>
                <c:pt idx="4507">
                  <c:v>400.7</c:v>
                </c:pt>
                <c:pt idx="4508">
                  <c:v>400.7</c:v>
                </c:pt>
                <c:pt idx="4509">
                  <c:v>400.7</c:v>
                </c:pt>
                <c:pt idx="4510">
                  <c:v>400.7</c:v>
                </c:pt>
                <c:pt idx="4511">
                  <c:v>400.7</c:v>
                </c:pt>
                <c:pt idx="4512">
                  <c:v>400.7</c:v>
                </c:pt>
                <c:pt idx="4513">
                  <c:v>400.7</c:v>
                </c:pt>
                <c:pt idx="4514">
                  <c:v>400.7</c:v>
                </c:pt>
                <c:pt idx="4515">
                  <c:v>400.7</c:v>
                </c:pt>
                <c:pt idx="4516">
                  <c:v>400.7</c:v>
                </c:pt>
                <c:pt idx="4517">
                  <c:v>400.7</c:v>
                </c:pt>
                <c:pt idx="4518">
                  <c:v>400.7</c:v>
                </c:pt>
                <c:pt idx="4519">
                  <c:v>400.8</c:v>
                </c:pt>
                <c:pt idx="4520">
                  <c:v>400.7</c:v>
                </c:pt>
                <c:pt idx="4521">
                  <c:v>400.7</c:v>
                </c:pt>
                <c:pt idx="4522">
                  <c:v>400.7</c:v>
                </c:pt>
                <c:pt idx="4523">
                  <c:v>400.7</c:v>
                </c:pt>
                <c:pt idx="4524">
                  <c:v>400.7</c:v>
                </c:pt>
                <c:pt idx="4525">
                  <c:v>400.7</c:v>
                </c:pt>
                <c:pt idx="4526">
                  <c:v>400.7</c:v>
                </c:pt>
                <c:pt idx="4527">
                  <c:v>400.7</c:v>
                </c:pt>
                <c:pt idx="4528">
                  <c:v>400.7</c:v>
                </c:pt>
                <c:pt idx="4529">
                  <c:v>400.7</c:v>
                </c:pt>
                <c:pt idx="4530">
                  <c:v>400.7</c:v>
                </c:pt>
                <c:pt idx="4531">
                  <c:v>400.7</c:v>
                </c:pt>
                <c:pt idx="4532">
                  <c:v>400.7</c:v>
                </c:pt>
                <c:pt idx="4533">
                  <c:v>400.7</c:v>
                </c:pt>
                <c:pt idx="4534">
                  <c:v>400.7</c:v>
                </c:pt>
                <c:pt idx="4535">
                  <c:v>400.7</c:v>
                </c:pt>
                <c:pt idx="4536">
                  <c:v>400.7</c:v>
                </c:pt>
                <c:pt idx="4537">
                  <c:v>400.7</c:v>
                </c:pt>
                <c:pt idx="4538">
                  <c:v>400.7</c:v>
                </c:pt>
                <c:pt idx="4539">
                  <c:v>400.7</c:v>
                </c:pt>
                <c:pt idx="4540">
                  <c:v>400.7</c:v>
                </c:pt>
                <c:pt idx="4541">
                  <c:v>400.7</c:v>
                </c:pt>
                <c:pt idx="4542">
                  <c:v>400.7</c:v>
                </c:pt>
                <c:pt idx="4543">
                  <c:v>400.7</c:v>
                </c:pt>
                <c:pt idx="4544">
                  <c:v>400.7</c:v>
                </c:pt>
                <c:pt idx="4545">
                  <c:v>400.7</c:v>
                </c:pt>
                <c:pt idx="4546">
                  <c:v>400.7</c:v>
                </c:pt>
                <c:pt idx="4547">
                  <c:v>400.7</c:v>
                </c:pt>
                <c:pt idx="4548">
                  <c:v>400.7</c:v>
                </c:pt>
                <c:pt idx="4549">
                  <c:v>400.7</c:v>
                </c:pt>
                <c:pt idx="4550">
                  <c:v>400.7</c:v>
                </c:pt>
                <c:pt idx="4551">
                  <c:v>400.8</c:v>
                </c:pt>
                <c:pt idx="4552">
                  <c:v>400.7</c:v>
                </c:pt>
                <c:pt idx="4553">
                  <c:v>400.7</c:v>
                </c:pt>
                <c:pt idx="4554">
                  <c:v>400.7</c:v>
                </c:pt>
                <c:pt idx="4555">
                  <c:v>400.7</c:v>
                </c:pt>
                <c:pt idx="4556">
                  <c:v>400.7</c:v>
                </c:pt>
                <c:pt idx="4557">
                  <c:v>400.7</c:v>
                </c:pt>
                <c:pt idx="4558">
                  <c:v>400.7</c:v>
                </c:pt>
                <c:pt idx="4559">
                  <c:v>400.7</c:v>
                </c:pt>
                <c:pt idx="4560">
                  <c:v>400.7</c:v>
                </c:pt>
                <c:pt idx="4561">
                  <c:v>400.7</c:v>
                </c:pt>
                <c:pt idx="4562">
                  <c:v>400.7</c:v>
                </c:pt>
                <c:pt idx="4563">
                  <c:v>400.7</c:v>
                </c:pt>
                <c:pt idx="4564">
                  <c:v>400.7</c:v>
                </c:pt>
                <c:pt idx="4565">
                  <c:v>400.7</c:v>
                </c:pt>
                <c:pt idx="4566">
                  <c:v>400.8</c:v>
                </c:pt>
                <c:pt idx="4567">
                  <c:v>400.7</c:v>
                </c:pt>
                <c:pt idx="4568">
                  <c:v>400.7</c:v>
                </c:pt>
                <c:pt idx="4569">
                  <c:v>400.7</c:v>
                </c:pt>
                <c:pt idx="4570">
                  <c:v>400.7</c:v>
                </c:pt>
                <c:pt idx="4571">
                  <c:v>400.7</c:v>
                </c:pt>
                <c:pt idx="4572">
                  <c:v>400.7</c:v>
                </c:pt>
                <c:pt idx="4573">
                  <c:v>400.7</c:v>
                </c:pt>
                <c:pt idx="4574">
                  <c:v>400.7</c:v>
                </c:pt>
                <c:pt idx="4575">
                  <c:v>400.7</c:v>
                </c:pt>
                <c:pt idx="4576">
                  <c:v>400.7</c:v>
                </c:pt>
                <c:pt idx="4577">
                  <c:v>400.7</c:v>
                </c:pt>
                <c:pt idx="4578">
                  <c:v>400.8</c:v>
                </c:pt>
                <c:pt idx="4579">
                  <c:v>400.7</c:v>
                </c:pt>
                <c:pt idx="4580">
                  <c:v>400.7</c:v>
                </c:pt>
                <c:pt idx="4581">
                  <c:v>400.7</c:v>
                </c:pt>
                <c:pt idx="4582">
                  <c:v>400.7</c:v>
                </c:pt>
                <c:pt idx="4583">
                  <c:v>400.7</c:v>
                </c:pt>
                <c:pt idx="4584">
                  <c:v>400.7</c:v>
                </c:pt>
                <c:pt idx="4585">
                  <c:v>400.8</c:v>
                </c:pt>
                <c:pt idx="4586">
                  <c:v>400.7</c:v>
                </c:pt>
                <c:pt idx="4587">
                  <c:v>400.8</c:v>
                </c:pt>
                <c:pt idx="4588">
                  <c:v>400.7</c:v>
                </c:pt>
                <c:pt idx="4589">
                  <c:v>400.7</c:v>
                </c:pt>
                <c:pt idx="4590">
                  <c:v>400.7</c:v>
                </c:pt>
                <c:pt idx="4591">
                  <c:v>400.7</c:v>
                </c:pt>
                <c:pt idx="4592">
                  <c:v>400.8</c:v>
                </c:pt>
                <c:pt idx="4593">
                  <c:v>400.7</c:v>
                </c:pt>
                <c:pt idx="4594">
                  <c:v>400.7</c:v>
                </c:pt>
                <c:pt idx="4595">
                  <c:v>400.7</c:v>
                </c:pt>
                <c:pt idx="4596">
                  <c:v>400.7</c:v>
                </c:pt>
                <c:pt idx="4597">
                  <c:v>400.7</c:v>
                </c:pt>
                <c:pt idx="4598">
                  <c:v>400.7</c:v>
                </c:pt>
                <c:pt idx="4599">
                  <c:v>400.7</c:v>
                </c:pt>
                <c:pt idx="4600">
                  <c:v>400.7</c:v>
                </c:pt>
                <c:pt idx="4601">
                  <c:v>400.7</c:v>
                </c:pt>
                <c:pt idx="4602">
                  <c:v>400.7</c:v>
                </c:pt>
                <c:pt idx="4603">
                  <c:v>400.7</c:v>
                </c:pt>
                <c:pt idx="4604">
                  <c:v>400.7</c:v>
                </c:pt>
                <c:pt idx="4605">
                  <c:v>400.7</c:v>
                </c:pt>
                <c:pt idx="4606">
                  <c:v>400.7</c:v>
                </c:pt>
                <c:pt idx="4607">
                  <c:v>400.7</c:v>
                </c:pt>
                <c:pt idx="4608">
                  <c:v>400.7</c:v>
                </c:pt>
                <c:pt idx="4609">
                  <c:v>400.7</c:v>
                </c:pt>
                <c:pt idx="4610">
                  <c:v>400.7</c:v>
                </c:pt>
                <c:pt idx="4611">
                  <c:v>400.7</c:v>
                </c:pt>
                <c:pt idx="4612">
                  <c:v>400.7</c:v>
                </c:pt>
                <c:pt idx="4613">
                  <c:v>400.7</c:v>
                </c:pt>
                <c:pt idx="4614">
                  <c:v>400.7</c:v>
                </c:pt>
                <c:pt idx="4615">
                  <c:v>400.7</c:v>
                </c:pt>
                <c:pt idx="4616">
                  <c:v>400.7</c:v>
                </c:pt>
                <c:pt idx="4617">
                  <c:v>400.7</c:v>
                </c:pt>
                <c:pt idx="4618">
                  <c:v>400.7</c:v>
                </c:pt>
                <c:pt idx="4619">
                  <c:v>400.7</c:v>
                </c:pt>
                <c:pt idx="4620">
                  <c:v>400.7</c:v>
                </c:pt>
                <c:pt idx="4621">
                  <c:v>400.7</c:v>
                </c:pt>
                <c:pt idx="4622">
                  <c:v>400.7</c:v>
                </c:pt>
                <c:pt idx="4623">
                  <c:v>400.7</c:v>
                </c:pt>
                <c:pt idx="4624">
                  <c:v>400.7</c:v>
                </c:pt>
                <c:pt idx="4625">
                  <c:v>400.7</c:v>
                </c:pt>
                <c:pt idx="4626">
                  <c:v>400.7</c:v>
                </c:pt>
                <c:pt idx="4627">
                  <c:v>400.7</c:v>
                </c:pt>
                <c:pt idx="4628">
                  <c:v>400.7</c:v>
                </c:pt>
                <c:pt idx="4629">
                  <c:v>400.7</c:v>
                </c:pt>
                <c:pt idx="4630">
                  <c:v>400.7</c:v>
                </c:pt>
                <c:pt idx="4631">
                  <c:v>400.7</c:v>
                </c:pt>
                <c:pt idx="4632">
                  <c:v>400.7</c:v>
                </c:pt>
                <c:pt idx="4633">
                  <c:v>400.7</c:v>
                </c:pt>
                <c:pt idx="4634">
                  <c:v>400.7</c:v>
                </c:pt>
                <c:pt idx="4635">
                  <c:v>400.7</c:v>
                </c:pt>
                <c:pt idx="4636">
                  <c:v>400.7</c:v>
                </c:pt>
                <c:pt idx="4637">
                  <c:v>400.7</c:v>
                </c:pt>
                <c:pt idx="4638">
                  <c:v>400.7</c:v>
                </c:pt>
                <c:pt idx="4639">
                  <c:v>400.7</c:v>
                </c:pt>
                <c:pt idx="4640">
                  <c:v>400.7</c:v>
                </c:pt>
                <c:pt idx="4641">
                  <c:v>400.7</c:v>
                </c:pt>
                <c:pt idx="4642">
                  <c:v>400.7</c:v>
                </c:pt>
                <c:pt idx="4643">
                  <c:v>400.8</c:v>
                </c:pt>
                <c:pt idx="4644">
                  <c:v>400.8</c:v>
                </c:pt>
                <c:pt idx="4645">
                  <c:v>400.8</c:v>
                </c:pt>
                <c:pt idx="4646">
                  <c:v>400.7</c:v>
                </c:pt>
                <c:pt idx="4647">
                  <c:v>400.7</c:v>
                </c:pt>
                <c:pt idx="4648">
                  <c:v>400.7</c:v>
                </c:pt>
                <c:pt idx="4649">
                  <c:v>400.7</c:v>
                </c:pt>
                <c:pt idx="4650">
                  <c:v>400.7</c:v>
                </c:pt>
                <c:pt idx="4651">
                  <c:v>400.7</c:v>
                </c:pt>
                <c:pt idx="4652">
                  <c:v>400.7</c:v>
                </c:pt>
                <c:pt idx="4653">
                  <c:v>400.7</c:v>
                </c:pt>
                <c:pt idx="4654">
                  <c:v>400.7</c:v>
                </c:pt>
                <c:pt idx="4655">
                  <c:v>400.7</c:v>
                </c:pt>
                <c:pt idx="4656">
                  <c:v>400.7</c:v>
                </c:pt>
                <c:pt idx="4657">
                  <c:v>400.7</c:v>
                </c:pt>
                <c:pt idx="4658">
                  <c:v>400.7</c:v>
                </c:pt>
                <c:pt idx="4659">
                  <c:v>400.7</c:v>
                </c:pt>
                <c:pt idx="4660">
                  <c:v>400.7</c:v>
                </c:pt>
                <c:pt idx="4661">
                  <c:v>400.7</c:v>
                </c:pt>
                <c:pt idx="4662">
                  <c:v>400.7</c:v>
                </c:pt>
                <c:pt idx="4663">
                  <c:v>400.7</c:v>
                </c:pt>
                <c:pt idx="4664">
                  <c:v>400.7</c:v>
                </c:pt>
                <c:pt idx="4665">
                  <c:v>400.7</c:v>
                </c:pt>
                <c:pt idx="4666">
                  <c:v>400.7</c:v>
                </c:pt>
                <c:pt idx="4667">
                  <c:v>400.7</c:v>
                </c:pt>
                <c:pt idx="4668">
                  <c:v>400.7</c:v>
                </c:pt>
                <c:pt idx="4669">
                  <c:v>400.7</c:v>
                </c:pt>
                <c:pt idx="4670">
                  <c:v>400.7</c:v>
                </c:pt>
                <c:pt idx="4671">
                  <c:v>400.7</c:v>
                </c:pt>
                <c:pt idx="4672">
                  <c:v>400.7</c:v>
                </c:pt>
                <c:pt idx="4673">
                  <c:v>400.7</c:v>
                </c:pt>
                <c:pt idx="4674">
                  <c:v>400.7</c:v>
                </c:pt>
                <c:pt idx="4675">
                  <c:v>400.7</c:v>
                </c:pt>
                <c:pt idx="4676">
                  <c:v>400.7</c:v>
                </c:pt>
                <c:pt idx="4677">
                  <c:v>400.7</c:v>
                </c:pt>
                <c:pt idx="4678">
                  <c:v>400.7</c:v>
                </c:pt>
                <c:pt idx="4679">
                  <c:v>400.7</c:v>
                </c:pt>
                <c:pt idx="4680">
                  <c:v>400.7</c:v>
                </c:pt>
                <c:pt idx="4681">
                  <c:v>400.7</c:v>
                </c:pt>
                <c:pt idx="4682">
                  <c:v>400.7</c:v>
                </c:pt>
                <c:pt idx="4683">
                  <c:v>400.8</c:v>
                </c:pt>
                <c:pt idx="4684">
                  <c:v>400.7</c:v>
                </c:pt>
                <c:pt idx="4685">
                  <c:v>400.7</c:v>
                </c:pt>
                <c:pt idx="4686">
                  <c:v>400.7</c:v>
                </c:pt>
                <c:pt idx="4687">
                  <c:v>400.7</c:v>
                </c:pt>
                <c:pt idx="4688">
                  <c:v>400.7</c:v>
                </c:pt>
                <c:pt idx="4689">
                  <c:v>400.7</c:v>
                </c:pt>
                <c:pt idx="4690">
                  <c:v>400.7</c:v>
                </c:pt>
                <c:pt idx="4691">
                  <c:v>400.7</c:v>
                </c:pt>
                <c:pt idx="4692">
                  <c:v>400.7</c:v>
                </c:pt>
                <c:pt idx="4693">
                  <c:v>400.7</c:v>
                </c:pt>
                <c:pt idx="4694">
                  <c:v>400.7</c:v>
                </c:pt>
                <c:pt idx="4695">
                  <c:v>400.7</c:v>
                </c:pt>
                <c:pt idx="4696">
                  <c:v>400.7</c:v>
                </c:pt>
                <c:pt idx="4697">
                  <c:v>400.7</c:v>
                </c:pt>
                <c:pt idx="4698">
                  <c:v>400.7</c:v>
                </c:pt>
                <c:pt idx="4699">
                  <c:v>400.7</c:v>
                </c:pt>
                <c:pt idx="4700">
                  <c:v>400.7</c:v>
                </c:pt>
                <c:pt idx="4701">
                  <c:v>400.7</c:v>
                </c:pt>
                <c:pt idx="4702">
                  <c:v>400.7</c:v>
                </c:pt>
                <c:pt idx="4703">
                  <c:v>400.7</c:v>
                </c:pt>
                <c:pt idx="4704">
                  <c:v>400.7</c:v>
                </c:pt>
                <c:pt idx="4705">
                  <c:v>400.7</c:v>
                </c:pt>
                <c:pt idx="4706">
                  <c:v>400.7</c:v>
                </c:pt>
                <c:pt idx="4707">
                  <c:v>400.7</c:v>
                </c:pt>
                <c:pt idx="4708">
                  <c:v>400.7</c:v>
                </c:pt>
                <c:pt idx="4709">
                  <c:v>400.7</c:v>
                </c:pt>
                <c:pt idx="4710">
                  <c:v>400.7</c:v>
                </c:pt>
                <c:pt idx="4711">
                  <c:v>400.7</c:v>
                </c:pt>
                <c:pt idx="4712">
                  <c:v>400.7</c:v>
                </c:pt>
                <c:pt idx="4713">
                  <c:v>400.7</c:v>
                </c:pt>
                <c:pt idx="4714">
                  <c:v>400.7</c:v>
                </c:pt>
                <c:pt idx="4715">
                  <c:v>400.7</c:v>
                </c:pt>
                <c:pt idx="4716">
                  <c:v>400.7</c:v>
                </c:pt>
                <c:pt idx="4717">
                  <c:v>400.7</c:v>
                </c:pt>
                <c:pt idx="4718">
                  <c:v>400.7</c:v>
                </c:pt>
                <c:pt idx="4719">
                  <c:v>400.7</c:v>
                </c:pt>
                <c:pt idx="4720">
                  <c:v>400.7</c:v>
                </c:pt>
                <c:pt idx="4721">
                  <c:v>400.7</c:v>
                </c:pt>
                <c:pt idx="4722">
                  <c:v>400.7</c:v>
                </c:pt>
                <c:pt idx="4723">
                  <c:v>400.7</c:v>
                </c:pt>
                <c:pt idx="4724">
                  <c:v>400.7</c:v>
                </c:pt>
                <c:pt idx="4725">
                  <c:v>400.7</c:v>
                </c:pt>
                <c:pt idx="4726">
                  <c:v>400.7</c:v>
                </c:pt>
                <c:pt idx="4727">
                  <c:v>400.7</c:v>
                </c:pt>
                <c:pt idx="4728">
                  <c:v>400.7</c:v>
                </c:pt>
                <c:pt idx="4729">
                  <c:v>400.7</c:v>
                </c:pt>
                <c:pt idx="4730">
                  <c:v>400.7</c:v>
                </c:pt>
                <c:pt idx="4731">
                  <c:v>400.7</c:v>
                </c:pt>
                <c:pt idx="4732">
                  <c:v>400.7</c:v>
                </c:pt>
                <c:pt idx="4733">
                  <c:v>400.7</c:v>
                </c:pt>
                <c:pt idx="4734">
                  <c:v>400.7</c:v>
                </c:pt>
                <c:pt idx="4735">
                  <c:v>400.7</c:v>
                </c:pt>
                <c:pt idx="4736">
                  <c:v>400.7</c:v>
                </c:pt>
                <c:pt idx="4737">
                  <c:v>400.7</c:v>
                </c:pt>
                <c:pt idx="4738">
                  <c:v>400.7</c:v>
                </c:pt>
                <c:pt idx="4739">
                  <c:v>400.7</c:v>
                </c:pt>
                <c:pt idx="4740">
                  <c:v>400.7</c:v>
                </c:pt>
                <c:pt idx="4741">
                  <c:v>400.7</c:v>
                </c:pt>
                <c:pt idx="4742">
                  <c:v>400.7</c:v>
                </c:pt>
                <c:pt idx="4743">
                  <c:v>400.7</c:v>
                </c:pt>
                <c:pt idx="4744">
                  <c:v>400.7</c:v>
                </c:pt>
                <c:pt idx="4745">
                  <c:v>400.7</c:v>
                </c:pt>
                <c:pt idx="4746">
                  <c:v>400.7</c:v>
                </c:pt>
                <c:pt idx="4747">
                  <c:v>400.7</c:v>
                </c:pt>
                <c:pt idx="4748">
                  <c:v>400.7</c:v>
                </c:pt>
                <c:pt idx="4749">
                  <c:v>400.7</c:v>
                </c:pt>
                <c:pt idx="4750">
                  <c:v>400.7</c:v>
                </c:pt>
                <c:pt idx="4751">
                  <c:v>400.7</c:v>
                </c:pt>
                <c:pt idx="4752">
                  <c:v>400.7</c:v>
                </c:pt>
                <c:pt idx="4753">
                  <c:v>400.7</c:v>
                </c:pt>
                <c:pt idx="4754">
                  <c:v>400.7</c:v>
                </c:pt>
                <c:pt idx="4755">
                  <c:v>400.7</c:v>
                </c:pt>
                <c:pt idx="4756">
                  <c:v>400.7</c:v>
                </c:pt>
                <c:pt idx="4757">
                  <c:v>400.7</c:v>
                </c:pt>
                <c:pt idx="4758">
                  <c:v>400.7</c:v>
                </c:pt>
                <c:pt idx="4759">
                  <c:v>400.7</c:v>
                </c:pt>
                <c:pt idx="4760">
                  <c:v>400.7</c:v>
                </c:pt>
                <c:pt idx="4761">
                  <c:v>400.7</c:v>
                </c:pt>
                <c:pt idx="4762">
                  <c:v>400.7</c:v>
                </c:pt>
                <c:pt idx="4763">
                  <c:v>400.7</c:v>
                </c:pt>
                <c:pt idx="4764">
                  <c:v>400.7</c:v>
                </c:pt>
                <c:pt idx="4765">
                  <c:v>400.7</c:v>
                </c:pt>
                <c:pt idx="4766">
                  <c:v>400.7</c:v>
                </c:pt>
                <c:pt idx="4767">
                  <c:v>400.7</c:v>
                </c:pt>
                <c:pt idx="4768">
                  <c:v>400.7</c:v>
                </c:pt>
                <c:pt idx="4769">
                  <c:v>400.6</c:v>
                </c:pt>
                <c:pt idx="4770">
                  <c:v>400.6</c:v>
                </c:pt>
                <c:pt idx="4771">
                  <c:v>400.6</c:v>
                </c:pt>
                <c:pt idx="4772">
                  <c:v>400.7</c:v>
                </c:pt>
                <c:pt idx="4773">
                  <c:v>400.7</c:v>
                </c:pt>
                <c:pt idx="4774">
                  <c:v>400.6</c:v>
                </c:pt>
                <c:pt idx="4775">
                  <c:v>400.7</c:v>
                </c:pt>
                <c:pt idx="4776">
                  <c:v>400.6</c:v>
                </c:pt>
                <c:pt idx="4777">
                  <c:v>400.7</c:v>
                </c:pt>
                <c:pt idx="4778">
                  <c:v>400.7</c:v>
                </c:pt>
                <c:pt idx="4779">
                  <c:v>400.7</c:v>
                </c:pt>
                <c:pt idx="4780">
                  <c:v>400.7</c:v>
                </c:pt>
                <c:pt idx="4781">
                  <c:v>400.7</c:v>
                </c:pt>
                <c:pt idx="4782">
                  <c:v>400.7</c:v>
                </c:pt>
                <c:pt idx="4783">
                  <c:v>400.7</c:v>
                </c:pt>
                <c:pt idx="4784">
                  <c:v>400.7</c:v>
                </c:pt>
                <c:pt idx="4785">
                  <c:v>400.7</c:v>
                </c:pt>
                <c:pt idx="4786">
                  <c:v>400.7</c:v>
                </c:pt>
                <c:pt idx="4787">
                  <c:v>400.7</c:v>
                </c:pt>
                <c:pt idx="4788">
                  <c:v>400.7</c:v>
                </c:pt>
                <c:pt idx="4789">
                  <c:v>400.7</c:v>
                </c:pt>
                <c:pt idx="4790">
                  <c:v>400.7</c:v>
                </c:pt>
                <c:pt idx="4791">
                  <c:v>400.7</c:v>
                </c:pt>
                <c:pt idx="4792">
                  <c:v>400.7</c:v>
                </c:pt>
                <c:pt idx="4793">
                  <c:v>400.7</c:v>
                </c:pt>
                <c:pt idx="4794">
                  <c:v>400.8</c:v>
                </c:pt>
                <c:pt idx="4795">
                  <c:v>400.7</c:v>
                </c:pt>
                <c:pt idx="4796">
                  <c:v>400.7</c:v>
                </c:pt>
                <c:pt idx="4797">
                  <c:v>400.7</c:v>
                </c:pt>
                <c:pt idx="4798">
                  <c:v>400.7</c:v>
                </c:pt>
                <c:pt idx="4799">
                  <c:v>400.7</c:v>
                </c:pt>
                <c:pt idx="4800">
                  <c:v>400.7</c:v>
                </c:pt>
                <c:pt idx="4801">
                  <c:v>400.7</c:v>
                </c:pt>
                <c:pt idx="4802">
                  <c:v>400.7</c:v>
                </c:pt>
                <c:pt idx="4803">
                  <c:v>400.7</c:v>
                </c:pt>
                <c:pt idx="4804">
                  <c:v>400.7</c:v>
                </c:pt>
                <c:pt idx="4805">
                  <c:v>400.7</c:v>
                </c:pt>
                <c:pt idx="4806">
                  <c:v>400.7</c:v>
                </c:pt>
                <c:pt idx="4807">
                  <c:v>400.7</c:v>
                </c:pt>
                <c:pt idx="4808">
                  <c:v>400.7</c:v>
                </c:pt>
                <c:pt idx="4809">
                  <c:v>400.7</c:v>
                </c:pt>
                <c:pt idx="4810">
                  <c:v>400.7</c:v>
                </c:pt>
                <c:pt idx="4811">
                  <c:v>400.7</c:v>
                </c:pt>
                <c:pt idx="4812">
                  <c:v>400.7</c:v>
                </c:pt>
                <c:pt idx="4813">
                  <c:v>400.7</c:v>
                </c:pt>
                <c:pt idx="4814">
                  <c:v>400.7</c:v>
                </c:pt>
                <c:pt idx="4815">
                  <c:v>400.7</c:v>
                </c:pt>
                <c:pt idx="4816">
                  <c:v>400.7</c:v>
                </c:pt>
                <c:pt idx="4817">
                  <c:v>400.7</c:v>
                </c:pt>
                <c:pt idx="4818">
                  <c:v>400.7</c:v>
                </c:pt>
                <c:pt idx="4819">
                  <c:v>400.7</c:v>
                </c:pt>
                <c:pt idx="4820">
                  <c:v>400.7</c:v>
                </c:pt>
                <c:pt idx="4821">
                  <c:v>400.7</c:v>
                </c:pt>
                <c:pt idx="4822">
                  <c:v>400.6</c:v>
                </c:pt>
                <c:pt idx="4823">
                  <c:v>400.7</c:v>
                </c:pt>
                <c:pt idx="4824">
                  <c:v>400.7</c:v>
                </c:pt>
                <c:pt idx="4825">
                  <c:v>400.7</c:v>
                </c:pt>
                <c:pt idx="4826">
                  <c:v>400.7</c:v>
                </c:pt>
                <c:pt idx="4827">
                  <c:v>400.6</c:v>
                </c:pt>
                <c:pt idx="4828">
                  <c:v>400.7</c:v>
                </c:pt>
                <c:pt idx="4829">
                  <c:v>400.7</c:v>
                </c:pt>
                <c:pt idx="4830">
                  <c:v>400.7</c:v>
                </c:pt>
                <c:pt idx="4831">
                  <c:v>400.7</c:v>
                </c:pt>
                <c:pt idx="4832">
                  <c:v>400.7</c:v>
                </c:pt>
                <c:pt idx="4833">
                  <c:v>400.7</c:v>
                </c:pt>
                <c:pt idx="4834">
                  <c:v>400.7</c:v>
                </c:pt>
                <c:pt idx="4835">
                  <c:v>400.7</c:v>
                </c:pt>
                <c:pt idx="4836">
                  <c:v>400.7</c:v>
                </c:pt>
                <c:pt idx="4837">
                  <c:v>400.7</c:v>
                </c:pt>
                <c:pt idx="4838">
                  <c:v>400.7</c:v>
                </c:pt>
                <c:pt idx="4839">
                  <c:v>400.7</c:v>
                </c:pt>
                <c:pt idx="4840">
                  <c:v>400.7</c:v>
                </c:pt>
                <c:pt idx="4841">
                  <c:v>400.7</c:v>
                </c:pt>
                <c:pt idx="4842">
                  <c:v>400.7</c:v>
                </c:pt>
                <c:pt idx="4843">
                  <c:v>400.7</c:v>
                </c:pt>
                <c:pt idx="4844">
                  <c:v>400.7</c:v>
                </c:pt>
                <c:pt idx="4845">
                  <c:v>400.7</c:v>
                </c:pt>
                <c:pt idx="4846">
                  <c:v>400.7</c:v>
                </c:pt>
                <c:pt idx="4847">
                  <c:v>400.7</c:v>
                </c:pt>
                <c:pt idx="4848">
                  <c:v>400.7</c:v>
                </c:pt>
                <c:pt idx="4849">
                  <c:v>400.7</c:v>
                </c:pt>
                <c:pt idx="4850">
                  <c:v>400.7</c:v>
                </c:pt>
                <c:pt idx="4851">
                  <c:v>400.7</c:v>
                </c:pt>
                <c:pt idx="4852">
                  <c:v>400.7</c:v>
                </c:pt>
                <c:pt idx="4853">
                  <c:v>400.7</c:v>
                </c:pt>
                <c:pt idx="4854">
                  <c:v>400.7</c:v>
                </c:pt>
                <c:pt idx="4855">
                  <c:v>400.7</c:v>
                </c:pt>
                <c:pt idx="4856">
                  <c:v>400.7</c:v>
                </c:pt>
                <c:pt idx="4857">
                  <c:v>400.7</c:v>
                </c:pt>
                <c:pt idx="4858">
                  <c:v>400.7</c:v>
                </c:pt>
                <c:pt idx="4859">
                  <c:v>400.7</c:v>
                </c:pt>
                <c:pt idx="4860">
                  <c:v>400.7</c:v>
                </c:pt>
                <c:pt idx="4861">
                  <c:v>400.7</c:v>
                </c:pt>
                <c:pt idx="4862">
                  <c:v>400.7</c:v>
                </c:pt>
                <c:pt idx="4863">
                  <c:v>400.7</c:v>
                </c:pt>
                <c:pt idx="4864">
                  <c:v>400.7</c:v>
                </c:pt>
                <c:pt idx="4865">
                  <c:v>400.7</c:v>
                </c:pt>
                <c:pt idx="4866">
                  <c:v>400.7</c:v>
                </c:pt>
                <c:pt idx="4867">
                  <c:v>400.7</c:v>
                </c:pt>
                <c:pt idx="4868">
                  <c:v>400.7</c:v>
                </c:pt>
                <c:pt idx="4869">
                  <c:v>400.7</c:v>
                </c:pt>
                <c:pt idx="4870">
                  <c:v>400.7</c:v>
                </c:pt>
                <c:pt idx="4871">
                  <c:v>400.6</c:v>
                </c:pt>
                <c:pt idx="4872">
                  <c:v>400.6</c:v>
                </c:pt>
                <c:pt idx="4873">
                  <c:v>400.7</c:v>
                </c:pt>
                <c:pt idx="4874">
                  <c:v>400.7</c:v>
                </c:pt>
                <c:pt idx="4875">
                  <c:v>400.7</c:v>
                </c:pt>
                <c:pt idx="4876">
                  <c:v>400.7</c:v>
                </c:pt>
                <c:pt idx="4877">
                  <c:v>400.7</c:v>
                </c:pt>
                <c:pt idx="4878">
                  <c:v>400.7</c:v>
                </c:pt>
                <c:pt idx="4879">
                  <c:v>400.7</c:v>
                </c:pt>
                <c:pt idx="4880">
                  <c:v>400.7</c:v>
                </c:pt>
                <c:pt idx="4881">
                  <c:v>400.7</c:v>
                </c:pt>
                <c:pt idx="4882">
                  <c:v>400.7</c:v>
                </c:pt>
                <c:pt idx="4883">
                  <c:v>400.7</c:v>
                </c:pt>
                <c:pt idx="4884">
                  <c:v>400.7</c:v>
                </c:pt>
                <c:pt idx="4885">
                  <c:v>400.8</c:v>
                </c:pt>
                <c:pt idx="4886">
                  <c:v>400.7</c:v>
                </c:pt>
                <c:pt idx="4887">
                  <c:v>400.7</c:v>
                </c:pt>
                <c:pt idx="4888">
                  <c:v>400.7</c:v>
                </c:pt>
                <c:pt idx="4889">
                  <c:v>400.7</c:v>
                </c:pt>
                <c:pt idx="4890">
                  <c:v>400.7</c:v>
                </c:pt>
                <c:pt idx="4891">
                  <c:v>400.7</c:v>
                </c:pt>
                <c:pt idx="4892">
                  <c:v>400.7</c:v>
                </c:pt>
                <c:pt idx="4893">
                  <c:v>400.8</c:v>
                </c:pt>
                <c:pt idx="4894">
                  <c:v>400.7</c:v>
                </c:pt>
                <c:pt idx="4895">
                  <c:v>400.7</c:v>
                </c:pt>
                <c:pt idx="4896">
                  <c:v>400.7</c:v>
                </c:pt>
                <c:pt idx="4897">
                  <c:v>400.7</c:v>
                </c:pt>
                <c:pt idx="4898">
                  <c:v>400.7</c:v>
                </c:pt>
                <c:pt idx="4899">
                  <c:v>400.7</c:v>
                </c:pt>
                <c:pt idx="4900">
                  <c:v>400.7</c:v>
                </c:pt>
                <c:pt idx="4901">
                  <c:v>400.7</c:v>
                </c:pt>
                <c:pt idx="4902">
                  <c:v>400.7</c:v>
                </c:pt>
                <c:pt idx="4903">
                  <c:v>400.7</c:v>
                </c:pt>
                <c:pt idx="4904">
                  <c:v>400.7</c:v>
                </c:pt>
                <c:pt idx="4905">
                  <c:v>400.6</c:v>
                </c:pt>
                <c:pt idx="4906">
                  <c:v>400.7</c:v>
                </c:pt>
                <c:pt idx="4907">
                  <c:v>400.7</c:v>
                </c:pt>
                <c:pt idx="4908">
                  <c:v>400.7</c:v>
                </c:pt>
                <c:pt idx="4909">
                  <c:v>400.7</c:v>
                </c:pt>
                <c:pt idx="4910">
                  <c:v>400.7</c:v>
                </c:pt>
                <c:pt idx="4911">
                  <c:v>400.7</c:v>
                </c:pt>
                <c:pt idx="4912">
                  <c:v>400.7</c:v>
                </c:pt>
                <c:pt idx="4913">
                  <c:v>400.7</c:v>
                </c:pt>
                <c:pt idx="4914">
                  <c:v>400.7</c:v>
                </c:pt>
                <c:pt idx="4915">
                  <c:v>400.7</c:v>
                </c:pt>
                <c:pt idx="4916">
                  <c:v>400.7</c:v>
                </c:pt>
                <c:pt idx="4917">
                  <c:v>400.7</c:v>
                </c:pt>
                <c:pt idx="4918">
                  <c:v>400.7</c:v>
                </c:pt>
                <c:pt idx="4919">
                  <c:v>400.7</c:v>
                </c:pt>
                <c:pt idx="4920">
                  <c:v>400.7</c:v>
                </c:pt>
                <c:pt idx="4921">
                  <c:v>400.7</c:v>
                </c:pt>
                <c:pt idx="4922">
                  <c:v>400.7</c:v>
                </c:pt>
                <c:pt idx="4923">
                  <c:v>400.7</c:v>
                </c:pt>
                <c:pt idx="4924">
                  <c:v>400.7</c:v>
                </c:pt>
                <c:pt idx="4925">
                  <c:v>400.7</c:v>
                </c:pt>
                <c:pt idx="4926">
                  <c:v>400.7</c:v>
                </c:pt>
                <c:pt idx="4927">
                  <c:v>400.7</c:v>
                </c:pt>
                <c:pt idx="4928">
                  <c:v>400.7</c:v>
                </c:pt>
                <c:pt idx="4929">
                  <c:v>400.7</c:v>
                </c:pt>
                <c:pt idx="4930">
                  <c:v>400.7</c:v>
                </c:pt>
                <c:pt idx="4931">
                  <c:v>400.7</c:v>
                </c:pt>
                <c:pt idx="4932">
                  <c:v>400.7</c:v>
                </c:pt>
                <c:pt idx="4933">
                  <c:v>400.7</c:v>
                </c:pt>
                <c:pt idx="4934">
                  <c:v>400.7</c:v>
                </c:pt>
                <c:pt idx="4935">
                  <c:v>400.7</c:v>
                </c:pt>
                <c:pt idx="4936">
                  <c:v>400.7</c:v>
                </c:pt>
                <c:pt idx="4937">
                  <c:v>400.7</c:v>
                </c:pt>
                <c:pt idx="4938">
                  <c:v>400.7</c:v>
                </c:pt>
                <c:pt idx="4939">
                  <c:v>400.7</c:v>
                </c:pt>
                <c:pt idx="4940">
                  <c:v>400.7</c:v>
                </c:pt>
                <c:pt idx="4941">
                  <c:v>400.7</c:v>
                </c:pt>
                <c:pt idx="4942">
                  <c:v>400.7</c:v>
                </c:pt>
                <c:pt idx="4943">
                  <c:v>400.7</c:v>
                </c:pt>
                <c:pt idx="4944">
                  <c:v>400.7</c:v>
                </c:pt>
                <c:pt idx="4945">
                  <c:v>400.7</c:v>
                </c:pt>
                <c:pt idx="4946">
                  <c:v>400.7</c:v>
                </c:pt>
                <c:pt idx="4947">
                  <c:v>400.7</c:v>
                </c:pt>
                <c:pt idx="4948">
                  <c:v>400.7</c:v>
                </c:pt>
                <c:pt idx="4949">
                  <c:v>400.7</c:v>
                </c:pt>
                <c:pt idx="4950">
                  <c:v>400.7</c:v>
                </c:pt>
                <c:pt idx="4951">
                  <c:v>400.7</c:v>
                </c:pt>
                <c:pt idx="4952">
                  <c:v>400.7</c:v>
                </c:pt>
                <c:pt idx="4953">
                  <c:v>400.6</c:v>
                </c:pt>
                <c:pt idx="4954">
                  <c:v>400.7</c:v>
                </c:pt>
                <c:pt idx="4955">
                  <c:v>400.7</c:v>
                </c:pt>
                <c:pt idx="4956">
                  <c:v>400.7</c:v>
                </c:pt>
                <c:pt idx="4957">
                  <c:v>400.7</c:v>
                </c:pt>
                <c:pt idx="4958">
                  <c:v>400.7</c:v>
                </c:pt>
                <c:pt idx="4959">
                  <c:v>400.7</c:v>
                </c:pt>
                <c:pt idx="4960">
                  <c:v>400.7</c:v>
                </c:pt>
                <c:pt idx="4961">
                  <c:v>400.6</c:v>
                </c:pt>
                <c:pt idx="4962">
                  <c:v>400.7</c:v>
                </c:pt>
                <c:pt idx="4963">
                  <c:v>400.7</c:v>
                </c:pt>
                <c:pt idx="4964">
                  <c:v>400.7</c:v>
                </c:pt>
                <c:pt idx="4965">
                  <c:v>400.7</c:v>
                </c:pt>
                <c:pt idx="4966">
                  <c:v>400.7</c:v>
                </c:pt>
                <c:pt idx="4967">
                  <c:v>400.8</c:v>
                </c:pt>
                <c:pt idx="4968">
                  <c:v>400.7</c:v>
                </c:pt>
                <c:pt idx="4969">
                  <c:v>400.7</c:v>
                </c:pt>
                <c:pt idx="4970">
                  <c:v>400.7</c:v>
                </c:pt>
                <c:pt idx="4971">
                  <c:v>400.7</c:v>
                </c:pt>
                <c:pt idx="4972">
                  <c:v>400.7</c:v>
                </c:pt>
                <c:pt idx="4973">
                  <c:v>400.7</c:v>
                </c:pt>
                <c:pt idx="4974">
                  <c:v>400.7</c:v>
                </c:pt>
                <c:pt idx="4975">
                  <c:v>400.7</c:v>
                </c:pt>
                <c:pt idx="4976">
                  <c:v>400.7</c:v>
                </c:pt>
                <c:pt idx="4977">
                  <c:v>400.7</c:v>
                </c:pt>
                <c:pt idx="4978">
                  <c:v>400.7</c:v>
                </c:pt>
                <c:pt idx="4979">
                  <c:v>400.7</c:v>
                </c:pt>
                <c:pt idx="4980">
                  <c:v>400.7</c:v>
                </c:pt>
                <c:pt idx="4981">
                  <c:v>400.7</c:v>
                </c:pt>
                <c:pt idx="4982">
                  <c:v>400.7</c:v>
                </c:pt>
                <c:pt idx="4983">
                  <c:v>400.7</c:v>
                </c:pt>
                <c:pt idx="4984">
                  <c:v>400.7</c:v>
                </c:pt>
                <c:pt idx="4985">
                  <c:v>400.7</c:v>
                </c:pt>
                <c:pt idx="4986">
                  <c:v>400.7</c:v>
                </c:pt>
                <c:pt idx="4987">
                  <c:v>400.7</c:v>
                </c:pt>
                <c:pt idx="4988">
                  <c:v>400.7</c:v>
                </c:pt>
                <c:pt idx="4989">
                  <c:v>400.7</c:v>
                </c:pt>
                <c:pt idx="4990">
                  <c:v>400.7</c:v>
                </c:pt>
                <c:pt idx="4991">
                  <c:v>400.7</c:v>
                </c:pt>
                <c:pt idx="4992">
                  <c:v>400.7</c:v>
                </c:pt>
                <c:pt idx="4993">
                  <c:v>400.7</c:v>
                </c:pt>
                <c:pt idx="4994">
                  <c:v>400.7</c:v>
                </c:pt>
                <c:pt idx="4995">
                  <c:v>400.7</c:v>
                </c:pt>
                <c:pt idx="4996">
                  <c:v>400.7</c:v>
                </c:pt>
                <c:pt idx="4997">
                  <c:v>400.7</c:v>
                </c:pt>
                <c:pt idx="4998">
                  <c:v>400.7</c:v>
                </c:pt>
                <c:pt idx="4999">
                  <c:v>400.7</c:v>
                </c:pt>
                <c:pt idx="5000">
                  <c:v>400.7</c:v>
                </c:pt>
                <c:pt idx="5001">
                  <c:v>400.7</c:v>
                </c:pt>
                <c:pt idx="5002">
                  <c:v>400.6</c:v>
                </c:pt>
                <c:pt idx="5003">
                  <c:v>400.7</c:v>
                </c:pt>
                <c:pt idx="5004">
                  <c:v>400.7</c:v>
                </c:pt>
                <c:pt idx="5005">
                  <c:v>400.7</c:v>
                </c:pt>
                <c:pt idx="5006">
                  <c:v>400.7</c:v>
                </c:pt>
                <c:pt idx="5007">
                  <c:v>400.7</c:v>
                </c:pt>
                <c:pt idx="5008">
                  <c:v>400.6</c:v>
                </c:pt>
                <c:pt idx="5009">
                  <c:v>400.6</c:v>
                </c:pt>
                <c:pt idx="5010">
                  <c:v>400.7</c:v>
                </c:pt>
                <c:pt idx="5011">
                  <c:v>400.7</c:v>
                </c:pt>
                <c:pt idx="5012">
                  <c:v>400.7</c:v>
                </c:pt>
                <c:pt idx="5013">
                  <c:v>400.7</c:v>
                </c:pt>
                <c:pt idx="5014">
                  <c:v>400.7</c:v>
                </c:pt>
                <c:pt idx="5015">
                  <c:v>400.7</c:v>
                </c:pt>
                <c:pt idx="5016">
                  <c:v>400.7</c:v>
                </c:pt>
                <c:pt idx="5017">
                  <c:v>400.7</c:v>
                </c:pt>
                <c:pt idx="5018">
                  <c:v>400.6</c:v>
                </c:pt>
                <c:pt idx="5019">
                  <c:v>400.7</c:v>
                </c:pt>
                <c:pt idx="5020">
                  <c:v>400.7</c:v>
                </c:pt>
                <c:pt idx="5021">
                  <c:v>400.7</c:v>
                </c:pt>
                <c:pt idx="5022">
                  <c:v>400.7</c:v>
                </c:pt>
                <c:pt idx="5023">
                  <c:v>400.7</c:v>
                </c:pt>
                <c:pt idx="5024">
                  <c:v>400.7</c:v>
                </c:pt>
                <c:pt idx="5025">
                  <c:v>400.7</c:v>
                </c:pt>
                <c:pt idx="5026">
                  <c:v>400.7</c:v>
                </c:pt>
                <c:pt idx="5027">
                  <c:v>400.7</c:v>
                </c:pt>
                <c:pt idx="5028">
                  <c:v>400.7</c:v>
                </c:pt>
                <c:pt idx="5029">
                  <c:v>400.7</c:v>
                </c:pt>
                <c:pt idx="5030">
                  <c:v>400.7</c:v>
                </c:pt>
                <c:pt idx="5031">
                  <c:v>400.7</c:v>
                </c:pt>
                <c:pt idx="5032">
                  <c:v>400.7</c:v>
                </c:pt>
                <c:pt idx="5033">
                  <c:v>400.7</c:v>
                </c:pt>
                <c:pt idx="5034">
                  <c:v>400.7</c:v>
                </c:pt>
                <c:pt idx="5035">
                  <c:v>400.7</c:v>
                </c:pt>
                <c:pt idx="5036">
                  <c:v>400.7</c:v>
                </c:pt>
                <c:pt idx="5037">
                  <c:v>400.7</c:v>
                </c:pt>
                <c:pt idx="5038">
                  <c:v>400.7</c:v>
                </c:pt>
                <c:pt idx="5039">
                  <c:v>400.7</c:v>
                </c:pt>
                <c:pt idx="5040">
                  <c:v>400.7</c:v>
                </c:pt>
                <c:pt idx="5041">
                  <c:v>400.7</c:v>
                </c:pt>
                <c:pt idx="5042">
                  <c:v>400.7</c:v>
                </c:pt>
                <c:pt idx="5043">
                  <c:v>400.7</c:v>
                </c:pt>
                <c:pt idx="5044">
                  <c:v>400.7</c:v>
                </c:pt>
                <c:pt idx="5045">
                  <c:v>400.7</c:v>
                </c:pt>
                <c:pt idx="5046">
                  <c:v>400.7</c:v>
                </c:pt>
                <c:pt idx="5047">
                  <c:v>400.7</c:v>
                </c:pt>
                <c:pt idx="5048">
                  <c:v>400.7</c:v>
                </c:pt>
                <c:pt idx="5049">
                  <c:v>400.7</c:v>
                </c:pt>
                <c:pt idx="5050">
                  <c:v>400.7</c:v>
                </c:pt>
                <c:pt idx="5051">
                  <c:v>400.7</c:v>
                </c:pt>
                <c:pt idx="5052">
                  <c:v>400.6</c:v>
                </c:pt>
                <c:pt idx="5053">
                  <c:v>400.7</c:v>
                </c:pt>
                <c:pt idx="5054">
                  <c:v>400.6</c:v>
                </c:pt>
                <c:pt idx="5055">
                  <c:v>400.6</c:v>
                </c:pt>
                <c:pt idx="5056">
                  <c:v>400.7</c:v>
                </c:pt>
                <c:pt idx="5057">
                  <c:v>400.7</c:v>
                </c:pt>
                <c:pt idx="5058">
                  <c:v>400.7</c:v>
                </c:pt>
                <c:pt idx="5059">
                  <c:v>400.7</c:v>
                </c:pt>
                <c:pt idx="5060">
                  <c:v>400.7</c:v>
                </c:pt>
                <c:pt idx="5061">
                  <c:v>400.7</c:v>
                </c:pt>
                <c:pt idx="5062">
                  <c:v>400.7</c:v>
                </c:pt>
                <c:pt idx="5063">
                  <c:v>400.7</c:v>
                </c:pt>
                <c:pt idx="5064">
                  <c:v>400.7</c:v>
                </c:pt>
                <c:pt idx="5065">
                  <c:v>400.7</c:v>
                </c:pt>
                <c:pt idx="5066">
                  <c:v>400.7</c:v>
                </c:pt>
                <c:pt idx="5067">
                  <c:v>400.7</c:v>
                </c:pt>
                <c:pt idx="5068">
                  <c:v>400.7</c:v>
                </c:pt>
                <c:pt idx="5069">
                  <c:v>400.7</c:v>
                </c:pt>
                <c:pt idx="5070">
                  <c:v>400.7</c:v>
                </c:pt>
                <c:pt idx="5071">
                  <c:v>400.7</c:v>
                </c:pt>
                <c:pt idx="5072">
                  <c:v>400.7</c:v>
                </c:pt>
                <c:pt idx="5073">
                  <c:v>400.7</c:v>
                </c:pt>
                <c:pt idx="5074">
                  <c:v>400.7</c:v>
                </c:pt>
                <c:pt idx="5075">
                  <c:v>400.7</c:v>
                </c:pt>
                <c:pt idx="5076">
                  <c:v>400.7</c:v>
                </c:pt>
                <c:pt idx="5077">
                  <c:v>400.7</c:v>
                </c:pt>
                <c:pt idx="5078">
                  <c:v>400.7</c:v>
                </c:pt>
                <c:pt idx="5079">
                  <c:v>400.7</c:v>
                </c:pt>
                <c:pt idx="5080">
                  <c:v>400.7</c:v>
                </c:pt>
                <c:pt idx="5081">
                  <c:v>400.7</c:v>
                </c:pt>
                <c:pt idx="5082">
                  <c:v>400.7</c:v>
                </c:pt>
                <c:pt idx="5083">
                  <c:v>400.7</c:v>
                </c:pt>
                <c:pt idx="5084">
                  <c:v>400.7</c:v>
                </c:pt>
                <c:pt idx="5085">
                  <c:v>400.7</c:v>
                </c:pt>
                <c:pt idx="5086">
                  <c:v>400.7</c:v>
                </c:pt>
                <c:pt idx="5087">
                  <c:v>400.7</c:v>
                </c:pt>
                <c:pt idx="5088">
                  <c:v>400.7</c:v>
                </c:pt>
                <c:pt idx="5089">
                  <c:v>400.7</c:v>
                </c:pt>
                <c:pt idx="5090">
                  <c:v>400.7</c:v>
                </c:pt>
                <c:pt idx="5091">
                  <c:v>400.7</c:v>
                </c:pt>
                <c:pt idx="5092">
                  <c:v>400.7</c:v>
                </c:pt>
                <c:pt idx="5093">
                  <c:v>400.6</c:v>
                </c:pt>
                <c:pt idx="5094">
                  <c:v>400.7</c:v>
                </c:pt>
                <c:pt idx="5095">
                  <c:v>400.7</c:v>
                </c:pt>
                <c:pt idx="5096">
                  <c:v>400.6</c:v>
                </c:pt>
                <c:pt idx="5097">
                  <c:v>400.7</c:v>
                </c:pt>
                <c:pt idx="5098">
                  <c:v>400.6</c:v>
                </c:pt>
                <c:pt idx="5099">
                  <c:v>400.7</c:v>
                </c:pt>
                <c:pt idx="5100">
                  <c:v>400.7</c:v>
                </c:pt>
                <c:pt idx="5101">
                  <c:v>400.7</c:v>
                </c:pt>
                <c:pt idx="5102">
                  <c:v>400.7</c:v>
                </c:pt>
                <c:pt idx="5103">
                  <c:v>400.7</c:v>
                </c:pt>
                <c:pt idx="5104">
                  <c:v>400.7</c:v>
                </c:pt>
                <c:pt idx="5105">
                  <c:v>400.7</c:v>
                </c:pt>
                <c:pt idx="5106">
                  <c:v>400.7</c:v>
                </c:pt>
                <c:pt idx="5107">
                  <c:v>400.7</c:v>
                </c:pt>
                <c:pt idx="5108">
                  <c:v>400.7</c:v>
                </c:pt>
                <c:pt idx="5109">
                  <c:v>400.7</c:v>
                </c:pt>
                <c:pt idx="5110">
                  <c:v>400.7</c:v>
                </c:pt>
                <c:pt idx="5111">
                  <c:v>400.8</c:v>
                </c:pt>
                <c:pt idx="5112">
                  <c:v>400.7</c:v>
                </c:pt>
                <c:pt idx="5113">
                  <c:v>400.8</c:v>
                </c:pt>
                <c:pt idx="5114">
                  <c:v>400.7</c:v>
                </c:pt>
                <c:pt idx="5115">
                  <c:v>400.7</c:v>
                </c:pt>
                <c:pt idx="5116">
                  <c:v>400.7</c:v>
                </c:pt>
                <c:pt idx="5117">
                  <c:v>400.7</c:v>
                </c:pt>
                <c:pt idx="5118">
                  <c:v>400.7</c:v>
                </c:pt>
                <c:pt idx="5119">
                  <c:v>400.7</c:v>
                </c:pt>
                <c:pt idx="5120">
                  <c:v>400.7</c:v>
                </c:pt>
                <c:pt idx="5121">
                  <c:v>400.7</c:v>
                </c:pt>
                <c:pt idx="5122">
                  <c:v>400.7</c:v>
                </c:pt>
                <c:pt idx="5123">
                  <c:v>400.7</c:v>
                </c:pt>
                <c:pt idx="5124">
                  <c:v>400.7</c:v>
                </c:pt>
                <c:pt idx="5125">
                  <c:v>400.7</c:v>
                </c:pt>
                <c:pt idx="5126">
                  <c:v>400.7</c:v>
                </c:pt>
                <c:pt idx="5127">
                  <c:v>400.7</c:v>
                </c:pt>
                <c:pt idx="5128">
                  <c:v>400.7</c:v>
                </c:pt>
                <c:pt idx="5129">
                  <c:v>400.7</c:v>
                </c:pt>
                <c:pt idx="5130">
                  <c:v>400.7</c:v>
                </c:pt>
                <c:pt idx="5131">
                  <c:v>400.6</c:v>
                </c:pt>
                <c:pt idx="5132">
                  <c:v>400.7</c:v>
                </c:pt>
                <c:pt idx="5133">
                  <c:v>400.7</c:v>
                </c:pt>
                <c:pt idx="5134">
                  <c:v>400.7</c:v>
                </c:pt>
                <c:pt idx="5135">
                  <c:v>400.7</c:v>
                </c:pt>
                <c:pt idx="5136">
                  <c:v>400.7</c:v>
                </c:pt>
                <c:pt idx="5137">
                  <c:v>400.7</c:v>
                </c:pt>
                <c:pt idx="5138">
                  <c:v>400.7</c:v>
                </c:pt>
                <c:pt idx="5139">
                  <c:v>400.7</c:v>
                </c:pt>
                <c:pt idx="5140">
                  <c:v>400.7</c:v>
                </c:pt>
                <c:pt idx="5141">
                  <c:v>400.7</c:v>
                </c:pt>
                <c:pt idx="5142">
                  <c:v>400.7</c:v>
                </c:pt>
                <c:pt idx="5143">
                  <c:v>400.7</c:v>
                </c:pt>
                <c:pt idx="5144">
                  <c:v>400.7</c:v>
                </c:pt>
                <c:pt idx="5145">
                  <c:v>400.7</c:v>
                </c:pt>
                <c:pt idx="5146">
                  <c:v>400.7</c:v>
                </c:pt>
                <c:pt idx="5147">
                  <c:v>400.7</c:v>
                </c:pt>
                <c:pt idx="5148">
                  <c:v>400.7</c:v>
                </c:pt>
                <c:pt idx="5149">
                  <c:v>400.7</c:v>
                </c:pt>
                <c:pt idx="5150">
                  <c:v>400.7</c:v>
                </c:pt>
                <c:pt idx="5151">
                  <c:v>400.7</c:v>
                </c:pt>
                <c:pt idx="5152">
                  <c:v>400.7</c:v>
                </c:pt>
                <c:pt idx="5153">
                  <c:v>400.7</c:v>
                </c:pt>
                <c:pt idx="5154">
                  <c:v>400.7</c:v>
                </c:pt>
                <c:pt idx="5155">
                  <c:v>400.7</c:v>
                </c:pt>
                <c:pt idx="5156">
                  <c:v>400.7</c:v>
                </c:pt>
                <c:pt idx="5157">
                  <c:v>400.7</c:v>
                </c:pt>
                <c:pt idx="5158">
                  <c:v>400.7</c:v>
                </c:pt>
                <c:pt idx="5159">
                  <c:v>400.7</c:v>
                </c:pt>
                <c:pt idx="5160">
                  <c:v>400.7</c:v>
                </c:pt>
                <c:pt idx="5161">
                  <c:v>400.7</c:v>
                </c:pt>
                <c:pt idx="5162">
                  <c:v>400.7</c:v>
                </c:pt>
                <c:pt idx="5163">
                  <c:v>400.7</c:v>
                </c:pt>
                <c:pt idx="5164">
                  <c:v>400.7</c:v>
                </c:pt>
                <c:pt idx="5165">
                  <c:v>400.7</c:v>
                </c:pt>
                <c:pt idx="5166">
                  <c:v>400.7</c:v>
                </c:pt>
                <c:pt idx="5167">
                  <c:v>400.7</c:v>
                </c:pt>
                <c:pt idx="5168">
                  <c:v>400.7</c:v>
                </c:pt>
                <c:pt idx="5169">
                  <c:v>400.7</c:v>
                </c:pt>
                <c:pt idx="5170">
                  <c:v>400.7</c:v>
                </c:pt>
                <c:pt idx="5171">
                  <c:v>400.7</c:v>
                </c:pt>
                <c:pt idx="5172">
                  <c:v>400.6</c:v>
                </c:pt>
                <c:pt idx="5173">
                  <c:v>400.7</c:v>
                </c:pt>
                <c:pt idx="5174">
                  <c:v>400.7</c:v>
                </c:pt>
                <c:pt idx="5175">
                  <c:v>400.7</c:v>
                </c:pt>
                <c:pt idx="5176">
                  <c:v>400.7</c:v>
                </c:pt>
                <c:pt idx="5177">
                  <c:v>400.7</c:v>
                </c:pt>
                <c:pt idx="5178">
                  <c:v>400.7</c:v>
                </c:pt>
                <c:pt idx="5179">
                  <c:v>400.7</c:v>
                </c:pt>
                <c:pt idx="5180">
                  <c:v>400.7</c:v>
                </c:pt>
                <c:pt idx="5181">
                  <c:v>400.7</c:v>
                </c:pt>
                <c:pt idx="5182">
                  <c:v>400.7</c:v>
                </c:pt>
                <c:pt idx="5183">
                  <c:v>400.7</c:v>
                </c:pt>
                <c:pt idx="5184">
                  <c:v>400.6</c:v>
                </c:pt>
                <c:pt idx="5185">
                  <c:v>400.7</c:v>
                </c:pt>
                <c:pt idx="5186">
                  <c:v>400.7</c:v>
                </c:pt>
                <c:pt idx="5187">
                  <c:v>400.6</c:v>
                </c:pt>
                <c:pt idx="5188">
                  <c:v>400.7</c:v>
                </c:pt>
                <c:pt idx="5189">
                  <c:v>400.7</c:v>
                </c:pt>
                <c:pt idx="5190">
                  <c:v>400.7</c:v>
                </c:pt>
                <c:pt idx="5191">
                  <c:v>400.7</c:v>
                </c:pt>
                <c:pt idx="5192">
                  <c:v>400.8</c:v>
                </c:pt>
                <c:pt idx="5193">
                  <c:v>400.7</c:v>
                </c:pt>
                <c:pt idx="5194">
                  <c:v>400.8</c:v>
                </c:pt>
                <c:pt idx="5195">
                  <c:v>400.7</c:v>
                </c:pt>
                <c:pt idx="5196">
                  <c:v>400.7</c:v>
                </c:pt>
                <c:pt idx="5197">
                  <c:v>400.7</c:v>
                </c:pt>
                <c:pt idx="5198">
                  <c:v>400.7</c:v>
                </c:pt>
                <c:pt idx="5199">
                  <c:v>400.7</c:v>
                </c:pt>
                <c:pt idx="5200">
                  <c:v>400.7</c:v>
                </c:pt>
                <c:pt idx="5201">
                  <c:v>400.7</c:v>
                </c:pt>
                <c:pt idx="5202">
                  <c:v>400.7</c:v>
                </c:pt>
                <c:pt idx="5203">
                  <c:v>400.7</c:v>
                </c:pt>
                <c:pt idx="5204">
                  <c:v>400.7</c:v>
                </c:pt>
                <c:pt idx="5205">
                  <c:v>400.7</c:v>
                </c:pt>
                <c:pt idx="5206">
                  <c:v>400.7</c:v>
                </c:pt>
                <c:pt idx="5207">
                  <c:v>400.7</c:v>
                </c:pt>
                <c:pt idx="5208">
                  <c:v>400.7</c:v>
                </c:pt>
                <c:pt idx="5209">
                  <c:v>400.7</c:v>
                </c:pt>
                <c:pt idx="5210">
                  <c:v>400.7</c:v>
                </c:pt>
                <c:pt idx="5211">
                  <c:v>400.7</c:v>
                </c:pt>
                <c:pt idx="5212">
                  <c:v>400.7</c:v>
                </c:pt>
                <c:pt idx="5213">
                  <c:v>400.7</c:v>
                </c:pt>
                <c:pt idx="5214">
                  <c:v>400.7</c:v>
                </c:pt>
                <c:pt idx="5215">
                  <c:v>400.7</c:v>
                </c:pt>
                <c:pt idx="5216">
                  <c:v>400.6</c:v>
                </c:pt>
                <c:pt idx="5217">
                  <c:v>400.7</c:v>
                </c:pt>
                <c:pt idx="5218">
                  <c:v>400.7</c:v>
                </c:pt>
                <c:pt idx="5219">
                  <c:v>400.7</c:v>
                </c:pt>
                <c:pt idx="5220">
                  <c:v>400.7</c:v>
                </c:pt>
                <c:pt idx="5221">
                  <c:v>400.6</c:v>
                </c:pt>
                <c:pt idx="5222">
                  <c:v>400.7</c:v>
                </c:pt>
                <c:pt idx="5223">
                  <c:v>400.7</c:v>
                </c:pt>
                <c:pt idx="5224">
                  <c:v>400.6</c:v>
                </c:pt>
                <c:pt idx="5225">
                  <c:v>400.6</c:v>
                </c:pt>
                <c:pt idx="5226">
                  <c:v>400.7</c:v>
                </c:pt>
                <c:pt idx="5227">
                  <c:v>400.7</c:v>
                </c:pt>
                <c:pt idx="5228">
                  <c:v>400.7</c:v>
                </c:pt>
                <c:pt idx="5229">
                  <c:v>400.7</c:v>
                </c:pt>
                <c:pt idx="5230">
                  <c:v>400.7</c:v>
                </c:pt>
                <c:pt idx="5231">
                  <c:v>400.7</c:v>
                </c:pt>
                <c:pt idx="5232">
                  <c:v>400.7</c:v>
                </c:pt>
                <c:pt idx="5233">
                  <c:v>400.7</c:v>
                </c:pt>
                <c:pt idx="5234">
                  <c:v>400.7</c:v>
                </c:pt>
                <c:pt idx="5235">
                  <c:v>400.7</c:v>
                </c:pt>
                <c:pt idx="5236">
                  <c:v>400.7</c:v>
                </c:pt>
                <c:pt idx="5237">
                  <c:v>400.7</c:v>
                </c:pt>
                <c:pt idx="5238">
                  <c:v>400.7</c:v>
                </c:pt>
                <c:pt idx="5239">
                  <c:v>400.7</c:v>
                </c:pt>
                <c:pt idx="5240">
                  <c:v>400.7</c:v>
                </c:pt>
                <c:pt idx="5241">
                  <c:v>400.7</c:v>
                </c:pt>
                <c:pt idx="5242">
                  <c:v>400.7</c:v>
                </c:pt>
                <c:pt idx="5243">
                  <c:v>400.7</c:v>
                </c:pt>
                <c:pt idx="5244">
                  <c:v>400.7</c:v>
                </c:pt>
                <c:pt idx="5245">
                  <c:v>400.7</c:v>
                </c:pt>
                <c:pt idx="5246">
                  <c:v>400.7</c:v>
                </c:pt>
                <c:pt idx="5247">
                  <c:v>400.7</c:v>
                </c:pt>
                <c:pt idx="5248">
                  <c:v>400.7</c:v>
                </c:pt>
                <c:pt idx="5249">
                  <c:v>400.7</c:v>
                </c:pt>
                <c:pt idx="5250">
                  <c:v>400.7</c:v>
                </c:pt>
                <c:pt idx="5251">
                  <c:v>400.7</c:v>
                </c:pt>
                <c:pt idx="5252">
                  <c:v>400.7</c:v>
                </c:pt>
                <c:pt idx="5253">
                  <c:v>400.7</c:v>
                </c:pt>
                <c:pt idx="5254">
                  <c:v>400.7</c:v>
                </c:pt>
                <c:pt idx="5255">
                  <c:v>400.7</c:v>
                </c:pt>
                <c:pt idx="5256">
                  <c:v>400.7</c:v>
                </c:pt>
                <c:pt idx="5257">
                  <c:v>400.7</c:v>
                </c:pt>
                <c:pt idx="5258">
                  <c:v>400.7</c:v>
                </c:pt>
                <c:pt idx="5259">
                  <c:v>400.7</c:v>
                </c:pt>
                <c:pt idx="5260">
                  <c:v>400.7</c:v>
                </c:pt>
                <c:pt idx="5261">
                  <c:v>400.7</c:v>
                </c:pt>
                <c:pt idx="5262">
                  <c:v>400.7</c:v>
                </c:pt>
                <c:pt idx="5263">
                  <c:v>400.7</c:v>
                </c:pt>
                <c:pt idx="5264">
                  <c:v>400.7</c:v>
                </c:pt>
                <c:pt idx="5265">
                  <c:v>400.7</c:v>
                </c:pt>
                <c:pt idx="5266">
                  <c:v>400.7</c:v>
                </c:pt>
                <c:pt idx="5267">
                  <c:v>400.7</c:v>
                </c:pt>
                <c:pt idx="5268">
                  <c:v>400.7</c:v>
                </c:pt>
                <c:pt idx="5269">
                  <c:v>400.7</c:v>
                </c:pt>
                <c:pt idx="5270">
                  <c:v>400.7</c:v>
                </c:pt>
                <c:pt idx="5271">
                  <c:v>400.7</c:v>
                </c:pt>
                <c:pt idx="5272">
                  <c:v>400.7</c:v>
                </c:pt>
                <c:pt idx="5273">
                  <c:v>400.6</c:v>
                </c:pt>
                <c:pt idx="5274">
                  <c:v>400.7</c:v>
                </c:pt>
                <c:pt idx="5275">
                  <c:v>400.7</c:v>
                </c:pt>
                <c:pt idx="5276">
                  <c:v>400.7</c:v>
                </c:pt>
                <c:pt idx="5277">
                  <c:v>400.7</c:v>
                </c:pt>
                <c:pt idx="5278">
                  <c:v>400.7</c:v>
                </c:pt>
                <c:pt idx="5279">
                  <c:v>400.7</c:v>
                </c:pt>
                <c:pt idx="5280">
                  <c:v>400.7</c:v>
                </c:pt>
                <c:pt idx="5281">
                  <c:v>400.7</c:v>
                </c:pt>
                <c:pt idx="5282">
                  <c:v>400.7</c:v>
                </c:pt>
                <c:pt idx="5283">
                  <c:v>400.7</c:v>
                </c:pt>
                <c:pt idx="5284">
                  <c:v>400.7</c:v>
                </c:pt>
                <c:pt idx="5285">
                  <c:v>400.7</c:v>
                </c:pt>
                <c:pt idx="5286">
                  <c:v>400.6</c:v>
                </c:pt>
                <c:pt idx="5287">
                  <c:v>400.7</c:v>
                </c:pt>
                <c:pt idx="5288">
                  <c:v>400.7</c:v>
                </c:pt>
                <c:pt idx="5289">
                  <c:v>400.7</c:v>
                </c:pt>
                <c:pt idx="5290">
                  <c:v>400.7</c:v>
                </c:pt>
                <c:pt idx="5291">
                  <c:v>400.7</c:v>
                </c:pt>
                <c:pt idx="5292">
                  <c:v>400.7</c:v>
                </c:pt>
                <c:pt idx="5293">
                  <c:v>400.7</c:v>
                </c:pt>
                <c:pt idx="5294">
                  <c:v>400.7</c:v>
                </c:pt>
                <c:pt idx="5295">
                  <c:v>400.7</c:v>
                </c:pt>
                <c:pt idx="5296">
                  <c:v>400.7</c:v>
                </c:pt>
                <c:pt idx="5297">
                  <c:v>400.7</c:v>
                </c:pt>
                <c:pt idx="5298">
                  <c:v>400.7</c:v>
                </c:pt>
                <c:pt idx="5299">
                  <c:v>400.7</c:v>
                </c:pt>
                <c:pt idx="5300">
                  <c:v>400.6</c:v>
                </c:pt>
                <c:pt idx="5301">
                  <c:v>400.6</c:v>
                </c:pt>
                <c:pt idx="5302">
                  <c:v>400.6</c:v>
                </c:pt>
                <c:pt idx="5303">
                  <c:v>400.6</c:v>
                </c:pt>
                <c:pt idx="5304">
                  <c:v>400.6</c:v>
                </c:pt>
                <c:pt idx="5305">
                  <c:v>400.6</c:v>
                </c:pt>
                <c:pt idx="5306">
                  <c:v>400.6</c:v>
                </c:pt>
                <c:pt idx="5307">
                  <c:v>400.6</c:v>
                </c:pt>
                <c:pt idx="5308">
                  <c:v>400.7</c:v>
                </c:pt>
                <c:pt idx="5309">
                  <c:v>400.6</c:v>
                </c:pt>
                <c:pt idx="5310">
                  <c:v>400.6</c:v>
                </c:pt>
                <c:pt idx="5311">
                  <c:v>400.6</c:v>
                </c:pt>
                <c:pt idx="5312">
                  <c:v>400.7</c:v>
                </c:pt>
                <c:pt idx="5313">
                  <c:v>400.7</c:v>
                </c:pt>
                <c:pt idx="5314">
                  <c:v>400.7</c:v>
                </c:pt>
                <c:pt idx="5315">
                  <c:v>400.7</c:v>
                </c:pt>
                <c:pt idx="5316">
                  <c:v>400.7</c:v>
                </c:pt>
                <c:pt idx="5317">
                  <c:v>400.7</c:v>
                </c:pt>
                <c:pt idx="5318">
                  <c:v>400.7</c:v>
                </c:pt>
                <c:pt idx="5319">
                  <c:v>400.7</c:v>
                </c:pt>
                <c:pt idx="5320">
                  <c:v>400.7</c:v>
                </c:pt>
                <c:pt idx="5321">
                  <c:v>400.7</c:v>
                </c:pt>
                <c:pt idx="5322">
                  <c:v>400.7</c:v>
                </c:pt>
                <c:pt idx="5323">
                  <c:v>400.7</c:v>
                </c:pt>
                <c:pt idx="5324">
                  <c:v>400.7</c:v>
                </c:pt>
                <c:pt idx="5325">
                  <c:v>400.7</c:v>
                </c:pt>
                <c:pt idx="5326">
                  <c:v>400.7</c:v>
                </c:pt>
                <c:pt idx="5327">
                  <c:v>400.7</c:v>
                </c:pt>
                <c:pt idx="5328">
                  <c:v>400.7</c:v>
                </c:pt>
                <c:pt idx="5329">
                  <c:v>400.7</c:v>
                </c:pt>
                <c:pt idx="5330">
                  <c:v>400.7</c:v>
                </c:pt>
                <c:pt idx="5331">
                  <c:v>400.7</c:v>
                </c:pt>
                <c:pt idx="5332">
                  <c:v>400.7</c:v>
                </c:pt>
                <c:pt idx="5333">
                  <c:v>400.7</c:v>
                </c:pt>
                <c:pt idx="5334">
                  <c:v>400.7</c:v>
                </c:pt>
                <c:pt idx="5335">
                  <c:v>400.7</c:v>
                </c:pt>
                <c:pt idx="5336">
                  <c:v>400.7</c:v>
                </c:pt>
                <c:pt idx="5337">
                  <c:v>400.7</c:v>
                </c:pt>
                <c:pt idx="5338">
                  <c:v>400.7</c:v>
                </c:pt>
                <c:pt idx="5339">
                  <c:v>400.7</c:v>
                </c:pt>
                <c:pt idx="5340">
                  <c:v>400.7</c:v>
                </c:pt>
                <c:pt idx="5341">
                  <c:v>400.7</c:v>
                </c:pt>
                <c:pt idx="5342">
                  <c:v>400.6</c:v>
                </c:pt>
                <c:pt idx="5343">
                  <c:v>400.6</c:v>
                </c:pt>
                <c:pt idx="5344">
                  <c:v>400.6</c:v>
                </c:pt>
                <c:pt idx="5345">
                  <c:v>400.6</c:v>
                </c:pt>
                <c:pt idx="5346">
                  <c:v>400.6</c:v>
                </c:pt>
                <c:pt idx="5347">
                  <c:v>400.6</c:v>
                </c:pt>
                <c:pt idx="5348">
                  <c:v>400.6</c:v>
                </c:pt>
                <c:pt idx="5349">
                  <c:v>400.6</c:v>
                </c:pt>
                <c:pt idx="5350">
                  <c:v>400.6</c:v>
                </c:pt>
                <c:pt idx="5351">
                  <c:v>400.6</c:v>
                </c:pt>
                <c:pt idx="5352">
                  <c:v>400.7</c:v>
                </c:pt>
                <c:pt idx="5353">
                  <c:v>400.6</c:v>
                </c:pt>
                <c:pt idx="5354">
                  <c:v>400.7</c:v>
                </c:pt>
                <c:pt idx="5355">
                  <c:v>400.6</c:v>
                </c:pt>
                <c:pt idx="5356">
                  <c:v>400.7</c:v>
                </c:pt>
                <c:pt idx="5357">
                  <c:v>400.7</c:v>
                </c:pt>
                <c:pt idx="5358">
                  <c:v>400.7</c:v>
                </c:pt>
                <c:pt idx="5359">
                  <c:v>400.6</c:v>
                </c:pt>
                <c:pt idx="5360">
                  <c:v>400.7</c:v>
                </c:pt>
                <c:pt idx="5361">
                  <c:v>400.7</c:v>
                </c:pt>
                <c:pt idx="5362">
                  <c:v>400.6</c:v>
                </c:pt>
                <c:pt idx="5363">
                  <c:v>400.6</c:v>
                </c:pt>
                <c:pt idx="5364">
                  <c:v>400.7</c:v>
                </c:pt>
                <c:pt idx="5365">
                  <c:v>400.7</c:v>
                </c:pt>
                <c:pt idx="5366">
                  <c:v>400.7</c:v>
                </c:pt>
                <c:pt idx="5367">
                  <c:v>400.7</c:v>
                </c:pt>
                <c:pt idx="5368">
                  <c:v>400.7</c:v>
                </c:pt>
                <c:pt idx="5369">
                  <c:v>400.7</c:v>
                </c:pt>
                <c:pt idx="5370">
                  <c:v>400.7</c:v>
                </c:pt>
                <c:pt idx="5371">
                  <c:v>400.7</c:v>
                </c:pt>
                <c:pt idx="5372">
                  <c:v>400.7</c:v>
                </c:pt>
                <c:pt idx="5373">
                  <c:v>400.7</c:v>
                </c:pt>
                <c:pt idx="5374">
                  <c:v>400.7</c:v>
                </c:pt>
                <c:pt idx="5375">
                  <c:v>400.7</c:v>
                </c:pt>
                <c:pt idx="5376">
                  <c:v>400.7</c:v>
                </c:pt>
                <c:pt idx="5377">
                  <c:v>400.7</c:v>
                </c:pt>
                <c:pt idx="5378">
                  <c:v>400.7</c:v>
                </c:pt>
                <c:pt idx="5379">
                  <c:v>400.7</c:v>
                </c:pt>
                <c:pt idx="5380">
                  <c:v>400.7</c:v>
                </c:pt>
                <c:pt idx="5381">
                  <c:v>400.7</c:v>
                </c:pt>
                <c:pt idx="5382">
                  <c:v>400.6</c:v>
                </c:pt>
                <c:pt idx="5383">
                  <c:v>400.6</c:v>
                </c:pt>
                <c:pt idx="5384">
                  <c:v>400.7</c:v>
                </c:pt>
                <c:pt idx="5385">
                  <c:v>400.7</c:v>
                </c:pt>
                <c:pt idx="5386">
                  <c:v>400.6</c:v>
                </c:pt>
                <c:pt idx="5387">
                  <c:v>400.6</c:v>
                </c:pt>
                <c:pt idx="5388">
                  <c:v>400.6</c:v>
                </c:pt>
                <c:pt idx="5389">
                  <c:v>400.7</c:v>
                </c:pt>
                <c:pt idx="5390">
                  <c:v>400.7</c:v>
                </c:pt>
                <c:pt idx="5391">
                  <c:v>400.7</c:v>
                </c:pt>
                <c:pt idx="5392">
                  <c:v>400.7</c:v>
                </c:pt>
                <c:pt idx="5393">
                  <c:v>400.7</c:v>
                </c:pt>
                <c:pt idx="5394">
                  <c:v>400.7</c:v>
                </c:pt>
                <c:pt idx="5395">
                  <c:v>400.7</c:v>
                </c:pt>
                <c:pt idx="5396">
                  <c:v>400.7</c:v>
                </c:pt>
                <c:pt idx="5397">
                  <c:v>400.7</c:v>
                </c:pt>
                <c:pt idx="5398">
                  <c:v>400.7</c:v>
                </c:pt>
                <c:pt idx="5399">
                  <c:v>400.6</c:v>
                </c:pt>
                <c:pt idx="5400">
                  <c:v>400.6</c:v>
                </c:pt>
                <c:pt idx="5401">
                  <c:v>400.7</c:v>
                </c:pt>
                <c:pt idx="5402">
                  <c:v>400.6</c:v>
                </c:pt>
                <c:pt idx="5403">
                  <c:v>400.6</c:v>
                </c:pt>
                <c:pt idx="5404">
                  <c:v>400.7</c:v>
                </c:pt>
                <c:pt idx="5405">
                  <c:v>400.6</c:v>
                </c:pt>
                <c:pt idx="5406">
                  <c:v>400.7</c:v>
                </c:pt>
                <c:pt idx="5407">
                  <c:v>400.6</c:v>
                </c:pt>
                <c:pt idx="5408">
                  <c:v>400.7</c:v>
                </c:pt>
                <c:pt idx="5409">
                  <c:v>400.7</c:v>
                </c:pt>
                <c:pt idx="5410">
                  <c:v>400.7</c:v>
                </c:pt>
                <c:pt idx="5411">
                  <c:v>400.7</c:v>
                </c:pt>
                <c:pt idx="5412">
                  <c:v>400.6</c:v>
                </c:pt>
                <c:pt idx="5413">
                  <c:v>400.7</c:v>
                </c:pt>
                <c:pt idx="5414">
                  <c:v>400.7</c:v>
                </c:pt>
                <c:pt idx="5415">
                  <c:v>400.7</c:v>
                </c:pt>
                <c:pt idx="5416">
                  <c:v>400.7</c:v>
                </c:pt>
                <c:pt idx="5417">
                  <c:v>400.7</c:v>
                </c:pt>
                <c:pt idx="5418">
                  <c:v>400.7</c:v>
                </c:pt>
                <c:pt idx="5419">
                  <c:v>400.7</c:v>
                </c:pt>
                <c:pt idx="5420">
                  <c:v>400.7</c:v>
                </c:pt>
                <c:pt idx="5421">
                  <c:v>400.7</c:v>
                </c:pt>
                <c:pt idx="5422">
                  <c:v>400.6</c:v>
                </c:pt>
                <c:pt idx="5423">
                  <c:v>400.6</c:v>
                </c:pt>
                <c:pt idx="5424">
                  <c:v>400.6</c:v>
                </c:pt>
                <c:pt idx="5425">
                  <c:v>400.7</c:v>
                </c:pt>
                <c:pt idx="5426">
                  <c:v>400.7</c:v>
                </c:pt>
                <c:pt idx="5427">
                  <c:v>400.7</c:v>
                </c:pt>
                <c:pt idx="5428">
                  <c:v>400.7</c:v>
                </c:pt>
                <c:pt idx="5429">
                  <c:v>400.7</c:v>
                </c:pt>
                <c:pt idx="5430">
                  <c:v>400.6</c:v>
                </c:pt>
                <c:pt idx="5431">
                  <c:v>400.7</c:v>
                </c:pt>
                <c:pt idx="5432">
                  <c:v>400.7</c:v>
                </c:pt>
                <c:pt idx="5433">
                  <c:v>400.7</c:v>
                </c:pt>
                <c:pt idx="5434">
                  <c:v>400.7</c:v>
                </c:pt>
                <c:pt idx="5435">
                  <c:v>400.7</c:v>
                </c:pt>
                <c:pt idx="5436">
                  <c:v>400.7</c:v>
                </c:pt>
                <c:pt idx="5437">
                  <c:v>400.7</c:v>
                </c:pt>
                <c:pt idx="5438">
                  <c:v>400.7</c:v>
                </c:pt>
                <c:pt idx="5439">
                  <c:v>400.7</c:v>
                </c:pt>
                <c:pt idx="5440">
                  <c:v>400.7</c:v>
                </c:pt>
                <c:pt idx="5441">
                  <c:v>400.7</c:v>
                </c:pt>
                <c:pt idx="5442">
                  <c:v>400.6</c:v>
                </c:pt>
                <c:pt idx="5443">
                  <c:v>400.7</c:v>
                </c:pt>
                <c:pt idx="5444">
                  <c:v>400.7</c:v>
                </c:pt>
                <c:pt idx="5445">
                  <c:v>400.7</c:v>
                </c:pt>
                <c:pt idx="5446">
                  <c:v>400.7</c:v>
                </c:pt>
                <c:pt idx="5447">
                  <c:v>400.7</c:v>
                </c:pt>
                <c:pt idx="5448">
                  <c:v>400.7</c:v>
                </c:pt>
                <c:pt idx="5449">
                  <c:v>400.7</c:v>
                </c:pt>
                <c:pt idx="5450">
                  <c:v>400.7</c:v>
                </c:pt>
                <c:pt idx="5451">
                  <c:v>400.7</c:v>
                </c:pt>
                <c:pt idx="5452">
                  <c:v>400.7</c:v>
                </c:pt>
                <c:pt idx="5453">
                  <c:v>400.7</c:v>
                </c:pt>
                <c:pt idx="5454">
                  <c:v>400.7</c:v>
                </c:pt>
                <c:pt idx="5455">
                  <c:v>400.7</c:v>
                </c:pt>
                <c:pt idx="5456">
                  <c:v>400.7</c:v>
                </c:pt>
                <c:pt idx="5457">
                  <c:v>400.7</c:v>
                </c:pt>
                <c:pt idx="5458">
                  <c:v>400.7</c:v>
                </c:pt>
                <c:pt idx="5459">
                  <c:v>400.7</c:v>
                </c:pt>
                <c:pt idx="5460">
                  <c:v>400.7</c:v>
                </c:pt>
                <c:pt idx="5461">
                  <c:v>400.6</c:v>
                </c:pt>
                <c:pt idx="5462">
                  <c:v>400.6</c:v>
                </c:pt>
                <c:pt idx="5463">
                  <c:v>400.7</c:v>
                </c:pt>
                <c:pt idx="5464">
                  <c:v>400.6</c:v>
                </c:pt>
                <c:pt idx="5465">
                  <c:v>400.6</c:v>
                </c:pt>
                <c:pt idx="5466">
                  <c:v>400.7</c:v>
                </c:pt>
                <c:pt idx="5467">
                  <c:v>400.6</c:v>
                </c:pt>
                <c:pt idx="5468">
                  <c:v>400.7</c:v>
                </c:pt>
                <c:pt idx="5469">
                  <c:v>400.7</c:v>
                </c:pt>
                <c:pt idx="5470">
                  <c:v>400.7</c:v>
                </c:pt>
                <c:pt idx="5471">
                  <c:v>400.6</c:v>
                </c:pt>
                <c:pt idx="5472">
                  <c:v>400.7</c:v>
                </c:pt>
                <c:pt idx="5473">
                  <c:v>400.6</c:v>
                </c:pt>
                <c:pt idx="5474">
                  <c:v>400.7</c:v>
                </c:pt>
                <c:pt idx="5475">
                  <c:v>400.7</c:v>
                </c:pt>
                <c:pt idx="5476">
                  <c:v>400.7</c:v>
                </c:pt>
                <c:pt idx="5477">
                  <c:v>400.7</c:v>
                </c:pt>
                <c:pt idx="5478">
                  <c:v>400.7</c:v>
                </c:pt>
                <c:pt idx="5479">
                  <c:v>400.7</c:v>
                </c:pt>
                <c:pt idx="5480">
                  <c:v>400.7</c:v>
                </c:pt>
                <c:pt idx="5481">
                  <c:v>400.7</c:v>
                </c:pt>
                <c:pt idx="5482">
                  <c:v>400.7</c:v>
                </c:pt>
                <c:pt idx="5483">
                  <c:v>400.7</c:v>
                </c:pt>
                <c:pt idx="5484">
                  <c:v>400.7</c:v>
                </c:pt>
                <c:pt idx="5485">
                  <c:v>400.7</c:v>
                </c:pt>
                <c:pt idx="5486">
                  <c:v>400.7</c:v>
                </c:pt>
                <c:pt idx="5487">
                  <c:v>400.7</c:v>
                </c:pt>
                <c:pt idx="5488">
                  <c:v>400.7</c:v>
                </c:pt>
                <c:pt idx="5489">
                  <c:v>400.7</c:v>
                </c:pt>
                <c:pt idx="5490">
                  <c:v>400.7</c:v>
                </c:pt>
                <c:pt idx="5491">
                  <c:v>400.7</c:v>
                </c:pt>
                <c:pt idx="5492">
                  <c:v>400.7</c:v>
                </c:pt>
                <c:pt idx="5493">
                  <c:v>400.6</c:v>
                </c:pt>
                <c:pt idx="5494">
                  <c:v>400.7</c:v>
                </c:pt>
                <c:pt idx="5495">
                  <c:v>400.7</c:v>
                </c:pt>
                <c:pt idx="5496">
                  <c:v>400.7</c:v>
                </c:pt>
                <c:pt idx="5497">
                  <c:v>400.6</c:v>
                </c:pt>
                <c:pt idx="5498">
                  <c:v>400.6</c:v>
                </c:pt>
                <c:pt idx="5499">
                  <c:v>400.6</c:v>
                </c:pt>
                <c:pt idx="5500">
                  <c:v>400.6</c:v>
                </c:pt>
                <c:pt idx="5501">
                  <c:v>400.6</c:v>
                </c:pt>
                <c:pt idx="5502">
                  <c:v>400.6</c:v>
                </c:pt>
                <c:pt idx="5503">
                  <c:v>400.6</c:v>
                </c:pt>
                <c:pt idx="5504">
                  <c:v>400.6</c:v>
                </c:pt>
                <c:pt idx="5505">
                  <c:v>400.6</c:v>
                </c:pt>
                <c:pt idx="5506">
                  <c:v>400.7</c:v>
                </c:pt>
                <c:pt idx="5507">
                  <c:v>400.7</c:v>
                </c:pt>
                <c:pt idx="5508">
                  <c:v>400.7</c:v>
                </c:pt>
                <c:pt idx="5509">
                  <c:v>400.7</c:v>
                </c:pt>
                <c:pt idx="5510">
                  <c:v>400.7</c:v>
                </c:pt>
                <c:pt idx="5511">
                  <c:v>400.8</c:v>
                </c:pt>
                <c:pt idx="5512">
                  <c:v>400.7</c:v>
                </c:pt>
                <c:pt idx="5513">
                  <c:v>400.7</c:v>
                </c:pt>
                <c:pt idx="5514">
                  <c:v>400.8</c:v>
                </c:pt>
                <c:pt idx="5515">
                  <c:v>400.7</c:v>
                </c:pt>
                <c:pt idx="5516">
                  <c:v>400.7</c:v>
                </c:pt>
                <c:pt idx="5517">
                  <c:v>400.8</c:v>
                </c:pt>
                <c:pt idx="5518">
                  <c:v>400.7</c:v>
                </c:pt>
                <c:pt idx="5519">
                  <c:v>400.7</c:v>
                </c:pt>
                <c:pt idx="5520">
                  <c:v>400.7</c:v>
                </c:pt>
                <c:pt idx="5521">
                  <c:v>400.7</c:v>
                </c:pt>
                <c:pt idx="5522">
                  <c:v>400.7</c:v>
                </c:pt>
                <c:pt idx="5523">
                  <c:v>400.7</c:v>
                </c:pt>
                <c:pt idx="5524">
                  <c:v>400.7</c:v>
                </c:pt>
                <c:pt idx="5525">
                  <c:v>400.7</c:v>
                </c:pt>
                <c:pt idx="5526">
                  <c:v>400.6</c:v>
                </c:pt>
                <c:pt idx="5527">
                  <c:v>400.7</c:v>
                </c:pt>
                <c:pt idx="5528">
                  <c:v>400.7</c:v>
                </c:pt>
                <c:pt idx="5529">
                  <c:v>400.7</c:v>
                </c:pt>
                <c:pt idx="5530">
                  <c:v>400.6</c:v>
                </c:pt>
                <c:pt idx="5531">
                  <c:v>400.6</c:v>
                </c:pt>
                <c:pt idx="5532">
                  <c:v>400.7</c:v>
                </c:pt>
                <c:pt idx="5533">
                  <c:v>400.7</c:v>
                </c:pt>
                <c:pt idx="5534">
                  <c:v>400.6</c:v>
                </c:pt>
                <c:pt idx="5535">
                  <c:v>400.6</c:v>
                </c:pt>
                <c:pt idx="5536">
                  <c:v>400.7</c:v>
                </c:pt>
                <c:pt idx="5537">
                  <c:v>400.7</c:v>
                </c:pt>
                <c:pt idx="5538">
                  <c:v>400.6</c:v>
                </c:pt>
                <c:pt idx="5539">
                  <c:v>400.6</c:v>
                </c:pt>
                <c:pt idx="5540">
                  <c:v>400.6</c:v>
                </c:pt>
                <c:pt idx="5541">
                  <c:v>400.6</c:v>
                </c:pt>
                <c:pt idx="5542">
                  <c:v>400.7</c:v>
                </c:pt>
                <c:pt idx="5543">
                  <c:v>400.6</c:v>
                </c:pt>
                <c:pt idx="5544">
                  <c:v>400.7</c:v>
                </c:pt>
                <c:pt idx="5545">
                  <c:v>400.7</c:v>
                </c:pt>
                <c:pt idx="5546">
                  <c:v>400.7</c:v>
                </c:pt>
                <c:pt idx="5547">
                  <c:v>400.7</c:v>
                </c:pt>
                <c:pt idx="5548">
                  <c:v>400.7</c:v>
                </c:pt>
                <c:pt idx="5549">
                  <c:v>400.7</c:v>
                </c:pt>
                <c:pt idx="5550">
                  <c:v>400.7</c:v>
                </c:pt>
                <c:pt idx="5551">
                  <c:v>400.7</c:v>
                </c:pt>
                <c:pt idx="5552">
                  <c:v>400.7</c:v>
                </c:pt>
                <c:pt idx="5553">
                  <c:v>400.7</c:v>
                </c:pt>
                <c:pt idx="5554">
                  <c:v>400.7</c:v>
                </c:pt>
                <c:pt idx="5555">
                  <c:v>400.6</c:v>
                </c:pt>
                <c:pt idx="5556">
                  <c:v>400.7</c:v>
                </c:pt>
                <c:pt idx="5557">
                  <c:v>400.7</c:v>
                </c:pt>
                <c:pt idx="5558">
                  <c:v>400.7</c:v>
                </c:pt>
                <c:pt idx="5559">
                  <c:v>400.7</c:v>
                </c:pt>
                <c:pt idx="5560">
                  <c:v>400.7</c:v>
                </c:pt>
                <c:pt idx="5561">
                  <c:v>400.7</c:v>
                </c:pt>
                <c:pt idx="5562">
                  <c:v>400.7</c:v>
                </c:pt>
                <c:pt idx="5563">
                  <c:v>400.7</c:v>
                </c:pt>
                <c:pt idx="5564">
                  <c:v>400.7</c:v>
                </c:pt>
                <c:pt idx="5565">
                  <c:v>400.7</c:v>
                </c:pt>
                <c:pt idx="5566">
                  <c:v>400.7</c:v>
                </c:pt>
                <c:pt idx="5567">
                  <c:v>400.7</c:v>
                </c:pt>
                <c:pt idx="5568">
                  <c:v>400.7</c:v>
                </c:pt>
                <c:pt idx="5569">
                  <c:v>400.7</c:v>
                </c:pt>
                <c:pt idx="5570">
                  <c:v>400.7</c:v>
                </c:pt>
                <c:pt idx="5571">
                  <c:v>400.7</c:v>
                </c:pt>
                <c:pt idx="5572">
                  <c:v>400.7</c:v>
                </c:pt>
                <c:pt idx="5573">
                  <c:v>400.7</c:v>
                </c:pt>
                <c:pt idx="5574">
                  <c:v>400.7</c:v>
                </c:pt>
                <c:pt idx="5575">
                  <c:v>400.7</c:v>
                </c:pt>
                <c:pt idx="5576">
                  <c:v>400.7</c:v>
                </c:pt>
                <c:pt idx="5577">
                  <c:v>400.7</c:v>
                </c:pt>
                <c:pt idx="5578">
                  <c:v>400.6</c:v>
                </c:pt>
                <c:pt idx="5579">
                  <c:v>400.6</c:v>
                </c:pt>
                <c:pt idx="5580">
                  <c:v>400.6</c:v>
                </c:pt>
                <c:pt idx="5581">
                  <c:v>400.7</c:v>
                </c:pt>
                <c:pt idx="5582">
                  <c:v>400.6</c:v>
                </c:pt>
                <c:pt idx="5583">
                  <c:v>400.6</c:v>
                </c:pt>
                <c:pt idx="5584">
                  <c:v>400.6</c:v>
                </c:pt>
                <c:pt idx="5585">
                  <c:v>400.6</c:v>
                </c:pt>
                <c:pt idx="5586">
                  <c:v>400.6</c:v>
                </c:pt>
                <c:pt idx="5587">
                  <c:v>400.7</c:v>
                </c:pt>
                <c:pt idx="5588">
                  <c:v>400.6</c:v>
                </c:pt>
                <c:pt idx="5589">
                  <c:v>400.7</c:v>
                </c:pt>
                <c:pt idx="5590">
                  <c:v>400.7</c:v>
                </c:pt>
                <c:pt idx="5591">
                  <c:v>400.6</c:v>
                </c:pt>
                <c:pt idx="5592">
                  <c:v>400.7</c:v>
                </c:pt>
                <c:pt idx="5593">
                  <c:v>400.7</c:v>
                </c:pt>
                <c:pt idx="5594">
                  <c:v>400.7</c:v>
                </c:pt>
                <c:pt idx="5595">
                  <c:v>400.7</c:v>
                </c:pt>
                <c:pt idx="5596">
                  <c:v>400.7</c:v>
                </c:pt>
                <c:pt idx="5597">
                  <c:v>400.7</c:v>
                </c:pt>
                <c:pt idx="5598">
                  <c:v>400.7</c:v>
                </c:pt>
                <c:pt idx="5599">
                  <c:v>400.7</c:v>
                </c:pt>
                <c:pt idx="5600">
                  <c:v>400.7</c:v>
                </c:pt>
                <c:pt idx="5601">
                  <c:v>400.7</c:v>
                </c:pt>
                <c:pt idx="5602">
                  <c:v>400.7</c:v>
                </c:pt>
                <c:pt idx="5603">
                  <c:v>400.7</c:v>
                </c:pt>
                <c:pt idx="5604">
                  <c:v>400.7</c:v>
                </c:pt>
                <c:pt idx="5605">
                  <c:v>400.7</c:v>
                </c:pt>
                <c:pt idx="5606">
                  <c:v>400.7</c:v>
                </c:pt>
                <c:pt idx="5607">
                  <c:v>400.7</c:v>
                </c:pt>
                <c:pt idx="5608">
                  <c:v>400.7</c:v>
                </c:pt>
                <c:pt idx="5609">
                  <c:v>400.7</c:v>
                </c:pt>
                <c:pt idx="5610">
                  <c:v>400.7</c:v>
                </c:pt>
                <c:pt idx="5611">
                  <c:v>400.7</c:v>
                </c:pt>
                <c:pt idx="5612">
                  <c:v>400.7</c:v>
                </c:pt>
                <c:pt idx="5613">
                  <c:v>400.7</c:v>
                </c:pt>
                <c:pt idx="5614">
                  <c:v>400.7</c:v>
                </c:pt>
                <c:pt idx="5615">
                  <c:v>400.7</c:v>
                </c:pt>
                <c:pt idx="5616">
                  <c:v>400.7</c:v>
                </c:pt>
                <c:pt idx="5617">
                  <c:v>400.7</c:v>
                </c:pt>
                <c:pt idx="5618">
                  <c:v>400.7</c:v>
                </c:pt>
                <c:pt idx="5619">
                  <c:v>400.7</c:v>
                </c:pt>
                <c:pt idx="5620">
                  <c:v>400.7</c:v>
                </c:pt>
                <c:pt idx="5621">
                  <c:v>400.7</c:v>
                </c:pt>
                <c:pt idx="5622">
                  <c:v>400.7</c:v>
                </c:pt>
                <c:pt idx="5623">
                  <c:v>400.7</c:v>
                </c:pt>
                <c:pt idx="5624">
                  <c:v>400.6</c:v>
                </c:pt>
                <c:pt idx="5625">
                  <c:v>400.7</c:v>
                </c:pt>
                <c:pt idx="5626">
                  <c:v>400.7</c:v>
                </c:pt>
                <c:pt idx="5627">
                  <c:v>400.7</c:v>
                </c:pt>
                <c:pt idx="5628">
                  <c:v>400.7</c:v>
                </c:pt>
                <c:pt idx="5629">
                  <c:v>400.6</c:v>
                </c:pt>
                <c:pt idx="5630">
                  <c:v>400.7</c:v>
                </c:pt>
                <c:pt idx="5631">
                  <c:v>400.7</c:v>
                </c:pt>
                <c:pt idx="5632">
                  <c:v>400.7</c:v>
                </c:pt>
                <c:pt idx="5633">
                  <c:v>400.7</c:v>
                </c:pt>
                <c:pt idx="5634">
                  <c:v>400.7</c:v>
                </c:pt>
                <c:pt idx="5635">
                  <c:v>400.7</c:v>
                </c:pt>
                <c:pt idx="5636">
                  <c:v>400.7</c:v>
                </c:pt>
                <c:pt idx="5637">
                  <c:v>400.7</c:v>
                </c:pt>
                <c:pt idx="5638">
                  <c:v>400.7</c:v>
                </c:pt>
                <c:pt idx="5639">
                  <c:v>400.7</c:v>
                </c:pt>
                <c:pt idx="5640">
                  <c:v>400.7</c:v>
                </c:pt>
                <c:pt idx="5641">
                  <c:v>400.7</c:v>
                </c:pt>
                <c:pt idx="5642">
                  <c:v>400.7</c:v>
                </c:pt>
                <c:pt idx="5643">
                  <c:v>400.7</c:v>
                </c:pt>
                <c:pt idx="5644">
                  <c:v>400.7</c:v>
                </c:pt>
                <c:pt idx="5645">
                  <c:v>400.7</c:v>
                </c:pt>
                <c:pt idx="5646">
                  <c:v>400.7</c:v>
                </c:pt>
                <c:pt idx="5647">
                  <c:v>400.7</c:v>
                </c:pt>
                <c:pt idx="5648">
                  <c:v>400.7</c:v>
                </c:pt>
                <c:pt idx="5649">
                  <c:v>400.7</c:v>
                </c:pt>
                <c:pt idx="5650">
                  <c:v>400.7</c:v>
                </c:pt>
                <c:pt idx="5651">
                  <c:v>400.7</c:v>
                </c:pt>
                <c:pt idx="5652">
                  <c:v>400.7</c:v>
                </c:pt>
                <c:pt idx="5653">
                  <c:v>400.7</c:v>
                </c:pt>
                <c:pt idx="5654">
                  <c:v>400.7</c:v>
                </c:pt>
                <c:pt idx="5655">
                  <c:v>400.6</c:v>
                </c:pt>
                <c:pt idx="5656">
                  <c:v>400.6</c:v>
                </c:pt>
                <c:pt idx="5657">
                  <c:v>400.6</c:v>
                </c:pt>
                <c:pt idx="5658">
                  <c:v>400.7</c:v>
                </c:pt>
                <c:pt idx="5659">
                  <c:v>400.6</c:v>
                </c:pt>
                <c:pt idx="5660">
                  <c:v>400.6</c:v>
                </c:pt>
                <c:pt idx="5661">
                  <c:v>400.6</c:v>
                </c:pt>
                <c:pt idx="5662">
                  <c:v>400.6</c:v>
                </c:pt>
                <c:pt idx="5663">
                  <c:v>400.7</c:v>
                </c:pt>
                <c:pt idx="5664">
                  <c:v>400.7</c:v>
                </c:pt>
                <c:pt idx="5665">
                  <c:v>400.6</c:v>
                </c:pt>
                <c:pt idx="5666">
                  <c:v>400.6</c:v>
                </c:pt>
                <c:pt idx="5667">
                  <c:v>400.7</c:v>
                </c:pt>
                <c:pt idx="5668">
                  <c:v>400.7</c:v>
                </c:pt>
                <c:pt idx="5669">
                  <c:v>400.7</c:v>
                </c:pt>
                <c:pt idx="5670">
                  <c:v>400.7</c:v>
                </c:pt>
                <c:pt idx="5671">
                  <c:v>400.7</c:v>
                </c:pt>
                <c:pt idx="5672">
                  <c:v>400.7</c:v>
                </c:pt>
                <c:pt idx="5673">
                  <c:v>400.6</c:v>
                </c:pt>
                <c:pt idx="5674">
                  <c:v>400.7</c:v>
                </c:pt>
                <c:pt idx="5675">
                  <c:v>400.7</c:v>
                </c:pt>
                <c:pt idx="5676">
                  <c:v>400.7</c:v>
                </c:pt>
                <c:pt idx="5677">
                  <c:v>400.7</c:v>
                </c:pt>
                <c:pt idx="5678">
                  <c:v>400.7</c:v>
                </c:pt>
                <c:pt idx="5679">
                  <c:v>400.7</c:v>
                </c:pt>
                <c:pt idx="5680">
                  <c:v>400.7</c:v>
                </c:pt>
                <c:pt idx="5681">
                  <c:v>400.7</c:v>
                </c:pt>
                <c:pt idx="5682">
                  <c:v>400.7</c:v>
                </c:pt>
                <c:pt idx="5683">
                  <c:v>400.7</c:v>
                </c:pt>
                <c:pt idx="5684">
                  <c:v>400.7</c:v>
                </c:pt>
                <c:pt idx="5685">
                  <c:v>400.7</c:v>
                </c:pt>
                <c:pt idx="5686">
                  <c:v>400.7</c:v>
                </c:pt>
                <c:pt idx="5687">
                  <c:v>400.7</c:v>
                </c:pt>
                <c:pt idx="5688">
                  <c:v>400.7</c:v>
                </c:pt>
                <c:pt idx="5689">
                  <c:v>400.7</c:v>
                </c:pt>
                <c:pt idx="5690">
                  <c:v>400.7</c:v>
                </c:pt>
                <c:pt idx="5691">
                  <c:v>400.7</c:v>
                </c:pt>
                <c:pt idx="5692">
                  <c:v>400.6</c:v>
                </c:pt>
                <c:pt idx="5693">
                  <c:v>400.7</c:v>
                </c:pt>
                <c:pt idx="5694">
                  <c:v>400.7</c:v>
                </c:pt>
                <c:pt idx="5695">
                  <c:v>400.7</c:v>
                </c:pt>
                <c:pt idx="5696">
                  <c:v>400.7</c:v>
                </c:pt>
                <c:pt idx="5697">
                  <c:v>400.7</c:v>
                </c:pt>
                <c:pt idx="5698">
                  <c:v>400.7</c:v>
                </c:pt>
                <c:pt idx="5699">
                  <c:v>400.7</c:v>
                </c:pt>
                <c:pt idx="5700">
                  <c:v>400.6</c:v>
                </c:pt>
                <c:pt idx="5701">
                  <c:v>400.7</c:v>
                </c:pt>
                <c:pt idx="5702">
                  <c:v>400.6</c:v>
                </c:pt>
                <c:pt idx="5703">
                  <c:v>400.6</c:v>
                </c:pt>
                <c:pt idx="5704">
                  <c:v>400.7</c:v>
                </c:pt>
                <c:pt idx="5705">
                  <c:v>400.6</c:v>
                </c:pt>
                <c:pt idx="5706">
                  <c:v>400.7</c:v>
                </c:pt>
                <c:pt idx="5707">
                  <c:v>400.7</c:v>
                </c:pt>
                <c:pt idx="5708">
                  <c:v>400.7</c:v>
                </c:pt>
                <c:pt idx="5709">
                  <c:v>400.6</c:v>
                </c:pt>
                <c:pt idx="5710">
                  <c:v>400.6</c:v>
                </c:pt>
                <c:pt idx="5711">
                  <c:v>400.7</c:v>
                </c:pt>
                <c:pt idx="5712">
                  <c:v>400.7</c:v>
                </c:pt>
                <c:pt idx="5713">
                  <c:v>400.7</c:v>
                </c:pt>
                <c:pt idx="5714">
                  <c:v>400.7</c:v>
                </c:pt>
                <c:pt idx="5715">
                  <c:v>400.6</c:v>
                </c:pt>
                <c:pt idx="5716">
                  <c:v>400.7</c:v>
                </c:pt>
                <c:pt idx="5717">
                  <c:v>400.7</c:v>
                </c:pt>
                <c:pt idx="5718">
                  <c:v>400.7</c:v>
                </c:pt>
                <c:pt idx="5719">
                  <c:v>400.7</c:v>
                </c:pt>
                <c:pt idx="5720">
                  <c:v>400.7</c:v>
                </c:pt>
                <c:pt idx="5721">
                  <c:v>400.7</c:v>
                </c:pt>
                <c:pt idx="5722">
                  <c:v>400.7</c:v>
                </c:pt>
                <c:pt idx="5723">
                  <c:v>400.7</c:v>
                </c:pt>
                <c:pt idx="5724">
                  <c:v>400.7</c:v>
                </c:pt>
                <c:pt idx="5725">
                  <c:v>400.7</c:v>
                </c:pt>
                <c:pt idx="5726">
                  <c:v>400.7</c:v>
                </c:pt>
                <c:pt idx="5727">
                  <c:v>400.7</c:v>
                </c:pt>
                <c:pt idx="5728">
                  <c:v>400.7</c:v>
                </c:pt>
                <c:pt idx="5729">
                  <c:v>400.7</c:v>
                </c:pt>
                <c:pt idx="5730">
                  <c:v>400.7</c:v>
                </c:pt>
                <c:pt idx="5731">
                  <c:v>400.7</c:v>
                </c:pt>
                <c:pt idx="5732">
                  <c:v>400.7</c:v>
                </c:pt>
                <c:pt idx="5733">
                  <c:v>400.7</c:v>
                </c:pt>
                <c:pt idx="5734">
                  <c:v>400.6</c:v>
                </c:pt>
                <c:pt idx="5735">
                  <c:v>400.7</c:v>
                </c:pt>
                <c:pt idx="5736">
                  <c:v>400.7</c:v>
                </c:pt>
                <c:pt idx="5737">
                  <c:v>400.7</c:v>
                </c:pt>
                <c:pt idx="5738">
                  <c:v>400.7</c:v>
                </c:pt>
                <c:pt idx="5739">
                  <c:v>400.6</c:v>
                </c:pt>
                <c:pt idx="5740">
                  <c:v>400.6</c:v>
                </c:pt>
                <c:pt idx="5741">
                  <c:v>400.6</c:v>
                </c:pt>
                <c:pt idx="5742">
                  <c:v>400.6</c:v>
                </c:pt>
                <c:pt idx="5743">
                  <c:v>400.6</c:v>
                </c:pt>
                <c:pt idx="5744">
                  <c:v>400.6</c:v>
                </c:pt>
                <c:pt idx="5745">
                  <c:v>400.6</c:v>
                </c:pt>
                <c:pt idx="5746">
                  <c:v>400.6</c:v>
                </c:pt>
                <c:pt idx="5747">
                  <c:v>400.6</c:v>
                </c:pt>
                <c:pt idx="5748">
                  <c:v>400.7</c:v>
                </c:pt>
                <c:pt idx="5749">
                  <c:v>400.6</c:v>
                </c:pt>
                <c:pt idx="5750">
                  <c:v>400.7</c:v>
                </c:pt>
                <c:pt idx="5751">
                  <c:v>400.7</c:v>
                </c:pt>
                <c:pt idx="5752">
                  <c:v>400.6</c:v>
                </c:pt>
                <c:pt idx="5753">
                  <c:v>400.7</c:v>
                </c:pt>
                <c:pt idx="5754">
                  <c:v>400.7</c:v>
                </c:pt>
                <c:pt idx="5755">
                  <c:v>400.7</c:v>
                </c:pt>
                <c:pt idx="5756">
                  <c:v>400.6</c:v>
                </c:pt>
                <c:pt idx="5757">
                  <c:v>400.6</c:v>
                </c:pt>
                <c:pt idx="5758">
                  <c:v>400.6</c:v>
                </c:pt>
                <c:pt idx="5759">
                  <c:v>400.6</c:v>
                </c:pt>
                <c:pt idx="5760">
                  <c:v>400.7</c:v>
                </c:pt>
                <c:pt idx="5761">
                  <c:v>400.7</c:v>
                </c:pt>
                <c:pt idx="5762">
                  <c:v>400.7</c:v>
                </c:pt>
                <c:pt idx="5763">
                  <c:v>400.7</c:v>
                </c:pt>
                <c:pt idx="5764">
                  <c:v>400.8</c:v>
                </c:pt>
                <c:pt idx="5765">
                  <c:v>400.7</c:v>
                </c:pt>
                <c:pt idx="5766">
                  <c:v>400.7</c:v>
                </c:pt>
                <c:pt idx="5767">
                  <c:v>400.7</c:v>
                </c:pt>
                <c:pt idx="5768">
                  <c:v>400.8</c:v>
                </c:pt>
                <c:pt idx="5769">
                  <c:v>400.7</c:v>
                </c:pt>
                <c:pt idx="5770">
                  <c:v>400.7</c:v>
                </c:pt>
                <c:pt idx="5771">
                  <c:v>400.7</c:v>
                </c:pt>
                <c:pt idx="5772">
                  <c:v>400.7</c:v>
                </c:pt>
                <c:pt idx="5773">
                  <c:v>400.7</c:v>
                </c:pt>
                <c:pt idx="5774">
                  <c:v>400.6</c:v>
                </c:pt>
                <c:pt idx="5775">
                  <c:v>400.6</c:v>
                </c:pt>
                <c:pt idx="5776">
                  <c:v>400.6</c:v>
                </c:pt>
                <c:pt idx="5777">
                  <c:v>400.6</c:v>
                </c:pt>
                <c:pt idx="5778">
                  <c:v>400.6</c:v>
                </c:pt>
                <c:pt idx="5779">
                  <c:v>400.6</c:v>
                </c:pt>
                <c:pt idx="5780">
                  <c:v>400.6</c:v>
                </c:pt>
                <c:pt idx="5781">
                  <c:v>400.6</c:v>
                </c:pt>
                <c:pt idx="5782">
                  <c:v>400.6</c:v>
                </c:pt>
                <c:pt idx="5783">
                  <c:v>400.6</c:v>
                </c:pt>
                <c:pt idx="5784">
                  <c:v>400.6</c:v>
                </c:pt>
                <c:pt idx="5785">
                  <c:v>400.7</c:v>
                </c:pt>
                <c:pt idx="5786">
                  <c:v>400.7</c:v>
                </c:pt>
                <c:pt idx="5787">
                  <c:v>400.7</c:v>
                </c:pt>
                <c:pt idx="5788">
                  <c:v>400.6</c:v>
                </c:pt>
                <c:pt idx="5789">
                  <c:v>400.7</c:v>
                </c:pt>
                <c:pt idx="5790">
                  <c:v>400.7</c:v>
                </c:pt>
                <c:pt idx="5791">
                  <c:v>400.7</c:v>
                </c:pt>
                <c:pt idx="5792">
                  <c:v>400.7</c:v>
                </c:pt>
                <c:pt idx="5793">
                  <c:v>400.7</c:v>
                </c:pt>
                <c:pt idx="5794">
                  <c:v>400.7</c:v>
                </c:pt>
                <c:pt idx="5795">
                  <c:v>400.7</c:v>
                </c:pt>
                <c:pt idx="5796">
                  <c:v>400.7</c:v>
                </c:pt>
                <c:pt idx="5797">
                  <c:v>400.7</c:v>
                </c:pt>
                <c:pt idx="5798">
                  <c:v>400.7</c:v>
                </c:pt>
                <c:pt idx="5799">
                  <c:v>400.7</c:v>
                </c:pt>
                <c:pt idx="5800">
                  <c:v>400.7</c:v>
                </c:pt>
                <c:pt idx="5801">
                  <c:v>400.7</c:v>
                </c:pt>
                <c:pt idx="5802">
                  <c:v>400.7</c:v>
                </c:pt>
                <c:pt idx="5803">
                  <c:v>400.7</c:v>
                </c:pt>
                <c:pt idx="5804">
                  <c:v>400.7</c:v>
                </c:pt>
                <c:pt idx="5805">
                  <c:v>400.7</c:v>
                </c:pt>
                <c:pt idx="5806">
                  <c:v>400.8</c:v>
                </c:pt>
                <c:pt idx="5807">
                  <c:v>400.7</c:v>
                </c:pt>
                <c:pt idx="5808">
                  <c:v>400.7</c:v>
                </c:pt>
                <c:pt idx="5809">
                  <c:v>400.7</c:v>
                </c:pt>
                <c:pt idx="5810">
                  <c:v>400.7</c:v>
                </c:pt>
                <c:pt idx="5811">
                  <c:v>400.7</c:v>
                </c:pt>
                <c:pt idx="5812">
                  <c:v>400.7</c:v>
                </c:pt>
                <c:pt idx="5813">
                  <c:v>400.7</c:v>
                </c:pt>
                <c:pt idx="5814">
                  <c:v>400.6</c:v>
                </c:pt>
                <c:pt idx="5815">
                  <c:v>400.7</c:v>
                </c:pt>
                <c:pt idx="5816">
                  <c:v>400.6</c:v>
                </c:pt>
                <c:pt idx="5817">
                  <c:v>400.7</c:v>
                </c:pt>
                <c:pt idx="5818">
                  <c:v>400.7</c:v>
                </c:pt>
                <c:pt idx="5819">
                  <c:v>400.6</c:v>
                </c:pt>
                <c:pt idx="5820">
                  <c:v>400.7</c:v>
                </c:pt>
                <c:pt idx="5821">
                  <c:v>400.6</c:v>
                </c:pt>
                <c:pt idx="5822">
                  <c:v>400.7</c:v>
                </c:pt>
                <c:pt idx="5823">
                  <c:v>400.7</c:v>
                </c:pt>
                <c:pt idx="5824">
                  <c:v>400.6</c:v>
                </c:pt>
                <c:pt idx="5825">
                  <c:v>400.7</c:v>
                </c:pt>
                <c:pt idx="5826">
                  <c:v>400.7</c:v>
                </c:pt>
                <c:pt idx="5827">
                  <c:v>400.7</c:v>
                </c:pt>
                <c:pt idx="5828">
                  <c:v>400.7</c:v>
                </c:pt>
                <c:pt idx="5829">
                  <c:v>400.7</c:v>
                </c:pt>
                <c:pt idx="5830">
                  <c:v>400.7</c:v>
                </c:pt>
                <c:pt idx="5831">
                  <c:v>400.7</c:v>
                </c:pt>
                <c:pt idx="5832">
                  <c:v>400.7</c:v>
                </c:pt>
                <c:pt idx="5833">
                  <c:v>400.6</c:v>
                </c:pt>
                <c:pt idx="5834">
                  <c:v>400.7</c:v>
                </c:pt>
                <c:pt idx="5835">
                  <c:v>400.7</c:v>
                </c:pt>
                <c:pt idx="5836">
                  <c:v>400.7</c:v>
                </c:pt>
                <c:pt idx="5837">
                  <c:v>400.7</c:v>
                </c:pt>
                <c:pt idx="5838">
                  <c:v>400.7</c:v>
                </c:pt>
                <c:pt idx="5839">
                  <c:v>400.7</c:v>
                </c:pt>
                <c:pt idx="5840">
                  <c:v>400.7</c:v>
                </c:pt>
                <c:pt idx="5841">
                  <c:v>400.7</c:v>
                </c:pt>
                <c:pt idx="5842">
                  <c:v>400.7</c:v>
                </c:pt>
                <c:pt idx="5843">
                  <c:v>400.7</c:v>
                </c:pt>
                <c:pt idx="5844">
                  <c:v>400.7</c:v>
                </c:pt>
                <c:pt idx="5845">
                  <c:v>400.7</c:v>
                </c:pt>
                <c:pt idx="5846">
                  <c:v>400.7</c:v>
                </c:pt>
                <c:pt idx="5847">
                  <c:v>400.7</c:v>
                </c:pt>
                <c:pt idx="5848">
                  <c:v>400.7</c:v>
                </c:pt>
                <c:pt idx="5849">
                  <c:v>400.8</c:v>
                </c:pt>
                <c:pt idx="5850">
                  <c:v>400.7</c:v>
                </c:pt>
                <c:pt idx="5851">
                  <c:v>400.7</c:v>
                </c:pt>
                <c:pt idx="5852">
                  <c:v>400.7</c:v>
                </c:pt>
                <c:pt idx="5853">
                  <c:v>400.7</c:v>
                </c:pt>
                <c:pt idx="5854">
                  <c:v>400.7</c:v>
                </c:pt>
                <c:pt idx="5855">
                  <c:v>400.7</c:v>
                </c:pt>
                <c:pt idx="5856">
                  <c:v>400.7</c:v>
                </c:pt>
                <c:pt idx="5857">
                  <c:v>400.7</c:v>
                </c:pt>
                <c:pt idx="5858">
                  <c:v>400.7</c:v>
                </c:pt>
                <c:pt idx="5859">
                  <c:v>400.6</c:v>
                </c:pt>
                <c:pt idx="5860">
                  <c:v>400.6</c:v>
                </c:pt>
                <c:pt idx="5861">
                  <c:v>400.7</c:v>
                </c:pt>
                <c:pt idx="5862">
                  <c:v>400.7</c:v>
                </c:pt>
                <c:pt idx="5863">
                  <c:v>400.6</c:v>
                </c:pt>
                <c:pt idx="5864">
                  <c:v>400.6</c:v>
                </c:pt>
                <c:pt idx="5865">
                  <c:v>400.6</c:v>
                </c:pt>
                <c:pt idx="5866">
                  <c:v>400.6</c:v>
                </c:pt>
                <c:pt idx="5867">
                  <c:v>400.7</c:v>
                </c:pt>
                <c:pt idx="5868">
                  <c:v>400.6</c:v>
                </c:pt>
                <c:pt idx="5869">
                  <c:v>400.7</c:v>
                </c:pt>
                <c:pt idx="5870">
                  <c:v>400.7</c:v>
                </c:pt>
                <c:pt idx="5871">
                  <c:v>400.7</c:v>
                </c:pt>
                <c:pt idx="5872">
                  <c:v>400.7</c:v>
                </c:pt>
                <c:pt idx="5873">
                  <c:v>400.7</c:v>
                </c:pt>
                <c:pt idx="5874">
                  <c:v>400.7</c:v>
                </c:pt>
                <c:pt idx="5875">
                  <c:v>400.7</c:v>
                </c:pt>
                <c:pt idx="5876">
                  <c:v>400.7</c:v>
                </c:pt>
                <c:pt idx="5877">
                  <c:v>400.6</c:v>
                </c:pt>
                <c:pt idx="5878">
                  <c:v>400.7</c:v>
                </c:pt>
                <c:pt idx="5879">
                  <c:v>400.7</c:v>
                </c:pt>
                <c:pt idx="5880">
                  <c:v>400.6</c:v>
                </c:pt>
                <c:pt idx="5881">
                  <c:v>400.7</c:v>
                </c:pt>
                <c:pt idx="5882">
                  <c:v>400.7</c:v>
                </c:pt>
                <c:pt idx="5883">
                  <c:v>400.7</c:v>
                </c:pt>
                <c:pt idx="5884">
                  <c:v>400.7</c:v>
                </c:pt>
                <c:pt idx="5885">
                  <c:v>400.8</c:v>
                </c:pt>
                <c:pt idx="5886">
                  <c:v>400.7</c:v>
                </c:pt>
                <c:pt idx="5887">
                  <c:v>400.7</c:v>
                </c:pt>
                <c:pt idx="5888">
                  <c:v>400.7</c:v>
                </c:pt>
                <c:pt idx="5889">
                  <c:v>400.7</c:v>
                </c:pt>
                <c:pt idx="5890">
                  <c:v>400.7</c:v>
                </c:pt>
                <c:pt idx="5891">
                  <c:v>400.7</c:v>
                </c:pt>
                <c:pt idx="5892">
                  <c:v>400.7</c:v>
                </c:pt>
                <c:pt idx="5893">
                  <c:v>400.7</c:v>
                </c:pt>
                <c:pt idx="5894">
                  <c:v>400.7</c:v>
                </c:pt>
                <c:pt idx="5895">
                  <c:v>400.6</c:v>
                </c:pt>
                <c:pt idx="5896">
                  <c:v>400.6</c:v>
                </c:pt>
                <c:pt idx="5897">
                  <c:v>400.6</c:v>
                </c:pt>
                <c:pt idx="5898">
                  <c:v>400.6</c:v>
                </c:pt>
                <c:pt idx="5899">
                  <c:v>400.6</c:v>
                </c:pt>
                <c:pt idx="5900">
                  <c:v>400.6</c:v>
                </c:pt>
                <c:pt idx="5901">
                  <c:v>400.6</c:v>
                </c:pt>
                <c:pt idx="5902">
                  <c:v>400.6</c:v>
                </c:pt>
                <c:pt idx="5903">
                  <c:v>400.6</c:v>
                </c:pt>
                <c:pt idx="5904">
                  <c:v>400.7</c:v>
                </c:pt>
                <c:pt idx="5905">
                  <c:v>400.7</c:v>
                </c:pt>
                <c:pt idx="5906">
                  <c:v>400.7</c:v>
                </c:pt>
                <c:pt idx="5907">
                  <c:v>400.7</c:v>
                </c:pt>
                <c:pt idx="5908">
                  <c:v>400.6</c:v>
                </c:pt>
                <c:pt idx="5909">
                  <c:v>400.7</c:v>
                </c:pt>
                <c:pt idx="5910">
                  <c:v>400.7</c:v>
                </c:pt>
                <c:pt idx="5911">
                  <c:v>400.7</c:v>
                </c:pt>
                <c:pt idx="5912">
                  <c:v>400.7</c:v>
                </c:pt>
                <c:pt idx="5913">
                  <c:v>400.7</c:v>
                </c:pt>
                <c:pt idx="5914">
                  <c:v>400.7</c:v>
                </c:pt>
                <c:pt idx="5915">
                  <c:v>400.6</c:v>
                </c:pt>
                <c:pt idx="5916">
                  <c:v>400.7</c:v>
                </c:pt>
                <c:pt idx="5917">
                  <c:v>400.7</c:v>
                </c:pt>
                <c:pt idx="5918">
                  <c:v>400.7</c:v>
                </c:pt>
                <c:pt idx="5919">
                  <c:v>400.7</c:v>
                </c:pt>
                <c:pt idx="5920">
                  <c:v>400.6</c:v>
                </c:pt>
                <c:pt idx="5921">
                  <c:v>400.7</c:v>
                </c:pt>
                <c:pt idx="5922">
                  <c:v>400.7</c:v>
                </c:pt>
                <c:pt idx="5923">
                  <c:v>400.7</c:v>
                </c:pt>
                <c:pt idx="5924">
                  <c:v>400.7</c:v>
                </c:pt>
                <c:pt idx="5925">
                  <c:v>400.7</c:v>
                </c:pt>
                <c:pt idx="5926">
                  <c:v>400.8</c:v>
                </c:pt>
                <c:pt idx="5927">
                  <c:v>400.7</c:v>
                </c:pt>
                <c:pt idx="5928">
                  <c:v>400.7</c:v>
                </c:pt>
                <c:pt idx="5929">
                  <c:v>400.7</c:v>
                </c:pt>
                <c:pt idx="5930">
                  <c:v>400.7</c:v>
                </c:pt>
                <c:pt idx="5931">
                  <c:v>400.7</c:v>
                </c:pt>
                <c:pt idx="5932">
                  <c:v>400.7</c:v>
                </c:pt>
                <c:pt idx="5933">
                  <c:v>400.7</c:v>
                </c:pt>
                <c:pt idx="5934">
                  <c:v>400.7</c:v>
                </c:pt>
                <c:pt idx="5935">
                  <c:v>400.7</c:v>
                </c:pt>
                <c:pt idx="5936">
                  <c:v>400.7</c:v>
                </c:pt>
                <c:pt idx="5937">
                  <c:v>400.7</c:v>
                </c:pt>
                <c:pt idx="5938">
                  <c:v>400.6</c:v>
                </c:pt>
                <c:pt idx="5939">
                  <c:v>400.7</c:v>
                </c:pt>
                <c:pt idx="5940">
                  <c:v>400.6</c:v>
                </c:pt>
                <c:pt idx="5941">
                  <c:v>400.6</c:v>
                </c:pt>
                <c:pt idx="5942">
                  <c:v>400.6</c:v>
                </c:pt>
                <c:pt idx="5943">
                  <c:v>400.7</c:v>
                </c:pt>
                <c:pt idx="5944">
                  <c:v>400.7</c:v>
                </c:pt>
                <c:pt idx="5945">
                  <c:v>400.7</c:v>
                </c:pt>
                <c:pt idx="5946">
                  <c:v>400.7</c:v>
                </c:pt>
                <c:pt idx="5947">
                  <c:v>400.7</c:v>
                </c:pt>
                <c:pt idx="5948">
                  <c:v>400.6</c:v>
                </c:pt>
                <c:pt idx="5949">
                  <c:v>400.6</c:v>
                </c:pt>
                <c:pt idx="5950">
                  <c:v>400.7</c:v>
                </c:pt>
                <c:pt idx="5951">
                  <c:v>400.7</c:v>
                </c:pt>
                <c:pt idx="5952">
                  <c:v>400.6</c:v>
                </c:pt>
                <c:pt idx="5953">
                  <c:v>400.6</c:v>
                </c:pt>
                <c:pt idx="5954">
                  <c:v>400.7</c:v>
                </c:pt>
                <c:pt idx="5955">
                  <c:v>400.7</c:v>
                </c:pt>
                <c:pt idx="5956">
                  <c:v>400.6</c:v>
                </c:pt>
                <c:pt idx="5957">
                  <c:v>400.6</c:v>
                </c:pt>
                <c:pt idx="5958">
                  <c:v>400.7</c:v>
                </c:pt>
                <c:pt idx="5959">
                  <c:v>400.7</c:v>
                </c:pt>
                <c:pt idx="5960">
                  <c:v>400.6</c:v>
                </c:pt>
                <c:pt idx="5961">
                  <c:v>400.7</c:v>
                </c:pt>
                <c:pt idx="5962">
                  <c:v>400.6</c:v>
                </c:pt>
                <c:pt idx="5963">
                  <c:v>400.7</c:v>
                </c:pt>
                <c:pt idx="5964">
                  <c:v>400.7</c:v>
                </c:pt>
                <c:pt idx="5965">
                  <c:v>400.7</c:v>
                </c:pt>
                <c:pt idx="5966">
                  <c:v>400.7</c:v>
                </c:pt>
                <c:pt idx="5967">
                  <c:v>400.7</c:v>
                </c:pt>
                <c:pt idx="5968">
                  <c:v>400.7</c:v>
                </c:pt>
                <c:pt idx="5969">
                  <c:v>400.7</c:v>
                </c:pt>
                <c:pt idx="5970">
                  <c:v>400.7</c:v>
                </c:pt>
                <c:pt idx="5971">
                  <c:v>400.7</c:v>
                </c:pt>
                <c:pt idx="5972">
                  <c:v>400.7</c:v>
                </c:pt>
                <c:pt idx="5973">
                  <c:v>400.7</c:v>
                </c:pt>
                <c:pt idx="5974">
                  <c:v>400.7</c:v>
                </c:pt>
                <c:pt idx="5975">
                  <c:v>400.7</c:v>
                </c:pt>
                <c:pt idx="5976">
                  <c:v>400.7</c:v>
                </c:pt>
                <c:pt idx="5977">
                  <c:v>400.7</c:v>
                </c:pt>
                <c:pt idx="5978">
                  <c:v>400.7</c:v>
                </c:pt>
                <c:pt idx="5979">
                  <c:v>400.7</c:v>
                </c:pt>
                <c:pt idx="5980">
                  <c:v>400.7</c:v>
                </c:pt>
                <c:pt idx="5981">
                  <c:v>400.7</c:v>
                </c:pt>
                <c:pt idx="5982">
                  <c:v>400.7</c:v>
                </c:pt>
                <c:pt idx="5983">
                  <c:v>400.7</c:v>
                </c:pt>
                <c:pt idx="5984">
                  <c:v>400.7</c:v>
                </c:pt>
                <c:pt idx="5985">
                  <c:v>400.6</c:v>
                </c:pt>
                <c:pt idx="5986">
                  <c:v>400.6</c:v>
                </c:pt>
                <c:pt idx="5987">
                  <c:v>400.7</c:v>
                </c:pt>
                <c:pt idx="5988">
                  <c:v>400.7</c:v>
                </c:pt>
                <c:pt idx="5989">
                  <c:v>400.7</c:v>
                </c:pt>
                <c:pt idx="5990">
                  <c:v>400.7</c:v>
                </c:pt>
                <c:pt idx="5991">
                  <c:v>400.7</c:v>
                </c:pt>
                <c:pt idx="5992">
                  <c:v>400.7</c:v>
                </c:pt>
                <c:pt idx="5993">
                  <c:v>400.7</c:v>
                </c:pt>
                <c:pt idx="5994">
                  <c:v>400.7</c:v>
                </c:pt>
                <c:pt idx="5995">
                  <c:v>400.7</c:v>
                </c:pt>
                <c:pt idx="5996">
                  <c:v>400.7</c:v>
                </c:pt>
                <c:pt idx="5997">
                  <c:v>400.7</c:v>
                </c:pt>
                <c:pt idx="5998">
                  <c:v>400.7</c:v>
                </c:pt>
                <c:pt idx="5999">
                  <c:v>400.7</c:v>
                </c:pt>
                <c:pt idx="6000">
                  <c:v>400.7</c:v>
                </c:pt>
                <c:pt idx="6001">
                  <c:v>400.7</c:v>
                </c:pt>
                <c:pt idx="6002">
                  <c:v>400.7</c:v>
                </c:pt>
                <c:pt idx="6003">
                  <c:v>400.7</c:v>
                </c:pt>
                <c:pt idx="6004">
                  <c:v>400.7</c:v>
                </c:pt>
                <c:pt idx="6005">
                  <c:v>400.6</c:v>
                </c:pt>
                <c:pt idx="6006">
                  <c:v>400.7</c:v>
                </c:pt>
                <c:pt idx="6007">
                  <c:v>400.7</c:v>
                </c:pt>
                <c:pt idx="6008">
                  <c:v>400.7</c:v>
                </c:pt>
                <c:pt idx="6009">
                  <c:v>400.7</c:v>
                </c:pt>
                <c:pt idx="6010">
                  <c:v>400.7</c:v>
                </c:pt>
                <c:pt idx="6011">
                  <c:v>400.7</c:v>
                </c:pt>
                <c:pt idx="6012">
                  <c:v>400.7</c:v>
                </c:pt>
                <c:pt idx="6013">
                  <c:v>400.7</c:v>
                </c:pt>
                <c:pt idx="6014">
                  <c:v>400.7</c:v>
                </c:pt>
                <c:pt idx="6015">
                  <c:v>400.7</c:v>
                </c:pt>
                <c:pt idx="6016">
                  <c:v>400.7</c:v>
                </c:pt>
                <c:pt idx="6017">
                  <c:v>400.7</c:v>
                </c:pt>
                <c:pt idx="6018">
                  <c:v>400.7</c:v>
                </c:pt>
                <c:pt idx="6019">
                  <c:v>400.6</c:v>
                </c:pt>
                <c:pt idx="6020">
                  <c:v>400.7</c:v>
                </c:pt>
                <c:pt idx="6021">
                  <c:v>400.7</c:v>
                </c:pt>
                <c:pt idx="6022">
                  <c:v>400.7</c:v>
                </c:pt>
                <c:pt idx="6023">
                  <c:v>400.6</c:v>
                </c:pt>
                <c:pt idx="6024">
                  <c:v>400.6</c:v>
                </c:pt>
                <c:pt idx="6025">
                  <c:v>400.7</c:v>
                </c:pt>
                <c:pt idx="6026">
                  <c:v>400.6</c:v>
                </c:pt>
                <c:pt idx="6027">
                  <c:v>400.7</c:v>
                </c:pt>
                <c:pt idx="6028">
                  <c:v>400.7</c:v>
                </c:pt>
                <c:pt idx="6029">
                  <c:v>400.7</c:v>
                </c:pt>
                <c:pt idx="6030">
                  <c:v>400.7</c:v>
                </c:pt>
                <c:pt idx="6031">
                  <c:v>400.7</c:v>
                </c:pt>
                <c:pt idx="6032">
                  <c:v>400.7</c:v>
                </c:pt>
                <c:pt idx="6033">
                  <c:v>400.7</c:v>
                </c:pt>
                <c:pt idx="6034">
                  <c:v>400.6</c:v>
                </c:pt>
                <c:pt idx="6035">
                  <c:v>400.7</c:v>
                </c:pt>
                <c:pt idx="6036">
                  <c:v>400.7</c:v>
                </c:pt>
                <c:pt idx="6037">
                  <c:v>400.7</c:v>
                </c:pt>
                <c:pt idx="6038">
                  <c:v>400.7</c:v>
                </c:pt>
                <c:pt idx="6039">
                  <c:v>400.7</c:v>
                </c:pt>
                <c:pt idx="6040">
                  <c:v>400.7</c:v>
                </c:pt>
                <c:pt idx="6041">
                  <c:v>400.7</c:v>
                </c:pt>
                <c:pt idx="6042">
                  <c:v>400.7</c:v>
                </c:pt>
                <c:pt idx="6043">
                  <c:v>400.7</c:v>
                </c:pt>
                <c:pt idx="6044">
                  <c:v>400.7</c:v>
                </c:pt>
                <c:pt idx="6045">
                  <c:v>400.7</c:v>
                </c:pt>
                <c:pt idx="6046">
                  <c:v>400.7</c:v>
                </c:pt>
                <c:pt idx="6047">
                  <c:v>400.7</c:v>
                </c:pt>
                <c:pt idx="6048">
                  <c:v>400.7</c:v>
                </c:pt>
                <c:pt idx="6049">
                  <c:v>400.7</c:v>
                </c:pt>
                <c:pt idx="6050">
                  <c:v>400.6</c:v>
                </c:pt>
                <c:pt idx="6051">
                  <c:v>400.7</c:v>
                </c:pt>
                <c:pt idx="6052">
                  <c:v>400.7</c:v>
                </c:pt>
                <c:pt idx="6053">
                  <c:v>400.7</c:v>
                </c:pt>
                <c:pt idx="6054">
                  <c:v>400.7</c:v>
                </c:pt>
                <c:pt idx="6055">
                  <c:v>400.7</c:v>
                </c:pt>
                <c:pt idx="6056">
                  <c:v>400.7</c:v>
                </c:pt>
                <c:pt idx="6057">
                  <c:v>400.7</c:v>
                </c:pt>
                <c:pt idx="6058">
                  <c:v>400.7</c:v>
                </c:pt>
                <c:pt idx="6059">
                  <c:v>400.7</c:v>
                </c:pt>
                <c:pt idx="6060">
                  <c:v>400.7</c:v>
                </c:pt>
                <c:pt idx="6061">
                  <c:v>400.7</c:v>
                </c:pt>
                <c:pt idx="6062">
                  <c:v>400.7</c:v>
                </c:pt>
                <c:pt idx="6063">
                  <c:v>400.7</c:v>
                </c:pt>
                <c:pt idx="6064">
                  <c:v>400.7</c:v>
                </c:pt>
                <c:pt idx="6065">
                  <c:v>400.7</c:v>
                </c:pt>
                <c:pt idx="6066">
                  <c:v>400.7</c:v>
                </c:pt>
                <c:pt idx="6067">
                  <c:v>400.7</c:v>
                </c:pt>
                <c:pt idx="6068">
                  <c:v>400.7</c:v>
                </c:pt>
                <c:pt idx="6069">
                  <c:v>400.7</c:v>
                </c:pt>
                <c:pt idx="6070">
                  <c:v>400.7</c:v>
                </c:pt>
                <c:pt idx="6071">
                  <c:v>400.7</c:v>
                </c:pt>
                <c:pt idx="6072">
                  <c:v>400.7</c:v>
                </c:pt>
                <c:pt idx="6073">
                  <c:v>400.7</c:v>
                </c:pt>
                <c:pt idx="6074">
                  <c:v>400.7</c:v>
                </c:pt>
                <c:pt idx="6075">
                  <c:v>400.7</c:v>
                </c:pt>
                <c:pt idx="6076">
                  <c:v>400.7</c:v>
                </c:pt>
                <c:pt idx="6077">
                  <c:v>400.7</c:v>
                </c:pt>
                <c:pt idx="6078">
                  <c:v>400.7</c:v>
                </c:pt>
                <c:pt idx="6079">
                  <c:v>400.7</c:v>
                </c:pt>
                <c:pt idx="6080">
                  <c:v>400.7</c:v>
                </c:pt>
                <c:pt idx="6081">
                  <c:v>400.7</c:v>
                </c:pt>
                <c:pt idx="6082">
                  <c:v>400.7</c:v>
                </c:pt>
                <c:pt idx="6083">
                  <c:v>400.7</c:v>
                </c:pt>
                <c:pt idx="6084">
                  <c:v>400.7</c:v>
                </c:pt>
                <c:pt idx="6085">
                  <c:v>400.7</c:v>
                </c:pt>
                <c:pt idx="6086">
                  <c:v>400.7</c:v>
                </c:pt>
                <c:pt idx="6087">
                  <c:v>400.7</c:v>
                </c:pt>
                <c:pt idx="6088">
                  <c:v>400.7</c:v>
                </c:pt>
                <c:pt idx="6089">
                  <c:v>400.7</c:v>
                </c:pt>
                <c:pt idx="6090">
                  <c:v>400.7</c:v>
                </c:pt>
                <c:pt idx="6091">
                  <c:v>400.7</c:v>
                </c:pt>
                <c:pt idx="6092">
                  <c:v>400.7</c:v>
                </c:pt>
                <c:pt idx="6093">
                  <c:v>400.7</c:v>
                </c:pt>
                <c:pt idx="6094">
                  <c:v>400.7</c:v>
                </c:pt>
                <c:pt idx="6095">
                  <c:v>400.7</c:v>
                </c:pt>
                <c:pt idx="6096">
                  <c:v>400.7</c:v>
                </c:pt>
                <c:pt idx="6097">
                  <c:v>400.7</c:v>
                </c:pt>
                <c:pt idx="6098">
                  <c:v>400.7</c:v>
                </c:pt>
                <c:pt idx="6099">
                  <c:v>400.7</c:v>
                </c:pt>
                <c:pt idx="6100">
                  <c:v>400.7</c:v>
                </c:pt>
                <c:pt idx="6101">
                  <c:v>400.7</c:v>
                </c:pt>
                <c:pt idx="6102">
                  <c:v>400.7</c:v>
                </c:pt>
                <c:pt idx="6103">
                  <c:v>400.7</c:v>
                </c:pt>
                <c:pt idx="6104">
                  <c:v>400.7</c:v>
                </c:pt>
                <c:pt idx="6105">
                  <c:v>400.6</c:v>
                </c:pt>
                <c:pt idx="6106">
                  <c:v>400.7</c:v>
                </c:pt>
                <c:pt idx="6107">
                  <c:v>400.7</c:v>
                </c:pt>
                <c:pt idx="6108">
                  <c:v>400.7</c:v>
                </c:pt>
                <c:pt idx="6109">
                  <c:v>400.7</c:v>
                </c:pt>
                <c:pt idx="6110">
                  <c:v>400.7</c:v>
                </c:pt>
                <c:pt idx="6111">
                  <c:v>400.6</c:v>
                </c:pt>
                <c:pt idx="6112">
                  <c:v>400.7</c:v>
                </c:pt>
                <c:pt idx="6113">
                  <c:v>400.6</c:v>
                </c:pt>
                <c:pt idx="6114">
                  <c:v>400.7</c:v>
                </c:pt>
                <c:pt idx="6115">
                  <c:v>400.7</c:v>
                </c:pt>
                <c:pt idx="6116">
                  <c:v>400.7</c:v>
                </c:pt>
                <c:pt idx="6117">
                  <c:v>400.7</c:v>
                </c:pt>
                <c:pt idx="6118">
                  <c:v>400.6</c:v>
                </c:pt>
                <c:pt idx="6119">
                  <c:v>400.7</c:v>
                </c:pt>
                <c:pt idx="6120">
                  <c:v>400.7</c:v>
                </c:pt>
                <c:pt idx="6121">
                  <c:v>400.6</c:v>
                </c:pt>
                <c:pt idx="6122">
                  <c:v>400.6</c:v>
                </c:pt>
                <c:pt idx="6123">
                  <c:v>400.6</c:v>
                </c:pt>
                <c:pt idx="6124">
                  <c:v>400.6</c:v>
                </c:pt>
                <c:pt idx="6125">
                  <c:v>400.7</c:v>
                </c:pt>
                <c:pt idx="6126">
                  <c:v>400.6</c:v>
                </c:pt>
                <c:pt idx="6127">
                  <c:v>400.6</c:v>
                </c:pt>
                <c:pt idx="6128">
                  <c:v>400.7</c:v>
                </c:pt>
                <c:pt idx="6129">
                  <c:v>400.7</c:v>
                </c:pt>
                <c:pt idx="6130">
                  <c:v>400.7</c:v>
                </c:pt>
                <c:pt idx="6131">
                  <c:v>400.7</c:v>
                </c:pt>
                <c:pt idx="6132">
                  <c:v>400.7</c:v>
                </c:pt>
                <c:pt idx="6133">
                  <c:v>400.7</c:v>
                </c:pt>
                <c:pt idx="6134">
                  <c:v>400.6</c:v>
                </c:pt>
                <c:pt idx="6135">
                  <c:v>400.7</c:v>
                </c:pt>
                <c:pt idx="6136">
                  <c:v>400.6</c:v>
                </c:pt>
                <c:pt idx="6137">
                  <c:v>400.6</c:v>
                </c:pt>
                <c:pt idx="6138">
                  <c:v>400.6</c:v>
                </c:pt>
                <c:pt idx="6139">
                  <c:v>400.7</c:v>
                </c:pt>
                <c:pt idx="6140">
                  <c:v>400.7</c:v>
                </c:pt>
                <c:pt idx="6141">
                  <c:v>400.7</c:v>
                </c:pt>
                <c:pt idx="6142">
                  <c:v>400.7</c:v>
                </c:pt>
                <c:pt idx="6143">
                  <c:v>400.7</c:v>
                </c:pt>
                <c:pt idx="6144">
                  <c:v>400.7</c:v>
                </c:pt>
                <c:pt idx="6145">
                  <c:v>400.7</c:v>
                </c:pt>
                <c:pt idx="6146">
                  <c:v>400.7</c:v>
                </c:pt>
                <c:pt idx="6147">
                  <c:v>400.7</c:v>
                </c:pt>
                <c:pt idx="6148">
                  <c:v>400.6</c:v>
                </c:pt>
                <c:pt idx="6149">
                  <c:v>400.7</c:v>
                </c:pt>
                <c:pt idx="6150">
                  <c:v>400.7</c:v>
                </c:pt>
                <c:pt idx="6151">
                  <c:v>400.7</c:v>
                </c:pt>
                <c:pt idx="6152">
                  <c:v>400.7</c:v>
                </c:pt>
                <c:pt idx="6153">
                  <c:v>400.7</c:v>
                </c:pt>
                <c:pt idx="6154">
                  <c:v>400.7</c:v>
                </c:pt>
                <c:pt idx="6155">
                  <c:v>400.7</c:v>
                </c:pt>
                <c:pt idx="6156">
                  <c:v>400.7</c:v>
                </c:pt>
                <c:pt idx="6157">
                  <c:v>400.7</c:v>
                </c:pt>
                <c:pt idx="6158">
                  <c:v>400.7</c:v>
                </c:pt>
                <c:pt idx="6159">
                  <c:v>400.7</c:v>
                </c:pt>
                <c:pt idx="6160">
                  <c:v>400.7</c:v>
                </c:pt>
                <c:pt idx="6161">
                  <c:v>400.7</c:v>
                </c:pt>
                <c:pt idx="6162">
                  <c:v>400.7</c:v>
                </c:pt>
                <c:pt idx="6163">
                  <c:v>400.7</c:v>
                </c:pt>
                <c:pt idx="6164">
                  <c:v>400.7</c:v>
                </c:pt>
                <c:pt idx="6165">
                  <c:v>400.7</c:v>
                </c:pt>
                <c:pt idx="6166">
                  <c:v>400.7</c:v>
                </c:pt>
                <c:pt idx="6167">
                  <c:v>400.7</c:v>
                </c:pt>
                <c:pt idx="6168">
                  <c:v>400.7</c:v>
                </c:pt>
                <c:pt idx="6169">
                  <c:v>400.7</c:v>
                </c:pt>
                <c:pt idx="6170">
                  <c:v>400.7</c:v>
                </c:pt>
                <c:pt idx="6171">
                  <c:v>400.7</c:v>
                </c:pt>
                <c:pt idx="6172">
                  <c:v>400.6</c:v>
                </c:pt>
                <c:pt idx="6173">
                  <c:v>400.7</c:v>
                </c:pt>
                <c:pt idx="6174">
                  <c:v>400.7</c:v>
                </c:pt>
                <c:pt idx="6175">
                  <c:v>400.7</c:v>
                </c:pt>
                <c:pt idx="6176">
                  <c:v>400.7</c:v>
                </c:pt>
                <c:pt idx="6177">
                  <c:v>400.6</c:v>
                </c:pt>
                <c:pt idx="6178">
                  <c:v>400.7</c:v>
                </c:pt>
                <c:pt idx="6179">
                  <c:v>400.7</c:v>
                </c:pt>
                <c:pt idx="6180">
                  <c:v>400.7</c:v>
                </c:pt>
                <c:pt idx="6181">
                  <c:v>400.7</c:v>
                </c:pt>
                <c:pt idx="6182">
                  <c:v>400.7</c:v>
                </c:pt>
                <c:pt idx="6183">
                  <c:v>400.6</c:v>
                </c:pt>
                <c:pt idx="6184">
                  <c:v>400.6</c:v>
                </c:pt>
                <c:pt idx="6185">
                  <c:v>400.7</c:v>
                </c:pt>
                <c:pt idx="6186">
                  <c:v>400.7</c:v>
                </c:pt>
                <c:pt idx="6187">
                  <c:v>400.6</c:v>
                </c:pt>
                <c:pt idx="6188">
                  <c:v>400.7</c:v>
                </c:pt>
                <c:pt idx="6189">
                  <c:v>400.6</c:v>
                </c:pt>
                <c:pt idx="6190">
                  <c:v>400.7</c:v>
                </c:pt>
                <c:pt idx="6191">
                  <c:v>400.6</c:v>
                </c:pt>
                <c:pt idx="6192">
                  <c:v>400.7</c:v>
                </c:pt>
                <c:pt idx="6193">
                  <c:v>400.6</c:v>
                </c:pt>
                <c:pt idx="6194">
                  <c:v>400.7</c:v>
                </c:pt>
                <c:pt idx="6195">
                  <c:v>400.7</c:v>
                </c:pt>
                <c:pt idx="6196">
                  <c:v>400.7</c:v>
                </c:pt>
                <c:pt idx="6197">
                  <c:v>400.7</c:v>
                </c:pt>
                <c:pt idx="6198">
                  <c:v>400.7</c:v>
                </c:pt>
                <c:pt idx="6199">
                  <c:v>400.7</c:v>
                </c:pt>
                <c:pt idx="6200">
                  <c:v>400.7</c:v>
                </c:pt>
                <c:pt idx="6201">
                  <c:v>400.7</c:v>
                </c:pt>
                <c:pt idx="6202">
                  <c:v>400.7</c:v>
                </c:pt>
                <c:pt idx="6203">
                  <c:v>400.7</c:v>
                </c:pt>
                <c:pt idx="6204">
                  <c:v>400.7</c:v>
                </c:pt>
                <c:pt idx="6205">
                  <c:v>400.7</c:v>
                </c:pt>
                <c:pt idx="6206">
                  <c:v>400.7</c:v>
                </c:pt>
                <c:pt idx="6207">
                  <c:v>400.7</c:v>
                </c:pt>
                <c:pt idx="6208">
                  <c:v>400.7</c:v>
                </c:pt>
                <c:pt idx="6209">
                  <c:v>400.7</c:v>
                </c:pt>
                <c:pt idx="6210">
                  <c:v>400.7</c:v>
                </c:pt>
                <c:pt idx="6211">
                  <c:v>400.7</c:v>
                </c:pt>
                <c:pt idx="6212">
                  <c:v>400.7</c:v>
                </c:pt>
                <c:pt idx="6213">
                  <c:v>400.7</c:v>
                </c:pt>
                <c:pt idx="6214">
                  <c:v>400.7</c:v>
                </c:pt>
                <c:pt idx="6215">
                  <c:v>400.7</c:v>
                </c:pt>
                <c:pt idx="6216">
                  <c:v>400.7</c:v>
                </c:pt>
                <c:pt idx="6217">
                  <c:v>400.7</c:v>
                </c:pt>
                <c:pt idx="6218">
                  <c:v>400.6</c:v>
                </c:pt>
                <c:pt idx="6219">
                  <c:v>400.7</c:v>
                </c:pt>
                <c:pt idx="6220">
                  <c:v>400.6</c:v>
                </c:pt>
                <c:pt idx="6221">
                  <c:v>400.7</c:v>
                </c:pt>
                <c:pt idx="6222">
                  <c:v>400.7</c:v>
                </c:pt>
                <c:pt idx="6223">
                  <c:v>400.7</c:v>
                </c:pt>
                <c:pt idx="6224">
                  <c:v>400.7</c:v>
                </c:pt>
                <c:pt idx="6225">
                  <c:v>400.7</c:v>
                </c:pt>
                <c:pt idx="6226">
                  <c:v>400.7</c:v>
                </c:pt>
                <c:pt idx="6227">
                  <c:v>400.7</c:v>
                </c:pt>
                <c:pt idx="6228">
                  <c:v>400.7</c:v>
                </c:pt>
                <c:pt idx="6229">
                  <c:v>400.7</c:v>
                </c:pt>
                <c:pt idx="6230">
                  <c:v>400.7</c:v>
                </c:pt>
                <c:pt idx="6231">
                  <c:v>400.7</c:v>
                </c:pt>
                <c:pt idx="6232">
                  <c:v>400.7</c:v>
                </c:pt>
                <c:pt idx="6233">
                  <c:v>400.7</c:v>
                </c:pt>
                <c:pt idx="6234">
                  <c:v>400.7</c:v>
                </c:pt>
                <c:pt idx="6235">
                  <c:v>400.7</c:v>
                </c:pt>
                <c:pt idx="6236">
                  <c:v>400.7</c:v>
                </c:pt>
                <c:pt idx="6237">
                  <c:v>400.7</c:v>
                </c:pt>
                <c:pt idx="6238">
                  <c:v>400.7</c:v>
                </c:pt>
                <c:pt idx="6239">
                  <c:v>400.7</c:v>
                </c:pt>
                <c:pt idx="6240">
                  <c:v>400.7</c:v>
                </c:pt>
                <c:pt idx="6241">
                  <c:v>400.7</c:v>
                </c:pt>
                <c:pt idx="6242">
                  <c:v>400.7</c:v>
                </c:pt>
                <c:pt idx="6243">
                  <c:v>400.7</c:v>
                </c:pt>
                <c:pt idx="6244">
                  <c:v>400.7</c:v>
                </c:pt>
                <c:pt idx="6245">
                  <c:v>400.7</c:v>
                </c:pt>
                <c:pt idx="6246">
                  <c:v>400.7</c:v>
                </c:pt>
                <c:pt idx="6247">
                  <c:v>400.7</c:v>
                </c:pt>
                <c:pt idx="6248">
                  <c:v>400.7</c:v>
                </c:pt>
                <c:pt idx="6249">
                  <c:v>400.7</c:v>
                </c:pt>
                <c:pt idx="6250">
                  <c:v>400.7</c:v>
                </c:pt>
                <c:pt idx="6251">
                  <c:v>400.7</c:v>
                </c:pt>
                <c:pt idx="6252">
                  <c:v>400.7</c:v>
                </c:pt>
                <c:pt idx="6253">
                  <c:v>400.6</c:v>
                </c:pt>
                <c:pt idx="6254">
                  <c:v>400.7</c:v>
                </c:pt>
                <c:pt idx="6255">
                  <c:v>400.7</c:v>
                </c:pt>
                <c:pt idx="6256">
                  <c:v>400.6</c:v>
                </c:pt>
                <c:pt idx="6257">
                  <c:v>400.7</c:v>
                </c:pt>
                <c:pt idx="6258">
                  <c:v>400.7</c:v>
                </c:pt>
                <c:pt idx="6259">
                  <c:v>400.7</c:v>
                </c:pt>
                <c:pt idx="6260">
                  <c:v>400.7</c:v>
                </c:pt>
                <c:pt idx="6261">
                  <c:v>400.7</c:v>
                </c:pt>
                <c:pt idx="6262">
                  <c:v>400.7</c:v>
                </c:pt>
                <c:pt idx="6263">
                  <c:v>400.7</c:v>
                </c:pt>
                <c:pt idx="6264">
                  <c:v>400.7</c:v>
                </c:pt>
                <c:pt idx="6265">
                  <c:v>400.7</c:v>
                </c:pt>
                <c:pt idx="6266">
                  <c:v>400.7</c:v>
                </c:pt>
                <c:pt idx="6267">
                  <c:v>400.7</c:v>
                </c:pt>
                <c:pt idx="6268">
                  <c:v>400.6</c:v>
                </c:pt>
                <c:pt idx="6269">
                  <c:v>400.7</c:v>
                </c:pt>
                <c:pt idx="6270">
                  <c:v>400.7</c:v>
                </c:pt>
                <c:pt idx="6271">
                  <c:v>400.7</c:v>
                </c:pt>
                <c:pt idx="6272">
                  <c:v>400.7</c:v>
                </c:pt>
                <c:pt idx="6273">
                  <c:v>400.7</c:v>
                </c:pt>
                <c:pt idx="6274">
                  <c:v>400.7</c:v>
                </c:pt>
                <c:pt idx="6275">
                  <c:v>400.7</c:v>
                </c:pt>
                <c:pt idx="6276">
                  <c:v>400.7</c:v>
                </c:pt>
                <c:pt idx="6277">
                  <c:v>400.7</c:v>
                </c:pt>
                <c:pt idx="6278">
                  <c:v>400.7</c:v>
                </c:pt>
                <c:pt idx="6279">
                  <c:v>400.7</c:v>
                </c:pt>
                <c:pt idx="6280">
                  <c:v>400.7</c:v>
                </c:pt>
                <c:pt idx="6281">
                  <c:v>400.7</c:v>
                </c:pt>
                <c:pt idx="6282">
                  <c:v>400.7</c:v>
                </c:pt>
                <c:pt idx="6283">
                  <c:v>400.7</c:v>
                </c:pt>
                <c:pt idx="6284">
                  <c:v>400.7</c:v>
                </c:pt>
                <c:pt idx="6285">
                  <c:v>400.6</c:v>
                </c:pt>
                <c:pt idx="6286">
                  <c:v>400.7</c:v>
                </c:pt>
                <c:pt idx="6287">
                  <c:v>400.7</c:v>
                </c:pt>
                <c:pt idx="6288">
                  <c:v>400.7</c:v>
                </c:pt>
                <c:pt idx="6289">
                  <c:v>400.7</c:v>
                </c:pt>
                <c:pt idx="6290">
                  <c:v>400.7</c:v>
                </c:pt>
                <c:pt idx="6291">
                  <c:v>400.7</c:v>
                </c:pt>
                <c:pt idx="6292">
                  <c:v>400.6</c:v>
                </c:pt>
                <c:pt idx="6293">
                  <c:v>400.7</c:v>
                </c:pt>
                <c:pt idx="6294">
                  <c:v>400.7</c:v>
                </c:pt>
                <c:pt idx="6295">
                  <c:v>400.7</c:v>
                </c:pt>
                <c:pt idx="6296">
                  <c:v>400.7</c:v>
                </c:pt>
                <c:pt idx="6297">
                  <c:v>400.6</c:v>
                </c:pt>
                <c:pt idx="6298">
                  <c:v>400.6</c:v>
                </c:pt>
                <c:pt idx="6299">
                  <c:v>400.6</c:v>
                </c:pt>
                <c:pt idx="6300">
                  <c:v>400.6</c:v>
                </c:pt>
                <c:pt idx="6301">
                  <c:v>400.6</c:v>
                </c:pt>
                <c:pt idx="6302">
                  <c:v>400.6</c:v>
                </c:pt>
                <c:pt idx="6303">
                  <c:v>400.6</c:v>
                </c:pt>
                <c:pt idx="6304">
                  <c:v>400.6</c:v>
                </c:pt>
                <c:pt idx="6305">
                  <c:v>400.6</c:v>
                </c:pt>
                <c:pt idx="6306">
                  <c:v>400.6</c:v>
                </c:pt>
                <c:pt idx="6307">
                  <c:v>400.7</c:v>
                </c:pt>
                <c:pt idx="6308">
                  <c:v>400.7</c:v>
                </c:pt>
                <c:pt idx="6309">
                  <c:v>400.7</c:v>
                </c:pt>
                <c:pt idx="6310">
                  <c:v>400.7</c:v>
                </c:pt>
                <c:pt idx="6311">
                  <c:v>400.7</c:v>
                </c:pt>
                <c:pt idx="6312">
                  <c:v>400.7</c:v>
                </c:pt>
                <c:pt idx="6313">
                  <c:v>400.7</c:v>
                </c:pt>
                <c:pt idx="6314">
                  <c:v>400.7</c:v>
                </c:pt>
                <c:pt idx="6315">
                  <c:v>400.7</c:v>
                </c:pt>
                <c:pt idx="6316">
                  <c:v>400.7</c:v>
                </c:pt>
                <c:pt idx="6317">
                  <c:v>400.7</c:v>
                </c:pt>
                <c:pt idx="6318">
                  <c:v>400.7</c:v>
                </c:pt>
                <c:pt idx="6319">
                  <c:v>400.7</c:v>
                </c:pt>
                <c:pt idx="6320">
                  <c:v>400.7</c:v>
                </c:pt>
                <c:pt idx="6321">
                  <c:v>400.7</c:v>
                </c:pt>
                <c:pt idx="6322">
                  <c:v>400.7</c:v>
                </c:pt>
                <c:pt idx="6323">
                  <c:v>400.7</c:v>
                </c:pt>
                <c:pt idx="6324">
                  <c:v>400.7</c:v>
                </c:pt>
                <c:pt idx="6325">
                  <c:v>400.7</c:v>
                </c:pt>
                <c:pt idx="6326">
                  <c:v>400.7</c:v>
                </c:pt>
                <c:pt idx="6327">
                  <c:v>400.7</c:v>
                </c:pt>
                <c:pt idx="6328">
                  <c:v>400.7</c:v>
                </c:pt>
                <c:pt idx="6329">
                  <c:v>400.7</c:v>
                </c:pt>
                <c:pt idx="6330">
                  <c:v>400.7</c:v>
                </c:pt>
                <c:pt idx="6331">
                  <c:v>400.7</c:v>
                </c:pt>
                <c:pt idx="6332">
                  <c:v>400.7</c:v>
                </c:pt>
                <c:pt idx="6333">
                  <c:v>400.7</c:v>
                </c:pt>
                <c:pt idx="6334">
                  <c:v>400.7</c:v>
                </c:pt>
                <c:pt idx="6335">
                  <c:v>400.6</c:v>
                </c:pt>
                <c:pt idx="6336">
                  <c:v>400.7</c:v>
                </c:pt>
                <c:pt idx="6337">
                  <c:v>400.7</c:v>
                </c:pt>
                <c:pt idx="6338">
                  <c:v>400.6</c:v>
                </c:pt>
                <c:pt idx="6339">
                  <c:v>400.7</c:v>
                </c:pt>
                <c:pt idx="6340">
                  <c:v>400.7</c:v>
                </c:pt>
                <c:pt idx="6341">
                  <c:v>400.6</c:v>
                </c:pt>
                <c:pt idx="6342">
                  <c:v>400.7</c:v>
                </c:pt>
                <c:pt idx="6343">
                  <c:v>400.7</c:v>
                </c:pt>
                <c:pt idx="6344">
                  <c:v>400.7</c:v>
                </c:pt>
                <c:pt idx="6345">
                  <c:v>400.7</c:v>
                </c:pt>
                <c:pt idx="6346">
                  <c:v>400.7</c:v>
                </c:pt>
                <c:pt idx="6347">
                  <c:v>400.7</c:v>
                </c:pt>
                <c:pt idx="6348">
                  <c:v>400.7</c:v>
                </c:pt>
                <c:pt idx="6349">
                  <c:v>400.7</c:v>
                </c:pt>
                <c:pt idx="6350">
                  <c:v>400.7</c:v>
                </c:pt>
                <c:pt idx="6351">
                  <c:v>400.7</c:v>
                </c:pt>
                <c:pt idx="6352">
                  <c:v>400.7</c:v>
                </c:pt>
                <c:pt idx="6353">
                  <c:v>400.7</c:v>
                </c:pt>
                <c:pt idx="6354">
                  <c:v>400.7</c:v>
                </c:pt>
                <c:pt idx="6355">
                  <c:v>400.7</c:v>
                </c:pt>
                <c:pt idx="6356">
                  <c:v>400.7</c:v>
                </c:pt>
                <c:pt idx="6357">
                  <c:v>400.7</c:v>
                </c:pt>
                <c:pt idx="6358">
                  <c:v>400.7</c:v>
                </c:pt>
                <c:pt idx="6359">
                  <c:v>400.7</c:v>
                </c:pt>
                <c:pt idx="6360">
                  <c:v>400.7</c:v>
                </c:pt>
                <c:pt idx="6361">
                  <c:v>400.7</c:v>
                </c:pt>
                <c:pt idx="6362">
                  <c:v>400.7</c:v>
                </c:pt>
                <c:pt idx="6363">
                  <c:v>400.7</c:v>
                </c:pt>
                <c:pt idx="6364">
                  <c:v>400.7</c:v>
                </c:pt>
                <c:pt idx="6365">
                  <c:v>400.6</c:v>
                </c:pt>
                <c:pt idx="6366">
                  <c:v>400.7</c:v>
                </c:pt>
                <c:pt idx="6367">
                  <c:v>400.7</c:v>
                </c:pt>
                <c:pt idx="6368">
                  <c:v>400.7</c:v>
                </c:pt>
                <c:pt idx="6369">
                  <c:v>400.6</c:v>
                </c:pt>
                <c:pt idx="6370">
                  <c:v>400.7</c:v>
                </c:pt>
                <c:pt idx="6371">
                  <c:v>400.7</c:v>
                </c:pt>
                <c:pt idx="6372">
                  <c:v>400.7</c:v>
                </c:pt>
                <c:pt idx="6373">
                  <c:v>400.7</c:v>
                </c:pt>
                <c:pt idx="6374">
                  <c:v>400.7</c:v>
                </c:pt>
                <c:pt idx="6375">
                  <c:v>400.6</c:v>
                </c:pt>
                <c:pt idx="6376">
                  <c:v>400.7</c:v>
                </c:pt>
                <c:pt idx="6377">
                  <c:v>400.7</c:v>
                </c:pt>
                <c:pt idx="6378">
                  <c:v>400.7</c:v>
                </c:pt>
                <c:pt idx="6379">
                  <c:v>400.6</c:v>
                </c:pt>
                <c:pt idx="6380">
                  <c:v>400.7</c:v>
                </c:pt>
                <c:pt idx="6381">
                  <c:v>400.7</c:v>
                </c:pt>
                <c:pt idx="6382">
                  <c:v>400.7</c:v>
                </c:pt>
                <c:pt idx="6383">
                  <c:v>400.6</c:v>
                </c:pt>
                <c:pt idx="6384">
                  <c:v>400.6</c:v>
                </c:pt>
                <c:pt idx="6385">
                  <c:v>400.7</c:v>
                </c:pt>
                <c:pt idx="6386">
                  <c:v>400.7</c:v>
                </c:pt>
                <c:pt idx="6387">
                  <c:v>400.7</c:v>
                </c:pt>
                <c:pt idx="6388">
                  <c:v>400.7</c:v>
                </c:pt>
                <c:pt idx="6389">
                  <c:v>400.7</c:v>
                </c:pt>
                <c:pt idx="6390">
                  <c:v>400.7</c:v>
                </c:pt>
                <c:pt idx="6391">
                  <c:v>400.7</c:v>
                </c:pt>
                <c:pt idx="6392">
                  <c:v>400.7</c:v>
                </c:pt>
                <c:pt idx="6393">
                  <c:v>400.7</c:v>
                </c:pt>
                <c:pt idx="6394">
                  <c:v>400.7</c:v>
                </c:pt>
                <c:pt idx="6395">
                  <c:v>400.7</c:v>
                </c:pt>
                <c:pt idx="6396">
                  <c:v>400.7</c:v>
                </c:pt>
                <c:pt idx="6397">
                  <c:v>400.7</c:v>
                </c:pt>
                <c:pt idx="6398">
                  <c:v>400.7</c:v>
                </c:pt>
                <c:pt idx="6399">
                  <c:v>400.7</c:v>
                </c:pt>
                <c:pt idx="6400">
                  <c:v>400.7</c:v>
                </c:pt>
                <c:pt idx="6401">
                  <c:v>400.7</c:v>
                </c:pt>
                <c:pt idx="6402">
                  <c:v>400.7</c:v>
                </c:pt>
                <c:pt idx="6403">
                  <c:v>400.7</c:v>
                </c:pt>
                <c:pt idx="6404">
                  <c:v>400.7</c:v>
                </c:pt>
                <c:pt idx="6405">
                  <c:v>400.7</c:v>
                </c:pt>
                <c:pt idx="6406">
                  <c:v>400.7</c:v>
                </c:pt>
                <c:pt idx="6407">
                  <c:v>400.7</c:v>
                </c:pt>
                <c:pt idx="6408">
                  <c:v>400.7</c:v>
                </c:pt>
                <c:pt idx="6409">
                  <c:v>400.7</c:v>
                </c:pt>
                <c:pt idx="6410">
                  <c:v>400.6</c:v>
                </c:pt>
                <c:pt idx="6411">
                  <c:v>400.7</c:v>
                </c:pt>
                <c:pt idx="6412">
                  <c:v>400.7</c:v>
                </c:pt>
                <c:pt idx="6413">
                  <c:v>400.6</c:v>
                </c:pt>
                <c:pt idx="6414">
                  <c:v>400.7</c:v>
                </c:pt>
                <c:pt idx="6415">
                  <c:v>400.6</c:v>
                </c:pt>
                <c:pt idx="6416">
                  <c:v>400.6</c:v>
                </c:pt>
                <c:pt idx="6417">
                  <c:v>400.6</c:v>
                </c:pt>
                <c:pt idx="6418">
                  <c:v>400.6</c:v>
                </c:pt>
                <c:pt idx="6419">
                  <c:v>400.6</c:v>
                </c:pt>
                <c:pt idx="6420">
                  <c:v>400.6</c:v>
                </c:pt>
                <c:pt idx="6421">
                  <c:v>400.7</c:v>
                </c:pt>
                <c:pt idx="6422">
                  <c:v>400.7</c:v>
                </c:pt>
                <c:pt idx="6423">
                  <c:v>400.7</c:v>
                </c:pt>
                <c:pt idx="6424">
                  <c:v>400.7</c:v>
                </c:pt>
                <c:pt idx="6425">
                  <c:v>400.7</c:v>
                </c:pt>
                <c:pt idx="6426">
                  <c:v>400.7</c:v>
                </c:pt>
                <c:pt idx="6427">
                  <c:v>400.7</c:v>
                </c:pt>
                <c:pt idx="6428">
                  <c:v>400.7</c:v>
                </c:pt>
                <c:pt idx="6429">
                  <c:v>400.7</c:v>
                </c:pt>
                <c:pt idx="6430">
                  <c:v>400.7</c:v>
                </c:pt>
                <c:pt idx="6431">
                  <c:v>400.7</c:v>
                </c:pt>
                <c:pt idx="6432">
                  <c:v>400.7</c:v>
                </c:pt>
                <c:pt idx="6433">
                  <c:v>400.7</c:v>
                </c:pt>
                <c:pt idx="6434">
                  <c:v>400.7</c:v>
                </c:pt>
                <c:pt idx="6435">
                  <c:v>400.7</c:v>
                </c:pt>
                <c:pt idx="6436">
                  <c:v>400.7</c:v>
                </c:pt>
                <c:pt idx="6437">
                  <c:v>400.7</c:v>
                </c:pt>
                <c:pt idx="6438">
                  <c:v>400.7</c:v>
                </c:pt>
                <c:pt idx="6439">
                  <c:v>400.7</c:v>
                </c:pt>
                <c:pt idx="6440">
                  <c:v>400.6</c:v>
                </c:pt>
                <c:pt idx="6441">
                  <c:v>400.7</c:v>
                </c:pt>
                <c:pt idx="6442">
                  <c:v>400.7</c:v>
                </c:pt>
                <c:pt idx="6443">
                  <c:v>400.6</c:v>
                </c:pt>
                <c:pt idx="6444">
                  <c:v>400.7</c:v>
                </c:pt>
                <c:pt idx="6445">
                  <c:v>400.6</c:v>
                </c:pt>
                <c:pt idx="6446">
                  <c:v>400.6</c:v>
                </c:pt>
                <c:pt idx="6447">
                  <c:v>400.6</c:v>
                </c:pt>
                <c:pt idx="6448">
                  <c:v>400.6</c:v>
                </c:pt>
                <c:pt idx="6449">
                  <c:v>400.6</c:v>
                </c:pt>
                <c:pt idx="6450">
                  <c:v>400.7</c:v>
                </c:pt>
                <c:pt idx="6451">
                  <c:v>400.7</c:v>
                </c:pt>
                <c:pt idx="6452">
                  <c:v>400.7</c:v>
                </c:pt>
                <c:pt idx="6453">
                  <c:v>400.7</c:v>
                </c:pt>
                <c:pt idx="6454">
                  <c:v>400.6</c:v>
                </c:pt>
                <c:pt idx="6455">
                  <c:v>400.6</c:v>
                </c:pt>
                <c:pt idx="6456">
                  <c:v>400.7</c:v>
                </c:pt>
                <c:pt idx="6457">
                  <c:v>400.7</c:v>
                </c:pt>
                <c:pt idx="6458">
                  <c:v>400.6</c:v>
                </c:pt>
                <c:pt idx="6459">
                  <c:v>400.7</c:v>
                </c:pt>
                <c:pt idx="6460">
                  <c:v>400.7</c:v>
                </c:pt>
                <c:pt idx="6461">
                  <c:v>400.7</c:v>
                </c:pt>
                <c:pt idx="6462">
                  <c:v>400.7</c:v>
                </c:pt>
                <c:pt idx="6463">
                  <c:v>400.7</c:v>
                </c:pt>
                <c:pt idx="6464">
                  <c:v>400.7</c:v>
                </c:pt>
                <c:pt idx="6465">
                  <c:v>400.7</c:v>
                </c:pt>
                <c:pt idx="6466">
                  <c:v>400.8</c:v>
                </c:pt>
                <c:pt idx="6467">
                  <c:v>400.7</c:v>
                </c:pt>
                <c:pt idx="6468">
                  <c:v>400.7</c:v>
                </c:pt>
                <c:pt idx="6469">
                  <c:v>400.7</c:v>
                </c:pt>
                <c:pt idx="6470">
                  <c:v>400.7</c:v>
                </c:pt>
                <c:pt idx="6471">
                  <c:v>400.7</c:v>
                </c:pt>
                <c:pt idx="6472">
                  <c:v>400.7</c:v>
                </c:pt>
                <c:pt idx="6473">
                  <c:v>400.7</c:v>
                </c:pt>
                <c:pt idx="6474">
                  <c:v>400.7</c:v>
                </c:pt>
                <c:pt idx="6475">
                  <c:v>400.7</c:v>
                </c:pt>
                <c:pt idx="6476">
                  <c:v>400.7</c:v>
                </c:pt>
                <c:pt idx="6477">
                  <c:v>400.7</c:v>
                </c:pt>
                <c:pt idx="6478">
                  <c:v>400.7</c:v>
                </c:pt>
                <c:pt idx="6479">
                  <c:v>400.7</c:v>
                </c:pt>
                <c:pt idx="6480">
                  <c:v>400.7</c:v>
                </c:pt>
                <c:pt idx="6481">
                  <c:v>400.7</c:v>
                </c:pt>
                <c:pt idx="6482">
                  <c:v>400.7</c:v>
                </c:pt>
                <c:pt idx="6483">
                  <c:v>400.6</c:v>
                </c:pt>
                <c:pt idx="6484">
                  <c:v>400.6</c:v>
                </c:pt>
                <c:pt idx="6485">
                  <c:v>400.7</c:v>
                </c:pt>
                <c:pt idx="6486">
                  <c:v>400.8</c:v>
                </c:pt>
                <c:pt idx="6487">
                  <c:v>401.2</c:v>
                </c:pt>
                <c:pt idx="6488">
                  <c:v>401.7</c:v>
                </c:pt>
                <c:pt idx="6489">
                  <c:v>402.2</c:v>
                </c:pt>
                <c:pt idx="6490">
                  <c:v>402.8</c:v>
                </c:pt>
                <c:pt idx="6491">
                  <c:v>403.4</c:v>
                </c:pt>
                <c:pt idx="6492">
                  <c:v>404</c:v>
                </c:pt>
                <c:pt idx="6493">
                  <c:v>404.7</c:v>
                </c:pt>
                <c:pt idx="6494">
                  <c:v>405.4</c:v>
                </c:pt>
                <c:pt idx="6495">
                  <c:v>406.1</c:v>
                </c:pt>
                <c:pt idx="6496">
                  <c:v>406.8</c:v>
                </c:pt>
                <c:pt idx="6497">
                  <c:v>407.6</c:v>
                </c:pt>
                <c:pt idx="6498">
                  <c:v>408.3</c:v>
                </c:pt>
                <c:pt idx="6499">
                  <c:v>409.1</c:v>
                </c:pt>
                <c:pt idx="6500">
                  <c:v>409.8</c:v>
                </c:pt>
                <c:pt idx="6501">
                  <c:v>410.6</c:v>
                </c:pt>
                <c:pt idx="6502">
                  <c:v>411.4</c:v>
                </c:pt>
                <c:pt idx="6503">
                  <c:v>412.2</c:v>
                </c:pt>
                <c:pt idx="6504">
                  <c:v>413</c:v>
                </c:pt>
                <c:pt idx="6505">
                  <c:v>413.8</c:v>
                </c:pt>
                <c:pt idx="6506">
                  <c:v>414.6</c:v>
                </c:pt>
                <c:pt idx="6507">
                  <c:v>415.4</c:v>
                </c:pt>
                <c:pt idx="6508">
                  <c:v>416.2</c:v>
                </c:pt>
                <c:pt idx="6509">
                  <c:v>417</c:v>
                </c:pt>
                <c:pt idx="6510">
                  <c:v>417.8</c:v>
                </c:pt>
                <c:pt idx="6511">
                  <c:v>418.6</c:v>
                </c:pt>
                <c:pt idx="6512">
                  <c:v>419.4</c:v>
                </c:pt>
                <c:pt idx="6513">
                  <c:v>420.2</c:v>
                </c:pt>
                <c:pt idx="6514">
                  <c:v>421</c:v>
                </c:pt>
                <c:pt idx="6515">
                  <c:v>421.8</c:v>
                </c:pt>
                <c:pt idx="6516">
                  <c:v>422.6</c:v>
                </c:pt>
                <c:pt idx="6517">
                  <c:v>423.5</c:v>
                </c:pt>
                <c:pt idx="6518">
                  <c:v>424.3</c:v>
                </c:pt>
                <c:pt idx="6519">
                  <c:v>425.1</c:v>
                </c:pt>
                <c:pt idx="6520">
                  <c:v>425.9</c:v>
                </c:pt>
                <c:pt idx="6521">
                  <c:v>426.8</c:v>
                </c:pt>
                <c:pt idx="6522">
                  <c:v>427.6</c:v>
                </c:pt>
                <c:pt idx="6523">
                  <c:v>428.5</c:v>
                </c:pt>
                <c:pt idx="6524">
                  <c:v>429.3</c:v>
                </c:pt>
                <c:pt idx="6525">
                  <c:v>430.1</c:v>
                </c:pt>
                <c:pt idx="6526">
                  <c:v>431</c:v>
                </c:pt>
                <c:pt idx="6527">
                  <c:v>431.8</c:v>
                </c:pt>
                <c:pt idx="6528">
                  <c:v>432.6</c:v>
                </c:pt>
                <c:pt idx="6529">
                  <c:v>433.4</c:v>
                </c:pt>
                <c:pt idx="6530">
                  <c:v>434.3</c:v>
                </c:pt>
                <c:pt idx="6531">
                  <c:v>435.1</c:v>
                </c:pt>
                <c:pt idx="6532">
                  <c:v>436</c:v>
                </c:pt>
                <c:pt idx="6533">
                  <c:v>436.8</c:v>
                </c:pt>
                <c:pt idx="6534">
                  <c:v>437.7</c:v>
                </c:pt>
                <c:pt idx="6535">
                  <c:v>438.5</c:v>
                </c:pt>
                <c:pt idx="6536">
                  <c:v>439.4</c:v>
                </c:pt>
                <c:pt idx="6537">
                  <c:v>440.2</c:v>
                </c:pt>
                <c:pt idx="6538">
                  <c:v>441.1</c:v>
                </c:pt>
                <c:pt idx="6539">
                  <c:v>442</c:v>
                </c:pt>
                <c:pt idx="6540">
                  <c:v>442.8</c:v>
                </c:pt>
                <c:pt idx="6541">
                  <c:v>443.7</c:v>
                </c:pt>
                <c:pt idx="6542">
                  <c:v>444.5</c:v>
                </c:pt>
                <c:pt idx="6543">
                  <c:v>445.4</c:v>
                </c:pt>
                <c:pt idx="6544">
                  <c:v>446.2</c:v>
                </c:pt>
                <c:pt idx="6545">
                  <c:v>447.1</c:v>
                </c:pt>
                <c:pt idx="6546">
                  <c:v>447.9</c:v>
                </c:pt>
                <c:pt idx="6547">
                  <c:v>448.7</c:v>
                </c:pt>
                <c:pt idx="6548">
                  <c:v>449.5</c:v>
                </c:pt>
                <c:pt idx="6549">
                  <c:v>450.4</c:v>
                </c:pt>
                <c:pt idx="6550">
                  <c:v>451.2</c:v>
                </c:pt>
                <c:pt idx="6551">
                  <c:v>452.1</c:v>
                </c:pt>
                <c:pt idx="6552">
                  <c:v>452.9</c:v>
                </c:pt>
                <c:pt idx="6553">
                  <c:v>453.8</c:v>
                </c:pt>
                <c:pt idx="6554">
                  <c:v>454.6</c:v>
                </c:pt>
                <c:pt idx="6555">
                  <c:v>455.5</c:v>
                </c:pt>
                <c:pt idx="6556">
                  <c:v>456.3</c:v>
                </c:pt>
                <c:pt idx="6557">
                  <c:v>457.2</c:v>
                </c:pt>
                <c:pt idx="6558">
                  <c:v>458</c:v>
                </c:pt>
                <c:pt idx="6559">
                  <c:v>458.8</c:v>
                </c:pt>
                <c:pt idx="6560">
                  <c:v>459.7</c:v>
                </c:pt>
                <c:pt idx="6561">
                  <c:v>460.6</c:v>
                </c:pt>
                <c:pt idx="6562">
                  <c:v>461.4</c:v>
                </c:pt>
                <c:pt idx="6563">
                  <c:v>462.3</c:v>
                </c:pt>
                <c:pt idx="6564">
                  <c:v>463.1</c:v>
                </c:pt>
                <c:pt idx="6565">
                  <c:v>464</c:v>
                </c:pt>
                <c:pt idx="6566">
                  <c:v>464.8</c:v>
                </c:pt>
                <c:pt idx="6567">
                  <c:v>465.7</c:v>
                </c:pt>
                <c:pt idx="6568">
                  <c:v>466.5</c:v>
                </c:pt>
                <c:pt idx="6569">
                  <c:v>467.4</c:v>
                </c:pt>
                <c:pt idx="6570">
                  <c:v>468.2</c:v>
                </c:pt>
                <c:pt idx="6571">
                  <c:v>469.1</c:v>
                </c:pt>
                <c:pt idx="6572">
                  <c:v>469.9</c:v>
                </c:pt>
                <c:pt idx="6573">
                  <c:v>470.8</c:v>
                </c:pt>
                <c:pt idx="6574">
                  <c:v>471.6</c:v>
                </c:pt>
                <c:pt idx="6575">
                  <c:v>472.5</c:v>
                </c:pt>
                <c:pt idx="6576">
                  <c:v>473.4</c:v>
                </c:pt>
                <c:pt idx="6577">
                  <c:v>474.2</c:v>
                </c:pt>
                <c:pt idx="6578">
                  <c:v>475</c:v>
                </c:pt>
                <c:pt idx="6579">
                  <c:v>475.9</c:v>
                </c:pt>
                <c:pt idx="6580">
                  <c:v>476.7</c:v>
                </c:pt>
                <c:pt idx="6581">
                  <c:v>477.6</c:v>
                </c:pt>
                <c:pt idx="6582">
                  <c:v>478.5</c:v>
                </c:pt>
                <c:pt idx="6583">
                  <c:v>479.3</c:v>
                </c:pt>
                <c:pt idx="6584">
                  <c:v>480.1</c:v>
                </c:pt>
                <c:pt idx="6585">
                  <c:v>480.9</c:v>
                </c:pt>
                <c:pt idx="6586">
                  <c:v>481.8</c:v>
                </c:pt>
                <c:pt idx="6587">
                  <c:v>482.7</c:v>
                </c:pt>
                <c:pt idx="6588">
                  <c:v>483.5</c:v>
                </c:pt>
                <c:pt idx="6589">
                  <c:v>484.3</c:v>
                </c:pt>
                <c:pt idx="6590">
                  <c:v>485.2</c:v>
                </c:pt>
                <c:pt idx="6591">
                  <c:v>486</c:v>
                </c:pt>
                <c:pt idx="6592">
                  <c:v>486.8</c:v>
                </c:pt>
                <c:pt idx="6593">
                  <c:v>487.7</c:v>
                </c:pt>
                <c:pt idx="6594">
                  <c:v>488.5</c:v>
                </c:pt>
                <c:pt idx="6595">
                  <c:v>489.4</c:v>
                </c:pt>
                <c:pt idx="6596">
                  <c:v>490.2</c:v>
                </c:pt>
                <c:pt idx="6597">
                  <c:v>491.1</c:v>
                </c:pt>
                <c:pt idx="6598">
                  <c:v>492</c:v>
                </c:pt>
                <c:pt idx="6599">
                  <c:v>492.8</c:v>
                </c:pt>
                <c:pt idx="6600">
                  <c:v>493.6</c:v>
                </c:pt>
                <c:pt idx="6601">
                  <c:v>494.5</c:v>
                </c:pt>
                <c:pt idx="6602">
                  <c:v>495.3</c:v>
                </c:pt>
                <c:pt idx="6603">
                  <c:v>496.2</c:v>
                </c:pt>
                <c:pt idx="6604">
                  <c:v>497</c:v>
                </c:pt>
                <c:pt idx="6605">
                  <c:v>497.8</c:v>
                </c:pt>
                <c:pt idx="6606">
                  <c:v>498.7</c:v>
                </c:pt>
                <c:pt idx="6607">
                  <c:v>499.5</c:v>
                </c:pt>
                <c:pt idx="6608">
                  <c:v>500.3</c:v>
                </c:pt>
                <c:pt idx="6609">
                  <c:v>501.2</c:v>
                </c:pt>
                <c:pt idx="6610">
                  <c:v>502</c:v>
                </c:pt>
                <c:pt idx="6611">
                  <c:v>502.9</c:v>
                </c:pt>
                <c:pt idx="6612">
                  <c:v>503.7</c:v>
                </c:pt>
                <c:pt idx="6613">
                  <c:v>504.5</c:v>
                </c:pt>
                <c:pt idx="6614">
                  <c:v>505.3</c:v>
                </c:pt>
                <c:pt idx="6615">
                  <c:v>506.1</c:v>
                </c:pt>
                <c:pt idx="6616">
                  <c:v>507</c:v>
                </c:pt>
                <c:pt idx="6617">
                  <c:v>507.8</c:v>
                </c:pt>
                <c:pt idx="6618">
                  <c:v>508.7</c:v>
                </c:pt>
                <c:pt idx="6619">
                  <c:v>509.6</c:v>
                </c:pt>
                <c:pt idx="6620">
                  <c:v>510.4</c:v>
                </c:pt>
                <c:pt idx="6621">
                  <c:v>511.3</c:v>
                </c:pt>
                <c:pt idx="6622">
                  <c:v>512.1</c:v>
                </c:pt>
                <c:pt idx="6623">
                  <c:v>513</c:v>
                </c:pt>
                <c:pt idx="6624">
                  <c:v>513.79999999999995</c:v>
                </c:pt>
                <c:pt idx="6625">
                  <c:v>514.6</c:v>
                </c:pt>
                <c:pt idx="6626">
                  <c:v>515.4</c:v>
                </c:pt>
                <c:pt idx="6627">
                  <c:v>516.29999999999995</c:v>
                </c:pt>
                <c:pt idx="6628">
                  <c:v>517.1</c:v>
                </c:pt>
                <c:pt idx="6629">
                  <c:v>518</c:v>
                </c:pt>
                <c:pt idx="6630">
                  <c:v>518.79999999999995</c:v>
                </c:pt>
                <c:pt idx="6631">
                  <c:v>519.70000000000005</c:v>
                </c:pt>
                <c:pt idx="6632">
                  <c:v>520.6</c:v>
                </c:pt>
                <c:pt idx="6633">
                  <c:v>521.4</c:v>
                </c:pt>
                <c:pt idx="6634">
                  <c:v>522.20000000000005</c:v>
                </c:pt>
                <c:pt idx="6635">
                  <c:v>523.1</c:v>
                </c:pt>
                <c:pt idx="6636">
                  <c:v>524</c:v>
                </c:pt>
                <c:pt idx="6637">
                  <c:v>524.79999999999995</c:v>
                </c:pt>
                <c:pt idx="6638">
                  <c:v>525.70000000000005</c:v>
                </c:pt>
                <c:pt idx="6639">
                  <c:v>526.5</c:v>
                </c:pt>
                <c:pt idx="6640">
                  <c:v>527.4</c:v>
                </c:pt>
                <c:pt idx="6641">
                  <c:v>528.29999999999995</c:v>
                </c:pt>
                <c:pt idx="6642">
                  <c:v>529.1</c:v>
                </c:pt>
                <c:pt idx="6643">
                  <c:v>530</c:v>
                </c:pt>
                <c:pt idx="6644">
                  <c:v>530.79999999999995</c:v>
                </c:pt>
                <c:pt idx="6645">
                  <c:v>531.70000000000005</c:v>
                </c:pt>
                <c:pt idx="6646">
                  <c:v>532.5</c:v>
                </c:pt>
                <c:pt idx="6647">
                  <c:v>533.29999999999995</c:v>
                </c:pt>
                <c:pt idx="6648">
                  <c:v>534.20000000000005</c:v>
                </c:pt>
                <c:pt idx="6649">
                  <c:v>535.1</c:v>
                </c:pt>
                <c:pt idx="6650">
                  <c:v>535.9</c:v>
                </c:pt>
                <c:pt idx="6651">
                  <c:v>536.79999999999995</c:v>
                </c:pt>
                <c:pt idx="6652">
                  <c:v>537.6</c:v>
                </c:pt>
                <c:pt idx="6653">
                  <c:v>538.5</c:v>
                </c:pt>
                <c:pt idx="6654">
                  <c:v>539.4</c:v>
                </c:pt>
                <c:pt idx="6655">
                  <c:v>540.20000000000005</c:v>
                </c:pt>
                <c:pt idx="6656">
                  <c:v>541.1</c:v>
                </c:pt>
                <c:pt idx="6657">
                  <c:v>541.9</c:v>
                </c:pt>
                <c:pt idx="6658">
                  <c:v>542.79999999999995</c:v>
                </c:pt>
                <c:pt idx="6659">
                  <c:v>543.6</c:v>
                </c:pt>
                <c:pt idx="6660">
                  <c:v>544.5</c:v>
                </c:pt>
                <c:pt idx="6661">
                  <c:v>545.29999999999995</c:v>
                </c:pt>
                <c:pt idx="6662">
                  <c:v>546.20000000000005</c:v>
                </c:pt>
                <c:pt idx="6663">
                  <c:v>547</c:v>
                </c:pt>
                <c:pt idx="6664">
                  <c:v>547.9</c:v>
                </c:pt>
                <c:pt idx="6665">
                  <c:v>548.70000000000005</c:v>
                </c:pt>
                <c:pt idx="6666">
                  <c:v>549.6</c:v>
                </c:pt>
                <c:pt idx="6667">
                  <c:v>550.4</c:v>
                </c:pt>
                <c:pt idx="6668">
                  <c:v>551.29999999999995</c:v>
                </c:pt>
                <c:pt idx="6669">
                  <c:v>552.1</c:v>
                </c:pt>
                <c:pt idx="6670">
                  <c:v>552.9</c:v>
                </c:pt>
                <c:pt idx="6671">
                  <c:v>553.79999999999995</c:v>
                </c:pt>
                <c:pt idx="6672">
                  <c:v>554.6</c:v>
                </c:pt>
                <c:pt idx="6673">
                  <c:v>555.5</c:v>
                </c:pt>
                <c:pt idx="6674">
                  <c:v>556.29999999999995</c:v>
                </c:pt>
                <c:pt idx="6675">
                  <c:v>557.20000000000005</c:v>
                </c:pt>
                <c:pt idx="6676">
                  <c:v>558</c:v>
                </c:pt>
                <c:pt idx="6677">
                  <c:v>558.79999999999995</c:v>
                </c:pt>
                <c:pt idx="6678">
                  <c:v>559.79999999999995</c:v>
                </c:pt>
                <c:pt idx="6679">
                  <c:v>560.6</c:v>
                </c:pt>
                <c:pt idx="6680">
                  <c:v>561.4</c:v>
                </c:pt>
                <c:pt idx="6681">
                  <c:v>562.20000000000005</c:v>
                </c:pt>
                <c:pt idx="6682">
                  <c:v>563.1</c:v>
                </c:pt>
                <c:pt idx="6683">
                  <c:v>563.9</c:v>
                </c:pt>
                <c:pt idx="6684">
                  <c:v>564.79999999999995</c:v>
                </c:pt>
                <c:pt idx="6685">
                  <c:v>565.6</c:v>
                </c:pt>
                <c:pt idx="6686">
                  <c:v>566.4</c:v>
                </c:pt>
                <c:pt idx="6687">
                  <c:v>567.29999999999995</c:v>
                </c:pt>
                <c:pt idx="6688">
                  <c:v>568.20000000000005</c:v>
                </c:pt>
                <c:pt idx="6689">
                  <c:v>569</c:v>
                </c:pt>
                <c:pt idx="6690">
                  <c:v>569.9</c:v>
                </c:pt>
                <c:pt idx="6691">
                  <c:v>570.70000000000005</c:v>
                </c:pt>
                <c:pt idx="6692">
                  <c:v>571.5</c:v>
                </c:pt>
                <c:pt idx="6693">
                  <c:v>572.4</c:v>
                </c:pt>
                <c:pt idx="6694">
                  <c:v>573.20000000000005</c:v>
                </c:pt>
                <c:pt idx="6695">
                  <c:v>574.1</c:v>
                </c:pt>
                <c:pt idx="6696">
                  <c:v>574.9</c:v>
                </c:pt>
                <c:pt idx="6697">
                  <c:v>575.70000000000005</c:v>
                </c:pt>
                <c:pt idx="6698">
                  <c:v>576.6</c:v>
                </c:pt>
                <c:pt idx="6699">
                  <c:v>577.4</c:v>
                </c:pt>
                <c:pt idx="6700">
                  <c:v>578.20000000000005</c:v>
                </c:pt>
                <c:pt idx="6701">
                  <c:v>579.1</c:v>
                </c:pt>
                <c:pt idx="6702">
                  <c:v>579.9</c:v>
                </c:pt>
                <c:pt idx="6703">
                  <c:v>580.70000000000005</c:v>
                </c:pt>
                <c:pt idx="6704">
                  <c:v>581.6</c:v>
                </c:pt>
                <c:pt idx="6705">
                  <c:v>582.4</c:v>
                </c:pt>
                <c:pt idx="6706">
                  <c:v>583.29999999999995</c:v>
                </c:pt>
                <c:pt idx="6707">
                  <c:v>584.1</c:v>
                </c:pt>
                <c:pt idx="6708">
                  <c:v>585</c:v>
                </c:pt>
                <c:pt idx="6709">
                  <c:v>585.79999999999995</c:v>
                </c:pt>
                <c:pt idx="6710">
                  <c:v>586.6</c:v>
                </c:pt>
                <c:pt idx="6711">
                  <c:v>587.5</c:v>
                </c:pt>
                <c:pt idx="6712">
                  <c:v>588.29999999999995</c:v>
                </c:pt>
                <c:pt idx="6713">
                  <c:v>589.20000000000005</c:v>
                </c:pt>
                <c:pt idx="6714">
                  <c:v>590</c:v>
                </c:pt>
                <c:pt idx="6715">
                  <c:v>590.9</c:v>
                </c:pt>
                <c:pt idx="6716">
                  <c:v>591.70000000000005</c:v>
                </c:pt>
                <c:pt idx="6717">
                  <c:v>592.6</c:v>
                </c:pt>
                <c:pt idx="6718">
                  <c:v>593.4</c:v>
                </c:pt>
                <c:pt idx="6719">
                  <c:v>594.29999999999995</c:v>
                </c:pt>
                <c:pt idx="6720">
                  <c:v>595.1</c:v>
                </c:pt>
                <c:pt idx="6721">
                  <c:v>595.9</c:v>
                </c:pt>
                <c:pt idx="6722">
                  <c:v>596.79999999999995</c:v>
                </c:pt>
                <c:pt idx="6723">
                  <c:v>597.6</c:v>
                </c:pt>
                <c:pt idx="6724">
                  <c:v>598.4</c:v>
                </c:pt>
                <c:pt idx="6725">
                  <c:v>599.29999999999995</c:v>
                </c:pt>
                <c:pt idx="6726">
                  <c:v>600.1</c:v>
                </c:pt>
                <c:pt idx="6727">
                  <c:v>601</c:v>
                </c:pt>
                <c:pt idx="6728">
                  <c:v>601.79999999999995</c:v>
                </c:pt>
                <c:pt idx="6729">
                  <c:v>602.70000000000005</c:v>
                </c:pt>
                <c:pt idx="6730">
                  <c:v>603.5</c:v>
                </c:pt>
                <c:pt idx="6731">
                  <c:v>604.4</c:v>
                </c:pt>
                <c:pt idx="6732">
                  <c:v>605.20000000000005</c:v>
                </c:pt>
                <c:pt idx="6733">
                  <c:v>606</c:v>
                </c:pt>
                <c:pt idx="6734">
                  <c:v>606.9</c:v>
                </c:pt>
                <c:pt idx="6735">
                  <c:v>607.70000000000005</c:v>
                </c:pt>
                <c:pt idx="6736">
                  <c:v>608.6</c:v>
                </c:pt>
                <c:pt idx="6737">
                  <c:v>609.4</c:v>
                </c:pt>
                <c:pt idx="6738">
                  <c:v>610.20000000000005</c:v>
                </c:pt>
                <c:pt idx="6739">
                  <c:v>611.1</c:v>
                </c:pt>
                <c:pt idx="6740">
                  <c:v>611.9</c:v>
                </c:pt>
                <c:pt idx="6741">
                  <c:v>612.70000000000005</c:v>
                </c:pt>
                <c:pt idx="6742">
                  <c:v>613.6</c:v>
                </c:pt>
                <c:pt idx="6743">
                  <c:v>614.5</c:v>
                </c:pt>
                <c:pt idx="6744">
                  <c:v>615.29999999999995</c:v>
                </c:pt>
                <c:pt idx="6745">
                  <c:v>616.1</c:v>
                </c:pt>
                <c:pt idx="6746">
                  <c:v>616.9</c:v>
                </c:pt>
                <c:pt idx="6747">
                  <c:v>617.70000000000005</c:v>
                </c:pt>
                <c:pt idx="6748">
                  <c:v>618.6</c:v>
                </c:pt>
                <c:pt idx="6749">
                  <c:v>619.4</c:v>
                </c:pt>
                <c:pt idx="6750">
                  <c:v>620.29999999999995</c:v>
                </c:pt>
                <c:pt idx="6751">
                  <c:v>621.1</c:v>
                </c:pt>
                <c:pt idx="6752">
                  <c:v>622</c:v>
                </c:pt>
                <c:pt idx="6753">
                  <c:v>622.79999999999995</c:v>
                </c:pt>
                <c:pt idx="6754">
                  <c:v>623.70000000000005</c:v>
                </c:pt>
                <c:pt idx="6755">
                  <c:v>624.5</c:v>
                </c:pt>
                <c:pt idx="6756">
                  <c:v>625.29999999999995</c:v>
                </c:pt>
                <c:pt idx="6757">
                  <c:v>626.20000000000005</c:v>
                </c:pt>
                <c:pt idx="6758">
                  <c:v>627</c:v>
                </c:pt>
                <c:pt idx="6759">
                  <c:v>627.79999999999995</c:v>
                </c:pt>
                <c:pt idx="6760">
                  <c:v>628.70000000000005</c:v>
                </c:pt>
                <c:pt idx="6761">
                  <c:v>629.6</c:v>
                </c:pt>
                <c:pt idx="6762">
                  <c:v>630.4</c:v>
                </c:pt>
                <c:pt idx="6763">
                  <c:v>631.29999999999995</c:v>
                </c:pt>
                <c:pt idx="6764">
                  <c:v>632.1</c:v>
                </c:pt>
                <c:pt idx="6765">
                  <c:v>633</c:v>
                </c:pt>
                <c:pt idx="6766">
                  <c:v>633.79999999999995</c:v>
                </c:pt>
                <c:pt idx="6767">
                  <c:v>634.70000000000005</c:v>
                </c:pt>
                <c:pt idx="6768">
                  <c:v>635.5</c:v>
                </c:pt>
                <c:pt idx="6769">
                  <c:v>636.4</c:v>
                </c:pt>
                <c:pt idx="6770">
                  <c:v>637.20000000000005</c:v>
                </c:pt>
                <c:pt idx="6771">
                  <c:v>638.1</c:v>
                </c:pt>
                <c:pt idx="6772">
                  <c:v>638.9</c:v>
                </c:pt>
                <c:pt idx="6773">
                  <c:v>639.79999999999995</c:v>
                </c:pt>
                <c:pt idx="6774">
                  <c:v>640.6</c:v>
                </c:pt>
                <c:pt idx="6775">
                  <c:v>641.5</c:v>
                </c:pt>
                <c:pt idx="6776">
                  <c:v>642.29999999999995</c:v>
                </c:pt>
                <c:pt idx="6777">
                  <c:v>643.1</c:v>
                </c:pt>
                <c:pt idx="6778">
                  <c:v>644</c:v>
                </c:pt>
                <c:pt idx="6779">
                  <c:v>644.79999999999995</c:v>
                </c:pt>
                <c:pt idx="6780">
                  <c:v>645.6</c:v>
                </c:pt>
                <c:pt idx="6781">
                  <c:v>646.4</c:v>
                </c:pt>
                <c:pt idx="6782">
                  <c:v>647.29999999999995</c:v>
                </c:pt>
                <c:pt idx="6783">
                  <c:v>648.20000000000005</c:v>
                </c:pt>
                <c:pt idx="6784">
                  <c:v>649</c:v>
                </c:pt>
                <c:pt idx="6785">
                  <c:v>649.9</c:v>
                </c:pt>
                <c:pt idx="6786">
                  <c:v>650.70000000000005</c:v>
                </c:pt>
                <c:pt idx="6787">
                  <c:v>651.6</c:v>
                </c:pt>
                <c:pt idx="6788">
                  <c:v>652.4</c:v>
                </c:pt>
                <c:pt idx="6789">
                  <c:v>653.29999999999995</c:v>
                </c:pt>
                <c:pt idx="6790">
                  <c:v>654.1</c:v>
                </c:pt>
                <c:pt idx="6791">
                  <c:v>654.9</c:v>
                </c:pt>
                <c:pt idx="6792">
                  <c:v>655.7</c:v>
                </c:pt>
                <c:pt idx="6793">
                  <c:v>656.6</c:v>
                </c:pt>
                <c:pt idx="6794">
                  <c:v>657.5</c:v>
                </c:pt>
                <c:pt idx="6795">
                  <c:v>658.3</c:v>
                </c:pt>
                <c:pt idx="6796">
                  <c:v>659.2</c:v>
                </c:pt>
                <c:pt idx="6797">
                  <c:v>660</c:v>
                </c:pt>
                <c:pt idx="6798">
                  <c:v>660.8</c:v>
                </c:pt>
                <c:pt idx="6799">
                  <c:v>661.6</c:v>
                </c:pt>
                <c:pt idx="6800">
                  <c:v>662.2</c:v>
                </c:pt>
                <c:pt idx="6801">
                  <c:v>662.7</c:v>
                </c:pt>
                <c:pt idx="6802">
                  <c:v>662.9</c:v>
                </c:pt>
                <c:pt idx="6803">
                  <c:v>663.2</c:v>
                </c:pt>
                <c:pt idx="6804">
                  <c:v>663.3</c:v>
                </c:pt>
                <c:pt idx="6805">
                  <c:v>663.5</c:v>
                </c:pt>
                <c:pt idx="6806">
                  <c:v>663.6</c:v>
                </c:pt>
                <c:pt idx="6807">
                  <c:v>663.6</c:v>
                </c:pt>
                <c:pt idx="6808">
                  <c:v>663.7</c:v>
                </c:pt>
                <c:pt idx="6809">
                  <c:v>663.8</c:v>
                </c:pt>
                <c:pt idx="6810">
                  <c:v>663.9</c:v>
                </c:pt>
                <c:pt idx="6811">
                  <c:v>664</c:v>
                </c:pt>
                <c:pt idx="6812">
                  <c:v>664</c:v>
                </c:pt>
                <c:pt idx="6813">
                  <c:v>664.1</c:v>
                </c:pt>
                <c:pt idx="6814">
                  <c:v>664.1</c:v>
                </c:pt>
                <c:pt idx="6815">
                  <c:v>664.2</c:v>
                </c:pt>
                <c:pt idx="6816">
                  <c:v>664.3</c:v>
                </c:pt>
                <c:pt idx="6817">
                  <c:v>664.3</c:v>
                </c:pt>
                <c:pt idx="6818">
                  <c:v>664.4</c:v>
                </c:pt>
                <c:pt idx="6819">
                  <c:v>664.4</c:v>
                </c:pt>
                <c:pt idx="6820">
                  <c:v>664.4</c:v>
                </c:pt>
                <c:pt idx="6821">
                  <c:v>664.4</c:v>
                </c:pt>
                <c:pt idx="6822">
                  <c:v>664.4</c:v>
                </c:pt>
                <c:pt idx="6823">
                  <c:v>664.5</c:v>
                </c:pt>
                <c:pt idx="6824">
                  <c:v>664.5</c:v>
                </c:pt>
                <c:pt idx="6825">
                  <c:v>664.5</c:v>
                </c:pt>
                <c:pt idx="6826">
                  <c:v>664.6</c:v>
                </c:pt>
                <c:pt idx="6827">
                  <c:v>664.6</c:v>
                </c:pt>
                <c:pt idx="6828">
                  <c:v>664.5</c:v>
                </c:pt>
                <c:pt idx="6829">
                  <c:v>664.5</c:v>
                </c:pt>
                <c:pt idx="6830">
                  <c:v>664.6</c:v>
                </c:pt>
                <c:pt idx="6831">
                  <c:v>664.6</c:v>
                </c:pt>
                <c:pt idx="6832">
                  <c:v>664.6</c:v>
                </c:pt>
                <c:pt idx="6833">
                  <c:v>664.6</c:v>
                </c:pt>
                <c:pt idx="6834">
                  <c:v>664.6</c:v>
                </c:pt>
                <c:pt idx="6835">
                  <c:v>664.7</c:v>
                </c:pt>
                <c:pt idx="6836">
                  <c:v>664.7</c:v>
                </c:pt>
                <c:pt idx="6837">
                  <c:v>664.7</c:v>
                </c:pt>
                <c:pt idx="6838">
                  <c:v>664.7</c:v>
                </c:pt>
                <c:pt idx="6839">
                  <c:v>664.7</c:v>
                </c:pt>
                <c:pt idx="6840">
                  <c:v>664.7</c:v>
                </c:pt>
                <c:pt idx="6841">
                  <c:v>664.7</c:v>
                </c:pt>
                <c:pt idx="6842">
                  <c:v>664.8</c:v>
                </c:pt>
                <c:pt idx="6843">
                  <c:v>664.7</c:v>
                </c:pt>
                <c:pt idx="6844">
                  <c:v>664.7</c:v>
                </c:pt>
                <c:pt idx="6845">
                  <c:v>664.7</c:v>
                </c:pt>
                <c:pt idx="6846">
                  <c:v>664.7</c:v>
                </c:pt>
                <c:pt idx="6847">
                  <c:v>664.7</c:v>
                </c:pt>
                <c:pt idx="6848">
                  <c:v>664.7</c:v>
                </c:pt>
                <c:pt idx="6849">
                  <c:v>664.8</c:v>
                </c:pt>
                <c:pt idx="6850">
                  <c:v>664.8</c:v>
                </c:pt>
                <c:pt idx="6851">
                  <c:v>664.8</c:v>
                </c:pt>
                <c:pt idx="6852">
                  <c:v>664.8</c:v>
                </c:pt>
                <c:pt idx="6853">
                  <c:v>664.7</c:v>
                </c:pt>
                <c:pt idx="6854">
                  <c:v>664.7</c:v>
                </c:pt>
                <c:pt idx="6855">
                  <c:v>664.7</c:v>
                </c:pt>
                <c:pt idx="6856">
                  <c:v>664.7</c:v>
                </c:pt>
                <c:pt idx="6857">
                  <c:v>664.7</c:v>
                </c:pt>
                <c:pt idx="6858">
                  <c:v>664.7</c:v>
                </c:pt>
                <c:pt idx="6859">
                  <c:v>664.7</c:v>
                </c:pt>
                <c:pt idx="6860">
                  <c:v>664.7</c:v>
                </c:pt>
                <c:pt idx="6861">
                  <c:v>664.7</c:v>
                </c:pt>
                <c:pt idx="6862">
                  <c:v>664.7</c:v>
                </c:pt>
                <c:pt idx="6863">
                  <c:v>664.7</c:v>
                </c:pt>
                <c:pt idx="6864">
                  <c:v>664.8</c:v>
                </c:pt>
                <c:pt idx="6865">
                  <c:v>664.8</c:v>
                </c:pt>
                <c:pt idx="6866">
                  <c:v>664.8</c:v>
                </c:pt>
                <c:pt idx="6867">
                  <c:v>664.8</c:v>
                </c:pt>
                <c:pt idx="6868">
                  <c:v>664.8</c:v>
                </c:pt>
                <c:pt idx="6869">
                  <c:v>664.7</c:v>
                </c:pt>
                <c:pt idx="6870">
                  <c:v>664.8</c:v>
                </c:pt>
                <c:pt idx="6871">
                  <c:v>664.7</c:v>
                </c:pt>
                <c:pt idx="6872">
                  <c:v>664.7</c:v>
                </c:pt>
                <c:pt idx="6873">
                  <c:v>664.7</c:v>
                </c:pt>
                <c:pt idx="6874">
                  <c:v>664.8</c:v>
                </c:pt>
                <c:pt idx="6875">
                  <c:v>664.7</c:v>
                </c:pt>
                <c:pt idx="6876">
                  <c:v>664.7</c:v>
                </c:pt>
                <c:pt idx="6877">
                  <c:v>664.7</c:v>
                </c:pt>
                <c:pt idx="6878">
                  <c:v>664.7</c:v>
                </c:pt>
                <c:pt idx="6879">
                  <c:v>664.7</c:v>
                </c:pt>
                <c:pt idx="6880">
                  <c:v>664.7</c:v>
                </c:pt>
                <c:pt idx="6881">
                  <c:v>664.8</c:v>
                </c:pt>
                <c:pt idx="6882">
                  <c:v>664.8</c:v>
                </c:pt>
                <c:pt idx="6883">
                  <c:v>664.8</c:v>
                </c:pt>
                <c:pt idx="6884">
                  <c:v>664.8</c:v>
                </c:pt>
                <c:pt idx="6885">
                  <c:v>664.8</c:v>
                </c:pt>
                <c:pt idx="6886">
                  <c:v>664.7</c:v>
                </c:pt>
                <c:pt idx="6887">
                  <c:v>664.7</c:v>
                </c:pt>
                <c:pt idx="6888">
                  <c:v>664.7</c:v>
                </c:pt>
                <c:pt idx="6889">
                  <c:v>664.7</c:v>
                </c:pt>
                <c:pt idx="6890">
                  <c:v>664.7</c:v>
                </c:pt>
                <c:pt idx="6891">
                  <c:v>664.7</c:v>
                </c:pt>
                <c:pt idx="6892">
                  <c:v>664.7</c:v>
                </c:pt>
                <c:pt idx="6893">
                  <c:v>664.7</c:v>
                </c:pt>
                <c:pt idx="6894">
                  <c:v>664.7</c:v>
                </c:pt>
                <c:pt idx="6895">
                  <c:v>664.8</c:v>
                </c:pt>
                <c:pt idx="6896">
                  <c:v>664.7</c:v>
                </c:pt>
                <c:pt idx="6897">
                  <c:v>664.7</c:v>
                </c:pt>
                <c:pt idx="6898">
                  <c:v>664.7</c:v>
                </c:pt>
                <c:pt idx="6899">
                  <c:v>664.7</c:v>
                </c:pt>
                <c:pt idx="6900">
                  <c:v>664.7</c:v>
                </c:pt>
                <c:pt idx="6901">
                  <c:v>664.8</c:v>
                </c:pt>
                <c:pt idx="6902">
                  <c:v>664.8</c:v>
                </c:pt>
                <c:pt idx="6903">
                  <c:v>664.8</c:v>
                </c:pt>
                <c:pt idx="6904">
                  <c:v>664.8</c:v>
                </c:pt>
                <c:pt idx="6905">
                  <c:v>664.8</c:v>
                </c:pt>
                <c:pt idx="6906">
                  <c:v>664.7</c:v>
                </c:pt>
                <c:pt idx="6907">
                  <c:v>664.7</c:v>
                </c:pt>
                <c:pt idx="6908">
                  <c:v>664.7</c:v>
                </c:pt>
                <c:pt idx="6909">
                  <c:v>664.7</c:v>
                </c:pt>
                <c:pt idx="6910">
                  <c:v>664.7</c:v>
                </c:pt>
                <c:pt idx="6911">
                  <c:v>664.7</c:v>
                </c:pt>
                <c:pt idx="6912">
                  <c:v>664.7</c:v>
                </c:pt>
                <c:pt idx="6913">
                  <c:v>664.7</c:v>
                </c:pt>
                <c:pt idx="6914">
                  <c:v>664.7</c:v>
                </c:pt>
                <c:pt idx="6915">
                  <c:v>664.7</c:v>
                </c:pt>
                <c:pt idx="6916">
                  <c:v>664.7</c:v>
                </c:pt>
                <c:pt idx="6917">
                  <c:v>664.7</c:v>
                </c:pt>
                <c:pt idx="6918">
                  <c:v>664.8</c:v>
                </c:pt>
                <c:pt idx="6919">
                  <c:v>664.8</c:v>
                </c:pt>
                <c:pt idx="6920">
                  <c:v>664.8</c:v>
                </c:pt>
                <c:pt idx="6921">
                  <c:v>664.8</c:v>
                </c:pt>
                <c:pt idx="6922">
                  <c:v>664.7</c:v>
                </c:pt>
                <c:pt idx="6923">
                  <c:v>664.8</c:v>
                </c:pt>
                <c:pt idx="6924">
                  <c:v>664.7</c:v>
                </c:pt>
                <c:pt idx="6925">
                  <c:v>664.7</c:v>
                </c:pt>
                <c:pt idx="6926">
                  <c:v>664.7</c:v>
                </c:pt>
                <c:pt idx="6927">
                  <c:v>664.7</c:v>
                </c:pt>
                <c:pt idx="6928">
                  <c:v>664.7</c:v>
                </c:pt>
                <c:pt idx="6929">
                  <c:v>664.7</c:v>
                </c:pt>
                <c:pt idx="6930">
                  <c:v>664.7</c:v>
                </c:pt>
                <c:pt idx="6931">
                  <c:v>664.7</c:v>
                </c:pt>
                <c:pt idx="6932">
                  <c:v>664.7</c:v>
                </c:pt>
                <c:pt idx="6933">
                  <c:v>664.7</c:v>
                </c:pt>
                <c:pt idx="6934">
                  <c:v>664.7</c:v>
                </c:pt>
                <c:pt idx="6935">
                  <c:v>664.7</c:v>
                </c:pt>
                <c:pt idx="6936">
                  <c:v>664.7</c:v>
                </c:pt>
                <c:pt idx="6937">
                  <c:v>664.7</c:v>
                </c:pt>
                <c:pt idx="6938">
                  <c:v>664.7</c:v>
                </c:pt>
                <c:pt idx="6939">
                  <c:v>664.7</c:v>
                </c:pt>
                <c:pt idx="6940">
                  <c:v>664.7</c:v>
                </c:pt>
                <c:pt idx="6941">
                  <c:v>664.7</c:v>
                </c:pt>
                <c:pt idx="6942">
                  <c:v>664.7</c:v>
                </c:pt>
                <c:pt idx="6943">
                  <c:v>664.7</c:v>
                </c:pt>
                <c:pt idx="6944">
                  <c:v>664.6</c:v>
                </c:pt>
                <c:pt idx="6945">
                  <c:v>664.6</c:v>
                </c:pt>
                <c:pt idx="6946">
                  <c:v>664.7</c:v>
                </c:pt>
                <c:pt idx="6947">
                  <c:v>664.7</c:v>
                </c:pt>
                <c:pt idx="6948">
                  <c:v>664.7</c:v>
                </c:pt>
                <c:pt idx="6949">
                  <c:v>664.7</c:v>
                </c:pt>
                <c:pt idx="6950">
                  <c:v>664.7</c:v>
                </c:pt>
                <c:pt idx="6951">
                  <c:v>664.7</c:v>
                </c:pt>
                <c:pt idx="6952">
                  <c:v>664.7</c:v>
                </c:pt>
                <c:pt idx="6953">
                  <c:v>664.7</c:v>
                </c:pt>
                <c:pt idx="6954">
                  <c:v>664.7</c:v>
                </c:pt>
                <c:pt idx="6955">
                  <c:v>664.7</c:v>
                </c:pt>
                <c:pt idx="6956">
                  <c:v>664.7</c:v>
                </c:pt>
                <c:pt idx="6957">
                  <c:v>664.7</c:v>
                </c:pt>
                <c:pt idx="6958">
                  <c:v>664.7</c:v>
                </c:pt>
                <c:pt idx="6959">
                  <c:v>664.7</c:v>
                </c:pt>
                <c:pt idx="6960">
                  <c:v>664.7</c:v>
                </c:pt>
                <c:pt idx="6961">
                  <c:v>664.7</c:v>
                </c:pt>
                <c:pt idx="6962">
                  <c:v>664.7</c:v>
                </c:pt>
                <c:pt idx="6963">
                  <c:v>664.7</c:v>
                </c:pt>
                <c:pt idx="6964">
                  <c:v>664.7</c:v>
                </c:pt>
                <c:pt idx="6965">
                  <c:v>664.8</c:v>
                </c:pt>
                <c:pt idx="6966">
                  <c:v>664.8</c:v>
                </c:pt>
                <c:pt idx="6967">
                  <c:v>664.8</c:v>
                </c:pt>
                <c:pt idx="6968">
                  <c:v>664.7</c:v>
                </c:pt>
                <c:pt idx="6969">
                  <c:v>664.7</c:v>
                </c:pt>
                <c:pt idx="6970">
                  <c:v>664.7</c:v>
                </c:pt>
                <c:pt idx="6971">
                  <c:v>664.7</c:v>
                </c:pt>
                <c:pt idx="6972">
                  <c:v>664.7</c:v>
                </c:pt>
                <c:pt idx="6973">
                  <c:v>664.7</c:v>
                </c:pt>
                <c:pt idx="6974">
                  <c:v>664.7</c:v>
                </c:pt>
                <c:pt idx="6975">
                  <c:v>664.7</c:v>
                </c:pt>
                <c:pt idx="6976">
                  <c:v>664.7</c:v>
                </c:pt>
                <c:pt idx="6977">
                  <c:v>664.7</c:v>
                </c:pt>
                <c:pt idx="6978">
                  <c:v>664.7</c:v>
                </c:pt>
                <c:pt idx="6979">
                  <c:v>664.6</c:v>
                </c:pt>
                <c:pt idx="6980">
                  <c:v>664.6</c:v>
                </c:pt>
                <c:pt idx="6981">
                  <c:v>664.7</c:v>
                </c:pt>
                <c:pt idx="6982">
                  <c:v>664.7</c:v>
                </c:pt>
                <c:pt idx="6983">
                  <c:v>664.7</c:v>
                </c:pt>
                <c:pt idx="6984">
                  <c:v>664.7</c:v>
                </c:pt>
                <c:pt idx="6985">
                  <c:v>664.7</c:v>
                </c:pt>
                <c:pt idx="6986">
                  <c:v>664.6</c:v>
                </c:pt>
                <c:pt idx="6987">
                  <c:v>664.7</c:v>
                </c:pt>
                <c:pt idx="6988">
                  <c:v>664.6</c:v>
                </c:pt>
                <c:pt idx="6989">
                  <c:v>664.7</c:v>
                </c:pt>
                <c:pt idx="6990">
                  <c:v>664.7</c:v>
                </c:pt>
                <c:pt idx="6991">
                  <c:v>664.7</c:v>
                </c:pt>
                <c:pt idx="6992">
                  <c:v>664.7</c:v>
                </c:pt>
                <c:pt idx="6993">
                  <c:v>664.7</c:v>
                </c:pt>
                <c:pt idx="6994">
                  <c:v>664.7</c:v>
                </c:pt>
                <c:pt idx="6995">
                  <c:v>664.7</c:v>
                </c:pt>
                <c:pt idx="6996">
                  <c:v>664.7</c:v>
                </c:pt>
                <c:pt idx="6997">
                  <c:v>664.7</c:v>
                </c:pt>
                <c:pt idx="6998">
                  <c:v>664.7</c:v>
                </c:pt>
                <c:pt idx="6999">
                  <c:v>664.7</c:v>
                </c:pt>
                <c:pt idx="7000">
                  <c:v>664.7</c:v>
                </c:pt>
                <c:pt idx="7001">
                  <c:v>664.7</c:v>
                </c:pt>
                <c:pt idx="7002">
                  <c:v>664.7</c:v>
                </c:pt>
                <c:pt idx="7003">
                  <c:v>664.7</c:v>
                </c:pt>
                <c:pt idx="7004">
                  <c:v>664.6</c:v>
                </c:pt>
                <c:pt idx="7005">
                  <c:v>664.7</c:v>
                </c:pt>
                <c:pt idx="7006">
                  <c:v>664.7</c:v>
                </c:pt>
                <c:pt idx="7007">
                  <c:v>664.7</c:v>
                </c:pt>
                <c:pt idx="7008">
                  <c:v>664.6</c:v>
                </c:pt>
                <c:pt idx="7009">
                  <c:v>664.7</c:v>
                </c:pt>
                <c:pt idx="7010">
                  <c:v>664.7</c:v>
                </c:pt>
                <c:pt idx="7011">
                  <c:v>664.7</c:v>
                </c:pt>
                <c:pt idx="7012">
                  <c:v>664.7</c:v>
                </c:pt>
                <c:pt idx="7013">
                  <c:v>664.7</c:v>
                </c:pt>
                <c:pt idx="7014">
                  <c:v>664.7</c:v>
                </c:pt>
                <c:pt idx="7015">
                  <c:v>664.7</c:v>
                </c:pt>
                <c:pt idx="7016">
                  <c:v>664.7</c:v>
                </c:pt>
                <c:pt idx="7017">
                  <c:v>664.7</c:v>
                </c:pt>
                <c:pt idx="7018">
                  <c:v>664.7</c:v>
                </c:pt>
                <c:pt idx="7019">
                  <c:v>664.7</c:v>
                </c:pt>
                <c:pt idx="7020">
                  <c:v>664.7</c:v>
                </c:pt>
                <c:pt idx="7021">
                  <c:v>664.7</c:v>
                </c:pt>
                <c:pt idx="7022">
                  <c:v>664.7</c:v>
                </c:pt>
                <c:pt idx="7023">
                  <c:v>664.7</c:v>
                </c:pt>
                <c:pt idx="7024">
                  <c:v>664.6</c:v>
                </c:pt>
                <c:pt idx="7025">
                  <c:v>664.7</c:v>
                </c:pt>
                <c:pt idx="7026">
                  <c:v>664.7</c:v>
                </c:pt>
                <c:pt idx="7027">
                  <c:v>664.7</c:v>
                </c:pt>
                <c:pt idx="7028">
                  <c:v>664.7</c:v>
                </c:pt>
                <c:pt idx="7029">
                  <c:v>664.7</c:v>
                </c:pt>
                <c:pt idx="7030">
                  <c:v>664.7</c:v>
                </c:pt>
                <c:pt idx="7031">
                  <c:v>664.7</c:v>
                </c:pt>
                <c:pt idx="7032">
                  <c:v>664.7</c:v>
                </c:pt>
                <c:pt idx="7033">
                  <c:v>664.7</c:v>
                </c:pt>
                <c:pt idx="7034">
                  <c:v>664.7</c:v>
                </c:pt>
                <c:pt idx="7035">
                  <c:v>664.7</c:v>
                </c:pt>
                <c:pt idx="7036">
                  <c:v>664.7</c:v>
                </c:pt>
                <c:pt idx="7037">
                  <c:v>664.7</c:v>
                </c:pt>
                <c:pt idx="7038">
                  <c:v>664.7</c:v>
                </c:pt>
                <c:pt idx="7039">
                  <c:v>664.7</c:v>
                </c:pt>
                <c:pt idx="7040">
                  <c:v>664.6</c:v>
                </c:pt>
                <c:pt idx="7041">
                  <c:v>664.7</c:v>
                </c:pt>
                <c:pt idx="7042">
                  <c:v>664.7</c:v>
                </c:pt>
                <c:pt idx="7043">
                  <c:v>664.7</c:v>
                </c:pt>
                <c:pt idx="7044">
                  <c:v>664.7</c:v>
                </c:pt>
                <c:pt idx="7045">
                  <c:v>664.7</c:v>
                </c:pt>
                <c:pt idx="7046">
                  <c:v>664.7</c:v>
                </c:pt>
                <c:pt idx="7047">
                  <c:v>664.7</c:v>
                </c:pt>
                <c:pt idx="7048">
                  <c:v>664.7</c:v>
                </c:pt>
                <c:pt idx="7049">
                  <c:v>664.7</c:v>
                </c:pt>
                <c:pt idx="7050">
                  <c:v>664.7</c:v>
                </c:pt>
                <c:pt idx="7051">
                  <c:v>664.7</c:v>
                </c:pt>
                <c:pt idx="7052">
                  <c:v>664.7</c:v>
                </c:pt>
                <c:pt idx="7053">
                  <c:v>664.7</c:v>
                </c:pt>
                <c:pt idx="7054">
                  <c:v>664.6</c:v>
                </c:pt>
                <c:pt idx="7055">
                  <c:v>664.7</c:v>
                </c:pt>
                <c:pt idx="7056">
                  <c:v>664.6</c:v>
                </c:pt>
                <c:pt idx="7057">
                  <c:v>664.7</c:v>
                </c:pt>
                <c:pt idx="7058">
                  <c:v>664.6</c:v>
                </c:pt>
                <c:pt idx="7059">
                  <c:v>664.6</c:v>
                </c:pt>
                <c:pt idx="7060">
                  <c:v>664.6</c:v>
                </c:pt>
                <c:pt idx="7061">
                  <c:v>664.6</c:v>
                </c:pt>
                <c:pt idx="7062">
                  <c:v>664.7</c:v>
                </c:pt>
                <c:pt idx="7063">
                  <c:v>664.7</c:v>
                </c:pt>
                <c:pt idx="7064">
                  <c:v>664.7</c:v>
                </c:pt>
                <c:pt idx="7065">
                  <c:v>664.7</c:v>
                </c:pt>
                <c:pt idx="7066">
                  <c:v>664.7</c:v>
                </c:pt>
                <c:pt idx="7067">
                  <c:v>664.7</c:v>
                </c:pt>
                <c:pt idx="7068">
                  <c:v>664.8</c:v>
                </c:pt>
                <c:pt idx="7069">
                  <c:v>664.7</c:v>
                </c:pt>
                <c:pt idx="7070">
                  <c:v>664.7</c:v>
                </c:pt>
                <c:pt idx="7071">
                  <c:v>664.7</c:v>
                </c:pt>
                <c:pt idx="7072">
                  <c:v>664.7</c:v>
                </c:pt>
                <c:pt idx="7073">
                  <c:v>664.7</c:v>
                </c:pt>
                <c:pt idx="7074">
                  <c:v>664.7</c:v>
                </c:pt>
                <c:pt idx="7075">
                  <c:v>664.7</c:v>
                </c:pt>
                <c:pt idx="7076">
                  <c:v>664.7</c:v>
                </c:pt>
                <c:pt idx="7077">
                  <c:v>664.6</c:v>
                </c:pt>
                <c:pt idx="7078">
                  <c:v>664.6</c:v>
                </c:pt>
                <c:pt idx="7079">
                  <c:v>664.7</c:v>
                </c:pt>
                <c:pt idx="7080">
                  <c:v>664.7</c:v>
                </c:pt>
                <c:pt idx="7081">
                  <c:v>664.6</c:v>
                </c:pt>
                <c:pt idx="7082">
                  <c:v>664.6</c:v>
                </c:pt>
                <c:pt idx="7083">
                  <c:v>664.7</c:v>
                </c:pt>
                <c:pt idx="7084">
                  <c:v>664.6</c:v>
                </c:pt>
                <c:pt idx="7085">
                  <c:v>664.6</c:v>
                </c:pt>
                <c:pt idx="7086">
                  <c:v>664.6</c:v>
                </c:pt>
                <c:pt idx="7087">
                  <c:v>664.6</c:v>
                </c:pt>
                <c:pt idx="7088">
                  <c:v>664.7</c:v>
                </c:pt>
                <c:pt idx="7089">
                  <c:v>664.7</c:v>
                </c:pt>
                <c:pt idx="7090">
                  <c:v>664.7</c:v>
                </c:pt>
                <c:pt idx="7091">
                  <c:v>664.7</c:v>
                </c:pt>
                <c:pt idx="7092">
                  <c:v>664.7</c:v>
                </c:pt>
                <c:pt idx="7093">
                  <c:v>664.7</c:v>
                </c:pt>
                <c:pt idx="7094">
                  <c:v>664.6</c:v>
                </c:pt>
                <c:pt idx="7095">
                  <c:v>664.6</c:v>
                </c:pt>
                <c:pt idx="7096">
                  <c:v>664.6</c:v>
                </c:pt>
                <c:pt idx="7097">
                  <c:v>664.6</c:v>
                </c:pt>
                <c:pt idx="7098">
                  <c:v>664.7</c:v>
                </c:pt>
                <c:pt idx="7099">
                  <c:v>664.7</c:v>
                </c:pt>
                <c:pt idx="7100">
                  <c:v>664.7</c:v>
                </c:pt>
                <c:pt idx="7101">
                  <c:v>664.7</c:v>
                </c:pt>
                <c:pt idx="7102">
                  <c:v>664.7</c:v>
                </c:pt>
                <c:pt idx="7103">
                  <c:v>664.7</c:v>
                </c:pt>
                <c:pt idx="7104">
                  <c:v>664.7</c:v>
                </c:pt>
                <c:pt idx="7105">
                  <c:v>664.7</c:v>
                </c:pt>
                <c:pt idx="7106">
                  <c:v>664.7</c:v>
                </c:pt>
                <c:pt idx="7107">
                  <c:v>664.7</c:v>
                </c:pt>
                <c:pt idx="7108">
                  <c:v>664.7</c:v>
                </c:pt>
                <c:pt idx="7109">
                  <c:v>664.7</c:v>
                </c:pt>
                <c:pt idx="7110">
                  <c:v>664.7</c:v>
                </c:pt>
                <c:pt idx="7111">
                  <c:v>664.7</c:v>
                </c:pt>
                <c:pt idx="7112">
                  <c:v>664.7</c:v>
                </c:pt>
                <c:pt idx="7113">
                  <c:v>664.7</c:v>
                </c:pt>
                <c:pt idx="7114">
                  <c:v>664.7</c:v>
                </c:pt>
                <c:pt idx="7115">
                  <c:v>664.7</c:v>
                </c:pt>
                <c:pt idx="7116">
                  <c:v>664.7</c:v>
                </c:pt>
                <c:pt idx="7117">
                  <c:v>664.7</c:v>
                </c:pt>
                <c:pt idx="7118">
                  <c:v>664.7</c:v>
                </c:pt>
                <c:pt idx="7119">
                  <c:v>664.7</c:v>
                </c:pt>
                <c:pt idx="7120">
                  <c:v>664.7</c:v>
                </c:pt>
                <c:pt idx="7121">
                  <c:v>664.7</c:v>
                </c:pt>
                <c:pt idx="7122">
                  <c:v>664.7</c:v>
                </c:pt>
                <c:pt idx="7123">
                  <c:v>664.6</c:v>
                </c:pt>
                <c:pt idx="7124">
                  <c:v>664.7</c:v>
                </c:pt>
                <c:pt idx="7125">
                  <c:v>664.7</c:v>
                </c:pt>
                <c:pt idx="7126">
                  <c:v>664.7</c:v>
                </c:pt>
                <c:pt idx="7127">
                  <c:v>664.7</c:v>
                </c:pt>
                <c:pt idx="7128">
                  <c:v>664.7</c:v>
                </c:pt>
                <c:pt idx="7129">
                  <c:v>664.7</c:v>
                </c:pt>
                <c:pt idx="7130">
                  <c:v>664.7</c:v>
                </c:pt>
                <c:pt idx="7131">
                  <c:v>664.7</c:v>
                </c:pt>
                <c:pt idx="7132">
                  <c:v>664.7</c:v>
                </c:pt>
                <c:pt idx="7133">
                  <c:v>664.7</c:v>
                </c:pt>
                <c:pt idx="7134">
                  <c:v>664.7</c:v>
                </c:pt>
                <c:pt idx="7135">
                  <c:v>664.7</c:v>
                </c:pt>
                <c:pt idx="7136">
                  <c:v>664.7</c:v>
                </c:pt>
                <c:pt idx="7137">
                  <c:v>664.7</c:v>
                </c:pt>
                <c:pt idx="7138">
                  <c:v>664.7</c:v>
                </c:pt>
                <c:pt idx="7139">
                  <c:v>664.7</c:v>
                </c:pt>
                <c:pt idx="7140">
                  <c:v>664.7</c:v>
                </c:pt>
                <c:pt idx="7141">
                  <c:v>664.7</c:v>
                </c:pt>
                <c:pt idx="7142">
                  <c:v>664.7</c:v>
                </c:pt>
                <c:pt idx="7143">
                  <c:v>664.7</c:v>
                </c:pt>
                <c:pt idx="7144">
                  <c:v>664.7</c:v>
                </c:pt>
                <c:pt idx="7145">
                  <c:v>664.7</c:v>
                </c:pt>
                <c:pt idx="7146">
                  <c:v>664.7</c:v>
                </c:pt>
                <c:pt idx="7147">
                  <c:v>664.7</c:v>
                </c:pt>
                <c:pt idx="7148">
                  <c:v>664.7</c:v>
                </c:pt>
                <c:pt idx="7149">
                  <c:v>664.7</c:v>
                </c:pt>
                <c:pt idx="7150">
                  <c:v>664.7</c:v>
                </c:pt>
                <c:pt idx="7151">
                  <c:v>664.7</c:v>
                </c:pt>
                <c:pt idx="7152">
                  <c:v>664.7</c:v>
                </c:pt>
                <c:pt idx="7153">
                  <c:v>664.7</c:v>
                </c:pt>
                <c:pt idx="7154">
                  <c:v>664.7</c:v>
                </c:pt>
                <c:pt idx="7155">
                  <c:v>664.7</c:v>
                </c:pt>
                <c:pt idx="7156">
                  <c:v>664.7</c:v>
                </c:pt>
                <c:pt idx="7157">
                  <c:v>664.7</c:v>
                </c:pt>
                <c:pt idx="7158">
                  <c:v>664.7</c:v>
                </c:pt>
                <c:pt idx="7159">
                  <c:v>664.7</c:v>
                </c:pt>
                <c:pt idx="7160">
                  <c:v>664.7</c:v>
                </c:pt>
                <c:pt idx="7161">
                  <c:v>664.7</c:v>
                </c:pt>
                <c:pt idx="7162">
                  <c:v>664.7</c:v>
                </c:pt>
                <c:pt idx="7163">
                  <c:v>664.7</c:v>
                </c:pt>
                <c:pt idx="7164">
                  <c:v>664.6</c:v>
                </c:pt>
                <c:pt idx="7165">
                  <c:v>664.6</c:v>
                </c:pt>
                <c:pt idx="7166">
                  <c:v>664.6</c:v>
                </c:pt>
                <c:pt idx="7167">
                  <c:v>664.6</c:v>
                </c:pt>
                <c:pt idx="7168">
                  <c:v>664.6</c:v>
                </c:pt>
                <c:pt idx="7169">
                  <c:v>664.7</c:v>
                </c:pt>
                <c:pt idx="7170">
                  <c:v>664.7</c:v>
                </c:pt>
                <c:pt idx="7171">
                  <c:v>664.7</c:v>
                </c:pt>
                <c:pt idx="7172">
                  <c:v>664.7</c:v>
                </c:pt>
                <c:pt idx="7173">
                  <c:v>664.7</c:v>
                </c:pt>
                <c:pt idx="7174">
                  <c:v>664.7</c:v>
                </c:pt>
                <c:pt idx="7175">
                  <c:v>664.7</c:v>
                </c:pt>
                <c:pt idx="7176">
                  <c:v>664.7</c:v>
                </c:pt>
                <c:pt idx="7177">
                  <c:v>664.7</c:v>
                </c:pt>
                <c:pt idx="7178">
                  <c:v>664.7</c:v>
                </c:pt>
                <c:pt idx="7179">
                  <c:v>664.7</c:v>
                </c:pt>
                <c:pt idx="7180">
                  <c:v>664.7</c:v>
                </c:pt>
                <c:pt idx="7181">
                  <c:v>664.7</c:v>
                </c:pt>
                <c:pt idx="7182">
                  <c:v>664.7</c:v>
                </c:pt>
                <c:pt idx="7183">
                  <c:v>664.7</c:v>
                </c:pt>
                <c:pt idx="7184">
                  <c:v>664.7</c:v>
                </c:pt>
                <c:pt idx="7185">
                  <c:v>664.7</c:v>
                </c:pt>
                <c:pt idx="7186">
                  <c:v>664.7</c:v>
                </c:pt>
                <c:pt idx="7187">
                  <c:v>664.7</c:v>
                </c:pt>
                <c:pt idx="7188">
                  <c:v>664.6</c:v>
                </c:pt>
                <c:pt idx="7189">
                  <c:v>664.7</c:v>
                </c:pt>
                <c:pt idx="7190">
                  <c:v>664.7</c:v>
                </c:pt>
                <c:pt idx="7191">
                  <c:v>664.7</c:v>
                </c:pt>
                <c:pt idx="7192">
                  <c:v>664.6</c:v>
                </c:pt>
                <c:pt idx="7193">
                  <c:v>664.6</c:v>
                </c:pt>
                <c:pt idx="7194">
                  <c:v>664.7</c:v>
                </c:pt>
                <c:pt idx="7195">
                  <c:v>664.7</c:v>
                </c:pt>
                <c:pt idx="7196">
                  <c:v>664.7</c:v>
                </c:pt>
                <c:pt idx="7197">
                  <c:v>664.6</c:v>
                </c:pt>
                <c:pt idx="7198">
                  <c:v>664.7</c:v>
                </c:pt>
                <c:pt idx="7199">
                  <c:v>664.7</c:v>
                </c:pt>
                <c:pt idx="7200">
                  <c:v>664.7</c:v>
                </c:pt>
                <c:pt idx="7201">
                  <c:v>664.7</c:v>
                </c:pt>
                <c:pt idx="7202">
                  <c:v>664.7</c:v>
                </c:pt>
                <c:pt idx="7203">
                  <c:v>664.7</c:v>
                </c:pt>
                <c:pt idx="7204">
                  <c:v>664.7</c:v>
                </c:pt>
                <c:pt idx="7205">
                  <c:v>664.7</c:v>
                </c:pt>
                <c:pt idx="7206">
                  <c:v>664.7</c:v>
                </c:pt>
                <c:pt idx="7207">
                  <c:v>664.7</c:v>
                </c:pt>
                <c:pt idx="7208">
                  <c:v>664.7</c:v>
                </c:pt>
                <c:pt idx="7209">
                  <c:v>664.7</c:v>
                </c:pt>
                <c:pt idx="7210">
                  <c:v>664.7</c:v>
                </c:pt>
                <c:pt idx="7211">
                  <c:v>664.7</c:v>
                </c:pt>
                <c:pt idx="7212">
                  <c:v>664.6</c:v>
                </c:pt>
                <c:pt idx="7213">
                  <c:v>664.7</c:v>
                </c:pt>
                <c:pt idx="7214">
                  <c:v>664.7</c:v>
                </c:pt>
                <c:pt idx="7215">
                  <c:v>664.7</c:v>
                </c:pt>
                <c:pt idx="7216">
                  <c:v>664.7</c:v>
                </c:pt>
                <c:pt idx="7217">
                  <c:v>664.7</c:v>
                </c:pt>
                <c:pt idx="7218">
                  <c:v>664.7</c:v>
                </c:pt>
                <c:pt idx="7219">
                  <c:v>664.7</c:v>
                </c:pt>
                <c:pt idx="7220">
                  <c:v>664.7</c:v>
                </c:pt>
                <c:pt idx="7221">
                  <c:v>664.6</c:v>
                </c:pt>
                <c:pt idx="7222">
                  <c:v>664.7</c:v>
                </c:pt>
                <c:pt idx="7223">
                  <c:v>664.6</c:v>
                </c:pt>
                <c:pt idx="7224">
                  <c:v>664.6</c:v>
                </c:pt>
                <c:pt idx="7225">
                  <c:v>664.7</c:v>
                </c:pt>
                <c:pt idx="7226">
                  <c:v>664.6</c:v>
                </c:pt>
                <c:pt idx="7227">
                  <c:v>664.7</c:v>
                </c:pt>
                <c:pt idx="7228">
                  <c:v>664.7</c:v>
                </c:pt>
                <c:pt idx="7229">
                  <c:v>664.7</c:v>
                </c:pt>
                <c:pt idx="7230">
                  <c:v>664.7</c:v>
                </c:pt>
                <c:pt idx="7231">
                  <c:v>664.7</c:v>
                </c:pt>
                <c:pt idx="7232">
                  <c:v>664.7</c:v>
                </c:pt>
                <c:pt idx="7233">
                  <c:v>664.6</c:v>
                </c:pt>
                <c:pt idx="7234">
                  <c:v>664.7</c:v>
                </c:pt>
                <c:pt idx="7235">
                  <c:v>664.7</c:v>
                </c:pt>
                <c:pt idx="7236">
                  <c:v>664.7</c:v>
                </c:pt>
                <c:pt idx="7237">
                  <c:v>664.6</c:v>
                </c:pt>
                <c:pt idx="7238">
                  <c:v>664.7</c:v>
                </c:pt>
                <c:pt idx="7239">
                  <c:v>664.7</c:v>
                </c:pt>
                <c:pt idx="7240">
                  <c:v>664.7</c:v>
                </c:pt>
                <c:pt idx="7241">
                  <c:v>664.6</c:v>
                </c:pt>
                <c:pt idx="7242">
                  <c:v>664.6</c:v>
                </c:pt>
                <c:pt idx="7243">
                  <c:v>664.7</c:v>
                </c:pt>
                <c:pt idx="7244">
                  <c:v>664.7</c:v>
                </c:pt>
                <c:pt idx="7245">
                  <c:v>664.7</c:v>
                </c:pt>
                <c:pt idx="7246">
                  <c:v>664.7</c:v>
                </c:pt>
                <c:pt idx="7247">
                  <c:v>664.7</c:v>
                </c:pt>
                <c:pt idx="7248">
                  <c:v>664.7</c:v>
                </c:pt>
                <c:pt idx="7249">
                  <c:v>664.7</c:v>
                </c:pt>
                <c:pt idx="7250">
                  <c:v>664.7</c:v>
                </c:pt>
                <c:pt idx="7251">
                  <c:v>664.7</c:v>
                </c:pt>
                <c:pt idx="7252">
                  <c:v>664.7</c:v>
                </c:pt>
                <c:pt idx="7253">
                  <c:v>664.7</c:v>
                </c:pt>
                <c:pt idx="7254">
                  <c:v>664.7</c:v>
                </c:pt>
                <c:pt idx="7255">
                  <c:v>664.7</c:v>
                </c:pt>
                <c:pt idx="7256">
                  <c:v>664.7</c:v>
                </c:pt>
                <c:pt idx="7257">
                  <c:v>664.7</c:v>
                </c:pt>
                <c:pt idx="7258">
                  <c:v>664.6</c:v>
                </c:pt>
                <c:pt idx="7259">
                  <c:v>664.6</c:v>
                </c:pt>
                <c:pt idx="7260">
                  <c:v>664.7</c:v>
                </c:pt>
                <c:pt idx="7261">
                  <c:v>664.7</c:v>
                </c:pt>
                <c:pt idx="7262">
                  <c:v>664.7</c:v>
                </c:pt>
                <c:pt idx="7263">
                  <c:v>664.7</c:v>
                </c:pt>
                <c:pt idx="7264">
                  <c:v>664.7</c:v>
                </c:pt>
                <c:pt idx="7265">
                  <c:v>664.7</c:v>
                </c:pt>
                <c:pt idx="7266">
                  <c:v>664.7</c:v>
                </c:pt>
                <c:pt idx="7267">
                  <c:v>664.7</c:v>
                </c:pt>
                <c:pt idx="7268">
                  <c:v>664.6</c:v>
                </c:pt>
                <c:pt idx="7269">
                  <c:v>664.7</c:v>
                </c:pt>
                <c:pt idx="7270">
                  <c:v>664.7</c:v>
                </c:pt>
                <c:pt idx="7271">
                  <c:v>664.6</c:v>
                </c:pt>
                <c:pt idx="7272">
                  <c:v>664.7</c:v>
                </c:pt>
                <c:pt idx="7273">
                  <c:v>664.6</c:v>
                </c:pt>
                <c:pt idx="7274">
                  <c:v>664.6</c:v>
                </c:pt>
                <c:pt idx="7275">
                  <c:v>664.6</c:v>
                </c:pt>
                <c:pt idx="7276">
                  <c:v>664.6</c:v>
                </c:pt>
                <c:pt idx="7277">
                  <c:v>664.7</c:v>
                </c:pt>
                <c:pt idx="7278">
                  <c:v>664.7</c:v>
                </c:pt>
                <c:pt idx="7279">
                  <c:v>664.8</c:v>
                </c:pt>
                <c:pt idx="7280">
                  <c:v>664.7</c:v>
                </c:pt>
                <c:pt idx="7281">
                  <c:v>664.7</c:v>
                </c:pt>
                <c:pt idx="7282">
                  <c:v>664.7</c:v>
                </c:pt>
                <c:pt idx="7283">
                  <c:v>664.7</c:v>
                </c:pt>
                <c:pt idx="7284">
                  <c:v>664.7</c:v>
                </c:pt>
                <c:pt idx="7285">
                  <c:v>664.7</c:v>
                </c:pt>
                <c:pt idx="7286">
                  <c:v>664.7</c:v>
                </c:pt>
                <c:pt idx="7287">
                  <c:v>664.7</c:v>
                </c:pt>
                <c:pt idx="7288">
                  <c:v>664.7</c:v>
                </c:pt>
                <c:pt idx="7289">
                  <c:v>664.6</c:v>
                </c:pt>
                <c:pt idx="7290">
                  <c:v>664.7</c:v>
                </c:pt>
                <c:pt idx="7291">
                  <c:v>664.7</c:v>
                </c:pt>
                <c:pt idx="7292">
                  <c:v>664.7</c:v>
                </c:pt>
                <c:pt idx="7293">
                  <c:v>664.7</c:v>
                </c:pt>
                <c:pt idx="7294">
                  <c:v>664.7</c:v>
                </c:pt>
                <c:pt idx="7295">
                  <c:v>664.7</c:v>
                </c:pt>
                <c:pt idx="7296">
                  <c:v>664.7</c:v>
                </c:pt>
                <c:pt idx="7297">
                  <c:v>664.7</c:v>
                </c:pt>
                <c:pt idx="7298">
                  <c:v>664.7</c:v>
                </c:pt>
                <c:pt idx="7299">
                  <c:v>664.7</c:v>
                </c:pt>
                <c:pt idx="7300">
                  <c:v>664.7</c:v>
                </c:pt>
                <c:pt idx="7301">
                  <c:v>664.6</c:v>
                </c:pt>
                <c:pt idx="7302">
                  <c:v>664.6</c:v>
                </c:pt>
                <c:pt idx="7303">
                  <c:v>664.6</c:v>
                </c:pt>
                <c:pt idx="7304">
                  <c:v>664.6</c:v>
                </c:pt>
                <c:pt idx="7305">
                  <c:v>664.7</c:v>
                </c:pt>
                <c:pt idx="7306">
                  <c:v>664.6</c:v>
                </c:pt>
                <c:pt idx="7307">
                  <c:v>664.7</c:v>
                </c:pt>
                <c:pt idx="7308">
                  <c:v>664.7</c:v>
                </c:pt>
                <c:pt idx="7309">
                  <c:v>664.7</c:v>
                </c:pt>
                <c:pt idx="7310">
                  <c:v>664.7</c:v>
                </c:pt>
                <c:pt idx="7311">
                  <c:v>664.7</c:v>
                </c:pt>
                <c:pt idx="7312">
                  <c:v>664.7</c:v>
                </c:pt>
                <c:pt idx="7313">
                  <c:v>664.7</c:v>
                </c:pt>
                <c:pt idx="7314">
                  <c:v>664.7</c:v>
                </c:pt>
                <c:pt idx="7315">
                  <c:v>664.7</c:v>
                </c:pt>
                <c:pt idx="7316">
                  <c:v>664.7</c:v>
                </c:pt>
                <c:pt idx="7317">
                  <c:v>664.7</c:v>
                </c:pt>
                <c:pt idx="7318">
                  <c:v>664.7</c:v>
                </c:pt>
                <c:pt idx="7319">
                  <c:v>664.7</c:v>
                </c:pt>
                <c:pt idx="7320">
                  <c:v>664.7</c:v>
                </c:pt>
                <c:pt idx="7321">
                  <c:v>664.7</c:v>
                </c:pt>
                <c:pt idx="7322">
                  <c:v>664.7</c:v>
                </c:pt>
                <c:pt idx="7323">
                  <c:v>664.7</c:v>
                </c:pt>
                <c:pt idx="7324">
                  <c:v>664.7</c:v>
                </c:pt>
                <c:pt idx="7325">
                  <c:v>664.7</c:v>
                </c:pt>
                <c:pt idx="7326">
                  <c:v>664.7</c:v>
                </c:pt>
                <c:pt idx="7327">
                  <c:v>664.7</c:v>
                </c:pt>
                <c:pt idx="7328">
                  <c:v>664.7</c:v>
                </c:pt>
                <c:pt idx="7329">
                  <c:v>664.7</c:v>
                </c:pt>
                <c:pt idx="7330">
                  <c:v>664.7</c:v>
                </c:pt>
                <c:pt idx="7331">
                  <c:v>664.7</c:v>
                </c:pt>
                <c:pt idx="7332">
                  <c:v>664.7</c:v>
                </c:pt>
                <c:pt idx="7333">
                  <c:v>664.7</c:v>
                </c:pt>
                <c:pt idx="7334">
                  <c:v>664.7</c:v>
                </c:pt>
                <c:pt idx="7335">
                  <c:v>664.6</c:v>
                </c:pt>
                <c:pt idx="7336">
                  <c:v>664.6</c:v>
                </c:pt>
                <c:pt idx="7337">
                  <c:v>664.6</c:v>
                </c:pt>
                <c:pt idx="7338">
                  <c:v>664.7</c:v>
                </c:pt>
                <c:pt idx="7339">
                  <c:v>664.7</c:v>
                </c:pt>
                <c:pt idx="7340">
                  <c:v>664.7</c:v>
                </c:pt>
                <c:pt idx="7341">
                  <c:v>664.7</c:v>
                </c:pt>
                <c:pt idx="7342">
                  <c:v>664.7</c:v>
                </c:pt>
                <c:pt idx="7343">
                  <c:v>664.7</c:v>
                </c:pt>
                <c:pt idx="7344">
                  <c:v>664.7</c:v>
                </c:pt>
                <c:pt idx="7345">
                  <c:v>664.7</c:v>
                </c:pt>
                <c:pt idx="7346">
                  <c:v>664.7</c:v>
                </c:pt>
                <c:pt idx="7347">
                  <c:v>664.7</c:v>
                </c:pt>
                <c:pt idx="7348">
                  <c:v>664.7</c:v>
                </c:pt>
                <c:pt idx="7349">
                  <c:v>664.7</c:v>
                </c:pt>
                <c:pt idx="7350">
                  <c:v>664.7</c:v>
                </c:pt>
                <c:pt idx="7351">
                  <c:v>664.7</c:v>
                </c:pt>
                <c:pt idx="7352">
                  <c:v>664.8</c:v>
                </c:pt>
                <c:pt idx="7353">
                  <c:v>664.7</c:v>
                </c:pt>
                <c:pt idx="7354">
                  <c:v>664.8</c:v>
                </c:pt>
                <c:pt idx="7355">
                  <c:v>664.7</c:v>
                </c:pt>
                <c:pt idx="7356">
                  <c:v>664.7</c:v>
                </c:pt>
                <c:pt idx="7357">
                  <c:v>664.7</c:v>
                </c:pt>
                <c:pt idx="7358">
                  <c:v>664.7</c:v>
                </c:pt>
                <c:pt idx="7359">
                  <c:v>664.7</c:v>
                </c:pt>
                <c:pt idx="7360">
                  <c:v>664.7</c:v>
                </c:pt>
                <c:pt idx="7361">
                  <c:v>664.7</c:v>
                </c:pt>
                <c:pt idx="7362">
                  <c:v>664.7</c:v>
                </c:pt>
                <c:pt idx="7363">
                  <c:v>664.6</c:v>
                </c:pt>
                <c:pt idx="7364">
                  <c:v>664.6</c:v>
                </c:pt>
                <c:pt idx="7365">
                  <c:v>664.7</c:v>
                </c:pt>
                <c:pt idx="7366">
                  <c:v>664.7</c:v>
                </c:pt>
                <c:pt idx="7367">
                  <c:v>664.7</c:v>
                </c:pt>
                <c:pt idx="7368">
                  <c:v>664.7</c:v>
                </c:pt>
                <c:pt idx="7369">
                  <c:v>664.6</c:v>
                </c:pt>
                <c:pt idx="7370">
                  <c:v>664.7</c:v>
                </c:pt>
                <c:pt idx="7371">
                  <c:v>664.6</c:v>
                </c:pt>
                <c:pt idx="7372">
                  <c:v>664.6</c:v>
                </c:pt>
                <c:pt idx="7373">
                  <c:v>664.7</c:v>
                </c:pt>
                <c:pt idx="7374">
                  <c:v>664.7</c:v>
                </c:pt>
                <c:pt idx="7375">
                  <c:v>664.7</c:v>
                </c:pt>
                <c:pt idx="7376">
                  <c:v>664.7</c:v>
                </c:pt>
                <c:pt idx="7377">
                  <c:v>664.7</c:v>
                </c:pt>
                <c:pt idx="7378">
                  <c:v>664.7</c:v>
                </c:pt>
                <c:pt idx="7379">
                  <c:v>664.6</c:v>
                </c:pt>
                <c:pt idx="7380">
                  <c:v>664.7</c:v>
                </c:pt>
                <c:pt idx="7381">
                  <c:v>664.7</c:v>
                </c:pt>
                <c:pt idx="7382">
                  <c:v>664.7</c:v>
                </c:pt>
                <c:pt idx="7383">
                  <c:v>664.7</c:v>
                </c:pt>
                <c:pt idx="7384">
                  <c:v>664.7</c:v>
                </c:pt>
                <c:pt idx="7385">
                  <c:v>664.7</c:v>
                </c:pt>
                <c:pt idx="7386">
                  <c:v>664.7</c:v>
                </c:pt>
                <c:pt idx="7387">
                  <c:v>664.6</c:v>
                </c:pt>
                <c:pt idx="7388">
                  <c:v>664.6</c:v>
                </c:pt>
                <c:pt idx="7389">
                  <c:v>664.7</c:v>
                </c:pt>
                <c:pt idx="7390">
                  <c:v>664.7</c:v>
                </c:pt>
                <c:pt idx="7391">
                  <c:v>664.7</c:v>
                </c:pt>
                <c:pt idx="7392">
                  <c:v>664.7</c:v>
                </c:pt>
                <c:pt idx="7393">
                  <c:v>664.7</c:v>
                </c:pt>
                <c:pt idx="7394">
                  <c:v>664.7</c:v>
                </c:pt>
                <c:pt idx="7395">
                  <c:v>664.7</c:v>
                </c:pt>
                <c:pt idx="7396">
                  <c:v>664.7</c:v>
                </c:pt>
                <c:pt idx="7397">
                  <c:v>664.7</c:v>
                </c:pt>
                <c:pt idx="7398">
                  <c:v>664.7</c:v>
                </c:pt>
                <c:pt idx="7399">
                  <c:v>664.7</c:v>
                </c:pt>
                <c:pt idx="7400">
                  <c:v>664.7</c:v>
                </c:pt>
                <c:pt idx="7401">
                  <c:v>664.7</c:v>
                </c:pt>
                <c:pt idx="7402">
                  <c:v>664.7</c:v>
                </c:pt>
                <c:pt idx="7403">
                  <c:v>664.7</c:v>
                </c:pt>
                <c:pt idx="7404">
                  <c:v>664.7</c:v>
                </c:pt>
                <c:pt idx="7405">
                  <c:v>664.7</c:v>
                </c:pt>
                <c:pt idx="7406">
                  <c:v>664.7</c:v>
                </c:pt>
                <c:pt idx="7407">
                  <c:v>664.7</c:v>
                </c:pt>
                <c:pt idx="7408">
                  <c:v>664.7</c:v>
                </c:pt>
                <c:pt idx="7409">
                  <c:v>664.7</c:v>
                </c:pt>
                <c:pt idx="7410">
                  <c:v>664.7</c:v>
                </c:pt>
                <c:pt idx="7411">
                  <c:v>664.7</c:v>
                </c:pt>
                <c:pt idx="7412">
                  <c:v>664.7</c:v>
                </c:pt>
                <c:pt idx="7413">
                  <c:v>664.7</c:v>
                </c:pt>
                <c:pt idx="7414">
                  <c:v>664.6</c:v>
                </c:pt>
                <c:pt idx="7415">
                  <c:v>664.7</c:v>
                </c:pt>
                <c:pt idx="7416">
                  <c:v>664.7</c:v>
                </c:pt>
                <c:pt idx="7417">
                  <c:v>664.7</c:v>
                </c:pt>
                <c:pt idx="7418">
                  <c:v>664.7</c:v>
                </c:pt>
                <c:pt idx="7419">
                  <c:v>664.7</c:v>
                </c:pt>
                <c:pt idx="7420">
                  <c:v>664.7</c:v>
                </c:pt>
                <c:pt idx="7421">
                  <c:v>664.7</c:v>
                </c:pt>
                <c:pt idx="7422">
                  <c:v>664.7</c:v>
                </c:pt>
                <c:pt idx="7423">
                  <c:v>664.7</c:v>
                </c:pt>
                <c:pt idx="7424">
                  <c:v>664.7</c:v>
                </c:pt>
                <c:pt idx="7425">
                  <c:v>664.7</c:v>
                </c:pt>
                <c:pt idx="7426">
                  <c:v>664.7</c:v>
                </c:pt>
                <c:pt idx="7427">
                  <c:v>664.7</c:v>
                </c:pt>
                <c:pt idx="7428">
                  <c:v>664.7</c:v>
                </c:pt>
                <c:pt idx="7429">
                  <c:v>664.6</c:v>
                </c:pt>
                <c:pt idx="7430">
                  <c:v>664.7</c:v>
                </c:pt>
                <c:pt idx="7431">
                  <c:v>664.7</c:v>
                </c:pt>
                <c:pt idx="7432">
                  <c:v>664.7</c:v>
                </c:pt>
                <c:pt idx="7433">
                  <c:v>664.7</c:v>
                </c:pt>
                <c:pt idx="7434">
                  <c:v>664.7</c:v>
                </c:pt>
                <c:pt idx="7435">
                  <c:v>664.7</c:v>
                </c:pt>
                <c:pt idx="7436">
                  <c:v>664.7</c:v>
                </c:pt>
                <c:pt idx="7437">
                  <c:v>664.7</c:v>
                </c:pt>
                <c:pt idx="7438">
                  <c:v>664.7</c:v>
                </c:pt>
                <c:pt idx="7439">
                  <c:v>664.7</c:v>
                </c:pt>
                <c:pt idx="7440">
                  <c:v>664.7</c:v>
                </c:pt>
                <c:pt idx="7441">
                  <c:v>664.7</c:v>
                </c:pt>
                <c:pt idx="7442">
                  <c:v>664.7</c:v>
                </c:pt>
                <c:pt idx="7443">
                  <c:v>664.7</c:v>
                </c:pt>
                <c:pt idx="7444">
                  <c:v>664.7</c:v>
                </c:pt>
                <c:pt idx="7445">
                  <c:v>664.7</c:v>
                </c:pt>
                <c:pt idx="7446">
                  <c:v>664.6</c:v>
                </c:pt>
                <c:pt idx="7447">
                  <c:v>664.7</c:v>
                </c:pt>
                <c:pt idx="7448">
                  <c:v>664.6</c:v>
                </c:pt>
                <c:pt idx="7449">
                  <c:v>664.7</c:v>
                </c:pt>
                <c:pt idx="7450">
                  <c:v>664.7</c:v>
                </c:pt>
                <c:pt idx="7451">
                  <c:v>664.7</c:v>
                </c:pt>
                <c:pt idx="7452">
                  <c:v>664.7</c:v>
                </c:pt>
                <c:pt idx="7453">
                  <c:v>664.7</c:v>
                </c:pt>
                <c:pt idx="7454">
                  <c:v>664.7</c:v>
                </c:pt>
                <c:pt idx="7455">
                  <c:v>664.7</c:v>
                </c:pt>
                <c:pt idx="7456">
                  <c:v>664.7</c:v>
                </c:pt>
                <c:pt idx="7457">
                  <c:v>664.7</c:v>
                </c:pt>
                <c:pt idx="7458">
                  <c:v>664.7</c:v>
                </c:pt>
                <c:pt idx="7459">
                  <c:v>664.7</c:v>
                </c:pt>
                <c:pt idx="7460">
                  <c:v>664.7</c:v>
                </c:pt>
                <c:pt idx="7461">
                  <c:v>664.7</c:v>
                </c:pt>
                <c:pt idx="7462">
                  <c:v>664.7</c:v>
                </c:pt>
                <c:pt idx="7463">
                  <c:v>664.7</c:v>
                </c:pt>
                <c:pt idx="7464">
                  <c:v>664.7</c:v>
                </c:pt>
                <c:pt idx="7465">
                  <c:v>664.7</c:v>
                </c:pt>
                <c:pt idx="7466">
                  <c:v>664.7</c:v>
                </c:pt>
                <c:pt idx="7467">
                  <c:v>664.7</c:v>
                </c:pt>
                <c:pt idx="7468">
                  <c:v>664.7</c:v>
                </c:pt>
                <c:pt idx="7469">
                  <c:v>664.7</c:v>
                </c:pt>
                <c:pt idx="7470">
                  <c:v>664.7</c:v>
                </c:pt>
                <c:pt idx="7471">
                  <c:v>664.7</c:v>
                </c:pt>
                <c:pt idx="7472">
                  <c:v>664.7</c:v>
                </c:pt>
                <c:pt idx="7473">
                  <c:v>664.7</c:v>
                </c:pt>
                <c:pt idx="7474">
                  <c:v>664.7</c:v>
                </c:pt>
                <c:pt idx="7475">
                  <c:v>664.7</c:v>
                </c:pt>
                <c:pt idx="7476">
                  <c:v>664.7</c:v>
                </c:pt>
                <c:pt idx="7477">
                  <c:v>664.7</c:v>
                </c:pt>
                <c:pt idx="7478">
                  <c:v>664.7</c:v>
                </c:pt>
                <c:pt idx="7479">
                  <c:v>664.7</c:v>
                </c:pt>
                <c:pt idx="7480">
                  <c:v>664.7</c:v>
                </c:pt>
                <c:pt idx="7481">
                  <c:v>664.6</c:v>
                </c:pt>
                <c:pt idx="7482">
                  <c:v>664.7</c:v>
                </c:pt>
                <c:pt idx="7483">
                  <c:v>664.6</c:v>
                </c:pt>
                <c:pt idx="7484">
                  <c:v>664.7</c:v>
                </c:pt>
                <c:pt idx="7485">
                  <c:v>664.7</c:v>
                </c:pt>
                <c:pt idx="7486">
                  <c:v>664.6</c:v>
                </c:pt>
                <c:pt idx="7487">
                  <c:v>664.6</c:v>
                </c:pt>
                <c:pt idx="7488">
                  <c:v>664.6</c:v>
                </c:pt>
                <c:pt idx="7489">
                  <c:v>664.6</c:v>
                </c:pt>
                <c:pt idx="7490">
                  <c:v>664.7</c:v>
                </c:pt>
                <c:pt idx="7491">
                  <c:v>664.7</c:v>
                </c:pt>
                <c:pt idx="7492">
                  <c:v>664.7</c:v>
                </c:pt>
                <c:pt idx="7493">
                  <c:v>664.7</c:v>
                </c:pt>
                <c:pt idx="7494">
                  <c:v>664.7</c:v>
                </c:pt>
                <c:pt idx="7495">
                  <c:v>664.7</c:v>
                </c:pt>
                <c:pt idx="7496">
                  <c:v>664.7</c:v>
                </c:pt>
                <c:pt idx="7497">
                  <c:v>664.7</c:v>
                </c:pt>
                <c:pt idx="7498">
                  <c:v>664.7</c:v>
                </c:pt>
                <c:pt idx="7499">
                  <c:v>664.7</c:v>
                </c:pt>
                <c:pt idx="7500">
                  <c:v>664.7</c:v>
                </c:pt>
                <c:pt idx="7501">
                  <c:v>664.7</c:v>
                </c:pt>
                <c:pt idx="7502">
                  <c:v>664.7</c:v>
                </c:pt>
                <c:pt idx="7503">
                  <c:v>664.7</c:v>
                </c:pt>
                <c:pt idx="7504">
                  <c:v>664.7</c:v>
                </c:pt>
                <c:pt idx="7505">
                  <c:v>664.7</c:v>
                </c:pt>
                <c:pt idx="7506">
                  <c:v>664.7</c:v>
                </c:pt>
                <c:pt idx="7507">
                  <c:v>664.7</c:v>
                </c:pt>
                <c:pt idx="7508">
                  <c:v>664.7</c:v>
                </c:pt>
                <c:pt idx="7509">
                  <c:v>664.7</c:v>
                </c:pt>
                <c:pt idx="7510">
                  <c:v>664.7</c:v>
                </c:pt>
                <c:pt idx="7511">
                  <c:v>664.7</c:v>
                </c:pt>
                <c:pt idx="7512">
                  <c:v>664.7</c:v>
                </c:pt>
                <c:pt idx="7513">
                  <c:v>664.7</c:v>
                </c:pt>
                <c:pt idx="7514">
                  <c:v>664.7</c:v>
                </c:pt>
                <c:pt idx="7515">
                  <c:v>664.7</c:v>
                </c:pt>
                <c:pt idx="7516">
                  <c:v>664.7</c:v>
                </c:pt>
                <c:pt idx="7517">
                  <c:v>664.7</c:v>
                </c:pt>
                <c:pt idx="7518">
                  <c:v>664.7</c:v>
                </c:pt>
                <c:pt idx="7519">
                  <c:v>664.7</c:v>
                </c:pt>
                <c:pt idx="7520">
                  <c:v>664.7</c:v>
                </c:pt>
                <c:pt idx="7521">
                  <c:v>664.6</c:v>
                </c:pt>
                <c:pt idx="7522">
                  <c:v>664.7</c:v>
                </c:pt>
                <c:pt idx="7523">
                  <c:v>664.7</c:v>
                </c:pt>
                <c:pt idx="7524">
                  <c:v>664.7</c:v>
                </c:pt>
                <c:pt idx="7525">
                  <c:v>664.7</c:v>
                </c:pt>
                <c:pt idx="7526">
                  <c:v>664.7</c:v>
                </c:pt>
                <c:pt idx="7527">
                  <c:v>664.7</c:v>
                </c:pt>
                <c:pt idx="7528">
                  <c:v>664.7</c:v>
                </c:pt>
                <c:pt idx="7529">
                  <c:v>664.7</c:v>
                </c:pt>
                <c:pt idx="7530">
                  <c:v>664.7</c:v>
                </c:pt>
                <c:pt idx="7531">
                  <c:v>664.7</c:v>
                </c:pt>
                <c:pt idx="7532">
                  <c:v>664.7</c:v>
                </c:pt>
                <c:pt idx="7533">
                  <c:v>664.7</c:v>
                </c:pt>
                <c:pt idx="7534">
                  <c:v>664.7</c:v>
                </c:pt>
                <c:pt idx="7535">
                  <c:v>664.7</c:v>
                </c:pt>
                <c:pt idx="7536">
                  <c:v>664.7</c:v>
                </c:pt>
                <c:pt idx="7537">
                  <c:v>664.7</c:v>
                </c:pt>
                <c:pt idx="7538">
                  <c:v>664.7</c:v>
                </c:pt>
                <c:pt idx="7539">
                  <c:v>664.7</c:v>
                </c:pt>
                <c:pt idx="7540">
                  <c:v>664.7</c:v>
                </c:pt>
                <c:pt idx="7541">
                  <c:v>664.7</c:v>
                </c:pt>
                <c:pt idx="7542">
                  <c:v>664.7</c:v>
                </c:pt>
                <c:pt idx="7543">
                  <c:v>664.7</c:v>
                </c:pt>
                <c:pt idx="7544">
                  <c:v>664.7</c:v>
                </c:pt>
                <c:pt idx="7545">
                  <c:v>664.7</c:v>
                </c:pt>
                <c:pt idx="7546">
                  <c:v>664.7</c:v>
                </c:pt>
                <c:pt idx="7547">
                  <c:v>664.7</c:v>
                </c:pt>
                <c:pt idx="7548">
                  <c:v>664.7</c:v>
                </c:pt>
                <c:pt idx="7549">
                  <c:v>664.7</c:v>
                </c:pt>
                <c:pt idx="7550">
                  <c:v>664.7</c:v>
                </c:pt>
                <c:pt idx="7551">
                  <c:v>664.7</c:v>
                </c:pt>
                <c:pt idx="7552">
                  <c:v>664.7</c:v>
                </c:pt>
                <c:pt idx="7553">
                  <c:v>664.7</c:v>
                </c:pt>
                <c:pt idx="7554">
                  <c:v>664.7</c:v>
                </c:pt>
                <c:pt idx="7555">
                  <c:v>664.7</c:v>
                </c:pt>
                <c:pt idx="7556">
                  <c:v>664.7</c:v>
                </c:pt>
                <c:pt idx="7557">
                  <c:v>664.8</c:v>
                </c:pt>
                <c:pt idx="7558">
                  <c:v>664.7</c:v>
                </c:pt>
                <c:pt idx="7559">
                  <c:v>664.7</c:v>
                </c:pt>
                <c:pt idx="7560">
                  <c:v>664.7</c:v>
                </c:pt>
                <c:pt idx="7561">
                  <c:v>664.7</c:v>
                </c:pt>
                <c:pt idx="7562">
                  <c:v>664.7</c:v>
                </c:pt>
                <c:pt idx="7563">
                  <c:v>664.7</c:v>
                </c:pt>
                <c:pt idx="7564">
                  <c:v>664.6</c:v>
                </c:pt>
                <c:pt idx="7565">
                  <c:v>664.7</c:v>
                </c:pt>
                <c:pt idx="7566">
                  <c:v>664.7</c:v>
                </c:pt>
                <c:pt idx="7567">
                  <c:v>664.7</c:v>
                </c:pt>
                <c:pt idx="7568">
                  <c:v>664.7</c:v>
                </c:pt>
                <c:pt idx="7569">
                  <c:v>664.7</c:v>
                </c:pt>
                <c:pt idx="7570">
                  <c:v>664.7</c:v>
                </c:pt>
                <c:pt idx="7571">
                  <c:v>664.7</c:v>
                </c:pt>
                <c:pt idx="7572">
                  <c:v>664.7</c:v>
                </c:pt>
                <c:pt idx="7573">
                  <c:v>664.7</c:v>
                </c:pt>
                <c:pt idx="7574">
                  <c:v>664.7</c:v>
                </c:pt>
                <c:pt idx="7575">
                  <c:v>664.7</c:v>
                </c:pt>
                <c:pt idx="7576">
                  <c:v>664.7</c:v>
                </c:pt>
                <c:pt idx="7577">
                  <c:v>664.7</c:v>
                </c:pt>
                <c:pt idx="7578">
                  <c:v>664.7</c:v>
                </c:pt>
                <c:pt idx="7579">
                  <c:v>664.7</c:v>
                </c:pt>
                <c:pt idx="7580">
                  <c:v>664.7</c:v>
                </c:pt>
                <c:pt idx="7581">
                  <c:v>664.7</c:v>
                </c:pt>
                <c:pt idx="7582">
                  <c:v>664.7</c:v>
                </c:pt>
                <c:pt idx="7583">
                  <c:v>664.7</c:v>
                </c:pt>
                <c:pt idx="7584">
                  <c:v>664.7</c:v>
                </c:pt>
                <c:pt idx="7585">
                  <c:v>664.7</c:v>
                </c:pt>
                <c:pt idx="7586">
                  <c:v>664.7</c:v>
                </c:pt>
                <c:pt idx="7587">
                  <c:v>664.7</c:v>
                </c:pt>
                <c:pt idx="7588">
                  <c:v>664.7</c:v>
                </c:pt>
                <c:pt idx="7589">
                  <c:v>664.7</c:v>
                </c:pt>
                <c:pt idx="7590">
                  <c:v>664.7</c:v>
                </c:pt>
                <c:pt idx="7591">
                  <c:v>664.7</c:v>
                </c:pt>
                <c:pt idx="7592">
                  <c:v>664.6</c:v>
                </c:pt>
                <c:pt idx="7593">
                  <c:v>664.7</c:v>
                </c:pt>
                <c:pt idx="7594">
                  <c:v>664.7</c:v>
                </c:pt>
                <c:pt idx="7595">
                  <c:v>664.7</c:v>
                </c:pt>
                <c:pt idx="7596">
                  <c:v>664.7</c:v>
                </c:pt>
                <c:pt idx="7597">
                  <c:v>664.7</c:v>
                </c:pt>
                <c:pt idx="7598">
                  <c:v>664.7</c:v>
                </c:pt>
                <c:pt idx="7599">
                  <c:v>664.7</c:v>
                </c:pt>
                <c:pt idx="7600">
                  <c:v>664.6</c:v>
                </c:pt>
                <c:pt idx="7601">
                  <c:v>664.7</c:v>
                </c:pt>
                <c:pt idx="7602">
                  <c:v>664.6</c:v>
                </c:pt>
                <c:pt idx="7603">
                  <c:v>664.6</c:v>
                </c:pt>
                <c:pt idx="7604">
                  <c:v>664.7</c:v>
                </c:pt>
                <c:pt idx="7605">
                  <c:v>664.7</c:v>
                </c:pt>
                <c:pt idx="7606">
                  <c:v>664.7</c:v>
                </c:pt>
                <c:pt idx="7607">
                  <c:v>664.8</c:v>
                </c:pt>
                <c:pt idx="7608">
                  <c:v>664.8</c:v>
                </c:pt>
                <c:pt idx="7609">
                  <c:v>664.8</c:v>
                </c:pt>
                <c:pt idx="7610">
                  <c:v>664.7</c:v>
                </c:pt>
                <c:pt idx="7611">
                  <c:v>664.7</c:v>
                </c:pt>
                <c:pt idx="7612">
                  <c:v>664.7</c:v>
                </c:pt>
                <c:pt idx="7613">
                  <c:v>664.7</c:v>
                </c:pt>
                <c:pt idx="7614">
                  <c:v>664.8</c:v>
                </c:pt>
                <c:pt idx="7615">
                  <c:v>664.7</c:v>
                </c:pt>
                <c:pt idx="7616">
                  <c:v>664.8</c:v>
                </c:pt>
                <c:pt idx="7617">
                  <c:v>664.7</c:v>
                </c:pt>
                <c:pt idx="7618">
                  <c:v>664.7</c:v>
                </c:pt>
                <c:pt idx="7619">
                  <c:v>664.7</c:v>
                </c:pt>
                <c:pt idx="7620">
                  <c:v>664.7</c:v>
                </c:pt>
                <c:pt idx="7621">
                  <c:v>664.7</c:v>
                </c:pt>
                <c:pt idx="7622">
                  <c:v>664.7</c:v>
                </c:pt>
                <c:pt idx="7623">
                  <c:v>664.7</c:v>
                </c:pt>
                <c:pt idx="7624">
                  <c:v>664.7</c:v>
                </c:pt>
                <c:pt idx="7625">
                  <c:v>664.7</c:v>
                </c:pt>
                <c:pt idx="7626">
                  <c:v>664.7</c:v>
                </c:pt>
                <c:pt idx="7627">
                  <c:v>664.7</c:v>
                </c:pt>
                <c:pt idx="7628">
                  <c:v>664.7</c:v>
                </c:pt>
                <c:pt idx="7629">
                  <c:v>664.7</c:v>
                </c:pt>
                <c:pt idx="7630">
                  <c:v>664.7</c:v>
                </c:pt>
                <c:pt idx="7631">
                  <c:v>664.7</c:v>
                </c:pt>
                <c:pt idx="7632">
                  <c:v>664.7</c:v>
                </c:pt>
                <c:pt idx="7633">
                  <c:v>664.7</c:v>
                </c:pt>
                <c:pt idx="7634">
                  <c:v>664.7</c:v>
                </c:pt>
                <c:pt idx="7635">
                  <c:v>664.7</c:v>
                </c:pt>
                <c:pt idx="7636">
                  <c:v>664.7</c:v>
                </c:pt>
                <c:pt idx="7637">
                  <c:v>664.7</c:v>
                </c:pt>
                <c:pt idx="7638">
                  <c:v>664.7</c:v>
                </c:pt>
                <c:pt idx="7639">
                  <c:v>664.7</c:v>
                </c:pt>
                <c:pt idx="7640">
                  <c:v>664.7</c:v>
                </c:pt>
                <c:pt idx="7641">
                  <c:v>664.7</c:v>
                </c:pt>
                <c:pt idx="7642">
                  <c:v>664.7</c:v>
                </c:pt>
                <c:pt idx="7643">
                  <c:v>664.7</c:v>
                </c:pt>
                <c:pt idx="7644">
                  <c:v>664.7</c:v>
                </c:pt>
                <c:pt idx="7645">
                  <c:v>664.7</c:v>
                </c:pt>
                <c:pt idx="7646">
                  <c:v>664.7</c:v>
                </c:pt>
                <c:pt idx="7647">
                  <c:v>664.7</c:v>
                </c:pt>
                <c:pt idx="7648">
                  <c:v>664.7</c:v>
                </c:pt>
                <c:pt idx="7649">
                  <c:v>664.7</c:v>
                </c:pt>
                <c:pt idx="7650">
                  <c:v>664.7</c:v>
                </c:pt>
                <c:pt idx="7651">
                  <c:v>664.7</c:v>
                </c:pt>
                <c:pt idx="7652">
                  <c:v>664.7</c:v>
                </c:pt>
                <c:pt idx="7653">
                  <c:v>664.7</c:v>
                </c:pt>
                <c:pt idx="7654">
                  <c:v>664.7</c:v>
                </c:pt>
                <c:pt idx="7655">
                  <c:v>664.7</c:v>
                </c:pt>
                <c:pt idx="7656">
                  <c:v>664.7</c:v>
                </c:pt>
                <c:pt idx="7657">
                  <c:v>664.7</c:v>
                </c:pt>
                <c:pt idx="7658">
                  <c:v>664.7</c:v>
                </c:pt>
                <c:pt idx="7659">
                  <c:v>664.7</c:v>
                </c:pt>
                <c:pt idx="7660">
                  <c:v>664.7</c:v>
                </c:pt>
                <c:pt idx="7661">
                  <c:v>664.7</c:v>
                </c:pt>
                <c:pt idx="7662">
                  <c:v>664.7</c:v>
                </c:pt>
                <c:pt idx="7663">
                  <c:v>664.7</c:v>
                </c:pt>
                <c:pt idx="7664">
                  <c:v>664.7</c:v>
                </c:pt>
                <c:pt idx="7665">
                  <c:v>664.7</c:v>
                </c:pt>
                <c:pt idx="7666">
                  <c:v>664.7</c:v>
                </c:pt>
                <c:pt idx="7667">
                  <c:v>664.7</c:v>
                </c:pt>
                <c:pt idx="7668">
                  <c:v>664.7</c:v>
                </c:pt>
                <c:pt idx="7669">
                  <c:v>664.7</c:v>
                </c:pt>
                <c:pt idx="7670">
                  <c:v>664.7</c:v>
                </c:pt>
                <c:pt idx="7671">
                  <c:v>664.7</c:v>
                </c:pt>
                <c:pt idx="7672">
                  <c:v>664.7</c:v>
                </c:pt>
                <c:pt idx="7673">
                  <c:v>664.7</c:v>
                </c:pt>
                <c:pt idx="7674">
                  <c:v>664.7</c:v>
                </c:pt>
                <c:pt idx="7675">
                  <c:v>664.7</c:v>
                </c:pt>
                <c:pt idx="7676">
                  <c:v>664.7</c:v>
                </c:pt>
                <c:pt idx="7677">
                  <c:v>664.7</c:v>
                </c:pt>
                <c:pt idx="7678">
                  <c:v>664.7</c:v>
                </c:pt>
                <c:pt idx="7679">
                  <c:v>664.7</c:v>
                </c:pt>
                <c:pt idx="7680">
                  <c:v>664.7</c:v>
                </c:pt>
                <c:pt idx="7681">
                  <c:v>664.7</c:v>
                </c:pt>
                <c:pt idx="7682">
                  <c:v>664.7</c:v>
                </c:pt>
                <c:pt idx="7683">
                  <c:v>664.7</c:v>
                </c:pt>
                <c:pt idx="7684">
                  <c:v>664.7</c:v>
                </c:pt>
                <c:pt idx="7685">
                  <c:v>664.6</c:v>
                </c:pt>
                <c:pt idx="7686">
                  <c:v>664.7</c:v>
                </c:pt>
                <c:pt idx="7687">
                  <c:v>664.7</c:v>
                </c:pt>
                <c:pt idx="7688">
                  <c:v>664.7</c:v>
                </c:pt>
                <c:pt idx="7689">
                  <c:v>664.7</c:v>
                </c:pt>
                <c:pt idx="7690">
                  <c:v>664.7</c:v>
                </c:pt>
                <c:pt idx="7691">
                  <c:v>664.7</c:v>
                </c:pt>
                <c:pt idx="7692">
                  <c:v>664.7</c:v>
                </c:pt>
                <c:pt idx="7693">
                  <c:v>664.7</c:v>
                </c:pt>
                <c:pt idx="7694">
                  <c:v>664.7</c:v>
                </c:pt>
                <c:pt idx="7695">
                  <c:v>664.7</c:v>
                </c:pt>
                <c:pt idx="7696">
                  <c:v>664.7</c:v>
                </c:pt>
                <c:pt idx="7697">
                  <c:v>664.7</c:v>
                </c:pt>
                <c:pt idx="7698">
                  <c:v>664.7</c:v>
                </c:pt>
                <c:pt idx="7699">
                  <c:v>664.7</c:v>
                </c:pt>
                <c:pt idx="7700">
                  <c:v>664.7</c:v>
                </c:pt>
                <c:pt idx="7701">
                  <c:v>664.7</c:v>
                </c:pt>
                <c:pt idx="7702">
                  <c:v>664.7</c:v>
                </c:pt>
                <c:pt idx="7703">
                  <c:v>664.7</c:v>
                </c:pt>
                <c:pt idx="7704">
                  <c:v>664.7</c:v>
                </c:pt>
                <c:pt idx="7705">
                  <c:v>664.7</c:v>
                </c:pt>
                <c:pt idx="7706">
                  <c:v>664.7</c:v>
                </c:pt>
                <c:pt idx="7707">
                  <c:v>664.6</c:v>
                </c:pt>
                <c:pt idx="7708">
                  <c:v>664.7</c:v>
                </c:pt>
                <c:pt idx="7709">
                  <c:v>664.7</c:v>
                </c:pt>
                <c:pt idx="7710">
                  <c:v>664.7</c:v>
                </c:pt>
                <c:pt idx="7711">
                  <c:v>664.6</c:v>
                </c:pt>
                <c:pt idx="7712">
                  <c:v>664.7</c:v>
                </c:pt>
                <c:pt idx="7713">
                  <c:v>664.7</c:v>
                </c:pt>
                <c:pt idx="7714">
                  <c:v>664.7</c:v>
                </c:pt>
                <c:pt idx="7715">
                  <c:v>664.7</c:v>
                </c:pt>
                <c:pt idx="7716">
                  <c:v>664.7</c:v>
                </c:pt>
                <c:pt idx="7717">
                  <c:v>664.7</c:v>
                </c:pt>
                <c:pt idx="7718">
                  <c:v>664.7</c:v>
                </c:pt>
                <c:pt idx="7719">
                  <c:v>664.7</c:v>
                </c:pt>
                <c:pt idx="7720">
                  <c:v>664.7</c:v>
                </c:pt>
                <c:pt idx="7721">
                  <c:v>664.7</c:v>
                </c:pt>
                <c:pt idx="7722">
                  <c:v>664.7</c:v>
                </c:pt>
                <c:pt idx="7723">
                  <c:v>664.7</c:v>
                </c:pt>
                <c:pt idx="7724">
                  <c:v>664.7</c:v>
                </c:pt>
                <c:pt idx="7725">
                  <c:v>664.7</c:v>
                </c:pt>
                <c:pt idx="7726">
                  <c:v>664.8</c:v>
                </c:pt>
                <c:pt idx="7727">
                  <c:v>664.7</c:v>
                </c:pt>
                <c:pt idx="7728">
                  <c:v>664.7</c:v>
                </c:pt>
                <c:pt idx="7729">
                  <c:v>664.7</c:v>
                </c:pt>
                <c:pt idx="7730">
                  <c:v>664.7</c:v>
                </c:pt>
                <c:pt idx="7731">
                  <c:v>664.7</c:v>
                </c:pt>
                <c:pt idx="7732">
                  <c:v>664.7</c:v>
                </c:pt>
                <c:pt idx="7733">
                  <c:v>664.7</c:v>
                </c:pt>
                <c:pt idx="7734">
                  <c:v>664.7</c:v>
                </c:pt>
                <c:pt idx="7735">
                  <c:v>664.7</c:v>
                </c:pt>
                <c:pt idx="7736">
                  <c:v>664.6</c:v>
                </c:pt>
                <c:pt idx="7737">
                  <c:v>664.7</c:v>
                </c:pt>
                <c:pt idx="7738">
                  <c:v>664.7</c:v>
                </c:pt>
                <c:pt idx="7739">
                  <c:v>664.7</c:v>
                </c:pt>
                <c:pt idx="7740">
                  <c:v>664.7</c:v>
                </c:pt>
                <c:pt idx="7741">
                  <c:v>664.7</c:v>
                </c:pt>
                <c:pt idx="7742">
                  <c:v>664.7</c:v>
                </c:pt>
                <c:pt idx="7743">
                  <c:v>664.7</c:v>
                </c:pt>
                <c:pt idx="7744">
                  <c:v>664.7</c:v>
                </c:pt>
                <c:pt idx="7745">
                  <c:v>664.6</c:v>
                </c:pt>
                <c:pt idx="7746">
                  <c:v>664.7</c:v>
                </c:pt>
                <c:pt idx="7747">
                  <c:v>664.7</c:v>
                </c:pt>
                <c:pt idx="7748">
                  <c:v>664.7</c:v>
                </c:pt>
                <c:pt idx="7749">
                  <c:v>664.7</c:v>
                </c:pt>
                <c:pt idx="7750">
                  <c:v>664.7</c:v>
                </c:pt>
                <c:pt idx="7751">
                  <c:v>664.7</c:v>
                </c:pt>
                <c:pt idx="7752">
                  <c:v>664.7</c:v>
                </c:pt>
                <c:pt idx="7753">
                  <c:v>664.7</c:v>
                </c:pt>
                <c:pt idx="7754">
                  <c:v>664.7</c:v>
                </c:pt>
                <c:pt idx="7755">
                  <c:v>664.7</c:v>
                </c:pt>
                <c:pt idx="7756">
                  <c:v>664.7</c:v>
                </c:pt>
                <c:pt idx="7757">
                  <c:v>664.7</c:v>
                </c:pt>
                <c:pt idx="7758">
                  <c:v>664.7</c:v>
                </c:pt>
                <c:pt idx="7759">
                  <c:v>664.8</c:v>
                </c:pt>
                <c:pt idx="7760">
                  <c:v>664.7</c:v>
                </c:pt>
                <c:pt idx="7761">
                  <c:v>664.7</c:v>
                </c:pt>
                <c:pt idx="7762">
                  <c:v>664.7</c:v>
                </c:pt>
                <c:pt idx="7763">
                  <c:v>664.8</c:v>
                </c:pt>
                <c:pt idx="7764">
                  <c:v>664.8</c:v>
                </c:pt>
                <c:pt idx="7765">
                  <c:v>664.7</c:v>
                </c:pt>
                <c:pt idx="7766">
                  <c:v>664.7</c:v>
                </c:pt>
                <c:pt idx="7767">
                  <c:v>664.7</c:v>
                </c:pt>
                <c:pt idx="7768">
                  <c:v>664.8</c:v>
                </c:pt>
                <c:pt idx="7769">
                  <c:v>664.8</c:v>
                </c:pt>
                <c:pt idx="7770">
                  <c:v>664.8</c:v>
                </c:pt>
                <c:pt idx="7771">
                  <c:v>664.7</c:v>
                </c:pt>
                <c:pt idx="7772">
                  <c:v>664.8</c:v>
                </c:pt>
                <c:pt idx="7773">
                  <c:v>664.8</c:v>
                </c:pt>
                <c:pt idx="7774">
                  <c:v>664.7</c:v>
                </c:pt>
                <c:pt idx="7775">
                  <c:v>664.7</c:v>
                </c:pt>
                <c:pt idx="7776">
                  <c:v>664.8</c:v>
                </c:pt>
                <c:pt idx="7777">
                  <c:v>664.8</c:v>
                </c:pt>
                <c:pt idx="7778">
                  <c:v>664.8</c:v>
                </c:pt>
                <c:pt idx="7779">
                  <c:v>664.7</c:v>
                </c:pt>
                <c:pt idx="7780">
                  <c:v>664.7</c:v>
                </c:pt>
                <c:pt idx="7781">
                  <c:v>664.7</c:v>
                </c:pt>
                <c:pt idx="7782">
                  <c:v>664.7</c:v>
                </c:pt>
                <c:pt idx="7783">
                  <c:v>664.7</c:v>
                </c:pt>
                <c:pt idx="7784">
                  <c:v>664.7</c:v>
                </c:pt>
                <c:pt idx="7785">
                  <c:v>664.7</c:v>
                </c:pt>
                <c:pt idx="7786">
                  <c:v>664.7</c:v>
                </c:pt>
                <c:pt idx="7787">
                  <c:v>664.7</c:v>
                </c:pt>
                <c:pt idx="7788">
                  <c:v>664.7</c:v>
                </c:pt>
                <c:pt idx="7789">
                  <c:v>664.7</c:v>
                </c:pt>
                <c:pt idx="7790">
                  <c:v>664.7</c:v>
                </c:pt>
                <c:pt idx="7791">
                  <c:v>664.8</c:v>
                </c:pt>
                <c:pt idx="7792">
                  <c:v>664.7</c:v>
                </c:pt>
                <c:pt idx="7793">
                  <c:v>664.7</c:v>
                </c:pt>
                <c:pt idx="7794">
                  <c:v>664.7</c:v>
                </c:pt>
                <c:pt idx="7795">
                  <c:v>664.7</c:v>
                </c:pt>
                <c:pt idx="7796">
                  <c:v>664.7</c:v>
                </c:pt>
                <c:pt idx="7797">
                  <c:v>664.7</c:v>
                </c:pt>
                <c:pt idx="7798">
                  <c:v>664.7</c:v>
                </c:pt>
                <c:pt idx="7799">
                  <c:v>664.7</c:v>
                </c:pt>
                <c:pt idx="7800">
                  <c:v>664.7</c:v>
                </c:pt>
                <c:pt idx="7801">
                  <c:v>664.7</c:v>
                </c:pt>
                <c:pt idx="7802">
                  <c:v>664.7</c:v>
                </c:pt>
                <c:pt idx="7803">
                  <c:v>664.7</c:v>
                </c:pt>
                <c:pt idx="7804">
                  <c:v>664.7</c:v>
                </c:pt>
                <c:pt idx="7805">
                  <c:v>664.8</c:v>
                </c:pt>
                <c:pt idx="7806">
                  <c:v>664.8</c:v>
                </c:pt>
                <c:pt idx="7807">
                  <c:v>664.7</c:v>
                </c:pt>
                <c:pt idx="7808">
                  <c:v>664.7</c:v>
                </c:pt>
                <c:pt idx="7809">
                  <c:v>664.7</c:v>
                </c:pt>
                <c:pt idx="7810">
                  <c:v>664.7</c:v>
                </c:pt>
                <c:pt idx="7811">
                  <c:v>664.7</c:v>
                </c:pt>
                <c:pt idx="7812">
                  <c:v>664.7</c:v>
                </c:pt>
                <c:pt idx="7813">
                  <c:v>664.7</c:v>
                </c:pt>
                <c:pt idx="7814">
                  <c:v>664.7</c:v>
                </c:pt>
                <c:pt idx="7815">
                  <c:v>664.7</c:v>
                </c:pt>
                <c:pt idx="7816">
                  <c:v>664.7</c:v>
                </c:pt>
                <c:pt idx="7817">
                  <c:v>664.7</c:v>
                </c:pt>
                <c:pt idx="7818">
                  <c:v>664.7</c:v>
                </c:pt>
                <c:pt idx="7819">
                  <c:v>664.7</c:v>
                </c:pt>
                <c:pt idx="7820">
                  <c:v>664.7</c:v>
                </c:pt>
                <c:pt idx="7821">
                  <c:v>664.7</c:v>
                </c:pt>
                <c:pt idx="7822">
                  <c:v>664.7</c:v>
                </c:pt>
                <c:pt idx="7823">
                  <c:v>664.7</c:v>
                </c:pt>
                <c:pt idx="7824">
                  <c:v>664.7</c:v>
                </c:pt>
                <c:pt idx="7825">
                  <c:v>664.7</c:v>
                </c:pt>
                <c:pt idx="7826">
                  <c:v>664.7</c:v>
                </c:pt>
                <c:pt idx="7827">
                  <c:v>664.7</c:v>
                </c:pt>
                <c:pt idx="7828">
                  <c:v>664.8</c:v>
                </c:pt>
                <c:pt idx="7829">
                  <c:v>664.8</c:v>
                </c:pt>
                <c:pt idx="7830">
                  <c:v>664.8</c:v>
                </c:pt>
                <c:pt idx="7831">
                  <c:v>664.8</c:v>
                </c:pt>
                <c:pt idx="7832">
                  <c:v>664.7</c:v>
                </c:pt>
                <c:pt idx="7833">
                  <c:v>664.8</c:v>
                </c:pt>
                <c:pt idx="7834">
                  <c:v>664.7</c:v>
                </c:pt>
                <c:pt idx="7835">
                  <c:v>664.7</c:v>
                </c:pt>
                <c:pt idx="7836">
                  <c:v>664.7</c:v>
                </c:pt>
                <c:pt idx="7837">
                  <c:v>664.7</c:v>
                </c:pt>
                <c:pt idx="7838">
                  <c:v>664.7</c:v>
                </c:pt>
                <c:pt idx="7839">
                  <c:v>664.7</c:v>
                </c:pt>
                <c:pt idx="7840">
                  <c:v>664.7</c:v>
                </c:pt>
                <c:pt idx="7841">
                  <c:v>664.7</c:v>
                </c:pt>
                <c:pt idx="7842">
                  <c:v>664.7</c:v>
                </c:pt>
                <c:pt idx="7843">
                  <c:v>664.7</c:v>
                </c:pt>
                <c:pt idx="7844">
                  <c:v>664.7</c:v>
                </c:pt>
                <c:pt idx="7845">
                  <c:v>664.8</c:v>
                </c:pt>
                <c:pt idx="7846">
                  <c:v>664.8</c:v>
                </c:pt>
                <c:pt idx="7847">
                  <c:v>664.7</c:v>
                </c:pt>
                <c:pt idx="7848">
                  <c:v>664.7</c:v>
                </c:pt>
                <c:pt idx="7849">
                  <c:v>664.7</c:v>
                </c:pt>
                <c:pt idx="7850">
                  <c:v>664.7</c:v>
                </c:pt>
                <c:pt idx="7851">
                  <c:v>664.7</c:v>
                </c:pt>
                <c:pt idx="7852">
                  <c:v>664.7</c:v>
                </c:pt>
                <c:pt idx="7853">
                  <c:v>664.7</c:v>
                </c:pt>
                <c:pt idx="7854">
                  <c:v>664.7</c:v>
                </c:pt>
                <c:pt idx="7855">
                  <c:v>664.7</c:v>
                </c:pt>
                <c:pt idx="7856">
                  <c:v>664.7</c:v>
                </c:pt>
                <c:pt idx="7857">
                  <c:v>664.7</c:v>
                </c:pt>
                <c:pt idx="7858">
                  <c:v>664.7</c:v>
                </c:pt>
                <c:pt idx="7859">
                  <c:v>664.7</c:v>
                </c:pt>
                <c:pt idx="7860">
                  <c:v>664.8</c:v>
                </c:pt>
                <c:pt idx="7861">
                  <c:v>664.7</c:v>
                </c:pt>
                <c:pt idx="7862">
                  <c:v>664.7</c:v>
                </c:pt>
                <c:pt idx="7863">
                  <c:v>664.7</c:v>
                </c:pt>
                <c:pt idx="7864">
                  <c:v>664.7</c:v>
                </c:pt>
                <c:pt idx="7865">
                  <c:v>664.7</c:v>
                </c:pt>
                <c:pt idx="7866">
                  <c:v>664.7</c:v>
                </c:pt>
                <c:pt idx="7867">
                  <c:v>664.7</c:v>
                </c:pt>
                <c:pt idx="7868">
                  <c:v>664.8</c:v>
                </c:pt>
                <c:pt idx="7869">
                  <c:v>664.8</c:v>
                </c:pt>
                <c:pt idx="7870">
                  <c:v>664.8</c:v>
                </c:pt>
                <c:pt idx="7871">
                  <c:v>664.8</c:v>
                </c:pt>
                <c:pt idx="7872">
                  <c:v>664.7</c:v>
                </c:pt>
                <c:pt idx="7873">
                  <c:v>664.8</c:v>
                </c:pt>
                <c:pt idx="7874">
                  <c:v>664.7</c:v>
                </c:pt>
                <c:pt idx="7875">
                  <c:v>664.7</c:v>
                </c:pt>
                <c:pt idx="7876">
                  <c:v>664.7</c:v>
                </c:pt>
                <c:pt idx="7877">
                  <c:v>664.7</c:v>
                </c:pt>
                <c:pt idx="7878">
                  <c:v>664.7</c:v>
                </c:pt>
                <c:pt idx="7879">
                  <c:v>664.7</c:v>
                </c:pt>
                <c:pt idx="7880">
                  <c:v>664.7</c:v>
                </c:pt>
                <c:pt idx="7881">
                  <c:v>664.7</c:v>
                </c:pt>
                <c:pt idx="7882">
                  <c:v>664.7</c:v>
                </c:pt>
                <c:pt idx="7883">
                  <c:v>664.7</c:v>
                </c:pt>
                <c:pt idx="7884">
                  <c:v>664.7</c:v>
                </c:pt>
                <c:pt idx="7885">
                  <c:v>664.7</c:v>
                </c:pt>
                <c:pt idx="7886">
                  <c:v>664.7</c:v>
                </c:pt>
                <c:pt idx="7887">
                  <c:v>664.8</c:v>
                </c:pt>
                <c:pt idx="7888">
                  <c:v>664.7</c:v>
                </c:pt>
                <c:pt idx="7889">
                  <c:v>664.8</c:v>
                </c:pt>
                <c:pt idx="7890">
                  <c:v>664.7</c:v>
                </c:pt>
                <c:pt idx="7891">
                  <c:v>664.7</c:v>
                </c:pt>
                <c:pt idx="7892">
                  <c:v>664.8</c:v>
                </c:pt>
                <c:pt idx="7893">
                  <c:v>664.7</c:v>
                </c:pt>
                <c:pt idx="7894">
                  <c:v>664.8</c:v>
                </c:pt>
                <c:pt idx="7895">
                  <c:v>664.7</c:v>
                </c:pt>
                <c:pt idx="7896">
                  <c:v>664.8</c:v>
                </c:pt>
                <c:pt idx="7897">
                  <c:v>664.8</c:v>
                </c:pt>
                <c:pt idx="7898">
                  <c:v>664.8</c:v>
                </c:pt>
                <c:pt idx="7899">
                  <c:v>664.7</c:v>
                </c:pt>
                <c:pt idx="7900">
                  <c:v>664.7</c:v>
                </c:pt>
                <c:pt idx="7901">
                  <c:v>664.7</c:v>
                </c:pt>
                <c:pt idx="7902">
                  <c:v>664.7</c:v>
                </c:pt>
                <c:pt idx="7903">
                  <c:v>664.7</c:v>
                </c:pt>
                <c:pt idx="7904">
                  <c:v>664.7</c:v>
                </c:pt>
                <c:pt idx="7905">
                  <c:v>664.7</c:v>
                </c:pt>
                <c:pt idx="7906">
                  <c:v>664.7</c:v>
                </c:pt>
                <c:pt idx="7907">
                  <c:v>664.7</c:v>
                </c:pt>
                <c:pt idx="7908">
                  <c:v>664.7</c:v>
                </c:pt>
                <c:pt idx="7909">
                  <c:v>664.7</c:v>
                </c:pt>
                <c:pt idx="7910">
                  <c:v>664.7</c:v>
                </c:pt>
                <c:pt idx="7911">
                  <c:v>664.7</c:v>
                </c:pt>
                <c:pt idx="7912">
                  <c:v>664.7</c:v>
                </c:pt>
                <c:pt idx="7913">
                  <c:v>664.7</c:v>
                </c:pt>
                <c:pt idx="7914">
                  <c:v>664.7</c:v>
                </c:pt>
                <c:pt idx="7915">
                  <c:v>664.7</c:v>
                </c:pt>
                <c:pt idx="7916">
                  <c:v>664.7</c:v>
                </c:pt>
                <c:pt idx="7917">
                  <c:v>664.7</c:v>
                </c:pt>
                <c:pt idx="7918">
                  <c:v>664.7</c:v>
                </c:pt>
                <c:pt idx="7919">
                  <c:v>664.8</c:v>
                </c:pt>
                <c:pt idx="7920">
                  <c:v>664.8</c:v>
                </c:pt>
                <c:pt idx="7921">
                  <c:v>664.8</c:v>
                </c:pt>
                <c:pt idx="7922">
                  <c:v>664.8</c:v>
                </c:pt>
                <c:pt idx="7923">
                  <c:v>664.8</c:v>
                </c:pt>
                <c:pt idx="7924">
                  <c:v>664.7</c:v>
                </c:pt>
                <c:pt idx="7925">
                  <c:v>664.8</c:v>
                </c:pt>
                <c:pt idx="7926">
                  <c:v>664.7</c:v>
                </c:pt>
                <c:pt idx="7927">
                  <c:v>664.8</c:v>
                </c:pt>
                <c:pt idx="7928">
                  <c:v>664.7</c:v>
                </c:pt>
                <c:pt idx="7929">
                  <c:v>664.7</c:v>
                </c:pt>
                <c:pt idx="7930">
                  <c:v>664.7</c:v>
                </c:pt>
                <c:pt idx="7931">
                  <c:v>664.7</c:v>
                </c:pt>
                <c:pt idx="7932">
                  <c:v>664.7</c:v>
                </c:pt>
                <c:pt idx="7933">
                  <c:v>664.7</c:v>
                </c:pt>
                <c:pt idx="7934">
                  <c:v>664.7</c:v>
                </c:pt>
                <c:pt idx="7935">
                  <c:v>664.7</c:v>
                </c:pt>
                <c:pt idx="7936">
                  <c:v>664.7</c:v>
                </c:pt>
                <c:pt idx="7937">
                  <c:v>664.7</c:v>
                </c:pt>
                <c:pt idx="7938">
                  <c:v>664.7</c:v>
                </c:pt>
                <c:pt idx="7939">
                  <c:v>664.7</c:v>
                </c:pt>
                <c:pt idx="7940">
                  <c:v>664.7</c:v>
                </c:pt>
                <c:pt idx="7941">
                  <c:v>664.7</c:v>
                </c:pt>
                <c:pt idx="7942">
                  <c:v>664.7</c:v>
                </c:pt>
                <c:pt idx="7943">
                  <c:v>664.7</c:v>
                </c:pt>
                <c:pt idx="7944">
                  <c:v>664.7</c:v>
                </c:pt>
                <c:pt idx="7945">
                  <c:v>664.8</c:v>
                </c:pt>
                <c:pt idx="7946">
                  <c:v>664.7</c:v>
                </c:pt>
                <c:pt idx="7947">
                  <c:v>664.8</c:v>
                </c:pt>
                <c:pt idx="7948">
                  <c:v>664.8</c:v>
                </c:pt>
                <c:pt idx="7949">
                  <c:v>664.7</c:v>
                </c:pt>
                <c:pt idx="7950">
                  <c:v>664.7</c:v>
                </c:pt>
                <c:pt idx="7951">
                  <c:v>664.7</c:v>
                </c:pt>
                <c:pt idx="7952">
                  <c:v>664.7</c:v>
                </c:pt>
                <c:pt idx="7953">
                  <c:v>664.7</c:v>
                </c:pt>
                <c:pt idx="7954">
                  <c:v>664.7</c:v>
                </c:pt>
                <c:pt idx="7955">
                  <c:v>664.8</c:v>
                </c:pt>
                <c:pt idx="7956">
                  <c:v>664.8</c:v>
                </c:pt>
                <c:pt idx="7957">
                  <c:v>664.8</c:v>
                </c:pt>
                <c:pt idx="7958">
                  <c:v>664.8</c:v>
                </c:pt>
                <c:pt idx="7959">
                  <c:v>664.7</c:v>
                </c:pt>
                <c:pt idx="7960">
                  <c:v>664.8</c:v>
                </c:pt>
                <c:pt idx="7961">
                  <c:v>664.7</c:v>
                </c:pt>
                <c:pt idx="7962">
                  <c:v>664.7</c:v>
                </c:pt>
                <c:pt idx="7963">
                  <c:v>664.7</c:v>
                </c:pt>
                <c:pt idx="7964">
                  <c:v>664.7</c:v>
                </c:pt>
                <c:pt idx="7965">
                  <c:v>664.7</c:v>
                </c:pt>
                <c:pt idx="7966">
                  <c:v>664.7</c:v>
                </c:pt>
                <c:pt idx="7967">
                  <c:v>664.7</c:v>
                </c:pt>
                <c:pt idx="7968">
                  <c:v>664.8</c:v>
                </c:pt>
                <c:pt idx="7969">
                  <c:v>664.7</c:v>
                </c:pt>
                <c:pt idx="7970">
                  <c:v>664.7</c:v>
                </c:pt>
                <c:pt idx="7971">
                  <c:v>664.7</c:v>
                </c:pt>
                <c:pt idx="7972">
                  <c:v>664.7</c:v>
                </c:pt>
                <c:pt idx="7973">
                  <c:v>664.7</c:v>
                </c:pt>
                <c:pt idx="7974">
                  <c:v>664.7</c:v>
                </c:pt>
                <c:pt idx="7975">
                  <c:v>664.7</c:v>
                </c:pt>
                <c:pt idx="7976">
                  <c:v>664.7</c:v>
                </c:pt>
                <c:pt idx="7977">
                  <c:v>664.7</c:v>
                </c:pt>
                <c:pt idx="7978">
                  <c:v>664.7</c:v>
                </c:pt>
                <c:pt idx="7979">
                  <c:v>664.8</c:v>
                </c:pt>
                <c:pt idx="7980">
                  <c:v>664.7</c:v>
                </c:pt>
                <c:pt idx="7981">
                  <c:v>664.7</c:v>
                </c:pt>
                <c:pt idx="7982">
                  <c:v>664.7</c:v>
                </c:pt>
                <c:pt idx="7983">
                  <c:v>664.7</c:v>
                </c:pt>
                <c:pt idx="7984">
                  <c:v>664.8</c:v>
                </c:pt>
                <c:pt idx="7985">
                  <c:v>664.8</c:v>
                </c:pt>
                <c:pt idx="7986">
                  <c:v>664.7</c:v>
                </c:pt>
                <c:pt idx="7987">
                  <c:v>664.7</c:v>
                </c:pt>
                <c:pt idx="7988">
                  <c:v>664.7</c:v>
                </c:pt>
                <c:pt idx="7989">
                  <c:v>664.7</c:v>
                </c:pt>
                <c:pt idx="7990">
                  <c:v>664.7</c:v>
                </c:pt>
                <c:pt idx="7991">
                  <c:v>664.7</c:v>
                </c:pt>
                <c:pt idx="7992">
                  <c:v>664.7</c:v>
                </c:pt>
                <c:pt idx="7993">
                  <c:v>664.7</c:v>
                </c:pt>
                <c:pt idx="7994">
                  <c:v>664.7</c:v>
                </c:pt>
                <c:pt idx="7995">
                  <c:v>664.7</c:v>
                </c:pt>
                <c:pt idx="7996">
                  <c:v>664.7</c:v>
                </c:pt>
                <c:pt idx="7997">
                  <c:v>664.7</c:v>
                </c:pt>
                <c:pt idx="7998">
                  <c:v>664.7</c:v>
                </c:pt>
                <c:pt idx="7999">
                  <c:v>664.7</c:v>
                </c:pt>
                <c:pt idx="8000">
                  <c:v>664.8</c:v>
                </c:pt>
                <c:pt idx="8001">
                  <c:v>664.7</c:v>
                </c:pt>
                <c:pt idx="8002">
                  <c:v>664.7</c:v>
                </c:pt>
                <c:pt idx="8003">
                  <c:v>664.7</c:v>
                </c:pt>
                <c:pt idx="8004">
                  <c:v>664.7</c:v>
                </c:pt>
                <c:pt idx="8005">
                  <c:v>664.7</c:v>
                </c:pt>
                <c:pt idx="8006">
                  <c:v>664.7</c:v>
                </c:pt>
                <c:pt idx="8007">
                  <c:v>664.8</c:v>
                </c:pt>
                <c:pt idx="8008">
                  <c:v>664.8</c:v>
                </c:pt>
                <c:pt idx="8009">
                  <c:v>664.8</c:v>
                </c:pt>
                <c:pt idx="8010">
                  <c:v>664.8</c:v>
                </c:pt>
                <c:pt idx="8011">
                  <c:v>664.8</c:v>
                </c:pt>
                <c:pt idx="8012">
                  <c:v>664.7</c:v>
                </c:pt>
                <c:pt idx="8013">
                  <c:v>664.7</c:v>
                </c:pt>
                <c:pt idx="8014">
                  <c:v>664.7</c:v>
                </c:pt>
                <c:pt idx="8015">
                  <c:v>664.7</c:v>
                </c:pt>
                <c:pt idx="8016">
                  <c:v>664.7</c:v>
                </c:pt>
                <c:pt idx="8017">
                  <c:v>664.8</c:v>
                </c:pt>
                <c:pt idx="8018">
                  <c:v>664.8</c:v>
                </c:pt>
                <c:pt idx="8019">
                  <c:v>664.7</c:v>
                </c:pt>
                <c:pt idx="8020">
                  <c:v>664.7</c:v>
                </c:pt>
                <c:pt idx="8021">
                  <c:v>664.7</c:v>
                </c:pt>
                <c:pt idx="8022">
                  <c:v>664.7</c:v>
                </c:pt>
                <c:pt idx="8023">
                  <c:v>664.7</c:v>
                </c:pt>
                <c:pt idx="8024">
                  <c:v>664.7</c:v>
                </c:pt>
                <c:pt idx="8025">
                  <c:v>664.7</c:v>
                </c:pt>
                <c:pt idx="8026">
                  <c:v>664.7</c:v>
                </c:pt>
                <c:pt idx="8027">
                  <c:v>664.7</c:v>
                </c:pt>
                <c:pt idx="8028">
                  <c:v>664.7</c:v>
                </c:pt>
                <c:pt idx="8029">
                  <c:v>664.7</c:v>
                </c:pt>
                <c:pt idx="8030">
                  <c:v>664.7</c:v>
                </c:pt>
                <c:pt idx="8031">
                  <c:v>664.7</c:v>
                </c:pt>
                <c:pt idx="8032">
                  <c:v>664.7</c:v>
                </c:pt>
                <c:pt idx="8033">
                  <c:v>664.8</c:v>
                </c:pt>
                <c:pt idx="8034">
                  <c:v>664.8</c:v>
                </c:pt>
                <c:pt idx="8035">
                  <c:v>664.7</c:v>
                </c:pt>
                <c:pt idx="8036">
                  <c:v>664.7</c:v>
                </c:pt>
                <c:pt idx="8037">
                  <c:v>664.8</c:v>
                </c:pt>
                <c:pt idx="8038">
                  <c:v>664.8</c:v>
                </c:pt>
                <c:pt idx="8039">
                  <c:v>664.7</c:v>
                </c:pt>
                <c:pt idx="8040">
                  <c:v>664.8</c:v>
                </c:pt>
                <c:pt idx="8041">
                  <c:v>664.7</c:v>
                </c:pt>
                <c:pt idx="8042">
                  <c:v>664.7</c:v>
                </c:pt>
                <c:pt idx="8043">
                  <c:v>664.8</c:v>
                </c:pt>
                <c:pt idx="8044">
                  <c:v>664.8</c:v>
                </c:pt>
                <c:pt idx="8045">
                  <c:v>664.8</c:v>
                </c:pt>
                <c:pt idx="8046">
                  <c:v>664.7</c:v>
                </c:pt>
                <c:pt idx="8047">
                  <c:v>664.7</c:v>
                </c:pt>
                <c:pt idx="8048">
                  <c:v>664.7</c:v>
                </c:pt>
                <c:pt idx="8049">
                  <c:v>664.7</c:v>
                </c:pt>
                <c:pt idx="8050">
                  <c:v>664.7</c:v>
                </c:pt>
                <c:pt idx="8051">
                  <c:v>664.8</c:v>
                </c:pt>
                <c:pt idx="8052">
                  <c:v>664.8</c:v>
                </c:pt>
                <c:pt idx="8053">
                  <c:v>664.8</c:v>
                </c:pt>
                <c:pt idx="8054">
                  <c:v>664.7</c:v>
                </c:pt>
                <c:pt idx="8055">
                  <c:v>664.7</c:v>
                </c:pt>
                <c:pt idx="8056">
                  <c:v>664.8</c:v>
                </c:pt>
                <c:pt idx="8057">
                  <c:v>664.7</c:v>
                </c:pt>
                <c:pt idx="8058">
                  <c:v>664.7</c:v>
                </c:pt>
                <c:pt idx="8059">
                  <c:v>664.7</c:v>
                </c:pt>
                <c:pt idx="8060">
                  <c:v>664.7</c:v>
                </c:pt>
                <c:pt idx="8061">
                  <c:v>664.7</c:v>
                </c:pt>
                <c:pt idx="8062">
                  <c:v>664.7</c:v>
                </c:pt>
                <c:pt idx="8063">
                  <c:v>664.7</c:v>
                </c:pt>
                <c:pt idx="8064">
                  <c:v>664.7</c:v>
                </c:pt>
                <c:pt idx="8065">
                  <c:v>664.7</c:v>
                </c:pt>
                <c:pt idx="8066">
                  <c:v>664.8</c:v>
                </c:pt>
                <c:pt idx="8067">
                  <c:v>664.7</c:v>
                </c:pt>
                <c:pt idx="8068">
                  <c:v>664.7</c:v>
                </c:pt>
                <c:pt idx="8069">
                  <c:v>664.7</c:v>
                </c:pt>
                <c:pt idx="8070">
                  <c:v>664.7</c:v>
                </c:pt>
                <c:pt idx="8071">
                  <c:v>664.7</c:v>
                </c:pt>
                <c:pt idx="8072">
                  <c:v>664.7</c:v>
                </c:pt>
                <c:pt idx="8073">
                  <c:v>664.7</c:v>
                </c:pt>
                <c:pt idx="8074">
                  <c:v>664.7</c:v>
                </c:pt>
                <c:pt idx="8075">
                  <c:v>664.7</c:v>
                </c:pt>
                <c:pt idx="8076">
                  <c:v>664.7</c:v>
                </c:pt>
                <c:pt idx="8077">
                  <c:v>664.7</c:v>
                </c:pt>
                <c:pt idx="8078">
                  <c:v>664.7</c:v>
                </c:pt>
                <c:pt idx="8079">
                  <c:v>664.7</c:v>
                </c:pt>
                <c:pt idx="8080">
                  <c:v>664.7</c:v>
                </c:pt>
                <c:pt idx="8081">
                  <c:v>664.7</c:v>
                </c:pt>
                <c:pt idx="8082">
                  <c:v>664.7</c:v>
                </c:pt>
                <c:pt idx="8083">
                  <c:v>664.8</c:v>
                </c:pt>
                <c:pt idx="8084">
                  <c:v>664.7</c:v>
                </c:pt>
                <c:pt idx="8085">
                  <c:v>664.7</c:v>
                </c:pt>
                <c:pt idx="8086">
                  <c:v>664.7</c:v>
                </c:pt>
                <c:pt idx="8087">
                  <c:v>664.7</c:v>
                </c:pt>
                <c:pt idx="8088">
                  <c:v>664.7</c:v>
                </c:pt>
                <c:pt idx="8089">
                  <c:v>664.7</c:v>
                </c:pt>
                <c:pt idx="8090">
                  <c:v>664.8</c:v>
                </c:pt>
                <c:pt idx="8091">
                  <c:v>664.7</c:v>
                </c:pt>
                <c:pt idx="8092">
                  <c:v>664.7</c:v>
                </c:pt>
                <c:pt idx="8093">
                  <c:v>664.8</c:v>
                </c:pt>
                <c:pt idx="8094">
                  <c:v>664.7</c:v>
                </c:pt>
                <c:pt idx="8095">
                  <c:v>664.7</c:v>
                </c:pt>
                <c:pt idx="8096">
                  <c:v>664.7</c:v>
                </c:pt>
                <c:pt idx="8097">
                  <c:v>664.7</c:v>
                </c:pt>
                <c:pt idx="8098">
                  <c:v>664.8</c:v>
                </c:pt>
                <c:pt idx="8099">
                  <c:v>664.7</c:v>
                </c:pt>
                <c:pt idx="8100">
                  <c:v>664.7</c:v>
                </c:pt>
                <c:pt idx="8101">
                  <c:v>664.8</c:v>
                </c:pt>
                <c:pt idx="8102">
                  <c:v>664.7</c:v>
                </c:pt>
                <c:pt idx="8103">
                  <c:v>664.7</c:v>
                </c:pt>
                <c:pt idx="8104">
                  <c:v>664.7</c:v>
                </c:pt>
                <c:pt idx="8105">
                  <c:v>664.7</c:v>
                </c:pt>
                <c:pt idx="8106">
                  <c:v>664.7</c:v>
                </c:pt>
                <c:pt idx="8107">
                  <c:v>664.7</c:v>
                </c:pt>
                <c:pt idx="8108">
                  <c:v>664.7</c:v>
                </c:pt>
                <c:pt idx="8109">
                  <c:v>664.7</c:v>
                </c:pt>
                <c:pt idx="8110">
                  <c:v>664.7</c:v>
                </c:pt>
                <c:pt idx="8111">
                  <c:v>664.7</c:v>
                </c:pt>
                <c:pt idx="8112">
                  <c:v>664.7</c:v>
                </c:pt>
                <c:pt idx="8113">
                  <c:v>664.7</c:v>
                </c:pt>
                <c:pt idx="8114">
                  <c:v>664.7</c:v>
                </c:pt>
                <c:pt idx="8115">
                  <c:v>664.7</c:v>
                </c:pt>
                <c:pt idx="8116">
                  <c:v>664.8</c:v>
                </c:pt>
                <c:pt idx="8117">
                  <c:v>664.8</c:v>
                </c:pt>
                <c:pt idx="8118">
                  <c:v>664.8</c:v>
                </c:pt>
                <c:pt idx="8119">
                  <c:v>664.8</c:v>
                </c:pt>
                <c:pt idx="8120">
                  <c:v>664.8</c:v>
                </c:pt>
                <c:pt idx="8121">
                  <c:v>664.7</c:v>
                </c:pt>
                <c:pt idx="8122">
                  <c:v>664.7</c:v>
                </c:pt>
                <c:pt idx="8123">
                  <c:v>664.7</c:v>
                </c:pt>
                <c:pt idx="8124">
                  <c:v>664.7</c:v>
                </c:pt>
                <c:pt idx="8125">
                  <c:v>664.7</c:v>
                </c:pt>
                <c:pt idx="8126">
                  <c:v>664.7</c:v>
                </c:pt>
                <c:pt idx="8127">
                  <c:v>664.7</c:v>
                </c:pt>
                <c:pt idx="8128">
                  <c:v>664.7</c:v>
                </c:pt>
                <c:pt idx="8129">
                  <c:v>664.7</c:v>
                </c:pt>
                <c:pt idx="8130">
                  <c:v>664.7</c:v>
                </c:pt>
                <c:pt idx="8131">
                  <c:v>664.7</c:v>
                </c:pt>
                <c:pt idx="8132">
                  <c:v>664.7</c:v>
                </c:pt>
                <c:pt idx="8133">
                  <c:v>664.7</c:v>
                </c:pt>
                <c:pt idx="8134">
                  <c:v>664.7</c:v>
                </c:pt>
                <c:pt idx="8135">
                  <c:v>664.7</c:v>
                </c:pt>
                <c:pt idx="8136">
                  <c:v>664.7</c:v>
                </c:pt>
                <c:pt idx="8137">
                  <c:v>664.7</c:v>
                </c:pt>
                <c:pt idx="8138">
                  <c:v>664.7</c:v>
                </c:pt>
                <c:pt idx="8139">
                  <c:v>664.7</c:v>
                </c:pt>
                <c:pt idx="8140">
                  <c:v>664.7</c:v>
                </c:pt>
                <c:pt idx="8141">
                  <c:v>664.7</c:v>
                </c:pt>
                <c:pt idx="8142">
                  <c:v>664.7</c:v>
                </c:pt>
                <c:pt idx="8143">
                  <c:v>664.7</c:v>
                </c:pt>
                <c:pt idx="8144">
                  <c:v>664.7</c:v>
                </c:pt>
                <c:pt idx="8145">
                  <c:v>664.7</c:v>
                </c:pt>
                <c:pt idx="8146">
                  <c:v>664.7</c:v>
                </c:pt>
                <c:pt idx="8147">
                  <c:v>664.7</c:v>
                </c:pt>
                <c:pt idx="8148">
                  <c:v>664.7</c:v>
                </c:pt>
                <c:pt idx="8149">
                  <c:v>664.8</c:v>
                </c:pt>
                <c:pt idx="8150">
                  <c:v>664.7</c:v>
                </c:pt>
                <c:pt idx="8151">
                  <c:v>664.8</c:v>
                </c:pt>
                <c:pt idx="8152">
                  <c:v>664.8</c:v>
                </c:pt>
                <c:pt idx="8153">
                  <c:v>664.8</c:v>
                </c:pt>
                <c:pt idx="8154">
                  <c:v>664.7</c:v>
                </c:pt>
                <c:pt idx="8155">
                  <c:v>664.7</c:v>
                </c:pt>
                <c:pt idx="8156">
                  <c:v>664.8</c:v>
                </c:pt>
                <c:pt idx="8157">
                  <c:v>664.8</c:v>
                </c:pt>
                <c:pt idx="8158">
                  <c:v>664.7</c:v>
                </c:pt>
                <c:pt idx="8159">
                  <c:v>664.8</c:v>
                </c:pt>
                <c:pt idx="8160">
                  <c:v>664.8</c:v>
                </c:pt>
                <c:pt idx="8161">
                  <c:v>664.7</c:v>
                </c:pt>
                <c:pt idx="8162">
                  <c:v>664.7</c:v>
                </c:pt>
                <c:pt idx="8163">
                  <c:v>664.7</c:v>
                </c:pt>
                <c:pt idx="8164">
                  <c:v>664.7</c:v>
                </c:pt>
                <c:pt idx="8165">
                  <c:v>664.6</c:v>
                </c:pt>
                <c:pt idx="8166">
                  <c:v>664.7</c:v>
                </c:pt>
                <c:pt idx="8167">
                  <c:v>664.7</c:v>
                </c:pt>
                <c:pt idx="8168">
                  <c:v>664.7</c:v>
                </c:pt>
                <c:pt idx="8169">
                  <c:v>664.7</c:v>
                </c:pt>
                <c:pt idx="8170">
                  <c:v>664.7</c:v>
                </c:pt>
                <c:pt idx="8171">
                  <c:v>664.7</c:v>
                </c:pt>
                <c:pt idx="8172">
                  <c:v>664.7</c:v>
                </c:pt>
                <c:pt idx="8173">
                  <c:v>664.7</c:v>
                </c:pt>
                <c:pt idx="8174">
                  <c:v>664.8</c:v>
                </c:pt>
                <c:pt idx="8175">
                  <c:v>664.8</c:v>
                </c:pt>
                <c:pt idx="8176">
                  <c:v>664.8</c:v>
                </c:pt>
                <c:pt idx="8177">
                  <c:v>664.8</c:v>
                </c:pt>
                <c:pt idx="8178">
                  <c:v>664.8</c:v>
                </c:pt>
                <c:pt idx="8179">
                  <c:v>664.8</c:v>
                </c:pt>
                <c:pt idx="8180">
                  <c:v>664.8</c:v>
                </c:pt>
                <c:pt idx="8181">
                  <c:v>664.8</c:v>
                </c:pt>
                <c:pt idx="8182">
                  <c:v>664.8</c:v>
                </c:pt>
                <c:pt idx="8183">
                  <c:v>664.8</c:v>
                </c:pt>
                <c:pt idx="8184">
                  <c:v>664.8</c:v>
                </c:pt>
                <c:pt idx="8185">
                  <c:v>664.7</c:v>
                </c:pt>
                <c:pt idx="8186">
                  <c:v>664.7</c:v>
                </c:pt>
                <c:pt idx="8187">
                  <c:v>664.7</c:v>
                </c:pt>
                <c:pt idx="8188">
                  <c:v>664.7</c:v>
                </c:pt>
                <c:pt idx="8189">
                  <c:v>664.7</c:v>
                </c:pt>
                <c:pt idx="8190">
                  <c:v>664.7</c:v>
                </c:pt>
                <c:pt idx="8191">
                  <c:v>664.7</c:v>
                </c:pt>
                <c:pt idx="8192">
                  <c:v>664.7</c:v>
                </c:pt>
                <c:pt idx="8193">
                  <c:v>664.7</c:v>
                </c:pt>
                <c:pt idx="8194">
                  <c:v>664.7</c:v>
                </c:pt>
                <c:pt idx="8195">
                  <c:v>664.8</c:v>
                </c:pt>
                <c:pt idx="8196">
                  <c:v>664.7</c:v>
                </c:pt>
                <c:pt idx="8197">
                  <c:v>664.8</c:v>
                </c:pt>
                <c:pt idx="8198">
                  <c:v>664.8</c:v>
                </c:pt>
                <c:pt idx="8199">
                  <c:v>664.8</c:v>
                </c:pt>
                <c:pt idx="8200">
                  <c:v>664.8</c:v>
                </c:pt>
                <c:pt idx="8201">
                  <c:v>664.7</c:v>
                </c:pt>
                <c:pt idx="8202">
                  <c:v>664.7</c:v>
                </c:pt>
                <c:pt idx="8203">
                  <c:v>664.7</c:v>
                </c:pt>
                <c:pt idx="8204">
                  <c:v>664.7</c:v>
                </c:pt>
                <c:pt idx="8205">
                  <c:v>664.8</c:v>
                </c:pt>
                <c:pt idx="8206">
                  <c:v>664.8</c:v>
                </c:pt>
                <c:pt idx="8207">
                  <c:v>664.7</c:v>
                </c:pt>
                <c:pt idx="8208">
                  <c:v>664.7</c:v>
                </c:pt>
                <c:pt idx="8209">
                  <c:v>664.7</c:v>
                </c:pt>
                <c:pt idx="8210">
                  <c:v>664.7</c:v>
                </c:pt>
                <c:pt idx="8211">
                  <c:v>664.7</c:v>
                </c:pt>
                <c:pt idx="8212">
                  <c:v>664.7</c:v>
                </c:pt>
                <c:pt idx="8213">
                  <c:v>664.7</c:v>
                </c:pt>
                <c:pt idx="8214">
                  <c:v>664.8</c:v>
                </c:pt>
                <c:pt idx="8215">
                  <c:v>664.8</c:v>
                </c:pt>
                <c:pt idx="8216">
                  <c:v>664.7</c:v>
                </c:pt>
                <c:pt idx="8217">
                  <c:v>664.7</c:v>
                </c:pt>
                <c:pt idx="8218">
                  <c:v>664.7</c:v>
                </c:pt>
                <c:pt idx="8219">
                  <c:v>664.7</c:v>
                </c:pt>
                <c:pt idx="8220">
                  <c:v>664.7</c:v>
                </c:pt>
                <c:pt idx="8221">
                  <c:v>664.7</c:v>
                </c:pt>
                <c:pt idx="8222">
                  <c:v>664.7</c:v>
                </c:pt>
                <c:pt idx="8223">
                  <c:v>664.7</c:v>
                </c:pt>
                <c:pt idx="8224">
                  <c:v>664.8</c:v>
                </c:pt>
                <c:pt idx="8225">
                  <c:v>664.7</c:v>
                </c:pt>
                <c:pt idx="8226">
                  <c:v>664.7</c:v>
                </c:pt>
                <c:pt idx="8227">
                  <c:v>664.7</c:v>
                </c:pt>
                <c:pt idx="8228">
                  <c:v>664.8</c:v>
                </c:pt>
                <c:pt idx="8229">
                  <c:v>664.8</c:v>
                </c:pt>
                <c:pt idx="8230">
                  <c:v>664.8</c:v>
                </c:pt>
                <c:pt idx="8231">
                  <c:v>664.8</c:v>
                </c:pt>
                <c:pt idx="8232">
                  <c:v>664.8</c:v>
                </c:pt>
                <c:pt idx="8233">
                  <c:v>664.7</c:v>
                </c:pt>
                <c:pt idx="8234">
                  <c:v>664.7</c:v>
                </c:pt>
                <c:pt idx="8235">
                  <c:v>664.7</c:v>
                </c:pt>
                <c:pt idx="8236">
                  <c:v>664.7</c:v>
                </c:pt>
                <c:pt idx="8237">
                  <c:v>664.7</c:v>
                </c:pt>
                <c:pt idx="8238">
                  <c:v>664.7</c:v>
                </c:pt>
                <c:pt idx="8239">
                  <c:v>664.8</c:v>
                </c:pt>
                <c:pt idx="8240">
                  <c:v>664.8</c:v>
                </c:pt>
                <c:pt idx="8241">
                  <c:v>664.8</c:v>
                </c:pt>
                <c:pt idx="8242">
                  <c:v>664.7</c:v>
                </c:pt>
                <c:pt idx="8243">
                  <c:v>664.7</c:v>
                </c:pt>
                <c:pt idx="8244">
                  <c:v>664.7</c:v>
                </c:pt>
                <c:pt idx="8245">
                  <c:v>664.7</c:v>
                </c:pt>
                <c:pt idx="8246">
                  <c:v>664.7</c:v>
                </c:pt>
                <c:pt idx="8247">
                  <c:v>664.7</c:v>
                </c:pt>
                <c:pt idx="8248">
                  <c:v>664.8</c:v>
                </c:pt>
                <c:pt idx="8249">
                  <c:v>664.8</c:v>
                </c:pt>
                <c:pt idx="8250">
                  <c:v>664.7</c:v>
                </c:pt>
                <c:pt idx="8251">
                  <c:v>664.7</c:v>
                </c:pt>
                <c:pt idx="8252">
                  <c:v>664.7</c:v>
                </c:pt>
                <c:pt idx="8253">
                  <c:v>664.7</c:v>
                </c:pt>
                <c:pt idx="8254">
                  <c:v>664.7</c:v>
                </c:pt>
                <c:pt idx="8255">
                  <c:v>664.8</c:v>
                </c:pt>
                <c:pt idx="8256">
                  <c:v>664.8</c:v>
                </c:pt>
                <c:pt idx="8257">
                  <c:v>664.7</c:v>
                </c:pt>
                <c:pt idx="8258">
                  <c:v>664.7</c:v>
                </c:pt>
                <c:pt idx="8259">
                  <c:v>664.7</c:v>
                </c:pt>
                <c:pt idx="8260">
                  <c:v>664.8</c:v>
                </c:pt>
                <c:pt idx="8261">
                  <c:v>664.7</c:v>
                </c:pt>
                <c:pt idx="8262">
                  <c:v>664.8</c:v>
                </c:pt>
                <c:pt idx="8263">
                  <c:v>664.7</c:v>
                </c:pt>
                <c:pt idx="8264">
                  <c:v>664.8</c:v>
                </c:pt>
                <c:pt idx="8265">
                  <c:v>664.7</c:v>
                </c:pt>
                <c:pt idx="8266">
                  <c:v>664.7</c:v>
                </c:pt>
                <c:pt idx="8267">
                  <c:v>664.7</c:v>
                </c:pt>
                <c:pt idx="8268">
                  <c:v>664.7</c:v>
                </c:pt>
                <c:pt idx="8269">
                  <c:v>664.7</c:v>
                </c:pt>
                <c:pt idx="8270">
                  <c:v>664.8</c:v>
                </c:pt>
                <c:pt idx="8271">
                  <c:v>664.8</c:v>
                </c:pt>
                <c:pt idx="8272">
                  <c:v>664.7</c:v>
                </c:pt>
                <c:pt idx="8273">
                  <c:v>664.8</c:v>
                </c:pt>
                <c:pt idx="8274">
                  <c:v>664.8</c:v>
                </c:pt>
                <c:pt idx="8275">
                  <c:v>664.8</c:v>
                </c:pt>
                <c:pt idx="8276">
                  <c:v>664.7</c:v>
                </c:pt>
                <c:pt idx="8277">
                  <c:v>664.7</c:v>
                </c:pt>
                <c:pt idx="8278">
                  <c:v>664.7</c:v>
                </c:pt>
                <c:pt idx="8279">
                  <c:v>664.7</c:v>
                </c:pt>
                <c:pt idx="8280">
                  <c:v>664.7</c:v>
                </c:pt>
                <c:pt idx="8281">
                  <c:v>664.7</c:v>
                </c:pt>
                <c:pt idx="8282">
                  <c:v>664.7</c:v>
                </c:pt>
                <c:pt idx="8283">
                  <c:v>664.7</c:v>
                </c:pt>
                <c:pt idx="8284">
                  <c:v>664.7</c:v>
                </c:pt>
                <c:pt idx="8285">
                  <c:v>664.7</c:v>
                </c:pt>
                <c:pt idx="8286">
                  <c:v>664.8</c:v>
                </c:pt>
                <c:pt idx="8287">
                  <c:v>664.8</c:v>
                </c:pt>
                <c:pt idx="8288">
                  <c:v>664.7</c:v>
                </c:pt>
                <c:pt idx="8289">
                  <c:v>664.7</c:v>
                </c:pt>
                <c:pt idx="8290">
                  <c:v>664.7</c:v>
                </c:pt>
                <c:pt idx="8291">
                  <c:v>664.8</c:v>
                </c:pt>
                <c:pt idx="8292">
                  <c:v>664.7</c:v>
                </c:pt>
                <c:pt idx="8293">
                  <c:v>664.7</c:v>
                </c:pt>
                <c:pt idx="8294">
                  <c:v>664.7</c:v>
                </c:pt>
                <c:pt idx="8295">
                  <c:v>664.8</c:v>
                </c:pt>
                <c:pt idx="8296">
                  <c:v>664.7</c:v>
                </c:pt>
                <c:pt idx="8297">
                  <c:v>664.7</c:v>
                </c:pt>
                <c:pt idx="8298">
                  <c:v>664.7</c:v>
                </c:pt>
                <c:pt idx="8299">
                  <c:v>664.7</c:v>
                </c:pt>
                <c:pt idx="8300">
                  <c:v>664.8</c:v>
                </c:pt>
                <c:pt idx="8301">
                  <c:v>664.7</c:v>
                </c:pt>
                <c:pt idx="8302">
                  <c:v>664.7</c:v>
                </c:pt>
                <c:pt idx="8303">
                  <c:v>664.7</c:v>
                </c:pt>
                <c:pt idx="8304">
                  <c:v>664.7</c:v>
                </c:pt>
                <c:pt idx="8305">
                  <c:v>664.8</c:v>
                </c:pt>
                <c:pt idx="8306">
                  <c:v>664.7</c:v>
                </c:pt>
                <c:pt idx="8307">
                  <c:v>664.7</c:v>
                </c:pt>
                <c:pt idx="8308">
                  <c:v>664.7</c:v>
                </c:pt>
                <c:pt idx="8309">
                  <c:v>664.7</c:v>
                </c:pt>
                <c:pt idx="8310">
                  <c:v>664.7</c:v>
                </c:pt>
                <c:pt idx="8311">
                  <c:v>664.8</c:v>
                </c:pt>
                <c:pt idx="8312">
                  <c:v>664.8</c:v>
                </c:pt>
                <c:pt idx="8313">
                  <c:v>664.8</c:v>
                </c:pt>
                <c:pt idx="8314">
                  <c:v>664.7</c:v>
                </c:pt>
                <c:pt idx="8315">
                  <c:v>664.7</c:v>
                </c:pt>
                <c:pt idx="8316">
                  <c:v>664.7</c:v>
                </c:pt>
                <c:pt idx="8317">
                  <c:v>664.7</c:v>
                </c:pt>
                <c:pt idx="8318">
                  <c:v>664.7</c:v>
                </c:pt>
                <c:pt idx="8319">
                  <c:v>664.7</c:v>
                </c:pt>
                <c:pt idx="8320">
                  <c:v>664.7</c:v>
                </c:pt>
                <c:pt idx="8321">
                  <c:v>664.7</c:v>
                </c:pt>
                <c:pt idx="8322">
                  <c:v>664.7</c:v>
                </c:pt>
                <c:pt idx="8323">
                  <c:v>664.7</c:v>
                </c:pt>
                <c:pt idx="8324">
                  <c:v>664.7</c:v>
                </c:pt>
                <c:pt idx="8325">
                  <c:v>664.7</c:v>
                </c:pt>
                <c:pt idx="8326">
                  <c:v>664.7</c:v>
                </c:pt>
                <c:pt idx="8327">
                  <c:v>664.7</c:v>
                </c:pt>
                <c:pt idx="8328">
                  <c:v>664.8</c:v>
                </c:pt>
                <c:pt idx="8329">
                  <c:v>664.8</c:v>
                </c:pt>
                <c:pt idx="8330">
                  <c:v>664.8</c:v>
                </c:pt>
                <c:pt idx="8331">
                  <c:v>664.7</c:v>
                </c:pt>
                <c:pt idx="8332">
                  <c:v>664.7</c:v>
                </c:pt>
                <c:pt idx="8333">
                  <c:v>664.7</c:v>
                </c:pt>
                <c:pt idx="8334">
                  <c:v>664.7</c:v>
                </c:pt>
                <c:pt idx="8335">
                  <c:v>664.8</c:v>
                </c:pt>
                <c:pt idx="8336">
                  <c:v>664.8</c:v>
                </c:pt>
                <c:pt idx="8337">
                  <c:v>664.8</c:v>
                </c:pt>
                <c:pt idx="8338">
                  <c:v>664.8</c:v>
                </c:pt>
                <c:pt idx="8339">
                  <c:v>664.8</c:v>
                </c:pt>
                <c:pt idx="8340">
                  <c:v>664.8</c:v>
                </c:pt>
                <c:pt idx="8341">
                  <c:v>664.8</c:v>
                </c:pt>
                <c:pt idx="8342">
                  <c:v>664.7</c:v>
                </c:pt>
                <c:pt idx="8343">
                  <c:v>664.7</c:v>
                </c:pt>
                <c:pt idx="8344">
                  <c:v>664.8</c:v>
                </c:pt>
                <c:pt idx="8345">
                  <c:v>664.8</c:v>
                </c:pt>
                <c:pt idx="8346">
                  <c:v>664.8</c:v>
                </c:pt>
                <c:pt idx="8347">
                  <c:v>664.8</c:v>
                </c:pt>
                <c:pt idx="8348">
                  <c:v>664.8</c:v>
                </c:pt>
                <c:pt idx="8349">
                  <c:v>664.8</c:v>
                </c:pt>
                <c:pt idx="8350">
                  <c:v>664.7</c:v>
                </c:pt>
                <c:pt idx="8351">
                  <c:v>664.7</c:v>
                </c:pt>
                <c:pt idx="8352">
                  <c:v>664.7</c:v>
                </c:pt>
                <c:pt idx="8353">
                  <c:v>664.7</c:v>
                </c:pt>
                <c:pt idx="8354">
                  <c:v>664.7</c:v>
                </c:pt>
                <c:pt idx="8355">
                  <c:v>664.7</c:v>
                </c:pt>
                <c:pt idx="8356">
                  <c:v>664.7</c:v>
                </c:pt>
                <c:pt idx="8357">
                  <c:v>664.7</c:v>
                </c:pt>
                <c:pt idx="8358">
                  <c:v>664.7</c:v>
                </c:pt>
                <c:pt idx="8359">
                  <c:v>664.8</c:v>
                </c:pt>
                <c:pt idx="8360">
                  <c:v>664.7</c:v>
                </c:pt>
                <c:pt idx="8361">
                  <c:v>664.8</c:v>
                </c:pt>
                <c:pt idx="8362">
                  <c:v>664.7</c:v>
                </c:pt>
                <c:pt idx="8363">
                  <c:v>664.7</c:v>
                </c:pt>
                <c:pt idx="8364">
                  <c:v>664.8</c:v>
                </c:pt>
                <c:pt idx="8365">
                  <c:v>664.8</c:v>
                </c:pt>
                <c:pt idx="8366">
                  <c:v>664.8</c:v>
                </c:pt>
                <c:pt idx="8367">
                  <c:v>664.8</c:v>
                </c:pt>
                <c:pt idx="8368">
                  <c:v>664.8</c:v>
                </c:pt>
                <c:pt idx="8369">
                  <c:v>664.8</c:v>
                </c:pt>
                <c:pt idx="8370">
                  <c:v>664.8</c:v>
                </c:pt>
                <c:pt idx="8371">
                  <c:v>664.8</c:v>
                </c:pt>
                <c:pt idx="8372">
                  <c:v>664.8</c:v>
                </c:pt>
                <c:pt idx="8373">
                  <c:v>664.8</c:v>
                </c:pt>
                <c:pt idx="8374">
                  <c:v>664.8</c:v>
                </c:pt>
                <c:pt idx="8375">
                  <c:v>664.8</c:v>
                </c:pt>
                <c:pt idx="8376">
                  <c:v>664.8</c:v>
                </c:pt>
                <c:pt idx="8377">
                  <c:v>664.7</c:v>
                </c:pt>
                <c:pt idx="8378">
                  <c:v>664.7</c:v>
                </c:pt>
                <c:pt idx="8379">
                  <c:v>664.7</c:v>
                </c:pt>
                <c:pt idx="8380">
                  <c:v>664.7</c:v>
                </c:pt>
                <c:pt idx="8381">
                  <c:v>664.7</c:v>
                </c:pt>
                <c:pt idx="8382">
                  <c:v>664.8</c:v>
                </c:pt>
                <c:pt idx="8383">
                  <c:v>664.8</c:v>
                </c:pt>
                <c:pt idx="8384">
                  <c:v>664.8</c:v>
                </c:pt>
                <c:pt idx="8385">
                  <c:v>664.7</c:v>
                </c:pt>
                <c:pt idx="8386">
                  <c:v>664.8</c:v>
                </c:pt>
                <c:pt idx="8387">
                  <c:v>664.7</c:v>
                </c:pt>
                <c:pt idx="8388">
                  <c:v>664.7</c:v>
                </c:pt>
                <c:pt idx="8389">
                  <c:v>664.7</c:v>
                </c:pt>
                <c:pt idx="8390">
                  <c:v>664.7</c:v>
                </c:pt>
                <c:pt idx="8391">
                  <c:v>664.7</c:v>
                </c:pt>
                <c:pt idx="8392">
                  <c:v>664.8</c:v>
                </c:pt>
                <c:pt idx="8393">
                  <c:v>664.8</c:v>
                </c:pt>
                <c:pt idx="8394">
                  <c:v>664.8</c:v>
                </c:pt>
                <c:pt idx="8395">
                  <c:v>664.8</c:v>
                </c:pt>
                <c:pt idx="8396">
                  <c:v>664.8</c:v>
                </c:pt>
                <c:pt idx="8397">
                  <c:v>664.8</c:v>
                </c:pt>
                <c:pt idx="8398">
                  <c:v>664.8</c:v>
                </c:pt>
                <c:pt idx="8399">
                  <c:v>664.8</c:v>
                </c:pt>
                <c:pt idx="8400">
                  <c:v>664.8</c:v>
                </c:pt>
                <c:pt idx="8401">
                  <c:v>664.8</c:v>
                </c:pt>
                <c:pt idx="8402">
                  <c:v>664.8</c:v>
                </c:pt>
                <c:pt idx="8403">
                  <c:v>664.8</c:v>
                </c:pt>
                <c:pt idx="8404">
                  <c:v>664.8</c:v>
                </c:pt>
                <c:pt idx="8405">
                  <c:v>664.8</c:v>
                </c:pt>
                <c:pt idx="8406">
                  <c:v>664.8</c:v>
                </c:pt>
                <c:pt idx="8407">
                  <c:v>664.8</c:v>
                </c:pt>
                <c:pt idx="8408">
                  <c:v>664.7</c:v>
                </c:pt>
                <c:pt idx="8409">
                  <c:v>664.8</c:v>
                </c:pt>
                <c:pt idx="8410">
                  <c:v>664.8</c:v>
                </c:pt>
                <c:pt idx="8411">
                  <c:v>664.8</c:v>
                </c:pt>
                <c:pt idx="8412">
                  <c:v>664.7</c:v>
                </c:pt>
                <c:pt idx="8413">
                  <c:v>664.7</c:v>
                </c:pt>
                <c:pt idx="8414">
                  <c:v>664.7</c:v>
                </c:pt>
                <c:pt idx="8415">
                  <c:v>664.7</c:v>
                </c:pt>
                <c:pt idx="8416">
                  <c:v>664.7</c:v>
                </c:pt>
                <c:pt idx="8417">
                  <c:v>664.7</c:v>
                </c:pt>
                <c:pt idx="8418">
                  <c:v>664.7</c:v>
                </c:pt>
                <c:pt idx="8419">
                  <c:v>664.8</c:v>
                </c:pt>
                <c:pt idx="8420">
                  <c:v>664.8</c:v>
                </c:pt>
                <c:pt idx="8421">
                  <c:v>664.8</c:v>
                </c:pt>
                <c:pt idx="8422">
                  <c:v>664.8</c:v>
                </c:pt>
                <c:pt idx="8423">
                  <c:v>664.8</c:v>
                </c:pt>
                <c:pt idx="8424">
                  <c:v>664.8</c:v>
                </c:pt>
                <c:pt idx="8425">
                  <c:v>664.8</c:v>
                </c:pt>
                <c:pt idx="8426">
                  <c:v>664.7</c:v>
                </c:pt>
                <c:pt idx="8427">
                  <c:v>664.8</c:v>
                </c:pt>
                <c:pt idx="8428">
                  <c:v>664.8</c:v>
                </c:pt>
                <c:pt idx="8429">
                  <c:v>664.8</c:v>
                </c:pt>
                <c:pt idx="8430">
                  <c:v>664.8</c:v>
                </c:pt>
                <c:pt idx="8431">
                  <c:v>664.8</c:v>
                </c:pt>
                <c:pt idx="8432">
                  <c:v>664.8</c:v>
                </c:pt>
                <c:pt idx="8433">
                  <c:v>664.8</c:v>
                </c:pt>
                <c:pt idx="8434">
                  <c:v>664.7</c:v>
                </c:pt>
                <c:pt idx="8435">
                  <c:v>664.8</c:v>
                </c:pt>
                <c:pt idx="8436">
                  <c:v>664.8</c:v>
                </c:pt>
                <c:pt idx="8437">
                  <c:v>664.8</c:v>
                </c:pt>
                <c:pt idx="8438">
                  <c:v>664.7</c:v>
                </c:pt>
                <c:pt idx="8439">
                  <c:v>664.8</c:v>
                </c:pt>
                <c:pt idx="8440">
                  <c:v>664.8</c:v>
                </c:pt>
                <c:pt idx="8441">
                  <c:v>664.8</c:v>
                </c:pt>
                <c:pt idx="8442">
                  <c:v>664.8</c:v>
                </c:pt>
                <c:pt idx="8443">
                  <c:v>664.8</c:v>
                </c:pt>
                <c:pt idx="8444">
                  <c:v>664.7</c:v>
                </c:pt>
                <c:pt idx="8445">
                  <c:v>664.7</c:v>
                </c:pt>
                <c:pt idx="8446">
                  <c:v>664.7</c:v>
                </c:pt>
                <c:pt idx="8447">
                  <c:v>664.8</c:v>
                </c:pt>
                <c:pt idx="8448">
                  <c:v>664.7</c:v>
                </c:pt>
                <c:pt idx="8449">
                  <c:v>664.8</c:v>
                </c:pt>
                <c:pt idx="8450">
                  <c:v>664.7</c:v>
                </c:pt>
                <c:pt idx="8451">
                  <c:v>664.7</c:v>
                </c:pt>
                <c:pt idx="8452">
                  <c:v>664.7</c:v>
                </c:pt>
                <c:pt idx="8453">
                  <c:v>664.7</c:v>
                </c:pt>
                <c:pt idx="8454">
                  <c:v>664.8</c:v>
                </c:pt>
                <c:pt idx="8455">
                  <c:v>664.7</c:v>
                </c:pt>
                <c:pt idx="8456">
                  <c:v>664.8</c:v>
                </c:pt>
                <c:pt idx="8457">
                  <c:v>664.8</c:v>
                </c:pt>
                <c:pt idx="8458">
                  <c:v>664.8</c:v>
                </c:pt>
                <c:pt idx="8459">
                  <c:v>664.8</c:v>
                </c:pt>
                <c:pt idx="8460">
                  <c:v>664.8</c:v>
                </c:pt>
                <c:pt idx="8461">
                  <c:v>664.8</c:v>
                </c:pt>
                <c:pt idx="8462">
                  <c:v>664.8</c:v>
                </c:pt>
                <c:pt idx="8463">
                  <c:v>664.8</c:v>
                </c:pt>
                <c:pt idx="8464">
                  <c:v>664.8</c:v>
                </c:pt>
                <c:pt idx="8465">
                  <c:v>664.7</c:v>
                </c:pt>
                <c:pt idx="8466">
                  <c:v>664.8</c:v>
                </c:pt>
                <c:pt idx="8467">
                  <c:v>664.8</c:v>
                </c:pt>
                <c:pt idx="8468">
                  <c:v>664.7</c:v>
                </c:pt>
                <c:pt idx="8469">
                  <c:v>664.8</c:v>
                </c:pt>
                <c:pt idx="8470">
                  <c:v>664.8</c:v>
                </c:pt>
                <c:pt idx="8471">
                  <c:v>664.7</c:v>
                </c:pt>
                <c:pt idx="8472">
                  <c:v>664.8</c:v>
                </c:pt>
                <c:pt idx="8473">
                  <c:v>664.8</c:v>
                </c:pt>
                <c:pt idx="8474">
                  <c:v>664.7</c:v>
                </c:pt>
                <c:pt idx="8475">
                  <c:v>664.8</c:v>
                </c:pt>
                <c:pt idx="8476">
                  <c:v>664.8</c:v>
                </c:pt>
                <c:pt idx="8477">
                  <c:v>664.8</c:v>
                </c:pt>
                <c:pt idx="8478">
                  <c:v>664.7</c:v>
                </c:pt>
                <c:pt idx="8479">
                  <c:v>664.7</c:v>
                </c:pt>
                <c:pt idx="8480">
                  <c:v>664.7</c:v>
                </c:pt>
                <c:pt idx="8481">
                  <c:v>664.7</c:v>
                </c:pt>
                <c:pt idx="8482">
                  <c:v>664.7</c:v>
                </c:pt>
                <c:pt idx="8483">
                  <c:v>664.8</c:v>
                </c:pt>
                <c:pt idx="8484">
                  <c:v>664.7</c:v>
                </c:pt>
                <c:pt idx="8485">
                  <c:v>664.8</c:v>
                </c:pt>
                <c:pt idx="8486">
                  <c:v>664.7</c:v>
                </c:pt>
                <c:pt idx="8487">
                  <c:v>664.7</c:v>
                </c:pt>
                <c:pt idx="8488">
                  <c:v>664.8</c:v>
                </c:pt>
                <c:pt idx="8489">
                  <c:v>664.8</c:v>
                </c:pt>
                <c:pt idx="8490">
                  <c:v>664.7</c:v>
                </c:pt>
                <c:pt idx="8491">
                  <c:v>664.7</c:v>
                </c:pt>
                <c:pt idx="8492">
                  <c:v>664.8</c:v>
                </c:pt>
                <c:pt idx="8493">
                  <c:v>664.8</c:v>
                </c:pt>
                <c:pt idx="8494">
                  <c:v>664.8</c:v>
                </c:pt>
                <c:pt idx="8495">
                  <c:v>664.8</c:v>
                </c:pt>
                <c:pt idx="8496">
                  <c:v>664.8</c:v>
                </c:pt>
                <c:pt idx="8497">
                  <c:v>664.8</c:v>
                </c:pt>
                <c:pt idx="8498">
                  <c:v>664.8</c:v>
                </c:pt>
                <c:pt idx="8499">
                  <c:v>664.8</c:v>
                </c:pt>
                <c:pt idx="8500">
                  <c:v>664.8</c:v>
                </c:pt>
                <c:pt idx="8501">
                  <c:v>664.8</c:v>
                </c:pt>
                <c:pt idx="8502">
                  <c:v>664.8</c:v>
                </c:pt>
                <c:pt idx="8503">
                  <c:v>664.8</c:v>
                </c:pt>
                <c:pt idx="8504">
                  <c:v>664.8</c:v>
                </c:pt>
                <c:pt idx="8505">
                  <c:v>664.8</c:v>
                </c:pt>
                <c:pt idx="8506">
                  <c:v>664.8</c:v>
                </c:pt>
                <c:pt idx="8507">
                  <c:v>664.8</c:v>
                </c:pt>
                <c:pt idx="8508">
                  <c:v>664.8</c:v>
                </c:pt>
                <c:pt idx="8509">
                  <c:v>664.8</c:v>
                </c:pt>
                <c:pt idx="8510">
                  <c:v>664.8</c:v>
                </c:pt>
                <c:pt idx="8511">
                  <c:v>664.8</c:v>
                </c:pt>
                <c:pt idx="8512">
                  <c:v>664.8</c:v>
                </c:pt>
                <c:pt idx="8513">
                  <c:v>664.8</c:v>
                </c:pt>
                <c:pt idx="8514">
                  <c:v>664.7</c:v>
                </c:pt>
                <c:pt idx="8515">
                  <c:v>664.8</c:v>
                </c:pt>
                <c:pt idx="8516">
                  <c:v>664.8</c:v>
                </c:pt>
                <c:pt idx="8517">
                  <c:v>664.8</c:v>
                </c:pt>
                <c:pt idx="8518">
                  <c:v>664.8</c:v>
                </c:pt>
                <c:pt idx="8519">
                  <c:v>664.8</c:v>
                </c:pt>
                <c:pt idx="8520">
                  <c:v>664.8</c:v>
                </c:pt>
                <c:pt idx="8521">
                  <c:v>664.8</c:v>
                </c:pt>
                <c:pt idx="8522">
                  <c:v>664.8</c:v>
                </c:pt>
                <c:pt idx="8523">
                  <c:v>664.8</c:v>
                </c:pt>
                <c:pt idx="8524">
                  <c:v>664.8</c:v>
                </c:pt>
                <c:pt idx="8525">
                  <c:v>664.8</c:v>
                </c:pt>
                <c:pt idx="8526">
                  <c:v>664.8</c:v>
                </c:pt>
                <c:pt idx="8527">
                  <c:v>664.8</c:v>
                </c:pt>
                <c:pt idx="8528">
                  <c:v>664.8</c:v>
                </c:pt>
                <c:pt idx="8529">
                  <c:v>664.8</c:v>
                </c:pt>
                <c:pt idx="8530">
                  <c:v>664.8</c:v>
                </c:pt>
                <c:pt idx="8531">
                  <c:v>664.8</c:v>
                </c:pt>
                <c:pt idx="8532">
                  <c:v>664.8</c:v>
                </c:pt>
                <c:pt idx="8533">
                  <c:v>664.8</c:v>
                </c:pt>
                <c:pt idx="8534">
                  <c:v>664.8</c:v>
                </c:pt>
                <c:pt idx="8535">
                  <c:v>664.8</c:v>
                </c:pt>
                <c:pt idx="8536">
                  <c:v>664.8</c:v>
                </c:pt>
                <c:pt idx="8537">
                  <c:v>664.8</c:v>
                </c:pt>
                <c:pt idx="8538">
                  <c:v>664.8</c:v>
                </c:pt>
                <c:pt idx="8539">
                  <c:v>664.8</c:v>
                </c:pt>
                <c:pt idx="8540">
                  <c:v>664.8</c:v>
                </c:pt>
                <c:pt idx="8541">
                  <c:v>664.8</c:v>
                </c:pt>
                <c:pt idx="8542">
                  <c:v>664.8</c:v>
                </c:pt>
                <c:pt idx="8543">
                  <c:v>664.8</c:v>
                </c:pt>
                <c:pt idx="8544">
                  <c:v>664.8</c:v>
                </c:pt>
                <c:pt idx="8545">
                  <c:v>664.8</c:v>
                </c:pt>
                <c:pt idx="8546">
                  <c:v>664.8</c:v>
                </c:pt>
                <c:pt idx="8547">
                  <c:v>664.8</c:v>
                </c:pt>
                <c:pt idx="8548">
                  <c:v>664.8</c:v>
                </c:pt>
                <c:pt idx="8549">
                  <c:v>664.8</c:v>
                </c:pt>
                <c:pt idx="8550">
                  <c:v>664.7</c:v>
                </c:pt>
                <c:pt idx="8551">
                  <c:v>664.8</c:v>
                </c:pt>
                <c:pt idx="8552">
                  <c:v>664.8</c:v>
                </c:pt>
                <c:pt idx="8553">
                  <c:v>664.8</c:v>
                </c:pt>
                <c:pt idx="8554">
                  <c:v>664.8</c:v>
                </c:pt>
                <c:pt idx="8555">
                  <c:v>664.8</c:v>
                </c:pt>
                <c:pt idx="8556">
                  <c:v>664.7</c:v>
                </c:pt>
                <c:pt idx="8557">
                  <c:v>664.8</c:v>
                </c:pt>
                <c:pt idx="8558">
                  <c:v>664.8</c:v>
                </c:pt>
                <c:pt idx="8559">
                  <c:v>664.8</c:v>
                </c:pt>
                <c:pt idx="8560">
                  <c:v>664.8</c:v>
                </c:pt>
                <c:pt idx="8561">
                  <c:v>664.8</c:v>
                </c:pt>
                <c:pt idx="8562">
                  <c:v>664.8</c:v>
                </c:pt>
                <c:pt idx="8563">
                  <c:v>664.8</c:v>
                </c:pt>
                <c:pt idx="8564">
                  <c:v>664.8</c:v>
                </c:pt>
                <c:pt idx="8565">
                  <c:v>664.7</c:v>
                </c:pt>
                <c:pt idx="8566">
                  <c:v>664.7</c:v>
                </c:pt>
                <c:pt idx="8567">
                  <c:v>664.8</c:v>
                </c:pt>
                <c:pt idx="8568">
                  <c:v>664.8</c:v>
                </c:pt>
                <c:pt idx="8569">
                  <c:v>664.8</c:v>
                </c:pt>
                <c:pt idx="8570">
                  <c:v>664.8</c:v>
                </c:pt>
                <c:pt idx="8571">
                  <c:v>664.8</c:v>
                </c:pt>
                <c:pt idx="8572">
                  <c:v>664.8</c:v>
                </c:pt>
                <c:pt idx="8573">
                  <c:v>664.8</c:v>
                </c:pt>
                <c:pt idx="8574">
                  <c:v>664.8</c:v>
                </c:pt>
                <c:pt idx="8575">
                  <c:v>664.8</c:v>
                </c:pt>
                <c:pt idx="8576">
                  <c:v>664.8</c:v>
                </c:pt>
                <c:pt idx="8577">
                  <c:v>664.8</c:v>
                </c:pt>
                <c:pt idx="8578">
                  <c:v>664.8</c:v>
                </c:pt>
                <c:pt idx="8579">
                  <c:v>664.8</c:v>
                </c:pt>
                <c:pt idx="8580">
                  <c:v>664.7</c:v>
                </c:pt>
                <c:pt idx="8581">
                  <c:v>664.8</c:v>
                </c:pt>
                <c:pt idx="8582">
                  <c:v>664.8</c:v>
                </c:pt>
                <c:pt idx="8583">
                  <c:v>664.8</c:v>
                </c:pt>
                <c:pt idx="8584">
                  <c:v>664.8</c:v>
                </c:pt>
                <c:pt idx="8585">
                  <c:v>664.7</c:v>
                </c:pt>
                <c:pt idx="8586">
                  <c:v>664.7</c:v>
                </c:pt>
                <c:pt idx="8587">
                  <c:v>664.7</c:v>
                </c:pt>
                <c:pt idx="8588">
                  <c:v>664.7</c:v>
                </c:pt>
                <c:pt idx="8589">
                  <c:v>664.7</c:v>
                </c:pt>
                <c:pt idx="8590">
                  <c:v>664.8</c:v>
                </c:pt>
                <c:pt idx="8591">
                  <c:v>664.8</c:v>
                </c:pt>
                <c:pt idx="8592">
                  <c:v>664.8</c:v>
                </c:pt>
                <c:pt idx="8593">
                  <c:v>664.8</c:v>
                </c:pt>
                <c:pt idx="8594">
                  <c:v>664.8</c:v>
                </c:pt>
                <c:pt idx="8595">
                  <c:v>664.8</c:v>
                </c:pt>
                <c:pt idx="8596">
                  <c:v>664.8</c:v>
                </c:pt>
                <c:pt idx="8597">
                  <c:v>664.8</c:v>
                </c:pt>
                <c:pt idx="8598">
                  <c:v>664.8</c:v>
                </c:pt>
                <c:pt idx="8599">
                  <c:v>664.8</c:v>
                </c:pt>
                <c:pt idx="8600">
                  <c:v>664.8</c:v>
                </c:pt>
                <c:pt idx="8601">
                  <c:v>664.8</c:v>
                </c:pt>
                <c:pt idx="8602">
                  <c:v>664.7</c:v>
                </c:pt>
                <c:pt idx="8603">
                  <c:v>664.7</c:v>
                </c:pt>
                <c:pt idx="8604">
                  <c:v>664.8</c:v>
                </c:pt>
                <c:pt idx="8605">
                  <c:v>664.8</c:v>
                </c:pt>
                <c:pt idx="8606">
                  <c:v>664.8</c:v>
                </c:pt>
                <c:pt idx="8607">
                  <c:v>664.8</c:v>
                </c:pt>
                <c:pt idx="8608">
                  <c:v>664.8</c:v>
                </c:pt>
                <c:pt idx="8609">
                  <c:v>664.8</c:v>
                </c:pt>
                <c:pt idx="8610">
                  <c:v>664.8</c:v>
                </c:pt>
                <c:pt idx="8611">
                  <c:v>664.8</c:v>
                </c:pt>
                <c:pt idx="8612">
                  <c:v>664.8</c:v>
                </c:pt>
                <c:pt idx="8613">
                  <c:v>664.8</c:v>
                </c:pt>
                <c:pt idx="8614">
                  <c:v>664.8</c:v>
                </c:pt>
                <c:pt idx="8615">
                  <c:v>664.8</c:v>
                </c:pt>
                <c:pt idx="8616">
                  <c:v>664.8</c:v>
                </c:pt>
                <c:pt idx="8617">
                  <c:v>664.8</c:v>
                </c:pt>
                <c:pt idx="8618">
                  <c:v>664.7</c:v>
                </c:pt>
                <c:pt idx="8619">
                  <c:v>664.8</c:v>
                </c:pt>
                <c:pt idx="8620">
                  <c:v>664.7</c:v>
                </c:pt>
                <c:pt idx="8621">
                  <c:v>664.7</c:v>
                </c:pt>
                <c:pt idx="8622">
                  <c:v>664.8</c:v>
                </c:pt>
                <c:pt idx="8623">
                  <c:v>664.7</c:v>
                </c:pt>
                <c:pt idx="8624">
                  <c:v>664.8</c:v>
                </c:pt>
                <c:pt idx="8625">
                  <c:v>664.8</c:v>
                </c:pt>
                <c:pt idx="8626">
                  <c:v>664.8</c:v>
                </c:pt>
                <c:pt idx="8627">
                  <c:v>664.8</c:v>
                </c:pt>
                <c:pt idx="8628">
                  <c:v>664.8</c:v>
                </c:pt>
                <c:pt idx="8629">
                  <c:v>664.7</c:v>
                </c:pt>
                <c:pt idx="8630">
                  <c:v>664.8</c:v>
                </c:pt>
                <c:pt idx="8631">
                  <c:v>664.8</c:v>
                </c:pt>
                <c:pt idx="8632">
                  <c:v>664.8</c:v>
                </c:pt>
                <c:pt idx="8633">
                  <c:v>664.8</c:v>
                </c:pt>
                <c:pt idx="8634">
                  <c:v>664.8</c:v>
                </c:pt>
                <c:pt idx="8635">
                  <c:v>664.8</c:v>
                </c:pt>
                <c:pt idx="8636">
                  <c:v>664.7</c:v>
                </c:pt>
                <c:pt idx="8637">
                  <c:v>664.8</c:v>
                </c:pt>
                <c:pt idx="8638">
                  <c:v>664.8</c:v>
                </c:pt>
                <c:pt idx="8639">
                  <c:v>664.8</c:v>
                </c:pt>
                <c:pt idx="8640">
                  <c:v>664.8</c:v>
                </c:pt>
                <c:pt idx="8641">
                  <c:v>664.8</c:v>
                </c:pt>
                <c:pt idx="8642">
                  <c:v>664.8</c:v>
                </c:pt>
                <c:pt idx="8643">
                  <c:v>664.7</c:v>
                </c:pt>
                <c:pt idx="8644">
                  <c:v>664.7</c:v>
                </c:pt>
                <c:pt idx="8645">
                  <c:v>664.7</c:v>
                </c:pt>
                <c:pt idx="8646">
                  <c:v>664.7</c:v>
                </c:pt>
                <c:pt idx="8647">
                  <c:v>664.7</c:v>
                </c:pt>
                <c:pt idx="8648">
                  <c:v>664.7</c:v>
                </c:pt>
                <c:pt idx="8649">
                  <c:v>664.7</c:v>
                </c:pt>
                <c:pt idx="8650">
                  <c:v>664.8</c:v>
                </c:pt>
                <c:pt idx="8651">
                  <c:v>664.8</c:v>
                </c:pt>
                <c:pt idx="8652">
                  <c:v>664.8</c:v>
                </c:pt>
                <c:pt idx="8653">
                  <c:v>664.8</c:v>
                </c:pt>
                <c:pt idx="8654">
                  <c:v>664.7</c:v>
                </c:pt>
                <c:pt idx="8655">
                  <c:v>664.8</c:v>
                </c:pt>
                <c:pt idx="8656">
                  <c:v>664.8</c:v>
                </c:pt>
                <c:pt idx="8657">
                  <c:v>664.8</c:v>
                </c:pt>
                <c:pt idx="8658">
                  <c:v>664.8</c:v>
                </c:pt>
                <c:pt idx="8659">
                  <c:v>664.8</c:v>
                </c:pt>
                <c:pt idx="8660">
                  <c:v>664.8</c:v>
                </c:pt>
                <c:pt idx="8661">
                  <c:v>664.8</c:v>
                </c:pt>
                <c:pt idx="8662">
                  <c:v>664.8</c:v>
                </c:pt>
                <c:pt idx="8663">
                  <c:v>664.8</c:v>
                </c:pt>
                <c:pt idx="8664">
                  <c:v>664.8</c:v>
                </c:pt>
                <c:pt idx="8665">
                  <c:v>664.8</c:v>
                </c:pt>
                <c:pt idx="8666">
                  <c:v>664.8</c:v>
                </c:pt>
                <c:pt idx="8667">
                  <c:v>664.8</c:v>
                </c:pt>
                <c:pt idx="8668">
                  <c:v>664.8</c:v>
                </c:pt>
                <c:pt idx="8669">
                  <c:v>664.8</c:v>
                </c:pt>
                <c:pt idx="8670">
                  <c:v>664.8</c:v>
                </c:pt>
                <c:pt idx="8671">
                  <c:v>664.7</c:v>
                </c:pt>
                <c:pt idx="8672">
                  <c:v>664.8</c:v>
                </c:pt>
                <c:pt idx="8673">
                  <c:v>664.8</c:v>
                </c:pt>
                <c:pt idx="8674">
                  <c:v>664.8</c:v>
                </c:pt>
                <c:pt idx="8675">
                  <c:v>664.8</c:v>
                </c:pt>
                <c:pt idx="8676">
                  <c:v>664.8</c:v>
                </c:pt>
                <c:pt idx="8677">
                  <c:v>664.7</c:v>
                </c:pt>
                <c:pt idx="8678">
                  <c:v>664.8</c:v>
                </c:pt>
                <c:pt idx="8679">
                  <c:v>664.8</c:v>
                </c:pt>
                <c:pt idx="8680">
                  <c:v>664.8</c:v>
                </c:pt>
                <c:pt idx="8681">
                  <c:v>664.8</c:v>
                </c:pt>
                <c:pt idx="8682">
                  <c:v>664.8</c:v>
                </c:pt>
                <c:pt idx="8683">
                  <c:v>664.7</c:v>
                </c:pt>
                <c:pt idx="8684">
                  <c:v>664.8</c:v>
                </c:pt>
                <c:pt idx="8685">
                  <c:v>664.7</c:v>
                </c:pt>
                <c:pt idx="8686">
                  <c:v>664.7</c:v>
                </c:pt>
                <c:pt idx="8687">
                  <c:v>664.7</c:v>
                </c:pt>
                <c:pt idx="8688">
                  <c:v>664.7</c:v>
                </c:pt>
                <c:pt idx="8689">
                  <c:v>664.7</c:v>
                </c:pt>
                <c:pt idx="8690">
                  <c:v>664.8</c:v>
                </c:pt>
                <c:pt idx="8691">
                  <c:v>664.8</c:v>
                </c:pt>
                <c:pt idx="8692">
                  <c:v>664.8</c:v>
                </c:pt>
                <c:pt idx="8693">
                  <c:v>664.8</c:v>
                </c:pt>
                <c:pt idx="8694">
                  <c:v>664.8</c:v>
                </c:pt>
                <c:pt idx="8695">
                  <c:v>664.8</c:v>
                </c:pt>
                <c:pt idx="8696">
                  <c:v>664.7</c:v>
                </c:pt>
                <c:pt idx="8697">
                  <c:v>664.7</c:v>
                </c:pt>
                <c:pt idx="8698">
                  <c:v>664.8</c:v>
                </c:pt>
                <c:pt idx="8699">
                  <c:v>664.7</c:v>
                </c:pt>
                <c:pt idx="8700">
                  <c:v>664.8</c:v>
                </c:pt>
                <c:pt idx="8701">
                  <c:v>664.8</c:v>
                </c:pt>
                <c:pt idx="8702">
                  <c:v>664.7</c:v>
                </c:pt>
                <c:pt idx="8703">
                  <c:v>664.7</c:v>
                </c:pt>
                <c:pt idx="8704">
                  <c:v>664.7</c:v>
                </c:pt>
                <c:pt idx="8705">
                  <c:v>664.7</c:v>
                </c:pt>
                <c:pt idx="8706">
                  <c:v>664.7</c:v>
                </c:pt>
                <c:pt idx="8707">
                  <c:v>664.7</c:v>
                </c:pt>
                <c:pt idx="8708">
                  <c:v>664.7</c:v>
                </c:pt>
                <c:pt idx="8709">
                  <c:v>664.7</c:v>
                </c:pt>
                <c:pt idx="8710">
                  <c:v>664.7</c:v>
                </c:pt>
                <c:pt idx="8711">
                  <c:v>664.7</c:v>
                </c:pt>
                <c:pt idx="8712">
                  <c:v>664.7</c:v>
                </c:pt>
                <c:pt idx="8713">
                  <c:v>664.7</c:v>
                </c:pt>
                <c:pt idx="8714">
                  <c:v>664.8</c:v>
                </c:pt>
                <c:pt idx="8715">
                  <c:v>664.7</c:v>
                </c:pt>
                <c:pt idx="8716">
                  <c:v>664.7</c:v>
                </c:pt>
                <c:pt idx="8717">
                  <c:v>664.7</c:v>
                </c:pt>
                <c:pt idx="8718">
                  <c:v>664.7</c:v>
                </c:pt>
                <c:pt idx="8719">
                  <c:v>664.8</c:v>
                </c:pt>
                <c:pt idx="8720">
                  <c:v>664.8</c:v>
                </c:pt>
                <c:pt idx="8721">
                  <c:v>664.8</c:v>
                </c:pt>
                <c:pt idx="8722">
                  <c:v>664.8</c:v>
                </c:pt>
                <c:pt idx="8723">
                  <c:v>664.8</c:v>
                </c:pt>
                <c:pt idx="8724">
                  <c:v>664.8</c:v>
                </c:pt>
                <c:pt idx="8725">
                  <c:v>664.8</c:v>
                </c:pt>
                <c:pt idx="8726">
                  <c:v>664.8</c:v>
                </c:pt>
                <c:pt idx="8727">
                  <c:v>664.8</c:v>
                </c:pt>
                <c:pt idx="8728">
                  <c:v>664.8</c:v>
                </c:pt>
                <c:pt idx="8729">
                  <c:v>664.8</c:v>
                </c:pt>
                <c:pt idx="8730">
                  <c:v>664.8</c:v>
                </c:pt>
                <c:pt idx="8731">
                  <c:v>664.7</c:v>
                </c:pt>
                <c:pt idx="8732">
                  <c:v>664.8</c:v>
                </c:pt>
                <c:pt idx="8733">
                  <c:v>664.8</c:v>
                </c:pt>
                <c:pt idx="8734">
                  <c:v>664.8</c:v>
                </c:pt>
                <c:pt idx="8735">
                  <c:v>664.7</c:v>
                </c:pt>
                <c:pt idx="8736">
                  <c:v>664.7</c:v>
                </c:pt>
                <c:pt idx="8737">
                  <c:v>664.8</c:v>
                </c:pt>
                <c:pt idx="8738">
                  <c:v>664.8</c:v>
                </c:pt>
                <c:pt idx="8739">
                  <c:v>664.8</c:v>
                </c:pt>
                <c:pt idx="8740">
                  <c:v>664.8</c:v>
                </c:pt>
                <c:pt idx="8741">
                  <c:v>664.7</c:v>
                </c:pt>
                <c:pt idx="8742">
                  <c:v>664.8</c:v>
                </c:pt>
                <c:pt idx="8743">
                  <c:v>664.8</c:v>
                </c:pt>
                <c:pt idx="8744">
                  <c:v>664.8</c:v>
                </c:pt>
                <c:pt idx="8745">
                  <c:v>664.8</c:v>
                </c:pt>
                <c:pt idx="8746">
                  <c:v>664.7</c:v>
                </c:pt>
                <c:pt idx="8747">
                  <c:v>664.7</c:v>
                </c:pt>
                <c:pt idx="8748">
                  <c:v>664.7</c:v>
                </c:pt>
                <c:pt idx="8749">
                  <c:v>664.7</c:v>
                </c:pt>
                <c:pt idx="8750">
                  <c:v>664.7</c:v>
                </c:pt>
                <c:pt idx="8751">
                  <c:v>664.7</c:v>
                </c:pt>
                <c:pt idx="8752">
                  <c:v>664.7</c:v>
                </c:pt>
                <c:pt idx="8753">
                  <c:v>664.7</c:v>
                </c:pt>
                <c:pt idx="8754">
                  <c:v>664.7</c:v>
                </c:pt>
                <c:pt idx="8755">
                  <c:v>664.8</c:v>
                </c:pt>
                <c:pt idx="8756">
                  <c:v>664.7</c:v>
                </c:pt>
                <c:pt idx="8757">
                  <c:v>664.8</c:v>
                </c:pt>
                <c:pt idx="8758">
                  <c:v>664.8</c:v>
                </c:pt>
                <c:pt idx="8759">
                  <c:v>664.7</c:v>
                </c:pt>
                <c:pt idx="8760">
                  <c:v>664.8</c:v>
                </c:pt>
                <c:pt idx="8761">
                  <c:v>664.8</c:v>
                </c:pt>
                <c:pt idx="8762">
                  <c:v>664.8</c:v>
                </c:pt>
                <c:pt idx="8763">
                  <c:v>664.8</c:v>
                </c:pt>
                <c:pt idx="8764">
                  <c:v>664.7</c:v>
                </c:pt>
                <c:pt idx="8765">
                  <c:v>664.7</c:v>
                </c:pt>
                <c:pt idx="8766">
                  <c:v>664.7</c:v>
                </c:pt>
                <c:pt idx="8767">
                  <c:v>664.7</c:v>
                </c:pt>
                <c:pt idx="8768">
                  <c:v>664.7</c:v>
                </c:pt>
                <c:pt idx="8769">
                  <c:v>664.7</c:v>
                </c:pt>
                <c:pt idx="8770">
                  <c:v>664.7</c:v>
                </c:pt>
                <c:pt idx="8771">
                  <c:v>664.8</c:v>
                </c:pt>
                <c:pt idx="8772">
                  <c:v>664.8</c:v>
                </c:pt>
                <c:pt idx="8773">
                  <c:v>664.8</c:v>
                </c:pt>
                <c:pt idx="8774">
                  <c:v>664.8</c:v>
                </c:pt>
                <c:pt idx="8775">
                  <c:v>664.8</c:v>
                </c:pt>
                <c:pt idx="8776">
                  <c:v>664.8</c:v>
                </c:pt>
                <c:pt idx="8777">
                  <c:v>664.8</c:v>
                </c:pt>
                <c:pt idx="8778">
                  <c:v>664.7</c:v>
                </c:pt>
                <c:pt idx="8779">
                  <c:v>664.8</c:v>
                </c:pt>
                <c:pt idx="8780">
                  <c:v>664.8</c:v>
                </c:pt>
                <c:pt idx="8781">
                  <c:v>664.7</c:v>
                </c:pt>
                <c:pt idx="8782">
                  <c:v>664.8</c:v>
                </c:pt>
                <c:pt idx="8783">
                  <c:v>664.8</c:v>
                </c:pt>
                <c:pt idx="8784">
                  <c:v>664.8</c:v>
                </c:pt>
                <c:pt idx="8785">
                  <c:v>664.8</c:v>
                </c:pt>
                <c:pt idx="8786">
                  <c:v>664.7</c:v>
                </c:pt>
                <c:pt idx="8787">
                  <c:v>664.7</c:v>
                </c:pt>
                <c:pt idx="8788">
                  <c:v>664.8</c:v>
                </c:pt>
                <c:pt idx="8789">
                  <c:v>664.8</c:v>
                </c:pt>
                <c:pt idx="8790">
                  <c:v>664.7</c:v>
                </c:pt>
                <c:pt idx="8791">
                  <c:v>664.8</c:v>
                </c:pt>
                <c:pt idx="8792">
                  <c:v>664.8</c:v>
                </c:pt>
                <c:pt idx="8793">
                  <c:v>664.8</c:v>
                </c:pt>
                <c:pt idx="8794">
                  <c:v>664.8</c:v>
                </c:pt>
                <c:pt idx="8795">
                  <c:v>664.8</c:v>
                </c:pt>
                <c:pt idx="8796">
                  <c:v>664.8</c:v>
                </c:pt>
                <c:pt idx="8797">
                  <c:v>664.8</c:v>
                </c:pt>
                <c:pt idx="8798">
                  <c:v>664.8</c:v>
                </c:pt>
                <c:pt idx="8799">
                  <c:v>664.8</c:v>
                </c:pt>
                <c:pt idx="8800">
                  <c:v>664.7</c:v>
                </c:pt>
                <c:pt idx="8801">
                  <c:v>664.7</c:v>
                </c:pt>
                <c:pt idx="8802">
                  <c:v>664.7</c:v>
                </c:pt>
                <c:pt idx="8803">
                  <c:v>664.7</c:v>
                </c:pt>
                <c:pt idx="8804">
                  <c:v>664.7</c:v>
                </c:pt>
                <c:pt idx="8805">
                  <c:v>664.7</c:v>
                </c:pt>
                <c:pt idx="8806">
                  <c:v>664.7</c:v>
                </c:pt>
                <c:pt idx="8807">
                  <c:v>664.7</c:v>
                </c:pt>
                <c:pt idx="8808">
                  <c:v>664.8</c:v>
                </c:pt>
                <c:pt idx="8809">
                  <c:v>664.8</c:v>
                </c:pt>
                <c:pt idx="8810">
                  <c:v>664.8</c:v>
                </c:pt>
                <c:pt idx="8811">
                  <c:v>664.7</c:v>
                </c:pt>
                <c:pt idx="8812">
                  <c:v>664.8</c:v>
                </c:pt>
                <c:pt idx="8813">
                  <c:v>664.8</c:v>
                </c:pt>
                <c:pt idx="8814">
                  <c:v>664.7</c:v>
                </c:pt>
                <c:pt idx="8815">
                  <c:v>664.7</c:v>
                </c:pt>
                <c:pt idx="8816">
                  <c:v>664.7</c:v>
                </c:pt>
                <c:pt idx="8817">
                  <c:v>664.7</c:v>
                </c:pt>
                <c:pt idx="8818">
                  <c:v>664.7</c:v>
                </c:pt>
                <c:pt idx="8819">
                  <c:v>664.7</c:v>
                </c:pt>
                <c:pt idx="8820">
                  <c:v>664.8</c:v>
                </c:pt>
                <c:pt idx="8821">
                  <c:v>664.8</c:v>
                </c:pt>
                <c:pt idx="8822">
                  <c:v>664.8</c:v>
                </c:pt>
                <c:pt idx="8823">
                  <c:v>664.7</c:v>
                </c:pt>
                <c:pt idx="8824">
                  <c:v>664.8</c:v>
                </c:pt>
                <c:pt idx="8825">
                  <c:v>664.8</c:v>
                </c:pt>
                <c:pt idx="8826">
                  <c:v>664.8</c:v>
                </c:pt>
                <c:pt idx="8827">
                  <c:v>664.8</c:v>
                </c:pt>
                <c:pt idx="8828">
                  <c:v>664.7</c:v>
                </c:pt>
                <c:pt idx="8829">
                  <c:v>664.8</c:v>
                </c:pt>
                <c:pt idx="8830">
                  <c:v>664.8</c:v>
                </c:pt>
                <c:pt idx="8831">
                  <c:v>664.8</c:v>
                </c:pt>
                <c:pt idx="8832">
                  <c:v>664.7</c:v>
                </c:pt>
                <c:pt idx="8833">
                  <c:v>664.7</c:v>
                </c:pt>
                <c:pt idx="8834">
                  <c:v>664.8</c:v>
                </c:pt>
                <c:pt idx="8835">
                  <c:v>664.7</c:v>
                </c:pt>
                <c:pt idx="8836">
                  <c:v>664.8</c:v>
                </c:pt>
                <c:pt idx="8837">
                  <c:v>664.8</c:v>
                </c:pt>
                <c:pt idx="8838">
                  <c:v>664.7</c:v>
                </c:pt>
                <c:pt idx="8839">
                  <c:v>664.7</c:v>
                </c:pt>
                <c:pt idx="8840">
                  <c:v>664.8</c:v>
                </c:pt>
                <c:pt idx="8841">
                  <c:v>664.8</c:v>
                </c:pt>
                <c:pt idx="8842">
                  <c:v>664.8</c:v>
                </c:pt>
                <c:pt idx="8843">
                  <c:v>664.7</c:v>
                </c:pt>
                <c:pt idx="8844">
                  <c:v>664.7</c:v>
                </c:pt>
                <c:pt idx="8845">
                  <c:v>664.7</c:v>
                </c:pt>
                <c:pt idx="8846">
                  <c:v>664.7</c:v>
                </c:pt>
                <c:pt idx="8847">
                  <c:v>664.7</c:v>
                </c:pt>
                <c:pt idx="8848">
                  <c:v>664.8</c:v>
                </c:pt>
                <c:pt idx="8849">
                  <c:v>664.8</c:v>
                </c:pt>
                <c:pt idx="8850">
                  <c:v>664.8</c:v>
                </c:pt>
                <c:pt idx="8851">
                  <c:v>664.8</c:v>
                </c:pt>
                <c:pt idx="8852">
                  <c:v>664.8</c:v>
                </c:pt>
                <c:pt idx="8853">
                  <c:v>664.7</c:v>
                </c:pt>
                <c:pt idx="8854">
                  <c:v>664.8</c:v>
                </c:pt>
                <c:pt idx="8855">
                  <c:v>664.7</c:v>
                </c:pt>
                <c:pt idx="8856">
                  <c:v>664.7</c:v>
                </c:pt>
                <c:pt idx="8857">
                  <c:v>664.8</c:v>
                </c:pt>
                <c:pt idx="8858">
                  <c:v>664.7</c:v>
                </c:pt>
                <c:pt idx="8859">
                  <c:v>664.8</c:v>
                </c:pt>
                <c:pt idx="8860">
                  <c:v>664.8</c:v>
                </c:pt>
                <c:pt idx="8861">
                  <c:v>664.8</c:v>
                </c:pt>
                <c:pt idx="8862">
                  <c:v>664.7</c:v>
                </c:pt>
                <c:pt idx="8863">
                  <c:v>664.8</c:v>
                </c:pt>
                <c:pt idx="8864">
                  <c:v>664.7</c:v>
                </c:pt>
                <c:pt idx="8865">
                  <c:v>664.7</c:v>
                </c:pt>
                <c:pt idx="8866">
                  <c:v>664.8</c:v>
                </c:pt>
                <c:pt idx="8867">
                  <c:v>664.7</c:v>
                </c:pt>
                <c:pt idx="8868">
                  <c:v>664.7</c:v>
                </c:pt>
                <c:pt idx="8869">
                  <c:v>664.7</c:v>
                </c:pt>
                <c:pt idx="8870">
                  <c:v>664.7</c:v>
                </c:pt>
                <c:pt idx="8871">
                  <c:v>664.7</c:v>
                </c:pt>
                <c:pt idx="8872">
                  <c:v>664.8</c:v>
                </c:pt>
                <c:pt idx="8873">
                  <c:v>664.8</c:v>
                </c:pt>
                <c:pt idx="8874">
                  <c:v>664.8</c:v>
                </c:pt>
                <c:pt idx="8875">
                  <c:v>664.7</c:v>
                </c:pt>
                <c:pt idx="8876">
                  <c:v>664.8</c:v>
                </c:pt>
                <c:pt idx="8877">
                  <c:v>664.7</c:v>
                </c:pt>
                <c:pt idx="8878">
                  <c:v>664.8</c:v>
                </c:pt>
                <c:pt idx="8879">
                  <c:v>664.7</c:v>
                </c:pt>
                <c:pt idx="8880">
                  <c:v>664.7</c:v>
                </c:pt>
                <c:pt idx="8881">
                  <c:v>664.7</c:v>
                </c:pt>
                <c:pt idx="8882">
                  <c:v>664.8</c:v>
                </c:pt>
                <c:pt idx="8883">
                  <c:v>664.7</c:v>
                </c:pt>
                <c:pt idx="8884">
                  <c:v>664.7</c:v>
                </c:pt>
                <c:pt idx="8885">
                  <c:v>664.8</c:v>
                </c:pt>
                <c:pt idx="8886">
                  <c:v>664.8</c:v>
                </c:pt>
                <c:pt idx="8887">
                  <c:v>664.8</c:v>
                </c:pt>
                <c:pt idx="8888">
                  <c:v>664.8</c:v>
                </c:pt>
                <c:pt idx="8889">
                  <c:v>664.8</c:v>
                </c:pt>
                <c:pt idx="8890">
                  <c:v>664.8</c:v>
                </c:pt>
                <c:pt idx="8891">
                  <c:v>664.8</c:v>
                </c:pt>
                <c:pt idx="8892">
                  <c:v>664.8</c:v>
                </c:pt>
                <c:pt idx="8893">
                  <c:v>664.8</c:v>
                </c:pt>
                <c:pt idx="8894">
                  <c:v>664.7</c:v>
                </c:pt>
                <c:pt idx="8895">
                  <c:v>664.8</c:v>
                </c:pt>
                <c:pt idx="8896">
                  <c:v>664.8</c:v>
                </c:pt>
                <c:pt idx="8897">
                  <c:v>664.8</c:v>
                </c:pt>
                <c:pt idx="8898">
                  <c:v>664.8</c:v>
                </c:pt>
                <c:pt idx="8899">
                  <c:v>664.7</c:v>
                </c:pt>
                <c:pt idx="8900">
                  <c:v>664.8</c:v>
                </c:pt>
                <c:pt idx="8901">
                  <c:v>664.8</c:v>
                </c:pt>
                <c:pt idx="8902">
                  <c:v>664.8</c:v>
                </c:pt>
                <c:pt idx="8903">
                  <c:v>664.8</c:v>
                </c:pt>
                <c:pt idx="8904">
                  <c:v>664.8</c:v>
                </c:pt>
                <c:pt idx="8905">
                  <c:v>664.8</c:v>
                </c:pt>
                <c:pt idx="8906">
                  <c:v>664.8</c:v>
                </c:pt>
                <c:pt idx="8907">
                  <c:v>664.7</c:v>
                </c:pt>
                <c:pt idx="8908">
                  <c:v>664.8</c:v>
                </c:pt>
                <c:pt idx="8909">
                  <c:v>664.8</c:v>
                </c:pt>
                <c:pt idx="8910">
                  <c:v>664.8</c:v>
                </c:pt>
                <c:pt idx="8911">
                  <c:v>664.8</c:v>
                </c:pt>
                <c:pt idx="8912">
                  <c:v>664.8</c:v>
                </c:pt>
                <c:pt idx="8913">
                  <c:v>664.7</c:v>
                </c:pt>
                <c:pt idx="8914">
                  <c:v>664.7</c:v>
                </c:pt>
                <c:pt idx="8915">
                  <c:v>664.7</c:v>
                </c:pt>
                <c:pt idx="8916">
                  <c:v>664.7</c:v>
                </c:pt>
                <c:pt idx="8917">
                  <c:v>664.7</c:v>
                </c:pt>
                <c:pt idx="8918">
                  <c:v>664.7</c:v>
                </c:pt>
                <c:pt idx="8919">
                  <c:v>664.7</c:v>
                </c:pt>
                <c:pt idx="8920">
                  <c:v>664.7</c:v>
                </c:pt>
                <c:pt idx="8921">
                  <c:v>664.7</c:v>
                </c:pt>
                <c:pt idx="8922">
                  <c:v>664.8</c:v>
                </c:pt>
                <c:pt idx="8923">
                  <c:v>664.8</c:v>
                </c:pt>
                <c:pt idx="8924">
                  <c:v>664.8</c:v>
                </c:pt>
                <c:pt idx="8925">
                  <c:v>664.8</c:v>
                </c:pt>
                <c:pt idx="8926">
                  <c:v>664.8</c:v>
                </c:pt>
                <c:pt idx="8927">
                  <c:v>664.8</c:v>
                </c:pt>
                <c:pt idx="8928">
                  <c:v>664.8</c:v>
                </c:pt>
                <c:pt idx="8929">
                  <c:v>664.8</c:v>
                </c:pt>
                <c:pt idx="8930">
                  <c:v>664.8</c:v>
                </c:pt>
                <c:pt idx="8931">
                  <c:v>664.7</c:v>
                </c:pt>
                <c:pt idx="8932">
                  <c:v>664.8</c:v>
                </c:pt>
                <c:pt idx="8933">
                  <c:v>664.7</c:v>
                </c:pt>
                <c:pt idx="8934">
                  <c:v>664.8</c:v>
                </c:pt>
                <c:pt idx="8935">
                  <c:v>664.8</c:v>
                </c:pt>
                <c:pt idx="8936">
                  <c:v>664.8</c:v>
                </c:pt>
                <c:pt idx="8937">
                  <c:v>664.8</c:v>
                </c:pt>
                <c:pt idx="8938">
                  <c:v>664.8</c:v>
                </c:pt>
                <c:pt idx="8939">
                  <c:v>664.8</c:v>
                </c:pt>
                <c:pt idx="8940">
                  <c:v>664.8</c:v>
                </c:pt>
                <c:pt idx="8941">
                  <c:v>664.8</c:v>
                </c:pt>
                <c:pt idx="8942">
                  <c:v>664.8</c:v>
                </c:pt>
                <c:pt idx="8943">
                  <c:v>664.8</c:v>
                </c:pt>
                <c:pt idx="8944">
                  <c:v>664.8</c:v>
                </c:pt>
                <c:pt idx="8945">
                  <c:v>664.8</c:v>
                </c:pt>
                <c:pt idx="8946">
                  <c:v>664.8</c:v>
                </c:pt>
                <c:pt idx="8947">
                  <c:v>664.8</c:v>
                </c:pt>
                <c:pt idx="8948">
                  <c:v>664.8</c:v>
                </c:pt>
                <c:pt idx="8949">
                  <c:v>664.7</c:v>
                </c:pt>
                <c:pt idx="8950">
                  <c:v>664.7</c:v>
                </c:pt>
                <c:pt idx="8951">
                  <c:v>664.8</c:v>
                </c:pt>
                <c:pt idx="8952">
                  <c:v>664.7</c:v>
                </c:pt>
                <c:pt idx="8953">
                  <c:v>664.7</c:v>
                </c:pt>
                <c:pt idx="8954">
                  <c:v>664.8</c:v>
                </c:pt>
                <c:pt idx="8955">
                  <c:v>664.7</c:v>
                </c:pt>
                <c:pt idx="8956">
                  <c:v>664.8</c:v>
                </c:pt>
                <c:pt idx="8957">
                  <c:v>664.8</c:v>
                </c:pt>
                <c:pt idx="8958">
                  <c:v>664.8</c:v>
                </c:pt>
                <c:pt idx="8959">
                  <c:v>664.8</c:v>
                </c:pt>
                <c:pt idx="8960">
                  <c:v>664.8</c:v>
                </c:pt>
                <c:pt idx="8961">
                  <c:v>664.8</c:v>
                </c:pt>
                <c:pt idx="8962">
                  <c:v>664.8</c:v>
                </c:pt>
                <c:pt idx="8963">
                  <c:v>664.8</c:v>
                </c:pt>
                <c:pt idx="8964">
                  <c:v>664.8</c:v>
                </c:pt>
                <c:pt idx="8965">
                  <c:v>664.8</c:v>
                </c:pt>
                <c:pt idx="8966">
                  <c:v>664.8</c:v>
                </c:pt>
                <c:pt idx="8967">
                  <c:v>664.7</c:v>
                </c:pt>
                <c:pt idx="8968">
                  <c:v>664.7</c:v>
                </c:pt>
                <c:pt idx="8969">
                  <c:v>664.8</c:v>
                </c:pt>
                <c:pt idx="8970">
                  <c:v>664.8</c:v>
                </c:pt>
                <c:pt idx="8971">
                  <c:v>664.8</c:v>
                </c:pt>
                <c:pt idx="8972">
                  <c:v>664.8</c:v>
                </c:pt>
                <c:pt idx="8973">
                  <c:v>664.8</c:v>
                </c:pt>
                <c:pt idx="8974">
                  <c:v>664.8</c:v>
                </c:pt>
                <c:pt idx="8975">
                  <c:v>664.8</c:v>
                </c:pt>
                <c:pt idx="8976">
                  <c:v>664.8</c:v>
                </c:pt>
                <c:pt idx="8977">
                  <c:v>664.8</c:v>
                </c:pt>
                <c:pt idx="8978">
                  <c:v>664.8</c:v>
                </c:pt>
                <c:pt idx="8979">
                  <c:v>664.8</c:v>
                </c:pt>
                <c:pt idx="8980">
                  <c:v>664.8</c:v>
                </c:pt>
                <c:pt idx="8981">
                  <c:v>664.8</c:v>
                </c:pt>
                <c:pt idx="8982">
                  <c:v>664.8</c:v>
                </c:pt>
                <c:pt idx="8983">
                  <c:v>664.8</c:v>
                </c:pt>
                <c:pt idx="8984">
                  <c:v>664.8</c:v>
                </c:pt>
                <c:pt idx="8985">
                  <c:v>664.8</c:v>
                </c:pt>
                <c:pt idx="8986">
                  <c:v>664.8</c:v>
                </c:pt>
                <c:pt idx="8987">
                  <c:v>664.8</c:v>
                </c:pt>
                <c:pt idx="8988">
                  <c:v>664.8</c:v>
                </c:pt>
                <c:pt idx="8989">
                  <c:v>664.8</c:v>
                </c:pt>
                <c:pt idx="8990">
                  <c:v>664.8</c:v>
                </c:pt>
                <c:pt idx="8991">
                  <c:v>664.8</c:v>
                </c:pt>
                <c:pt idx="8992">
                  <c:v>664.8</c:v>
                </c:pt>
                <c:pt idx="8993">
                  <c:v>664.8</c:v>
                </c:pt>
                <c:pt idx="8994">
                  <c:v>664.8</c:v>
                </c:pt>
                <c:pt idx="8995">
                  <c:v>664.8</c:v>
                </c:pt>
                <c:pt idx="8996">
                  <c:v>664.8</c:v>
                </c:pt>
                <c:pt idx="8997">
                  <c:v>664.8</c:v>
                </c:pt>
                <c:pt idx="8998">
                  <c:v>664.7</c:v>
                </c:pt>
                <c:pt idx="8999">
                  <c:v>664.7</c:v>
                </c:pt>
                <c:pt idx="9000">
                  <c:v>664.8</c:v>
                </c:pt>
                <c:pt idx="9001">
                  <c:v>664.8</c:v>
                </c:pt>
                <c:pt idx="9002">
                  <c:v>664.8</c:v>
                </c:pt>
                <c:pt idx="9003">
                  <c:v>664.8</c:v>
                </c:pt>
                <c:pt idx="9004">
                  <c:v>664.8</c:v>
                </c:pt>
                <c:pt idx="9005">
                  <c:v>664.8</c:v>
                </c:pt>
                <c:pt idx="9006">
                  <c:v>664.8</c:v>
                </c:pt>
                <c:pt idx="9007">
                  <c:v>664.8</c:v>
                </c:pt>
                <c:pt idx="9008">
                  <c:v>664.8</c:v>
                </c:pt>
                <c:pt idx="9009">
                  <c:v>664.8</c:v>
                </c:pt>
                <c:pt idx="9010">
                  <c:v>664.8</c:v>
                </c:pt>
                <c:pt idx="9011">
                  <c:v>664.8</c:v>
                </c:pt>
                <c:pt idx="9012">
                  <c:v>664.8</c:v>
                </c:pt>
                <c:pt idx="9013">
                  <c:v>664.8</c:v>
                </c:pt>
                <c:pt idx="9014">
                  <c:v>664.8</c:v>
                </c:pt>
                <c:pt idx="9015">
                  <c:v>664.8</c:v>
                </c:pt>
                <c:pt idx="9016">
                  <c:v>664.7</c:v>
                </c:pt>
                <c:pt idx="9017">
                  <c:v>664.8</c:v>
                </c:pt>
                <c:pt idx="9018">
                  <c:v>664.8</c:v>
                </c:pt>
                <c:pt idx="9019">
                  <c:v>664.8</c:v>
                </c:pt>
                <c:pt idx="9020">
                  <c:v>664.8</c:v>
                </c:pt>
                <c:pt idx="9021">
                  <c:v>664.8</c:v>
                </c:pt>
                <c:pt idx="9022">
                  <c:v>664.8</c:v>
                </c:pt>
                <c:pt idx="9023">
                  <c:v>664.8</c:v>
                </c:pt>
                <c:pt idx="9024">
                  <c:v>664.8</c:v>
                </c:pt>
                <c:pt idx="9025">
                  <c:v>664.8</c:v>
                </c:pt>
                <c:pt idx="9026">
                  <c:v>664.8</c:v>
                </c:pt>
                <c:pt idx="9027">
                  <c:v>664.8</c:v>
                </c:pt>
                <c:pt idx="9028">
                  <c:v>664.8</c:v>
                </c:pt>
                <c:pt idx="9029">
                  <c:v>664.8</c:v>
                </c:pt>
                <c:pt idx="9030">
                  <c:v>664.8</c:v>
                </c:pt>
                <c:pt idx="9031">
                  <c:v>664.7</c:v>
                </c:pt>
                <c:pt idx="9032">
                  <c:v>664.8</c:v>
                </c:pt>
                <c:pt idx="9033">
                  <c:v>664.8</c:v>
                </c:pt>
                <c:pt idx="9034">
                  <c:v>664.8</c:v>
                </c:pt>
                <c:pt idx="9035">
                  <c:v>664.8</c:v>
                </c:pt>
                <c:pt idx="9036">
                  <c:v>664.8</c:v>
                </c:pt>
                <c:pt idx="9037">
                  <c:v>664.8</c:v>
                </c:pt>
                <c:pt idx="9038">
                  <c:v>664.8</c:v>
                </c:pt>
                <c:pt idx="9039">
                  <c:v>664.8</c:v>
                </c:pt>
                <c:pt idx="9040">
                  <c:v>664.7</c:v>
                </c:pt>
                <c:pt idx="9041">
                  <c:v>664.8</c:v>
                </c:pt>
                <c:pt idx="9042">
                  <c:v>664.8</c:v>
                </c:pt>
                <c:pt idx="9043">
                  <c:v>664.8</c:v>
                </c:pt>
                <c:pt idx="9044">
                  <c:v>664.8</c:v>
                </c:pt>
                <c:pt idx="9045">
                  <c:v>664.8</c:v>
                </c:pt>
                <c:pt idx="9046">
                  <c:v>664.7</c:v>
                </c:pt>
                <c:pt idx="9047">
                  <c:v>664.8</c:v>
                </c:pt>
                <c:pt idx="9048">
                  <c:v>664.7</c:v>
                </c:pt>
                <c:pt idx="9049">
                  <c:v>664.8</c:v>
                </c:pt>
                <c:pt idx="9050">
                  <c:v>664.8</c:v>
                </c:pt>
                <c:pt idx="9051">
                  <c:v>664.8</c:v>
                </c:pt>
                <c:pt idx="9052">
                  <c:v>664.8</c:v>
                </c:pt>
                <c:pt idx="9053">
                  <c:v>664.8</c:v>
                </c:pt>
                <c:pt idx="9054">
                  <c:v>664.8</c:v>
                </c:pt>
                <c:pt idx="9055">
                  <c:v>664.8</c:v>
                </c:pt>
                <c:pt idx="9056">
                  <c:v>664.8</c:v>
                </c:pt>
                <c:pt idx="9057">
                  <c:v>664.8</c:v>
                </c:pt>
                <c:pt idx="9058">
                  <c:v>664.7</c:v>
                </c:pt>
                <c:pt idx="9059">
                  <c:v>664.7</c:v>
                </c:pt>
                <c:pt idx="9060">
                  <c:v>664.8</c:v>
                </c:pt>
                <c:pt idx="9061">
                  <c:v>664.8</c:v>
                </c:pt>
                <c:pt idx="9062">
                  <c:v>664.8</c:v>
                </c:pt>
                <c:pt idx="9063">
                  <c:v>664.8</c:v>
                </c:pt>
                <c:pt idx="9064">
                  <c:v>664.8</c:v>
                </c:pt>
                <c:pt idx="9065">
                  <c:v>664.8</c:v>
                </c:pt>
                <c:pt idx="9066">
                  <c:v>664.8</c:v>
                </c:pt>
                <c:pt idx="9067">
                  <c:v>664.8</c:v>
                </c:pt>
                <c:pt idx="9068">
                  <c:v>664.8</c:v>
                </c:pt>
                <c:pt idx="9069">
                  <c:v>664.8</c:v>
                </c:pt>
                <c:pt idx="9070">
                  <c:v>664.8</c:v>
                </c:pt>
                <c:pt idx="9071">
                  <c:v>664.8</c:v>
                </c:pt>
                <c:pt idx="9072">
                  <c:v>664.8</c:v>
                </c:pt>
                <c:pt idx="9073">
                  <c:v>664.8</c:v>
                </c:pt>
                <c:pt idx="9074">
                  <c:v>664.8</c:v>
                </c:pt>
                <c:pt idx="9075">
                  <c:v>664.8</c:v>
                </c:pt>
                <c:pt idx="9076">
                  <c:v>664.8</c:v>
                </c:pt>
                <c:pt idx="9077">
                  <c:v>664.8</c:v>
                </c:pt>
                <c:pt idx="9078">
                  <c:v>664.8</c:v>
                </c:pt>
                <c:pt idx="9079">
                  <c:v>664.8</c:v>
                </c:pt>
                <c:pt idx="9080">
                  <c:v>664.8</c:v>
                </c:pt>
                <c:pt idx="9081">
                  <c:v>664.8</c:v>
                </c:pt>
                <c:pt idx="9082">
                  <c:v>664.8</c:v>
                </c:pt>
                <c:pt idx="9083">
                  <c:v>664.8</c:v>
                </c:pt>
                <c:pt idx="9084">
                  <c:v>664.8</c:v>
                </c:pt>
                <c:pt idx="9085">
                  <c:v>664.8</c:v>
                </c:pt>
                <c:pt idx="9086">
                  <c:v>664.8</c:v>
                </c:pt>
                <c:pt idx="9087">
                  <c:v>664.8</c:v>
                </c:pt>
                <c:pt idx="9088">
                  <c:v>664.8</c:v>
                </c:pt>
                <c:pt idx="9089">
                  <c:v>664.8</c:v>
                </c:pt>
                <c:pt idx="9090">
                  <c:v>664.8</c:v>
                </c:pt>
                <c:pt idx="9091">
                  <c:v>664.8</c:v>
                </c:pt>
                <c:pt idx="9092">
                  <c:v>664.8</c:v>
                </c:pt>
                <c:pt idx="9093">
                  <c:v>664.8</c:v>
                </c:pt>
                <c:pt idx="9094">
                  <c:v>664.8</c:v>
                </c:pt>
                <c:pt idx="9095">
                  <c:v>664.8</c:v>
                </c:pt>
                <c:pt idx="9096">
                  <c:v>664.8</c:v>
                </c:pt>
                <c:pt idx="9097">
                  <c:v>664.8</c:v>
                </c:pt>
                <c:pt idx="9098">
                  <c:v>664.8</c:v>
                </c:pt>
                <c:pt idx="9099">
                  <c:v>664.8</c:v>
                </c:pt>
                <c:pt idx="9100">
                  <c:v>664.8</c:v>
                </c:pt>
                <c:pt idx="9101">
                  <c:v>664.8</c:v>
                </c:pt>
                <c:pt idx="9102">
                  <c:v>664.8</c:v>
                </c:pt>
                <c:pt idx="9103">
                  <c:v>664.8</c:v>
                </c:pt>
                <c:pt idx="9104">
                  <c:v>664.8</c:v>
                </c:pt>
                <c:pt idx="9105">
                  <c:v>664.8</c:v>
                </c:pt>
                <c:pt idx="9106">
                  <c:v>664.8</c:v>
                </c:pt>
                <c:pt idx="9107">
                  <c:v>664.8</c:v>
                </c:pt>
                <c:pt idx="9108">
                  <c:v>664.8</c:v>
                </c:pt>
                <c:pt idx="9109">
                  <c:v>664.8</c:v>
                </c:pt>
                <c:pt idx="9110">
                  <c:v>664.8</c:v>
                </c:pt>
                <c:pt idx="9111">
                  <c:v>664.8</c:v>
                </c:pt>
                <c:pt idx="9112">
                  <c:v>664.8</c:v>
                </c:pt>
                <c:pt idx="9113">
                  <c:v>664.8</c:v>
                </c:pt>
                <c:pt idx="9114">
                  <c:v>664.8</c:v>
                </c:pt>
                <c:pt idx="9115">
                  <c:v>664.8</c:v>
                </c:pt>
                <c:pt idx="9116">
                  <c:v>664.9</c:v>
                </c:pt>
                <c:pt idx="9117">
                  <c:v>664.8</c:v>
                </c:pt>
                <c:pt idx="9118">
                  <c:v>664.8</c:v>
                </c:pt>
                <c:pt idx="9119">
                  <c:v>664.8</c:v>
                </c:pt>
                <c:pt idx="9120">
                  <c:v>664.8</c:v>
                </c:pt>
                <c:pt idx="9121">
                  <c:v>664.8</c:v>
                </c:pt>
                <c:pt idx="9122">
                  <c:v>664.8</c:v>
                </c:pt>
                <c:pt idx="9123">
                  <c:v>664.8</c:v>
                </c:pt>
                <c:pt idx="9124">
                  <c:v>664.8</c:v>
                </c:pt>
                <c:pt idx="9125">
                  <c:v>664.8</c:v>
                </c:pt>
                <c:pt idx="9126">
                  <c:v>664.8</c:v>
                </c:pt>
                <c:pt idx="9127">
                  <c:v>664.8</c:v>
                </c:pt>
                <c:pt idx="9128">
                  <c:v>664.8</c:v>
                </c:pt>
                <c:pt idx="9129">
                  <c:v>664.8</c:v>
                </c:pt>
                <c:pt idx="9130">
                  <c:v>664.8</c:v>
                </c:pt>
                <c:pt idx="9131">
                  <c:v>664.8</c:v>
                </c:pt>
                <c:pt idx="9132">
                  <c:v>664.8</c:v>
                </c:pt>
                <c:pt idx="9133">
                  <c:v>664.8</c:v>
                </c:pt>
                <c:pt idx="9134">
                  <c:v>664.8</c:v>
                </c:pt>
                <c:pt idx="9135">
                  <c:v>664.7</c:v>
                </c:pt>
                <c:pt idx="9136">
                  <c:v>664.8</c:v>
                </c:pt>
                <c:pt idx="9137">
                  <c:v>664.8</c:v>
                </c:pt>
                <c:pt idx="9138">
                  <c:v>664.8</c:v>
                </c:pt>
                <c:pt idx="9139">
                  <c:v>664.8</c:v>
                </c:pt>
                <c:pt idx="9140">
                  <c:v>664.8</c:v>
                </c:pt>
                <c:pt idx="9141">
                  <c:v>664.8</c:v>
                </c:pt>
                <c:pt idx="9142">
                  <c:v>664.8</c:v>
                </c:pt>
                <c:pt idx="9143">
                  <c:v>664.8</c:v>
                </c:pt>
                <c:pt idx="9144">
                  <c:v>664.8</c:v>
                </c:pt>
                <c:pt idx="9145">
                  <c:v>664.8</c:v>
                </c:pt>
                <c:pt idx="9146">
                  <c:v>664.8</c:v>
                </c:pt>
                <c:pt idx="9147">
                  <c:v>664.8</c:v>
                </c:pt>
                <c:pt idx="9148">
                  <c:v>664.8</c:v>
                </c:pt>
                <c:pt idx="9149">
                  <c:v>664.8</c:v>
                </c:pt>
                <c:pt idx="9150">
                  <c:v>664.8</c:v>
                </c:pt>
                <c:pt idx="9151">
                  <c:v>664.8</c:v>
                </c:pt>
                <c:pt idx="9152">
                  <c:v>664.8</c:v>
                </c:pt>
                <c:pt idx="9153">
                  <c:v>664.8</c:v>
                </c:pt>
                <c:pt idx="9154">
                  <c:v>664.8</c:v>
                </c:pt>
                <c:pt idx="9155">
                  <c:v>664.8</c:v>
                </c:pt>
                <c:pt idx="9156">
                  <c:v>664.8</c:v>
                </c:pt>
                <c:pt idx="9157">
                  <c:v>664.8</c:v>
                </c:pt>
                <c:pt idx="9158">
                  <c:v>664.8</c:v>
                </c:pt>
                <c:pt idx="9159">
                  <c:v>664.8</c:v>
                </c:pt>
                <c:pt idx="9160">
                  <c:v>664.8</c:v>
                </c:pt>
                <c:pt idx="9161">
                  <c:v>664.8</c:v>
                </c:pt>
                <c:pt idx="9162">
                  <c:v>664.7</c:v>
                </c:pt>
                <c:pt idx="9163">
                  <c:v>664.8</c:v>
                </c:pt>
                <c:pt idx="9164">
                  <c:v>664.8</c:v>
                </c:pt>
                <c:pt idx="9165">
                  <c:v>664.8</c:v>
                </c:pt>
                <c:pt idx="9166">
                  <c:v>664.8</c:v>
                </c:pt>
                <c:pt idx="9167">
                  <c:v>664.8</c:v>
                </c:pt>
                <c:pt idx="9168">
                  <c:v>664.8</c:v>
                </c:pt>
                <c:pt idx="9169">
                  <c:v>664.8</c:v>
                </c:pt>
                <c:pt idx="9170">
                  <c:v>664.8</c:v>
                </c:pt>
                <c:pt idx="9171">
                  <c:v>664.8</c:v>
                </c:pt>
                <c:pt idx="9172">
                  <c:v>664.8</c:v>
                </c:pt>
                <c:pt idx="9173">
                  <c:v>664.8</c:v>
                </c:pt>
                <c:pt idx="9174">
                  <c:v>664.8</c:v>
                </c:pt>
                <c:pt idx="9175">
                  <c:v>664.8</c:v>
                </c:pt>
                <c:pt idx="9176">
                  <c:v>664.8</c:v>
                </c:pt>
                <c:pt idx="9177">
                  <c:v>664.8</c:v>
                </c:pt>
                <c:pt idx="9178">
                  <c:v>664.8</c:v>
                </c:pt>
                <c:pt idx="9179">
                  <c:v>664.8</c:v>
                </c:pt>
                <c:pt idx="9180">
                  <c:v>664.7</c:v>
                </c:pt>
                <c:pt idx="9181">
                  <c:v>664.8</c:v>
                </c:pt>
                <c:pt idx="9182">
                  <c:v>664.8</c:v>
                </c:pt>
                <c:pt idx="9183">
                  <c:v>664.8</c:v>
                </c:pt>
                <c:pt idx="9184">
                  <c:v>664.8</c:v>
                </c:pt>
                <c:pt idx="9185">
                  <c:v>664.8</c:v>
                </c:pt>
                <c:pt idx="9186">
                  <c:v>664.8</c:v>
                </c:pt>
                <c:pt idx="9187">
                  <c:v>664.7</c:v>
                </c:pt>
                <c:pt idx="9188">
                  <c:v>664.8</c:v>
                </c:pt>
                <c:pt idx="9189">
                  <c:v>664.8</c:v>
                </c:pt>
                <c:pt idx="9190">
                  <c:v>664.8</c:v>
                </c:pt>
                <c:pt idx="9191">
                  <c:v>664.8</c:v>
                </c:pt>
                <c:pt idx="9192">
                  <c:v>664.8</c:v>
                </c:pt>
                <c:pt idx="9193">
                  <c:v>664.8</c:v>
                </c:pt>
                <c:pt idx="9194">
                  <c:v>664.8</c:v>
                </c:pt>
                <c:pt idx="9195">
                  <c:v>664.8</c:v>
                </c:pt>
                <c:pt idx="9196">
                  <c:v>664.8</c:v>
                </c:pt>
                <c:pt idx="9197">
                  <c:v>664.8</c:v>
                </c:pt>
                <c:pt idx="9198">
                  <c:v>664.8</c:v>
                </c:pt>
                <c:pt idx="9199">
                  <c:v>664.8</c:v>
                </c:pt>
                <c:pt idx="9200">
                  <c:v>664.8</c:v>
                </c:pt>
                <c:pt idx="9201">
                  <c:v>664.8</c:v>
                </c:pt>
                <c:pt idx="9202">
                  <c:v>664.8</c:v>
                </c:pt>
                <c:pt idx="9203">
                  <c:v>664.8</c:v>
                </c:pt>
                <c:pt idx="9204">
                  <c:v>664.8</c:v>
                </c:pt>
                <c:pt idx="9205">
                  <c:v>664.8</c:v>
                </c:pt>
                <c:pt idx="9206">
                  <c:v>664.8</c:v>
                </c:pt>
                <c:pt idx="9207">
                  <c:v>664.8</c:v>
                </c:pt>
                <c:pt idx="9208">
                  <c:v>664.8</c:v>
                </c:pt>
                <c:pt idx="9209">
                  <c:v>664.8</c:v>
                </c:pt>
                <c:pt idx="9210">
                  <c:v>664.8</c:v>
                </c:pt>
                <c:pt idx="9211">
                  <c:v>664.8</c:v>
                </c:pt>
                <c:pt idx="9212">
                  <c:v>664.8</c:v>
                </c:pt>
                <c:pt idx="9213">
                  <c:v>664.8</c:v>
                </c:pt>
                <c:pt idx="9214">
                  <c:v>664.8</c:v>
                </c:pt>
                <c:pt idx="9215">
                  <c:v>664.8</c:v>
                </c:pt>
                <c:pt idx="9216">
                  <c:v>664.8</c:v>
                </c:pt>
                <c:pt idx="9217">
                  <c:v>664.8</c:v>
                </c:pt>
                <c:pt idx="9218">
                  <c:v>664.8</c:v>
                </c:pt>
                <c:pt idx="9219">
                  <c:v>664.8</c:v>
                </c:pt>
                <c:pt idx="9220">
                  <c:v>664.8</c:v>
                </c:pt>
                <c:pt idx="9221">
                  <c:v>664.8</c:v>
                </c:pt>
                <c:pt idx="9222">
                  <c:v>664.8</c:v>
                </c:pt>
                <c:pt idx="9223">
                  <c:v>664.8</c:v>
                </c:pt>
                <c:pt idx="9224">
                  <c:v>664.8</c:v>
                </c:pt>
                <c:pt idx="9225">
                  <c:v>664.8</c:v>
                </c:pt>
                <c:pt idx="9226">
                  <c:v>664.8</c:v>
                </c:pt>
                <c:pt idx="9227">
                  <c:v>664.8</c:v>
                </c:pt>
                <c:pt idx="9228">
                  <c:v>664.8</c:v>
                </c:pt>
                <c:pt idx="9229">
                  <c:v>664.8</c:v>
                </c:pt>
                <c:pt idx="9230">
                  <c:v>664.8</c:v>
                </c:pt>
                <c:pt idx="9231">
                  <c:v>664.9</c:v>
                </c:pt>
                <c:pt idx="9232">
                  <c:v>664.8</c:v>
                </c:pt>
                <c:pt idx="9233">
                  <c:v>664.8</c:v>
                </c:pt>
                <c:pt idx="9234">
                  <c:v>664.8</c:v>
                </c:pt>
                <c:pt idx="9235">
                  <c:v>664.8</c:v>
                </c:pt>
                <c:pt idx="9236">
                  <c:v>664.8</c:v>
                </c:pt>
                <c:pt idx="9237">
                  <c:v>664.8</c:v>
                </c:pt>
                <c:pt idx="9238">
                  <c:v>664.8</c:v>
                </c:pt>
                <c:pt idx="9239">
                  <c:v>664.8</c:v>
                </c:pt>
                <c:pt idx="9240">
                  <c:v>664.8</c:v>
                </c:pt>
                <c:pt idx="9241">
                  <c:v>664.8</c:v>
                </c:pt>
                <c:pt idx="9242">
                  <c:v>664.8</c:v>
                </c:pt>
                <c:pt idx="9243">
                  <c:v>664.8</c:v>
                </c:pt>
                <c:pt idx="9244">
                  <c:v>664.8</c:v>
                </c:pt>
                <c:pt idx="9245">
                  <c:v>664.8</c:v>
                </c:pt>
                <c:pt idx="9246">
                  <c:v>664.8</c:v>
                </c:pt>
                <c:pt idx="9247">
                  <c:v>664.8</c:v>
                </c:pt>
                <c:pt idx="9248">
                  <c:v>664.8</c:v>
                </c:pt>
                <c:pt idx="9249">
                  <c:v>664.8</c:v>
                </c:pt>
                <c:pt idx="9250">
                  <c:v>664.8</c:v>
                </c:pt>
                <c:pt idx="9251">
                  <c:v>664.8</c:v>
                </c:pt>
                <c:pt idx="9252">
                  <c:v>664.8</c:v>
                </c:pt>
                <c:pt idx="9253">
                  <c:v>664.8</c:v>
                </c:pt>
                <c:pt idx="9254">
                  <c:v>664.8</c:v>
                </c:pt>
                <c:pt idx="9255">
                  <c:v>664.9</c:v>
                </c:pt>
                <c:pt idx="9256">
                  <c:v>664.8</c:v>
                </c:pt>
                <c:pt idx="9257">
                  <c:v>664.8</c:v>
                </c:pt>
                <c:pt idx="9258">
                  <c:v>664.8</c:v>
                </c:pt>
                <c:pt idx="9259">
                  <c:v>664.8</c:v>
                </c:pt>
                <c:pt idx="9260">
                  <c:v>664.8</c:v>
                </c:pt>
                <c:pt idx="9261">
                  <c:v>664.8</c:v>
                </c:pt>
                <c:pt idx="9262">
                  <c:v>664.8</c:v>
                </c:pt>
                <c:pt idx="9263">
                  <c:v>664.8</c:v>
                </c:pt>
                <c:pt idx="9264">
                  <c:v>664.8</c:v>
                </c:pt>
                <c:pt idx="9265">
                  <c:v>664.8</c:v>
                </c:pt>
                <c:pt idx="9266">
                  <c:v>664.8</c:v>
                </c:pt>
                <c:pt idx="9267">
                  <c:v>664.8</c:v>
                </c:pt>
                <c:pt idx="9268">
                  <c:v>664.8</c:v>
                </c:pt>
                <c:pt idx="9269">
                  <c:v>664.8</c:v>
                </c:pt>
                <c:pt idx="9270">
                  <c:v>664.8</c:v>
                </c:pt>
                <c:pt idx="9271">
                  <c:v>664.8</c:v>
                </c:pt>
                <c:pt idx="9272">
                  <c:v>664.8</c:v>
                </c:pt>
                <c:pt idx="9273">
                  <c:v>664.8</c:v>
                </c:pt>
                <c:pt idx="9274">
                  <c:v>664.8</c:v>
                </c:pt>
                <c:pt idx="9275">
                  <c:v>664.8</c:v>
                </c:pt>
                <c:pt idx="9276">
                  <c:v>664.8</c:v>
                </c:pt>
                <c:pt idx="9277">
                  <c:v>664.7</c:v>
                </c:pt>
                <c:pt idx="9278">
                  <c:v>664.8</c:v>
                </c:pt>
                <c:pt idx="9279">
                  <c:v>664.8</c:v>
                </c:pt>
                <c:pt idx="9280">
                  <c:v>664.8</c:v>
                </c:pt>
                <c:pt idx="9281">
                  <c:v>664.8</c:v>
                </c:pt>
                <c:pt idx="9282">
                  <c:v>664.8</c:v>
                </c:pt>
                <c:pt idx="9283">
                  <c:v>664.8</c:v>
                </c:pt>
                <c:pt idx="9284">
                  <c:v>664.8</c:v>
                </c:pt>
                <c:pt idx="9285">
                  <c:v>664.8</c:v>
                </c:pt>
                <c:pt idx="9286">
                  <c:v>664.8</c:v>
                </c:pt>
                <c:pt idx="9287">
                  <c:v>664.8</c:v>
                </c:pt>
                <c:pt idx="9288">
                  <c:v>664.8</c:v>
                </c:pt>
                <c:pt idx="9289">
                  <c:v>664.8</c:v>
                </c:pt>
                <c:pt idx="9290">
                  <c:v>664.8</c:v>
                </c:pt>
                <c:pt idx="9291">
                  <c:v>664.8</c:v>
                </c:pt>
                <c:pt idx="9292">
                  <c:v>664.8</c:v>
                </c:pt>
                <c:pt idx="9293">
                  <c:v>664.8</c:v>
                </c:pt>
                <c:pt idx="9294">
                  <c:v>664.8</c:v>
                </c:pt>
                <c:pt idx="9295">
                  <c:v>664.8</c:v>
                </c:pt>
                <c:pt idx="9296">
                  <c:v>664.8</c:v>
                </c:pt>
                <c:pt idx="9297">
                  <c:v>664.8</c:v>
                </c:pt>
                <c:pt idx="9298">
                  <c:v>664.8</c:v>
                </c:pt>
                <c:pt idx="9299">
                  <c:v>664.8</c:v>
                </c:pt>
                <c:pt idx="9300">
                  <c:v>664.8</c:v>
                </c:pt>
                <c:pt idx="9301">
                  <c:v>664.8</c:v>
                </c:pt>
                <c:pt idx="9302">
                  <c:v>664.8</c:v>
                </c:pt>
                <c:pt idx="9303">
                  <c:v>664.8</c:v>
                </c:pt>
                <c:pt idx="9304">
                  <c:v>664.8</c:v>
                </c:pt>
                <c:pt idx="9305">
                  <c:v>664.8</c:v>
                </c:pt>
                <c:pt idx="9306">
                  <c:v>664.8</c:v>
                </c:pt>
                <c:pt idx="9307">
                  <c:v>664.8</c:v>
                </c:pt>
                <c:pt idx="9308">
                  <c:v>664.8</c:v>
                </c:pt>
                <c:pt idx="9309">
                  <c:v>664.8</c:v>
                </c:pt>
                <c:pt idx="9310">
                  <c:v>664.8</c:v>
                </c:pt>
                <c:pt idx="9311">
                  <c:v>664.8</c:v>
                </c:pt>
                <c:pt idx="9312">
                  <c:v>664.8</c:v>
                </c:pt>
                <c:pt idx="9313">
                  <c:v>664.8</c:v>
                </c:pt>
                <c:pt idx="9314">
                  <c:v>664.9</c:v>
                </c:pt>
                <c:pt idx="9315">
                  <c:v>664.8</c:v>
                </c:pt>
                <c:pt idx="9316">
                  <c:v>664.8</c:v>
                </c:pt>
                <c:pt idx="9317">
                  <c:v>664.8</c:v>
                </c:pt>
                <c:pt idx="9318">
                  <c:v>664.8</c:v>
                </c:pt>
                <c:pt idx="9319">
                  <c:v>664.8</c:v>
                </c:pt>
                <c:pt idx="9320">
                  <c:v>664.8</c:v>
                </c:pt>
                <c:pt idx="9321">
                  <c:v>664.8</c:v>
                </c:pt>
                <c:pt idx="9322">
                  <c:v>664.8</c:v>
                </c:pt>
                <c:pt idx="9323">
                  <c:v>664.8</c:v>
                </c:pt>
                <c:pt idx="9324">
                  <c:v>664.9</c:v>
                </c:pt>
                <c:pt idx="9325">
                  <c:v>664.8</c:v>
                </c:pt>
                <c:pt idx="9326">
                  <c:v>664.8</c:v>
                </c:pt>
                <c:pt idx="9327">
                  <c:v>664.8</c:v>
                </c:pt>
                <c:pt idx="9328">
                  <c:v>664.8</c:v>
                </c:pt>
                <c:pt idx="9329">
                  <c:v>664.8</c:v>
                </c:pt>
                <c:pt idx="9330">
                  <c:v>664.8</c:v>
                </c:pt>
                <c:pt idx="9331">
                  <c:v>664.8</c:v>
                </c:pt>
                <c:pt idx="9332">
                  <c:v>664.8</c:v>
                </c:pt>
                <c:pt idx="9333">
                  <c:v>664.8</c:v>
                </c:pt>
                <c:pt idx="9334">
                  <c:v>664.8</c:v>
                </c:pt>
                <c:pt idx="9335">
                  <c:v>664.8</c:v>
                </c:pt>
                <c:pt idx="9336">
                  <c:v>664.8</c:v>
                </c:pt>
                <c:pt idx="9337">
                  <c:v>664.8</c:v>
                </c:pt>
                <c:pt idx="9338">
                  <c:v>664.8</c:v>
                </c:pt>
                <c:pt idx="9339">
                  <c:v>664.8</c:v>
                </c:pt>
                <c:pt idx="9340">
                  <c:v>664.8</c:v>
                </c:pt>
                <c:pt idx="9341">
                  <c:v>664.8</c:v>
                </c:pt>
                <c:pt idx="9342">
                  <c:v>664.8</c:v>
                </c:pt>
                <c:pt idx="9343">
                  <c:v>664.8</c:v>
                </c:pt>
                <c:pt idx="9344">
                  <c:v>664.8</c:v>
                </c:pt>
                <c:pt idx="9345">
                  <c:v>664.8</c:v>
                </c:pt>
                <c:pt idx="9346">
                  <c:v>664.8</c:v>
                </c:pt>
                <c:pt idx="9347">
                  <c:v>664.8</c:v>
                </c:pt>
                <c:pt idx="9348">
                  <c:v>664.9</c:v>
                </c:pt>
                <c:pt idx="9349">
                  <c:v>664.9</c:v>
                </c:pt>
                <c:pt idx="9350">
                  <c:v>664.8</c:v>
                </c:pt>
                <c:pt idx="9351">
                  <c:v>664.8</c:v>
                </c:pt>
                <c:pt idx="9352">
                  <c:v>664.8</c:v>
                </c:pt>
                <c:pt idx="9353">
                  <c:v>664.8</c:v>
                </c:pt>
                <c:pt idx="9354">
                  <c:v>664.8</c:v>
                </c:pt>
                <c:pt idx="9355">
                  <c:v>664.8</c:v>
                </c:pt>
                <c:pt idx="9356">
                  <c:v>664.8</c:v>
                </c:pt>
                <c:pt idx="9357">
                  <c:v>664.8</c:v>
                </c:pt>
                <c:pt idx="9358">
                  <c:v>664.8</c:v>
                </c:pt>
                <c:pt idx="9359">
                  <c:v>664.8</c:v>
                </c:pt>
                <c:pt idx="9360">
                  <c:v>664.8</c:v>
                </c:pt>
                <c:pt idx="9361">
                  <c:v>664.8</c:v>
                </c:pt>
                <c:pt idx="9362">
                  <c:v>664.8</c:v>
                </c:pt>
                <c:pt idx="9363">
                  <c:v>664.9</c:v>
                </c:pt>
                <c:pt idx="9364">
                  <c:v>664.8</c:v>
                </c:pt>
                <c:pt idx="9365">
                  <c:v>664.8</c:v>
                </c:pt>
                <c:pt idx="9366">
                  <c:v>664.8</c:v>
                </c:pt>
                <c:pt idx="9367">
                  <c:v>664.8</c:v>
                </c:pt>
                <c:pt idx="9368">
                  <c:v>664.8</c:v>
                </c:pt>
                <c:pt idx="9369">
                  <c:v>664.8</c:v>
                </c:pt>
                <c:pt idx="9370">
                  <c:v>664.8</c:v>
                </c:pt>
                <c:pt idx="9371">
                  <c:v>664.8</c:v>
                </c:pt>
                <c:pt idx="9372">
                  <c:v>664.8</c:v>
                </c:pt>
                <c:pt idx="9373">
                  <c:v>664.8</c:v>
                </c:pt>
                <c:pt idx="9374">
                  <c:v>664.8</c:v>
                </c:pt>
                <c:pt idx="9375">
                  <c:v>664.7</c:v>
                </c:pt>
                <c:pt idx="9376">
                  <c:v>664.7</c:v>
                </c:pt>
                <c:pt idx="9377">
                  <c:v>664.8</c:v>
                </c:pt>
                <c:pt idx="9378">
                  <c:v>664.8</c:v>
                </c:pt>
                <c:pt idx="9379">
                  <c:v>664.8</c:v>
                </c:pt>
                <c:pt idx="9380">
                  <c:v>664.8</c:v>
                </c:pt>
                <c:pt idx="9381">
                  <c:v>664.8</c:v>
                </c:pt>
                <c:pt idx="9382">
                  <c:v>664.8</c:v>
                </c:pt>
                <c:pt idx="9383">
                  <c:v>664.8</c:v>
                </c:pt>
                <c:pt idx="9384">
                  <c:v>664.8</c:v>
                </c:pt>
                <c:pt idx="9385">
                  <c:v>664.8</c:v>
                </c:pt>
                <c:pt idx="9386">
                  <c:v>664.8</c:v>
                </c:pt>
                <c:pt idx="9387">
                  <c:v>664.8</c:v>
                </c:pt>
                <c:pt idx="9388">
                  <c:v>664.8</c:v>
                </c:pt>
                <c:pt idx="9389">
                  <c:v>664.8</c:v>
                </c:pt>
                <c:pt idx="9390">
                  <c:v>664.8</c:v>
                </c:pt>
                <c:pt idx="9391">
                  <c:v>664.8</c:v>
                </c:pt>
                <c:pt idx="9392">
                  <c:v>664.8</c:v>
                </c:pt>
                <c:pt idx="9393">
                  <c:v>664.8</c:v>
                </c:pt>
                <c:pt idx="9394">
                  <c:v>664.8</c:v>
                </c:pt>
                <c:pt idx="9395">
                  <c:v>664.8</c:v>
                </c:pt>
                <c:pt idx="9396">
                  <c:v>664.8</c:v>
                </c:pt>
                <c:pt idx="9397">
                  <c:v>664.8</c:v>
                </c:pt>
                <c:pt idx="9398">
                  <c:v>664.8</c:v>
                </c:pt>
                <c:pt idx="9399">
                  <c:v>664.8</c:v>
                </c:pt>
                <c:pt idx="9400">
                  <c:v>664.8</c:v>
                </c:pt>
                <c:pt idx="9401">
                  <c:v>664.8</c:v>
                </c:pt>
                <c:pt idx="9402">
                  <c:v>664.8</c:v>
                </c:pt>
                <c:pt idx="9403">
                  <c:v>664.8</c:v>
                </c:pt>
                <c:pt idx="9404">
                  <c:v>664.8</c:v>
                </c:pt>
                <c:pt idx="9405">
                  <c:v>664.8</c:v>
                </c:pt>
                <c:pt idx="9406">
                  <c:v>664.8</c:v>
                </c:pt>
                <c:pt idx="9407">
                  <c:v>664.8</c:v>
                </c:pt>
                <c:pt idx="9408">
                  <c:v>664.8</c:v>
                </c:pt>
                <c:pt idx="9409">
                  <c:v>664.8</c:v>
                </c:pt>
                <c:pt idx="9410">
                  <c:v>664.8</c:v>
                </c:pt>
                <c:pt idx="9411">
                  <c:v>664.8</c:v>
                </c:pt>
                <c:pt idx="9412">
                  <c:v>664.8</c:v>
                </c:pt>
                <c:pt idx="9413">
                  <c:v>664.8</c:v>
                </c:pt>
                <c:pt idx="9414">
                  <c:v>664.8</c:v>
                </c:pt>
                <c:pt idx="9415">
                  <c:v>664.8</c:v>
                </c:pt>
                <c:pt idx="9416">
                  <c:v>664.8</c:v>
                </c:pt>
                <c:pt idx="9417">
                  <c:v>664.8</c:v>
                </c:pt>
                <c:pt idx="9418">
                  <c:v>664.8</c:v>
                </c:pt>
                <c:pt idx="9419">
                  <c:v>664.8</c:v>
                </c:pt>
                <c:pt idx="9420">
                  <c:v>664.7</c:v>
                </c:pt>
                <c:pt idx="9421">
                  <c:v>664.8</c:v>
                </c:pt>
                <c:pt idx="9422">
                  <c:v>664.8</c:v>
                </c:pt>
                <c:pt idx="9423">
                  <c:v>664.8</c:v>
                </c:pt>
                <c:pt idx="9424">
                  <c:v>664.9</c:v>
                </c:pt>
                <c:pt idx="9425">
                  <c:v>664.8</c:v>
                </c:pt>
                <c:pt idx="9426">
                  <c:v>664.8</c:v>
                </c:pt>
                <c:pt idx="9427">
                  <c:v>664.9</c:v>
                </c:pt>
                <c:pt idx="9428">
                  <c:v>664.9</c:v>
                </c:pt>
                <c:pt idx="9429">
                  <c:v>664.9</c:v>
                </c:pt>
                <c:pt idx="9430">
                  <c:v>664.8</c:v>
                </c:pt>
                <c:pt idx="9431">
                  <c:v>664.8</c:v>
                </c:pt>
                <c:pt idx="9432">
                  <c:v>664.8</c:v>
                </c:pt>
                <c:pt idx="9433">
                  <c:v>664.8</c:v>
                </c:pt>
                <c:pt idx="9434">
                  <c:v>664.8</c:v>
                </c:pt>
                <c:pt idx="9435">
                  <c:v>664.8</c:v>
                </c:pt>
                <c:pt idx="9436">
                  <c:v>664.8</c:v>
                </c:pt>
                <c:pt idx="9437">
                  <c:v>664.7</c:v>
                </c:pt>
                <c:pt idx="9438">
                  <c:v>664.8</c:v>
                </c:pt>
                <c:pt idx="9439">
                  <c:v>664.8</c:v>
                </c:pt>
                <c:pt idx="9440">
                  <c:v>664.8</c:v>
                </c:pt>
                <c:pt idx="9441">
                  <c:v>664.9</c:v>
                </c:pt>
                <c:pt idx="9442">
                  <c:v>664.9</c:v>
                </c:pt>
                <c:pt idx="9443">
                  <c:v>664.9</c:v>
                </c:pt>
                <c:pt idx="9444">
                  <c:v>664.8</c:v>
                </c:pt>
                <c:pt idx="9445">
                  <c:v>664.8</c:v>
                </c:pt>
                <c:pt idx="9446">
                  <c:v>664.8</c:v>
                </c:pt>
                <c:pt idx="9447">
                  <c:v>664.8</c:v>
                </c:pt>
                <c:pt idx="9448">
                  <c:v>664.8</c:v>
                </c:pt>
                <c:pt idx="9449">
                  <c:v>664.8</c:v>
                </c:pt>
                <c:pt idx="9450">
                  <c:v>664.8</c:v>
                </c:pt>
                <c:pt idx="9451">
                  <c:v>664.8</c:v>
                </c:pt>
                <c:pt idx="9452">
                  <c:v>664.9</c:v>
                </c:pt>
                <c:pt idx="9453">
                  <c:v>664.9</c:v>
                </c:pt>
                <c:pt idx="9454">
                  <c:v>664.9</c:v>
                </c:pt>
                <c:pt idx="9455">
                  <c:v>664.9</c:v>
                </c:pt>
                <c:pt idx="9456">
                  <c:v>664.8</c:v>
                </c:pt>
                <c:pt idx="9457">
                  <c:v>664.8</c:v>
                </c:pt>
                <c:pt idx="9458">
                  <c:v>664.8</c:v>
                </c:pt>
                <c:pt idx="9459">
                  <c:v>664.8</c:v>
                </c:pt>
                <c:pt idx="9460">
                  <c:v>664.8</c:v>
                </c:pt>
                <c:pt idx="9461">
                  <c:v>664.8</c:v>
                </c:pt>
                <c:pt idx="9462">
                  <c:v>664.8</c:v>
                </c:pt>
                <c:pt idx="9463">
                  <c:v>664.9</c:v>
                </c:pt>
                <c:pt idx="9464">
                  <c:v>664.9</c:v>
                </c:pt>
                <c:pt idx="9465">
                  <c:v>664.8</c:v>
                </c:pt>
                <c:pt idx="9466">
                  <c:v>664.8</c:v>
                </c:pt>
                <c:pt idx="9467">
                  <c:v>664.8</c:v>
                </c:pt>
                <c:pt idx="9468">
                  <c:v>664.8</c:v>
                </c:pt>
                <c:pt idx="9469">
                  <c:v>664.7</c:v>
                </c:pt>
                <c:pt idx="9470">
                  <c:v>664.7</c:v>
                </c:pt>
                <c:pt idx="9471">
                  <c:v>664.8</c:v>
                </c:pt>
                <c:pt idx="9472">
                  <c:v>664.8</c:v>
                </c:pt>
                <c:pt idx="9473">
                  <c:v>664.8</c:v>
                </c:pt>
                <c:pt idx="9474">
                  <c:v>664.8</c:v>
                </c:pt>
                <c:pt idx="9475">
                  <c:v>664.8</c:v>
                </c:pt>
                <c:pt idx="9476">
                  <c:v>664.8</c:v>
                </c:pt>
                <c:pt idx="9477">
                  <c:v>664.8</c:v>
                </c:pt>
                <c:pt idx="9478">
                  <c:v>664.9</c:v>
                </c:pt>
                <c:pt idx="9479">
                  <c:v>664.8</c:v>
                </c:pt>
                <c:pt idx="9480">
                  <c:v>664.8</c:v>
                </c:pt>
                <c:pt idx="9481">
                  <c:v>664.8</c:v>
                </c:pt>
                <c:pt idx="9482">
                  <c:v>664.8</c:v>
                </c:pt>
                <c:pt idx="9483">
                  <c:v>664.8</c:v>
                </c:pt>
                <c:pt idx="9484">
                  <c:v>664.8</c:v>
                </c:pt>
                <c:pt idx="9485">
                  <c:v>664.8</c:v>
                </c:pt>
                <c:pt idx="9486">
                  <c:v>664.8</c:v>
                </c:pt>
                <c:pt idx="9487">
                  <c:v>664.8</c:v>
                </c:pt>
                <c:pt idx="9488">
                  <c:v>664.8</c:v>
                </c:pt>
                <c:pt idx="9489">
                  <c:v>664.8</c:v>
                </c:pt>
                <c:pt idx="9490">
                  <c:v>664.8</c:v>
                </c:pt>
                <c:pt idx="9491">
                  <c:v>664.8</c:v>
                </c:pt>
                <c:pt idx="9492">
                  <c:v>664.7</c:v>
                </c:pt>
                <c:pt idx="9493">
                  <c:v>664.8</c:v>
                </c:pt>
                <c:pt idx="9494">
                  <c:v>664.8</c:v>
                </c:pt>
                <c:pt idx="9495">
                  <c:v>664.8</c:v>
                </c:pt>
                <c:pt idx="9496">
                  <c:v>664.8</c:v>
                </c:pt>
                <c:pt idx="9497">
                  <c:v>664.8</c:v>
                </c:pt>
                <c:pt idx="9498">
                  <c:v>664.8</c:v>
                </c:pt>
                <c:pt idx="9499">
                  <c:v>664.8</c:v>
                </c:pt>
                <c:pt idx="9500">
                  <c:v>664.8</c:v>
                </c:pt>
                <c:pt idx="9501">
                  <c:v>664.8</c:v>
                </c:pt>
                <c:pt idx="9502">
                  <c:v>664.8</c:v>
                </c:pt>
                <c:pt idx="9503">
                  <c:v>664.8</c:v>
                </c:pt>
                <c:pt idx="9504">
                  <c:v>664.9</c:v>
                </c:pt>
                <c:pt idx="9505">
                  <c:v>664.8</c:v>
                </c:pt>
                <c:pt idx="9506">
                  <c:v>664.8</c:v>
                </c:pt>
                <c:pt idx="9507">
                  <c:v>664.8</c:v>
                </c:pt>
                <c:pt idx="9508">
                  <c:v>664.8</c:v>
                </c:pt>
                <c:pt idx="9509">
                  <c:v>664.8</c:v>
                </c:pt>
                <c:pt idx="9510">
                  <c:v>664.8</c:v>
                </c:pt>
                <c:pt idx="9511">
                  <c:v>664.9</c:v>
                </c:pt>
                <c:pt idx="9512">
                  <c:v>664.9</c:v>
                </c:pt>
                <c:pt idx="9513">
                  <c:v>664.8</c:v>
                </c:pt>
                <c:pt idx="9514">
                  <c:v>664.8</c:v>
                </c:pt>
                <c:pt idx="9515">
                  <c:v>664.8</c:v>
                </c:pt>
                <c:pt idx="9516">
                  <c:v>664.8</c:v>
                </c:pt>
                <c:pt idx="9517">
                  <c:v>664.9</c:v>
                </c:pt>
                <c:pt idx="9518">
                  <c:v>664.9</c:v>
                </c:pt>
                <c:pt idx="9519">
                  <c:v>664.9</c:v>
                </c:pt>
                <c:pt idx="9520">
                  <c:v>664.8</c:v>
                </c:pt>
                <c:pt idx="9521">
                  <c:v>664.8</c:v>
                </c:pt>
                <c:pt idx="9522">
                  <c:v>664.7</c:v>
                </c:pt>
                <c:pt idx="9523">
                  <c:v>664.8</c:v>
                </c:pt>
                <c:pt idx="9524">
                  <c:v>664.8</c:v>
                </c:pt>
                <c:pt idx="9525">
                  <c:v>664.8</c:v>
                </c:pt>
                <c:pt idx="9526">
                  <c:v>664.8</c:v>
                </c:pt>
                <c:pt idx="9527">
                  <c:v>664.8</c:v>
                </c:pt>
                <c:pt idx="9528">
                  <c:v>664.8</c:v>
                </c:pt>
                <c:pt idx="9529">
                  <c:v>664.8</c:v>
                </c:pt>
                <c:pt idx="9530">
                  <c:v>664.8</c:v>
                </c:pt>
                <c:pt idx="9531">
                  <c:v>664.8</c:v>
                </c:pt>
                <c:pt idx="9532">
                  <c:v>664.8</c:v>
                </c:pt>
                <c:pt idx="9533">
                  <c:v>664.8</c:v>
                </c:pt>
                <c:pt idx="9534">
                  <c:v>664.8</c:v>
                </c:pt>
                <c:pt idx="9535">
                  <c:v>664.8</c:v>
                </c:pt>
                <c:pt idx="9536">
                  <c:v>664.8</c:v>
                </c:pt>
                <c:pt idx="9537">
                  <c:v>664.8</c:v>
                </c:pt>
                <c:pt idx="9538">
                  <c:v>664.8</c:v>
                </c:pt>
                <c:pt idx="9539">
                  <c:v>664.8</c:v>
                </c:pt>
                <c:pt idx="9540">
                  <c:v>664.8</c:v>
                </c:pt>
                <c:pt idx="9541">
                  <c:v>664.8</c:v>
                </c:pt>
                <c:pt idx="9542">
                  <c:v>664.8</c:v>
                </c:pt>
                <c:pt idx="9543">
                  <c:v>664.8</c:v>
                </c:pt>
                <c:pt idx="9544">
                  <c:v>664.9</c:v>
                </c:pt>
                <c:pt idx="9545">
                  <c:v>664.8</c:v>
                </c:pt>
                <c:pt idx="9546">
                  <c:v>664.8</c:v>
                </c:pt>
                <c:pt idx="9547">
                  <c:v>664.8</c:v>
                </c:pt>
                <c:pt idx="9548">
                  <c:v>664.8</c:v>
                </c:pt>
                <c:pt idx="9549">
                  <c:v>664.8</c:v>
                </c:pt>
                <c:pt idx="9550">
                  <c:v>664.8</c:v>
                </c:pt>
                <c:pt idx="9551">
                  <c:v>664.8</c:v>
                </c:pt>
                <c:pt idx="9552">
                  <c:v>664.8</c:v>
                </c:pt>
                <c:pt idx="9553">
                  <c:v>664.8</c:v>
                </c:pt>
                <c:pt idx="9554">
                  <c:v>664.8</c:v>
                </c:pt>
                <c:pt idx="9555">
                  <c:v>664.8</c:v>
                </c:pt>
                <c:pt idx="9556">
                  <c:v>664.8</c:v>
                </c:pt>
                <c:pt idx="9557">
                  <c:v>664.8</c:v>
                </c:pt>
                <c:pt idx="9558">
                  <c:v>664.8</c:v>
                </c:pt>
                <c:pt idx="9559">
                  <c:v>664.8</c:v>
                </c:pt>
                <c:pt idx="9560">
                  <c:v>664.8</c:v>
                </c:pt>
                <c:pt idx="9561">
                  <c:v>664.8</c:v>
                </c:pt>
                <c:pt idx="9562">
                  <c:v>664.8</c:v>
                </c:pt>
                <c:pt idx="9563">
                  <c:v>664.8</c:v>
                </c:pt>
                <c:pt idx="9564">
                  <c:v>664.8</c:v>
                </c:pt>
                <c:pt idx="9565">
                  <c:v>664.8</c:v>
                </c:pt>
                <c:pt idx="9566">
                  <c:v>664.8</c:v>
                </c:pt>
                <c:pt idx="9567">
                  <c:v>664.9</c:v>
                </c:pt>
                <c:pt idx="9568">
                  <c:v>664.8</c:v>
                </c:pt>
                <c:pt idx="9569">
                  <c:v>664.8</c:v>
                </c:pt>
                <c:pt idx="9570">
                  <c:v>664.8</c:v>
                </c:pt>
                <c:pt idx="9571">
                  <c:v>664.8</c:v>
                </c:pt>
                <c:pt idx="9572">
                  <c:v>664.8</c:v>
                </c:pt>
                <c:pt idx="9573">
                  <c:v>664.8</c:v>
                </c:pt>
                <c:pt idx="9574">
                  <c:v>664.8</c:v>
                </c:pt>
                <c:pt idx="9575">
                  <c:v>664.8</c:v>
                </c:pt>
                <c:pt idx="9576">
                  <c:v>664.8</c:v>
                </c:pt>
                <c:pt idx="9577">
                  <c:v>664.8</c:v>
                </c:pt>
                <c:pt idx="9578">
                  <c:v>664.9</c:v>
                </c:pt>
                <c:pt idx="9579">
                  <c:v>664.9</c:v>
                </c:pt>
                <c:pt idx="9580">
                  <c:v>664.8</c:v>
                </c:pt>
                <c:pt idx="9581">
                  <c:v>664.8</c:v>
                </c:pt>
                <c:pt idx="9582">
                  <c:v>664.8</c:v>
                </c:pt>
                <c:pt idx="9583">
                  <c:v>664.8</c:v>
                </c:pt>
                <c:pt idx="9584">
                  <c:v>664.8</c:v>
                </c:pt>
                <c:pt idx="9585">
                  <c:v>664.8</c:v>
                </c:pt>
                <c:pt idx="9586">
                  <c:v>664.8</c:v>
                </c:pt>
                <c:pt idx="9587">
                  <c:v>664.8</c:v>
                </c:pt>
                <c:pt idx="9588">
                  <c:v>664.8</c:v>
                </c:pt>
                <c:pt idx="9589">
                  <c:v>664.8</c:v>
                </c:pt>
                <c:pt idx="9590">
                  <c:v>664.8</c:v>
                </c:pt>
                <c:pt idx="9591">
                  <c:v>664.8</c:v>
                </c:pt>
                <c:pt idx="9592">
                  <c:v>664.8</c:v>
                </c:pt>
                <c:pt idx="9593">
                  <c:v>664.8</c:v>
                </c:pt>
                <c:pt idx="9594">
                  <c:v>664.8</c:v>
                </c:pt>
                <c:pt idx="9595">
                  <c:v>664.8</c:v>
                </c:pt>
                <c:pt idx="9596">
                  <c:v>664.8</c:v>
                </c:pt>
                <c:pt idx="9597">
                  <c:v>664.8</c:v>
                </c:pt>
                <c:pt idx="9598">
                  <c:v>664.8</c:v>
                </c:pt>
                <c:pt idx="9599">
                  <c:v>664.8</c:v>
                </c:pt>
                <c:pt idx="9600">
                  <c:v>664.8</c:v>
                </c:pt>
                <c:pt idx="9601">
                  <c:v>664.8</c:v>
                </c:pt>
                <c:pt idx="9602">
                  <c:v>664.8</c:v>
                </c:pt>
                <c:pt idx="9603">
                  <c:v>664.8</c:v>
                </c:pt>
                <c:pt idx="9604">
                  <c:v>664.8</c:v>
                </c:pt>
                <c:pt idx="9605">
                  <c:v>664.8</c:v>
                </c:pt>
                <c:pt idx="9606">
                  <c:v>664.8</c:v>
                </c:pt>
                <c:pt idx="9607">
                  <c:v>664.8</c:v>
                </c:pt>
                <c:pt idx="9608">
                  <c:v>664.8</c:v>
                </c:pt>
                <c:pt idx="9609">
                  <c:v>664.8</c:v>
                </c:pt>
                <c:pt idx="9610">
                  <c:v>664.8</c:v>
                </c:pt>
                <c:pt idx="9611">
                  <c:v>664.8</c:v>
                </c:pt>
                <c:pt idx="9612">
                  <c:v>664.8</c:v>
                </c:pt>
                <c:pt idx="9613">
                  <c:v>664.8</c:v>
                </c:pt>
                <c:pt idx="9614">
                  <c:v>664.8</c:v>
                </c:pt>
                <c:pt idx="9615">
                  <c:v>664.8</c:v>
                </c:pt>
                <c:pt idx="9616">
                  <c:v>664.8</c:v>
                </c:pt>
                <c:pt idx="9617">
                  <c:v>664.8</c:v>
                </c:pt>
                <c:pt idx="9618">
                  <c:v>664.8</c:v>
                </c:pt>
                <c:pt idx="9619">
                  <c:v>664.8</c:v>
                </c:pt>
                <c:pt idx="9620">
                  <c:v>664.9</c:v>
                </c:pt>
                <c:pt idx="9621">
                  <c:v>664.9</c:v>
                </c:pt>
                <c:pt idx="9622">
                  <c:v>664.8</c:v>
                </c:pt>
                <c:pt idx="9623">
                  <c:v>664.8</c:v>
                </c:pt>
                <c:pt idx="9624">
                  <c:v>664.9</c:v>
                </c:pt>
                <c:pt idx="9625">
                  <c:v>664.8</c:v>
                </c:pt>
                <c:pt idx="9626">
                  <c:v>664.8</c:v>
                </c:pt>
                <c:pt idx="9627">
                  <c:v>664.8</c:v>
                </c:pt>
                <c:pt idx="9628">
                  <c:v>664.8</c:v>
                </c:pt>
                <c:pt idx="9629">
                  <c:v>664.8</c:v>
                </c:pt>
                <c:pt idx="9630">
                  <c:v>664.8</c:v>
                </c:pt>
                <c:pt idx="9631">
                  <c:v>664.8</c:v>
                </c:pt>
                <c:pt idx="9632">
                  <c:v>664.8</c:v>
                </c:pt>
                <c:pt idx="9633">
                  <c:v>664.8</c:v>
                </c:pt>
                <c:pt idx="9634">
                  <c:v>664.8</c:v>
                </c:pt>
                <c:pt idx="9635">
                  <c:v>664.8</c:v>
                </c:pt>
                <c:pt idx="9636">
                  <c:v>664.8</c:v>
                </c:pt>
                <c:pt idx="9637">
                  <c:v>664.8</c:v>
                </c:pt>
                <c:pt idx="9638">
                  <c:v>664.8</c:v>
                </c:pt>
                <c:pt idx="9639">
                  <c:v>664.8</c:v>
                </c:pt>
                <c:pt idx="9640">
                  <c:v>664.8</c:v>
                </c:pt>
                <c:pt idx="9641">
                  <c:v>664.8</c:v>
                </c:pt>
                <c:pt idx="9642">
                  <c:v>664.8</c:v>
                </c:pt>
                <c:pt idx="9643">
                  <c:v>664.8</c:v>
                </c:pt>
                <c:pt idx="9644">
                  <c:v>664.8</c:v>
                </c:pt>
                <c:pt idx="9645">
                  <c:v>664.8</c:v>
                </c:pt>
                <c:pt idx="9646">
                  <c:v>664.8</c:v>
                </c:pt>
                <c:pt idx="9647">
                  <c:v>664.8</c:v>
                </c:pt>
                <c:pt idx="9648">
                  <c:v>664.8</c:v>
                </c:pt>
                <c:pt idx="9649">
                  <c:v>664.8</c:v>
                </c:pt>
                <c:pt idx="9650">
                  <c:v>664.8</c:v>
                </c:pt>
                <c:pt idx="9651">
                  <c:v>664.8</c:v>
                </c:pt>
                <c:pt idx="9652">
                  <c:v>664.8</c:v>
                </c:pt>
                <c:pt idx="9653">
                  <c:v>664.8</c:v>
                </c:pt>
                <c:pt idx="9654">
                  <c:v>664.8</c:v>
                </c:pt>
                <c:pt idx="9655">
                  <c:v>664.8</c:v>
                </c:pt>
                <c:pt idx="9656">
                  <c:v>664.8</c:v>
                </c:pt>
                <c:pt idx="9657">
                  <c:v>664.9</c:v>
                </c:pt>
                <c:pt idx="9658">
                  <c:v>664.8</c:v>
                </c:pt>
                <c:pt idx="9659">
                  <c:v>664.8</c:v>
                </c:pt>
                <c:pt idx="9660">
                  <c:v>664.8</c:v>
                </c:pt>
                <c:pt idx="9661">
                  <c:v>664.8</c:v>
                </c:pt>
                <c:pt idx="9662">
                  <c:v>664.8</c:v>
                </c:pt>
                <c:pt idx="9663">
                  <c:v>664.8</c:v>
                </c:pt>
                <c:pt idx="9664">
                  <c:v>664.8</c:v>
                </c:pt>
                <c:pt idx="9665">
                  <c:v>664.8</c:v>
                </c:pt>
                <c:pt idx="9666">
                  <c:v>664.8</c:v>
                </c:pt>
                <c:pt idx="9667">
                  <c:v>664.8</c:v>
                </c:pt>
                <c:pt idx="9668">
                  <c:v>664.8</c:v>
                </c:pt>
                <c:pt idx="9669">
                  <c:v>664.8</c:v>
                </c:pt>
                <c:pt idx="9670">
                  <c:v>664.7</c:v>
                </c:pt>
                <c:pt idx="9671">
                  <c:v>664.7</c:v>
                </c:pt>
                <c:pt idx="9672">
                  <c:v>664.7</c:v>
                </c:pt>
                <c:pt idx="9673">
                  <c:v>664.8</c:v>
                </c:pt>
                <c:pt idx="9674">
                  <c:v>664.8</c:v>
                </c:pt>
                <c:pt idx="9675">
                  <c:v>664.8</c:v>
                </c:pt>
                <c:pt idx="9676">
                  <c:v>664.8</c:v>
                </c:pt>
                <c:pt idx="9677">
                  <c:v>664.8</c:v>
                </c:pt>
                <c:pt idx="9678">
                  <c:v>664.8</c:v>
                </c:pt>
                <c:pt idx="9679">
                  <c:v>664.8</c:v>
                </c:pt>
                <c:pt idx="9680">
                  <c:v>664.8</c:v>
                </c:pt>
                <c:pt idx="9681">
                  <c:v>664.8</c:v>
                </c:pt>
                <c:pt idx="9682">
                  <c:v>664.8</c:v>
                </c:pt>
                <c:pt idx="9683">
                  <c:v>664.7</c:v>
                </c:pt>
                <c:pt idx="9684">
                  <c:v>664.8</c:v>
                </c:pt>
                <c:pt idx="9685">
                  <c:v>664.7</c:v>
                </c:pt>
                <c:pt idx="9686">
                  <c:v>664.7</c:v>
                </c:pt>
                <c:pt idx="9687">
                  <c:v>664.7</c:v>
                </c:pt>
                <c:pt idx="9688">
                  <c:v>664.7</c:v>
                </c:pt>
                <c:pt idx="9689">
                  <c:v>664.7</c:v>
                </c:pt>
                <c:pt idx="9690">
                  <c:v>664.7</c:v>
                </c:pt>
                <c:pt idx="9691">
                  <c:v>664.7</c:v>
                </c:pt>
                <c:pt idx="9692">
                  <c:v>664.8</c:v>
                </c:pt>
                <c:pt idx="9693">
                  <c:v>664.8</c:v>
                </c:pt>
                <c:pt idx="9694">
                  <c:v>664.8</c:v>
                </c:pt>
                <c:pt idx="9695">
                  <c:v>664.8</c:v>
                </c:pt>
                <c:pt idx="9696">
                  <c:v>664.7</c:v>
                </c:pt>
                <c:pt idx="9697">
                  <c:v>664.7</c:v>
                </c:pt>
                <c:pt idx="9698">
                  <c:v>664.7</c:v>
                </c:pt>
                <c:pt idx="9699">
                  <c:v>664.8</c:v>
                </c:pt>
                <c:pt idx="9700">
                  <c:v>664.8</c:v>
                </c:pt>
                <c:pt idx="9701">
                  <c:v>664.8</c:v>
                </c:pt>
                <c:pt idx="9702">
                  <c:v>664.8</c:v>
                </c:pt>
                <c:pt idx="9703">
                  <c:v>664.8</c:v>
                </c:pt>
                <c:pt idx="9704">
                  <c:v>664.8</c:v>
                </c:pt>
                <c:pt idx="9705">
                  <c:v>664.8</c:v>
                </c:pt>
                <c:pt idx="9706">
                  <c:v>664.8</c:v>
                </c:pt>
                <c:pt idx="9707">
                  <c:v>664.8</c:v>
                </c:pt>
                <c:pt idx="9708">
                  <c:v>664.8</c:v>
                </c:pt>
                <c:pt idx="9709">
                  <c:v>664.8</c:v>
                </c:pt>
                <c:pt idx="9710">
                  <c:v>664.8</c:v>
                </c:pt>
                <c:pt idx="9711">
                  <c:v>664.8</c:v>
                </c:pt>
                <c:pt idx="9712">
                  <c:v>664.8</c:v>
                </c:pt>
                <c:pt idx="9713">
                  <c:v>664.8</c:v>
                </c:pt>
                <c:pt idx="9714">
                  <c:v>664.7</c:v>
                </c:pt>
                <c:pt idx="9715">
                  <c:v>664.8</c:v>
                </c:pt>
                <c:pt idx="9716">
                  <c:v>664.8</c:v>
                </c:pt>
                <c:pt idx="9717">
                  <c:v>664.8</c:v>
                </c:pt>
                <c:pt idx="9718">
                  <c:v>664.8</c:v>
                </c:pt>
                <c:pt idx="9719">
                  <c:v>664.8</c:v>
                </c:pt>
                <c:pt idx="9720">
                  <c:v>664.8</c:v>
                </c:pt>
                <c:pt idx="9721">
                  <c:v>664.8</c:v>
                </c:pt>
                <c:pt idx="9722">
                  <c:v>664.8</c:v>
                </c:pt>
                <c:pt idx="9723">
                  <c:v>664.8</c:v>
                </c:pt>
                <c:pt idx="9724">
                  <c:v>664.8</c:v>
                </c:pt>
                <c:pt idx="9725">
                  <c:v>664.8</c:v>
                </c:pt>
                <c:pt idx="9726">
                  <c:v>664.8</c:v>
                </c:pt>
                <c:pt idx="9727">
                  <c:v>664.7</c:v>
                </c:pt>
                <c:pt idx="9728">
                  <c:v>664.8</c:v>
                </c:pt>
                <c:pt idx="9729">
                  <c:v>664.7</c:v>
                </c:pt>
                <c:pt idx="9730">
                  <c:v>664.8</c:v>
                </c:pt>
                <c:pt idx="9731">
                  <c:v>664.7</c:v>
                </c:pt>
                <c:pt idx="9732">
                  <c:v>664.8</c:v>
                </c:pt>
                <c:pt idx="9733">
                  <c:v>664.8</c:v>
                </c:pt>
                <c:pt idx="9734">
                  <c:v>664.8</c:v>
                </c:pt>
                <c:pt idx="9735">
                  <c:v>664.8</c:v>
                </c:pt>
                <c:pt idx="9736">
                  <c:v>664.8</c:v>
                </c:pt>
                <c:pt idx="9737">
                  <c:v>664.8</c:v>
                </c:pt>
                <c:pt idx="9738">
                  <c:v>664.8</c:v>
                </c:pt>
                <c:pt idx="9739">
                  <c:v>664.9</c:v>
                </c:pt>
                <c:pt idx="9740">
                  <c:v>664.8</c:v>
                </c:pt>
                <c:pt idx="9741">
                  <c:v>664.8</c:v>
                </c:pt>
                <c:pt idx="9742">
                  <c:v>664.8</c:v>
                </c:pt>
                <c:pt idx="9743">
                  <c:v>664.8</c:v>
                </c:pt>
                <c:pt idx="9744">
                  <c:v>664.8</c:v>
                </c:pt>
                <c:pt idx="9745">
                  <c:v>664.8</c:v>
                </c:pt>
                <c:pt idx="9746">
                  <c:v>664.8</c:v>
                </c:pt>
                <c:pt idx="9747">
                  <c:v>664.8</c:v>
                </c:pt>
                <c:pt idx="9748">
                  <c:v>664.8</c:v>
                </c:pt>
                <c:pt idx="9749">
                  <c:v>664.8</c:v>
                </c:pt>
                <c:pt idx="9750">
                  <c:v>664.8</c:v>
                </c:pt>
                <c:pt idx="9751">
                  <c:v>664.8</c:v>
                </c:pt>
                <c:pt idx="9752">
                  <c:v>664.8</c:v>
                </c:pt>
                <c:pt idx="9753">
                  <c:v>664.7</c:v>
                </c:pt>
                <c:pt idx="9754">
                  <c:v>664.8</c:v>
                </c:pt>
                <c:pt idx="9755">
                  <c:v>664.8</c:v>
                </c:pt>
                <c:pt idx="9756">
                  <c:v>664.8</c:v>
                </c:pt>
                <c:pt idx="9757">
                  <c:v>664.8</c:v>
                </c:pt>
                <c:pt idx="9758">
                  <c:v>664.8</c:v>
                </c:pt>
                <c:pt idx="9759">
                  <c:v>664.8</c:v>
                </c:pt>
                <c:pt idx="9760">
                  <c:v>664.8</c:v>
                </c:pt>
                <c:pt idx="9761">
                  <c:v>664.8</c:v>
                </c:pt>
                <c:pt idx="9762">
                  <c:v>664.8</c:v>
                </c:pt>
                <c:pt idx="9763">
                  <c:v>664.8</c:v>
                </c:pt>
                <c:pt idx="9764">
                  <c:v>664.8</c:v>
                </c:pt>
                <c:pt idx="9765">
                  <c:v>664.7</c:v>
                </c:pt>
                <c:pt idx="9766">
                  <c:v>663.6</c:v>
                </c:pt>
                <c:pt idx="9767">
                  <c:v>661.7</c:v>
                </c:pt>
                <c:pt idx="9768">
                  <c:v>659.5</c:v>
                </c:pt>
                <c:pt idx="9769">
                  <c:v>657</c:v>
                </c:pt>
                <c:pt idx="9770">
                  <c:v>654.29999999999995</c:v>
                </c:pt>
                <c:pt idx="9771">
                  <c:v>651.6</c:v>
                </c:pt>
                <c:pt idx="9772">
                  <c:v>648.9</c:v>
                </c:pt>
                <c:pt idx="9773">
                  <c:v>646.1</c:v>
                </c:pt>
                <c:pt idx="9774">
                  <c:v>643.4</c:v>
                </c:pt>
                <c:pt idx="9775">
                  <c:v>640.6</c:v>
                </c:pt>
                <c:pt idx="9776">
                  <c:v>637.9</c:v>
                </c:pt>
                <c:pt idx="9777">
                  <c:v>635.20000000000005</c:v>
                </c:pt>
                <c:pt idx="9778">
                  <c:v>632.5</c:v>
                </c:pt>
                <c:pt idx="9779">
                  <c:v>629.79999999999995</c:v>
                </c:pt>
                <c:pt idx="9780">
                  <c:v>627.20000000000005</c:v>
                </c:pt>
                <c:pt idx="9781">
                  <c:v>624.6</c:v>
                </c:pt>
                <c:pt idx="9782">
                  <c:v>622</c:v>
                </c:pt>
                <c:pt idx="9783">
                  <c:v>619.5</c:v>
                </c:pt>
                <c:pt idx="9784">
                  <c:v>616.9</c:v>
                </c:pt>
                <c:pt idx="9785">
                  <c:v>614.4</c:v>
                </c:pt>
                <c:pt idx="9786">
                  <c:v>611.9</c:v>
                </c:pt>
                <c:pt idx="9787">
                  <c:v>609.4</c:v>
                </c:pt>
                <c:pt idx="9788">
                  <c:v>606.9</c:v>
                </c:pt>
                <c:pt idx="9789">
                  <c:v>604.5</c:v>
                </c:pt>
                <c:pt idx="9790">
                  <c:v>602.1</c:v>
                </c:pt>
                <c:pt idx="9791">
                  <c:v>599.70000000000005</c:v>
                </c:pt>
                <c:pt idx="9792">
                  <c:v>597.29999999999995</c:v>
                </c:pt>
                <c:pt idx="9793">
                  <c:v>595</c:v>
                </c:pt>
                <c:pt idx="9794">
                  <c:v>592.6</c:v>
                </c:pt>
                <c:pt idx="9795">
                  <c:v>590.29999999999995</c:v>
                </c:pt>
                <c:pt idx="9796">
                  <c:v>588</c:v>
                </c:pt>
                <c:pt idx="9797">
                  <c:v>585.70000000000005</c:v>
                </c:pt>
                <c:pt idx="9798">
                  <c:v>583.5</c:v>
                </c:pt>
                <c:pt idx="9799">
                  <c:v>581.20000000000005</c:v>
                </c:pt>
                <c:pt idx="9800">
                  <c:v>579</c:v>
                </c:pt>
                <c:pt idx="9801">
                  <c:v>576.79999999999995</c:v>
                </c:pt>
                <c:pt idx="9802">
                  <c:v>574.6</c:v>
                </c:pt>
                <c:pt idx="9803">
                  <c:v>572.4</c:v>
                </c:pt>
                <c:pt idx="9804">
                  <c:v>570.29999999999995</c:v>
                </c:pt>
                <c:pt idx="9805">
                  <c:v>568.20000000000005</c:v>
                </c:pt>
                <c:pt idx="9806">
                  <c:v>566</c:v>
                </c:pt>
                <c:pt idx="9807">
                  <c:v>563.9</c:v>
                </c:pt>
                <c:pt idx="9808">
                  <c:v>561.79999999999995</c:v>
                </c:pt>
                <c:pt idx="9809">
                  <c:v>559.70000000000005</c:v>
                </c:pt>
                <c:pt idx="9810">
                  <c:v>557.6</c:v>
                </c:pt>
                <c:pt idx="9811">
                  <c:v>555.5</c:v>
                </c:pt>
                <c:pt idx="9812">
                  <c:v>553.4</c:v>
                </c:pt>
                <c:pt idx="9813">
                  <c:v>551.4</c:v>
                </c:pt>
                <c:pt idx="9814">
                  <c:v>549.4</c:v>
                </c:pt>
                <c:pt idx="9815">
                  <c:v>547.4</c:v>
                </c:pt>
                <c:pt idx="9816">
                  <c:v>545.4</c:v>
                </c:pt>
                <c:pt idx="9817">
                  <c:v>543.4</c:v>
                </c:pt>
                <c:pt idx="9818">
                  <c:v>541.4</c:v>
                </c:pt>
                <c:pt idx="9819">
                  <c:v>539.5</c:v>
                </c:pt>
                <c:pt idx="9820">
                  <c:v>537.6</c:v>
                </c:pt>
                <c:pt idx="9821">
                  <c:v>535.6</c:v>
                </c:pt>
                <c:pt idx="9822">
                  <c:v>533.70000000000005</c:v>
                </c:pt>
                <c:pt idx="9823">
                  <c:v>531.79999999999995</c:v>
                </c:pt>
                <c:pt idx="9824">
                  <c:v>529.9</c:v>
                </c:pt>
                <c:pt idx="9825">
                  <c:v>528</c:v>
                </c:pt>
                <c:pt idx="9826">
                  <c:v>526.1</c:v>
                </c:pt>
                <c:pt idx="9827">
                  <c:v>524.20000000000005</c:v>
                </c:pt>
                <c:pt idx="9828">
                  <c:v>522.29999999999995</c:v>
                </c:pt>
                <c:pt idx="9829">
                  <c:v>520.5</c:v>
                </c:pt>
                <c:pt idx="9830">
                  <c:v>518.6</c:v>
                </c:pt>
                <c:pt idx="9831">
                  <c:v>516.79999999999995</c:v>
                </c:pt>
                <c:pt idx="9832">
                  <c:v>515</c:v>
                </c:pt>
                <c:pt idx="9833">
                  <c:v>513.1</c:v>
                </c:pt>
                <c:pt idx="9834">
                  <c:v>511.4</c:v>
                </c:pt>
                <c:pt idx="9835">
                  <c:v>509.5</c:v>
                </c:pt>
                <c:pt idx="9836">
                  <c:v>507.7</c:v>
                </c:pt>
                <c:pt idx="9837">
                  <c:v>506</c:v>
                </c:pt>
                <c:pt idx="9838">
                  <c:v>504.2</c:v>
                </c:pt>
                <c:pt idx="9839">
                  <c:v>502.4</c:v>
                </c:pt>
                <c:pt idx="9840">
                  <c:v>500.6</c:v>
                </c:pt>
                <c:pt idx="9841">
                  <c:v>498.9</c:v>
                </c:pt>
                <c:pt idx="9842">
                  <c:v>497.1</c:v>
                </c:pt>
                <c:pt idx="9843">
                  <c:v>495.4</c:v>
                </c:pt>
                <c:pt idx="9844">
                  <c:v>493.7</c:v>
                </c:pt>
                <c:pt idx="9845">
                  <c:v>491.9</c:v>
                </c:pt>
                <c:pt idx="9846">
                  <c:v>490.2</c:v>
                </c:pt>
                <c:pt idx="9847">
                  <c:v>488.5</c:v>
                </c:pt>
                <c:pt idx="9848">
                  <c:v>486.8</c:v>
                </c:pt>
                <c:pt idx="9849">
                  <c:v>485.1</c:v>
                </c:pt>
                <c:pt idx="9850">
                  <c:v>483.4</c:v>
                </c:pt>
                <c:pt idx="9851">
                  <c:v>481.7</c:v>
                </c:pt>
                <c:pt idx="9852">
                  <c:v>480</c:v>
                </c:pt>
                <c:pt idx="9853">
                  <c:v>478.4</c:v>
                </c:pt>
                <c:pt idx="9854">
                  <c:v>476.7</c:v>
                </c:pt>
                <c:pt idx="9855">
                  <c:v>475</c:v>
                </c:pt>
                <c:pt idx="9856">
                  <c:v>473.4</c:v>
                </c:pt>
                <c:pt idx="9857">
                  <c:v>471.8</c:v>
                </c:pt>
                <c:pt idx="9858">
                  <c:v>470.1</c:v>
                </c:pt>
                <c:pt idx="9859">
                  <c:v>468.5</c:v>
                </c:pt>
                <c:pt idx="9860">
                  <c:v>466.9</c:v>
                </c:pt>
                <c:pt idx="9861">
                  <c:v>465.3</c:v>
                </c:pt>
                <c:pt idx="9862">
                  <c:v>463.7</c:v>
                </c:pt>
                <c:pt idx="9863">
                  <c:v>462</c:v>
                </c:pt>
                <c:pt idx="9864">
                  <c:v>460.4</c:v>
                </c:pt>
                <c:pt idx="9865">
                  <c:v>458.8</c:v>
                </c:pt>
                <c:pt idx="9866">
                  <c:v>457.3</c:v>
                </c:pt>
                <c:pt idx="9867">
                  <c:v>455.7</c:v>
                </c:pt>
                <c:pt idx="9868">
                  <c:v>454.1</c:v>
                </c:pt>
                <c:pt idx="9869">
                  <c:v>452.6</c:v>
                </c:pt>
                <c:pt idx="9870">
                  <c:v>451.1</c:v>
                </c:pt>
                <c:pt idx="9871">
                  <c:v>449.5</c:v>
                </c:pt>
                <c:pt idx="9872">
                  <c:v>448</c:v>
                </c:pt>
                <c:pt idx="9873">
                  <c:v>446.5</c:v>
                </c:pt>
                <c:pt idx="9874">
                  <c:v>445</c:v>
                </c:pt>
                <c:pt idx="9875">
                  <c:v>443.5</c:v>
                </c:pt>
                <c:pt idx="9876">
                  <c:v>442</c:v>
                </c:pt>
                <c:pt idx="9877">
                  <c:v>440.5</c:v>
                </c:pt>
                <c:pt idx="9878">
                  <c:v>439</c:v>
                </c:pt>
                <c:pt idx="9879">
                  <c:v>437.5</c:v>
                </c:pt>
                <c:pt idx="9880">
                  <c:v>436.1</c:v>
                </c:pt>
                <c:pt idx="9881">
                  <c:v>434.6</c:v>
                </c:pt>
                <c:pt idx="9882">
                  <c:v>433.1</c:v>
                </c:pt>
                <c:pt idx="9883">
                  <c:v>431.7</c:v>
                </c:pt>
                <c:pt idx="9884">
                  <c:v>430.2</c:v>
                </c:pt>
                <c:pt idx="9885">
                  <c:v>428.8</c:v>
                </c:pt>
                <c:pt idx="9886">
                  <c:v>427.4</c:v>
                </c:pt>
                <c:pt idx="9887">
                  <c:v>425.9</c:v>
                </c:pt>
                <c:pt idx="9888">
                  <c:v>424.5</c:v>
                </c:pt>
                <c:pt idx="9889">
                  <c:v>423.1</c:v>
                </c:pt>
                <c:pt idx="9890">
                  <c:v>421.7</c:v>
                </c:pt>
                <c:pt idx="9891">
                  <c:v>420.3</c:v>
                </c:pt>
                <c:pt idx="9892">
                  <c:v>418.9</c:v>
                </c:pt>
                <c:pt idx="9893">
                  <c:v>417.5</c:v>
                </c:pt>
                <c:pt idx="9894">
                  <c:v>416.1</c:v>
                </c:pt>
                <c:pt idx="9895">
                  <c:v>414.7</c:v>
                </c:pt>
                <c:pt idx="9896">
                  <c:v>413.4</c:v>
                </c:pt>
                <c:pt idx="9897">
                  <c:v>412</c:v>
                </c:pt>
                <c:pt idx="9898">
                  <c:v>410.6</c:v>
                </c:pt>
                <c:pt idx="9899">
                  <c:v>409.3</c:v>
                </c:pt>
                <c:pt idx="9900">
                  <c:v>407.9</c:v>
                </c:pt>
                <c:pt idx="9901">
                  <c:v>406.6</c:v>
                </c:pt>
                <c:pt idx="9902">
                  <c:v>405.3</c:v>
                </c:pt>
                <c:pt idx="9903">
                  <c:v>403.9</c:v>
                </c:pt>
                <c:pt idx="9904">
                  <c:v>402.6</c:v>
                </c:pt>
                <c:pt idx="9905">
                  <c:v>401.3</c:v>
                </c:pt>
                <c:pt idx="9906">
                  <c:v>400</c:v>
                </c:pt>
                <c:pt idx="9907">
                  <c:v>398.7</c:v>
                </c:pt>
                <c:pt idx="9908">
                  <c:v>397.4</c:v>
                </c:pt>
                <c:pt idx="9909">
                  <c:v>396.1</c:v>
                </c:pt>
                <c:pt idx="9910">
                  <c:v>394.8</c:v>
                </c:pt>
                <c:pt idx="9911">
                  <c:v>393.5</c:v>
                </c:pt>
                <c:pt idx="9912">
                  <c:v>392.3</c:v>
                </c:pt>
                <c:pt idx="9913">
                  <c:v>391</c:v>
                </c:pt>
                <c:pt idx="9914">
                  <c:v>389.7</c:v>
                </c:pt>
                <c:pt idx="9915">
                  <c:v>388.5</c:v>
                </c:pt>
                <c:pt idx="9916">
                  <c:v>387.2</c:v>
                </c:pt>
                <c:pt idx="9917">
                  <c:v>386</c:v>
                </c:pt>
                <c:pt idx="9918">
                  <c:v>384.7</c:v>
                </c:pt>
                <c:pt idx="9919">
                  <c:v>383.5</c:v>
                </c:pt>
                <c:pt idx="9920">
                  <c:v>382.3</c:v>
                </c:pt>
                <c:pt idx="9921">
                  <c:v>381.1</c:v>
                </c:pt>
                <c:pt idx="9922">
                  <c:v>379.9</c:v>
                </c:pt>
                <c:pt idx="9923">
                  <c:v>378.6</c:v>
                </c:pt>
                <c:pt idx="9924">
                  <c:v>377.4</c:v>
                </c:pt>
                <c:pt idx="9925">
                  <c:v>376.2</c:v>
                </c:pt>
                <c:pt idx="9926">
                  <c:v>375</c:v>
                </c:pt>
                <c:pt idx="9927">
                  <c:v>373.8</c:v>
                </c:pt>
                <c:pt idx="9928">
                  <c:v>372.6</c:v>
                </c:pt>
                <c:pt idx="9929">
                  <c:v>371.5</c:v>
                </c:pt>
                <c:pt idx="9930">
                  <c:v>370.3</c:v>
                </c:pt>
                <c:pt idx="9931">
                  <c:v>369.1</c:v>
                </c:pt>
                <c:pt idx="9932">
                  <c:v>367.9</c:v>
                </c:pt>
                <c:pt idx="9933">
                  <c:v>366.8</c:v>
                </c:pt>
                <c:pt idx="9934">
                  <c:v>365.6</c:v>
                </c:pt>
                <c:pt idx="9935">
                  <c:v>364.5</c:v>
                </c:pt>
                <c:pt idx="9936">
                  <c:v>363.4</c:v>
                </c:pt>
                <c:pt idx="9937">
                  <c:v>362.2</c:v>
                </c:pt>
                <c:pt idx="9938">
                  <c:v>361.1</c:v>
                </c:pt>
                <c:pt idx="9939">
                  <c:v>359.9</c:v>
                </c:pt>
                <c:pt idx="9940">
                  <c:v>358.8</c:v>
                </c:pt>
                <c:pt idx="9941">
                  <c:v>357.7</c:v>
                </c:pt>
                <c:pt idx="9942">
                  <c:v>356.5</c:v>
                </c:pt>
                <c:pt idx="9943">
                  <c:v>355.4</c:v>
                </c:pt>
                <c:pt idx="9944">
                  <c:v>354.3</c:v>
                </c:pt>
                <c:pt idx="9945">
                  <c:v>353.2</c:v>
                </c:pt>
                <c:pt idx="9946">
                  <c:v>352.1</c:v>
                </c:pt>
                <c:pt idx="9947">
                  <c:v>351</c:v>
                </c:pt>
                <c:pt idx="9948">
                  <c:v>349.9</c:v>
                </c:pt>
                <c:pt idx="9949">
                  <c:v>348.8</c:v>
                </c:pt>
                <c:pt idx="9950">
                  <c:v>347.7</c:v>
                </c:pt>
                <c:pt idx="9951">
                  <c:v>346.7</c:v>
                </c:pt>
                <c:pt idx="9952">
                  <c:v>345.6</c:v>
                </c:pt>
                <c:pt idx="9953">
                  <c:v>344.5</c:v>
                </c:pt>
                <c:pt idx="9954">
                  <c:v>343.5</c:v>
                </c:pt>
                <c:pt idx="9955">
                  <c:v>342.4</c:v>
                </c:pt>
                <c:pt idx="9956">
                  <c:v>341.3</c:v>
                </c:pt>
                <c:pt idx="9957">
                  <c:v>340.3</c:v>
                </c:pt>
                <c:pt idx="9958">
                  <c:v>339.2</c:v>
                </c:pt>
                <c:pt idx="9959">
                  <c:v>338.2</c:v>
                </c:pt>
                <c:pt idx="9960">
                  <c:v>337.2</c:v>
                </c:pt>
                <c:pt idx="9961">
                  <c:v>336.2</c:v>
                </c:pt>
                <c:pt idx="9962">
                  <c:v>335.2</c:v>
                </c:pt>
                <c:pt idx="9963">
                  <c:v>334.1</c:v>
                </c:pt>
                <c:pt idx="9964">
                  <c:v>333.2</c:v>
                </c:pt>
                <c:pt idx="9965">
                  <c:v>332.1</c:v>
                </c:pt>
                <c:pt idx="9966">
                  <c:v>331.1</c:v>
                </c:pt>
                <c:pt idx="9967">
                  <c:v>330.1</c:v>
                </c:pt>
                <c:pt idx="9968">
                  <c:v>329.1</c:v>
                </c:pt>
                <c:pt idx="9969">
                  <c:v>328.1</c:v>
                </c:pt>
                <c:pt idx="9970">
                  <c:v>327.10000000000002</c:v>
                </c:pt>
                <c:pt idx="9971">
                  <c:v>326.10000000000002</c:v>
                </c:pt>
                <c:pt idx="9972">
                  <c:v>325.10000000000002</c:v>
                </c:pt>
                <c:pt idx="9973">
                  <c:v>324.10000000000002</c:v>
                </c:pt>
                <c:pt idx="9974">
                  <c:v>323.10000000000002</c:v>
                </c:pt>
                <c:pt idx="9975">
                  <c:v>322.2</c:v>
                </c:pt>
                <c:pt idx="9976">
                  <c:v>321.2</c:v>
                </c:pt>
                <c:pt idx="9977">
                  <c:v>320.3</c:v>
                </c:pt>
                <c:pt idx="9978">
                  <c:v>319.3</c:v>
                </c:pt>
                <c:pt idx="9979">
                  <c:v>318.39999999999998</c:v>
                </c:pt>
                <c:pt idx="9980">
                  <c:v>317.39999999999998</c:v>
                </c:pt>
                <c:pt idx="9981">
                  <c:v>316.39999999999998</c:v>
                </c:pt>
                <c:pt idx="9982">
                  <c:v>315.5</c:v>
                </c:pt>
                <c:pt idx="9983">
                  <c:v>314.5</c:v>
                </c:pt>
                <c:pt idx="9984">
                  <c:v>313.60000000000002</c:v>
                </c:pt>
                <c:pt idx="9985">
                  <c:v>312.7</c:v>
                </c:pt>
                <c:pt idx="9986">
                  <c:v>311.7</c:v>
                </c:pt>
                <c:pt idx="9987">
                  <c:v>310.8</c:v>
                </c:pt>
                <c:pt idx="9988">
                  <c:v>309.89999999999998</c:v>
                </c:pt>
                <c:pt idx="9989">
                  <c:v>309</c:v>
                </c:pt>
                <c:pt idx="9990">
                  <c:v>308</c:v>
                </c:pt>
                <c:pt idx="9991">
                  <c:v>307.10000000000002</c:v>
                </c:pt>
                <c:pt idx="9992">
                  <c:v>306.2</c:v>
                </c:pt>
                <c:pt idx="9993">
                  <c:v>305.3</c:v>
                </c:pt>
                <c:pt idx="9994">
                  <c:v>304.39999999999998</c:v>
                </c:pt>
                <c:pt idx="9995">
                  <c:v>303.5</c:v>
                </c:pt>
                <c:pt idx="9996">
                  <c:v>302.60000000000002</c:v>
                </c:pt>
                <c:pt idx="9997">
                  <c:v>301.7</c:v>
                </c:pt>
                <c:pt idx="9998">
                  <c:v>300.8</c:v>
                </c:pt>
                <c:pt idx="9999">
                  <c:v>299.89999999999998</c:v>
                </c:pt>
                <c:pt idx="10000">
                  <c:v>299.10000000000002</c:v>
                </c:pt>
                <c:pt idx="10001">
                  <c:v>298.2</c:v>
                </c:pt>
                <c:pt idx="10002">
                  <c:v>297.3</c:v>
                </c:pt>
                <c:pt idx="10003">
                  <c:v>296.39999999999998</c:v>
                </c:pt>
                <c:pt idx="10004">
                  <c:v>295.60000000000002</c:v>
                </c:pt>
                <c:pt idx="10005">
                  <c:v>294.7</c:v>
                </c:pt>
                <c:pt idx="10006">
                  <c:v>293.8</c:v>
                </c:pt>
                <c:pt idx="10007">
                  <c:v>293</c:v>
                </c:pt>
                <c:pt idx="10008">
                  <c:v>292.10000000000002</c:v>
                </c:pt>
                <c:pt idx="10009">
                  <c:v>291.3</c:v>
                </c:pt>
                <c:pt idx="10010">
                  <c:v>290.39999999999998</c:v>
                </c:pt>
                <c:pt idx="10011">
                  <c:v>289.60000000000002</c:v>
                </c:pt>
                <c:pt idx="10012">
                  <c:v>288.7</c:v>
                </c:pt>
                <c:pt idx="10013">
                  <c:v>287.89999999999998</c:v>
                </c:pt>
                <c:pt idx="10014">
                  <c:v>287.10000000000002</c:v>
                </c:pt>
                <c:pt idx="10015">
                  <c:v>286.2</c:v>
                </c:pt>
                <c:pt idx="10016">
                  <c:v>285.39999999999998</c:v>
                </c:pt>
                <c:pt idx="10017">
                  <c:v>284.60000000000002</c:v>
                </c:pt>
                <c:pt idx="10018">
                  <c:v>283.8</c:v>
                </c:pt>
                <c:pt idx="10019">
                  <c:v>282.89999999999998</c:v>
                </c:pt>
                <c:pt idx="10020">
                  <c:v>282.10000000000002</c:v>
                </c:pt>
                <c:pt idx="10021">
                  <c:v>281.3</c:v>
                </c:pt>
                <c:pt idx="10022">
                  <c:v>280.5</c:v>
                </c:pt>
                <c:pt idx="10023">
                  <c:v>279.7</c:v>
                </c:pt>
                <c:pt idx="10024">
                  <c:v>278.8</c:v>
                </c:pt>
                <c:pt idx="10025">
                  <c:v>278</c:v>
                </c:pt>
                <c:pt idx="10026">
                  <c:v>277.3</c:v>
                </c:pt>
                <c:pt idx="10027">
                  <c:v>276.39999999999998</c:v>
                </c:pt>
                <c:pt idx="10028">
                  <c:v>275.60000000000002</c:v>
                </c:pt>
                <c:pt idx="10029">
                  <c:v>274.8</c:v>
                </c:pt>
                <c:pt idx="10030">
                  <c:v>274</c:v>
                </c:pt>
                <c:pt idx="10031">
                  <c:v>273.2</c:v>
                </c:pt>
                <c:pt idx="10032">
                  <c:v>272.5</c:v>
                </c:pt>
                <c:pt idx="10033">
                  <c:v>271.7</c:v>
                </c:pt>
                <c:pt idx="10034">
                  <c:v>270.89999999999998</c:v>
                </c:pt>
                <c:pt idx="10035">
                  <c:v>270.10000000000002</c:v>
                </c:pt>
                <c:pt idx="10036">
                  <c:v>269.3</c:v>
                </c:pt>
                <c:pt idx="10037">
                  <c:v>268.60000000000002</c:v>
                </c:pt>
                <c:pt idx="10038">
                  <c:v>267.8</c:v>
                </c:pt>
                <c:pt idx="10039">
                  <c:v>267</c:v>
                </c:pt>
                <c:pt idx="10040">
                  <c:v>266.2</c:v>
                </c:pt>
                <c:pt idx="10041">
                  <c:v>265.5</c:v>
                </c:pt>
                <c:pt idx="10042">
                  <c:v>264.8</c:v>
                </c:pt>
                <c:pt idx="10043">
                  <c:v>264</c:v>
                </c:pt>
                <c:pt idx="10044">
                  <c:v>263.3</c:v>
                </c:pt>
                <c:pt idx="10045">
                  <c:v>262.5</c:v>
                </c:pt>
                <c:pt idx="10046">
                  <c:v>261.8</c:v>
                </c:pt>
                <c:pt idx="10047">
                  <c:v>261.10000000000002</c:v>
                </c:pt>
                <c:pt idx="10048">
                  <c:v>260.3</c:v>
                </c:pt>
                <c:pt idx="10049">
                  <c:v>259.60000000000002</c:v>
                </c:pt>
                <c:pt idx="10050">
                  <c:v>258.8</c:v>
                </c:pt>
                <c:pt idx="10051">
                  <c:v>258.10000000000002</c:v>
                </c:pt>
                <c:pt idx="10052">
                  <c:v>257.39999999999998</c:v>
                </c:pt>
                <c:pt idx="10053">
                  <c:v>256.60000000000002</c:v>
                </c:pt>
                <c:pt idx="10054">
                  <c:v>255.9</c:v>
                </c:pt>
                <c:pt idx="10055">
                  <c:v>255.2</c:v>
                </c:pt>
                <c:pt idx="10056">
                  <c:v>254.5</c:v>
                </c:pt>
                <c:pt idx="10057">
                  <c:v>253.7</c:v>
                </c:pt>
                <c:pt idx="10058">
                  <c:v>253</c:v>
                </c:pt>
                <c:pt idx="10059">
                  <c:v>252.3</c:v>
                </c:pt>
                <c:pt idx="10060">
                  <c:v>251.6</c:v>
                </c:pt>
                <c:pt idx="10061">
                  <c:v>250.9</c:v>
                </c:pt>
                <c:pt idx="10062">
                  <c:v>250.2</c:v>
                </c:pt>
                <c:pt idx="10063">
                  <c:v>249.4</c:v>
                </c:pt>
                <c:pt idx="10064">
                  <c:v>248.7</c:v>
                </c:pt>
                <c:pt idx="10065">
                  <c:v>248</c:v>
                </c:pt>
                <c:pt idx="10066">
                  <c:v>247.3</c:v>
                </c:pt>
                <c:pt idx="10067">
                  <c:v>246.6</c:v>
                </c:pt>
                <c:pt idx="10068">
                  <c:v>245.9</c:v>
                </c:pt>
                <c:pt idx="10069">
                  <c:v>245.3</c:v>
                </c:pt>
                <c:pt idx="10070">
                  <c:v>244.5</c:v>
                </c:pt>
                <c:pt idx="10071">
                  <c:v>243.9</c:v>
                </c:pt>
                <c:pt idx="10072">
                  <c:v>243.2</c:v>
                </c:pt>
                <c:pt idx="10073">
                  <c:v>242.5</c:v>
                </c:pt>
                <c:pt idx="10074">
                  <c:v>241.8</c:v>
                </c:pt>
                <c:pt idx="10075">
                  <c:v>241.2</c:v>
                </c:pt>
                <c:pt idx="10076">
                  <c:v>240.5</c:v>
                </c:pt>
                <c:pt idx="10077">
                  <c:v>239.8</c:v>
                </c:pt>
                <c:pt idx="10078">
                  <c:v>239.1</c:v>
                </c:pt>
                <c:pt idx="10079">
                  <c:v>238.5</c:v>
                </c:pt>
                <c:pt idx="10080">
                  <c:v>237.8</c:v>
                </c:pt>
                <c:pt idx="10081">
                  <c:v>237.2</c:v>
                </c:pt>
                <c:pt idx="10082">
                  <c:v>236.5</c:v>
                </c:pt>
                <c:pt idx="10083">
                  <c:v>235.8</c:v>
                </c:pt>
                <c:pt idx="10084">
                  <c:v>235.2</c:v>
                </c:pt>
                <c:pt idx="10085">
                  <c:v>234.6</c:v>
                </c:pt>
                <c:pt idx="10086">
                  <c:v>233.9</c:v>
                </c:pt>
                <c:pt idx="10087">
                  <c:v>233.3</c:v>
                </c:pt>
                <c:pt idx="10088">
                  <c:v>232.6</c:v>
                </c:pt>
                <c:pt idx="10089">
                  <c:v>232</c:v>
                </c:pt>
                <c:pt idx="10090">
                  <c:v>231.3</c:v>
                </c:pt>
                <c:pt idx="10091">
                  <c:v>230.7</c:v>
                </c:pt>
                <c:pt idx="10092">
                  <c:v>230.1</c:v>
                </c:pt>
                <c:pt idx="10093">
                  <c:v>229.4</c:v>
                </c:pt>
                <c:pt idx="10094">
                  <c:v>228.7</c:v>
                </c:pt>
                <c:pt idx="10095">
                  <c:v>228.1</c:v>
                </c:pt>
                <c:pt idx="10096">
                  <c:v>227.5</c:v>
                </c:pt>
                <c:pt idx="10097">
                  <c:v>226.8</c:v>
                </c:pt>
                <c:pt idx="10098">
                  <c:v>226.2</c:v>
                </c:pt>
                <c:pt idx="10099">
                  <c:v>225.6</c:v>
                </c:pt>
                <c:pt idx="10100">
                  <c:v>225</c:v>
                </c:pt>
                <c:pt idx="10101">
                  <c:v>224.3</c:v>
                </c:pt>
                <c:pt idx="10102">
                  <c:v>223.7</c:v>
                </c:pt>
                <c:pt idx="10103">
                  <c:v>223.1</c:v>
                </c:pt>
                <c:pt idx="10104">
                  <c:v>222.5</c:v>
                </c:pt>
                <c:pt idx="10105">
                  <c:v>221.9</c:v>
                </c:pt>
                <c:pt idx="10106">
                  <c:v>221.3</c:v>
                </c:pt>
                <c:pt idx="10107">
                  <c:v>220.7</c:v>
                </c:pt>
                <c:pt idx="10108">
                  <c:v>220</c:v>
                </c:pt>
                <c:pt idx="10109">
                  <c:v>219.4</c:v>
                </c:pt>
                <c:pt idx="10110">
                  <c:v>218.9</c:v>
                </c:pt>
                <c:pt idx="10111">
                  <c:v>218.3</c:v>
                </c:pt>
                <c:pt idx="10112">
                  <c:v>217.6</c:v>
                </c:pt>
                <c:pt idx="10113">
                  <c:v>217</c:v>
                </c:pt>
                <c:pt idx="10114">
                  <c:v>216.5</c:v>
                </c:pt>
                <c:pt idx="10115">
                  <c:v>215.9</c:v>
                </c:pt>
                <c:pt idx="10116">
                  <c:v>215.3</c:v>
                </c:pt>
                <c:pt idx="10117">
                  <c:v>214.7</c:v>
                </c:pt>
                <c:pt idx="10118">
                  <c:v>214.1</c:v>
                </c:pt>
                <c:pt idx="10119">
                  <c:v>213.6</c:v>
                </c:pt>
                <c:pt idx="10120">
                  <c:v>213</c:v>
                </c:pt>
                <c:pt idx="10121">
                  <c:v>212.5</c:v>
                </c:pt>
                <c:pt idx="10122">
                  <c:v>211.9</c:v>
                </c:pt>
                <c:pt idx="10123">
                  <c:v>211.3</c:v>
                </c:pt>
                <c:pt idx="10124">
                  <c:v>210.7</c:v>
                </c:pt>
                <c:pt idx="10125">
                  <c:v>210.1</c:v>
                </c:pt>
                <c:pt idx="10126">
                  <c:v>209.6</c:v>
                </c:pt>
                <c:pt idx="10127">
                  <c:v>209</c:v>
                </c:pt>
                <c:pt idx="10128">
                  <c:v>208.4</c:v>
                </c:pt>
                <c:pt idx="10129">
                  <c:v>207.9</c:v>
                </c:pt>
                <c:pt idx="10130">
                  <c:v>207.3</c:v>
                </c:pt>
                <c:pt idx="10131">
                  <c:v>206.7</c:v>
                </c:pt>
                <c:pt idx="10132">
                  <c:v>206.2</c:v>
                </c:pt>
                <c:pt idx="10133">
                  <c:v>205.6</c:v>
                </c:pt>
                <c:pt idx="10134">
                  <c:v>205</c:v>
                </c:pt>
                <c:pt idx="10135">
                  <c:v>204.5</c:v>
                </c:pt>
                <c:pt idx="10136">
                  <c:v>203.9</c:v>
                </c:pt>
                <c:pt idx="10137">
                  <c:v>203.4</c:v>
                </c:pt>
                <c:pt idx="10138">
                  <c:v>202.8</c:v>
                </c:pt>
                <c:pt idx="10139">
                  <c:v>202.3</c:v>
                </c:pt>
                <c:pt idx="10140">
                  <c:v>201.7</c:v>
                </c:pt>
                <c:pt idx="10141">
                  <c:v>201.2</c:v>
                </c:pt>
                <c:pt idx="10142">
                  <c:v>200.6</c:v>
                </c:pt>
                <c:pt idx="10143">
                  <c:v>200.1</c:v>
                </c:pt>
                <c:pt idx="10144">
                  <c:v>199.6</c:v>
                </c:pt>
                <c:pt idx="10145">
                  <c:v>199</c:v>
                </c:pt>
                <c:pt idx="10146">
                  <c:v>198.5</c:v>
                </c:pt>
                <c:pt idx="10147">
                  <c:v>198</c:v>
                </c:pt>
                <c:pt idx="10148">
                  <c:v>197.4</c:v>
                </c:pt>
                <c:pt idx="10149">
                  <c:v>196.9</c:v>
                </c:pt>
                <c:pt idx="10150">
                  <c:v>196.4</c:v>
                </c:pt>
                <c:pt idx="10151">
                  <c:v>195.9</c:v>
                </c:pt>
                <c:pt idx="10152">
                  <c:v>195.4</c:v>
                </c:pt>
                <c:pt idx="10153">
                  <c:v>194.8</c:v>
                </c:pt>
                <c:pt idx="10154">
                  <c:v>194.3</c:v>
                </c:pt>
                <c:pt idx="10155">
                  <c:v>193.8</c:v>
                </c:pt>
                <c:pt idx="10156">
                  <c:v>193.3</c:v>
                </c:pt>
                <c:pt idx="10157">
                  <c:v>192.8</c:v>
                </c:pt>
                <c:pt idx="10158">
                  <c:v>192.3</c:v>
                </c:pt>
                <c:pt idx="10159">
                  <c:v>191.8</c:v>
                </c:pt>
                <c:pt idx="10160">
                  <c:v>191.3</c:v>
                </c:pt>
                <c:pt idx="10161">
                  <c:v>190.8</c:v>
                </c:pt>
                <c:pt idx="10162">
                  <c:v>190.3</c:v>
                </c:pt>
                <c:pt idx="10163">
                  <c:v>189.8</c:v>
                </c:pt>
                <c:pt idx="10164">
                  <c:v>189.3</c:v>
                </c:pt>
                <c:pt idx="10165">
                  <c:v>188.8</c:v>
                </c:pt>
                <c:pt idx="10166">
                  <c:v>188.3</c:v>
                </c:pt>
                <c:pt idx="10167">
                  <c:v>187.8</c:v>
                </c:pt>
                <c:pt idx="10168">
                  <c:v>187.3</c:v>
                </c:pt>
                <c:pt idx="10169">
                  <c:v>186.8</c:v>
                </c:pt>
                <c:pt idx="10170">
                  <c:v>186.3</c:v>
                </c:pt>
                <c:pt idx="10171">
                  <c:v>185.8</c:v>
                </c:pt>
                <c:pt idx="10172">
                  <c:v>185.3</c:v>
                </c:pt>
                <c:pt idx="10173">
                  <c:v>184.8</c:v>
                </c:pt>
                <c:pt idx="10174">
                  <c:v>184.3</c:v>
                </c:pt>
                <c:pt idx="10175">
                  <c:v>183.8</c:v>
                </c:pt>
                <c:pt idx="10176">
                  <c:v>183.3</c:v>
                </c:pt>
                <c:pt idx="10177">
                  <c:v>182.8</c:v>
                </c:pt>
                <c:pt idx="10178">
                  <c:v>182.3</c:v>
                </c:pt>
                <c:pt idx="10179">
                  <c:v>181.9</c:v>
                </c:pt>
                <c:pt idx="10180">
                  <c:v>181.4</c:v>
                </c:pt>
                <c:pt idx="10181">
                  <c:v>180.9</c:v>
                </c:pt>
                <c:pt idx="10182">
                  <c:v>180.5</c:v>
                </c:pt>
                <c:pt idx="10183">
                  <c:v>180</c:v>
                </c:pt>
                <c:pt idx="10184">
                  <c:v>179.5</c:v>
                </c:pt>
                <c:pt idx="10185">
                  <c:v>179.1</c:v>
                </c:pt>
                <c:pt idx="10186">
                  <c:v>178.6</c:v>
                </c:pt>
                <c:pt idx="10187">
                  <c:v>178.1</c:v>
                </c:pt>
                <c:pt idx="10188">
                  <c:v>177.7</c:v>
                </c:pt>
                <c:pt idx="10189">
                  <c:v>177.2</c:v>
                </c:pt>
                <c:pt idx="10190">
                  <c:v>176.8</c:v>
                </c:pt>
                <c:pt idx="10191">
                  <c:v>176.2</c:v>
                </c:pt>
                <c:pt idx="10192">
                  <c:v>175.8</c:v>
                </c:pt>
                <c:pt idx="10193">
                  <c:v>175.4</c:v>
                </c:pt>
                <c:pt idx="10194">
                  <c:v>174.9</c:v>
                </c:pt>
                <c:pt idx="10195">
                  <c:v>174.5</c:v>
                </c:pt>
                <c:pt idx="10196">
                  <c:v>174.1</c:v>
                </c:pt>
                <c:pt idx="10197">
                  <c:v>173.6</c:v>
                </c:pt>
                <c:pt idx="10198">
                  <c:v>173.2</c:v>
                </c:pt>
                <c:pt idx="10199">
                  <c:v>172.7</c:v>
                </c:pt>
                <c:pt idx="10200">
                  <c:v>172.3</c:v>
                </c:pt>
                <c:pt idx="10201">
                  <c:v>171.8</c:v>
                </c:pt>
                <c:pt idx="10202">
                  <c:v>171.4</c:v>
                </c:pt>
                <c:pt idx="10203">
                  <c:v>171</c:v>
                </c:pt>
                <c:pt idx="10204">
                  <c:v>170.5</c:v>
                </c:pt>
                <c:pt idx="10205">
                  <c:v>170</c:v>
                </c:pt>
                <c:pt idx="10206">
                  <c:v>169.6</c:v>
                </c:pt>
                <c:pt idx="10207">
                  <c:v>169.2</c:v>
                </c:pt>
                <c:pt idx="10208">
                  <c:v>168.7</c:v>
                </c:pt>
                <c:pt idx="10209">
                  <c:v>168.3</c:v>
                </c:pt>
                <c:pt idx="10210">
                  <c:v>167.8</c:v>
                </c:pt>
                <c:pt idx="10211">
                  <c:v>167.4</c:v>
                </c:pt>
                <c:pt idx="10212">
                  <c:v>167</c:v>
                </c:pt>
                <c:pt idx="10213">
                  <c:v>166.5</c:v>
                </c:pt>
                <c:pt idx="10214">
                  <c:v>166.1</c:v>
                </c:pt>
                <c:pt idx="10215">
                  <c:v>165.7</c:v>
                </c:pt>
                <c:pt idx="10216">
                  <c:v>165.3</c:v>
                </c:pt>
                <c:pt idx="10217">
                  <c:v>164.9</c:v>
                </c:pt>
                <c:pt idx="10218">
                  <c:v>164.5</c:v>
                </c:pt>
                <c:pt idx="10219">
                  <c:v>164</c:v>
                </c:pt>
                <c:pt idx="10220">
                  <c:v>163.6</c:v>
                </c:pt>
                <c:pt idx="10221">
                  <c:v>163.19999999999999</c:v>
                </c:pt>
                <c:pt idx="10222">
                  <c:v>162.80000000000001</c:v>
                </c:pt>
                <c:pt idx="10223">
                  <c:v>162.4</c:v>
                </c:pt>
                <c:pt idx="10224">
                  <c:v>161.9</c:v>
                </c:pt>
                <c:pt idx="10225">
                  <c:v>161.6</c:v>
                </c:pt>
                <c:pt idx="10226">
                  <c:v>161.1</c:v>
                </c:pt>
                <c:pt idx="10227">
                  <c:v>160.69999999999999</c:v>
                </c:pt>
                <c:pt idx="10228">
                  <c:v>160.30000000000001</c:v>
                </c:pt>
                <c:pt idx="10229">
                  <c:v>159.9</c:v>
                </c:pt>
                <c:pt idx="10230">
                  <c:v>159.5</c:v>
                </c:pt>
                <c:pt idx="10231">
                  <c:v>159.1</c:v>
                </c:pt>
                <c:pt idx="10232">
                  <c:v>158.69999999999999</c:v>
                </c:pt>
                <c:pt idx="10233">
                  <c:v>158.30000000000001</c:v>
                </c:pt>
                <c:pt idx="10234">
                  <c:v>157.9</c:v>
                </c:pt>
                <c:pt idx="10235">
                  <c:v>157.5</c:v>
                </c:pt>
                <c:pt idx="10236">
                  <c:v>157.19999999999999</c:v>
                </c:pt>
                <c:pt idx="10237">
                  <c:v>156.69999999999999</c:v>
                </c:pt>
                <c:pt idx="10238">
                  <c:v>156.30000000000001</c:v>
                </c:pt>
                <c:pt idx="10239">
                  <c:v>155.9</c:v>
                </c:pt>
                <c:pt idx="10240">
                  <c:v>155.6</c:v>
                </c:pt>
                <c:pt idx="10241">
                  <c:v>155.19999999999999</c:v>
                </c:pt>
                <c:pt idx="10242">
                  <c:v>154.80000000000001</c:v>
                </c:pt>
                <c:pt idx="10243">
                  <c:v>154.4</c:v>
                </c:pt>
                <c:pt idx="10244">
                  <c:v>154</c:v>
                </c:pt>
                <c:pt idx="10245">
                  <c:v>153.6</c:v>
                </c:pt>
                <c:pt idx="10246">
                  <c:v>153.19999999999999</c:v>
                </c:pt>
                <c:pt idx="10247">
                  <c:v>152.80000000000001</c:v>
                </c:pt>
                <c:pt idx="10248">
                  <c:v>152.5</c:v>
                </c:pt>
                <c:pt idx="10249">
                  <c:v>152.1</c:v>
                </c:pt>
                <c:pt idx="10250">
                  <c:v>151.69999999999999</c:v>
                </c:pt>
                <c:pt idx="10251">
                  <c:v>151.30000000000001</c:v>
                </c:pt>
                <c:pt idx="10252">
                  <c:v>150.9</c:v>
                </c:pt>
                <c:pt idx="10253">
                  <c:v>150.5</c:v>
                </c:pt>
                <c:pt idx="10254">
                  <c:v>150.19999999999999</c:v>
                </c:pt>
                <c:pt idx="10255">
                  <c:v>149.69999999999999</c:v>
                </c:pt>
                <c:pt idx="10256">
                  <c:v>149.4</c:v>
                </c:pt>
                <c:pt idx="10257">
                  <c:v>149</c:v>
                </c:pt>
                <c:pt idx="10258">
                  <c:v>148.69999999999999</c:v>
                </c:pt>
                <c:pt idx="10259">
                  <c:v>148.30000000000001</c:v>
                </c:pt>
                <c:pt idx="10260">
                  <c:v>147.9</c:v>
                </c:pt>
                <c:pt idx="10261">
                  <c:v>147.6</c:v>
                </c:pt>
                <c:pt idx="10262">
                  <c:v>147.19999999999999</c:v>
                </c:pt>
                <c:pt idx="10263">
                  <c:v>146.80000000000001</c:v>
                </c:pt>
                <c:pt idx="10264">
                  <c:v>146.5</c:v>
                </c:pt>
                <c:pt idx="10265">
                  <c:v>146.1</c:v>
                </c:pt>
                <c:pt idx="10266">
                  <c:v>145.80000000000001</c:v>
                </c:pt>
                <c:pt idx="10267">
                  <c:v>145.4</c:v>
                </c:pt>
                <c:pt idx="10268">
                  <c:v>145.1</c:v>
                </c:pt>
                <c:pt idx="10269">
                  <c:v>144.6</c:v>
                </c:pt>
                <c:pt idx="10270">
                  <c:v>144.30000000000001</c:v>
                </c:pt>
                <c:pt idx="10271">
                  <c:v>143.9</c:v>
                </c:pt>
                <c:pt idx="10272">
                  <c:v>143.6</c:v>
                </c:pt>
                <c:pt idx="10273">
                  <c:v>143.30000000000001</c:v>
                </c:pt>
                <c:pt idx="10274">
                  <c:v>142.9</c:v>
                </c:pt>
                <c:pt idx="10275">
                  <c:v>142.5</c:v>
                </c:pt>
                <c:pt idx="10276">
                  <c:v>142.19999999999999</c:v>
                </c:pt>
                <c:pt idx="10277">
                  <c:v>141.80000000000001</c:v>
                </c:pt>
                <c:pt idx="10278">
                  <c:v>141.5</c:v>
                </c:pt>
                <c:pt idx="10279">
                  <c:v>141.19999999999999</c:v>
                </c:pt>
                <c:pt idx="10280">
                  <c:v>140.80000000000001</c:v>
                </c:pt>
                <c:pt idx="10281">
                  <c:v>140.5</c:v>
                </c:pt>
                <c:pt idx="10282">
                  <c:v>140.19999999999999</c:v>
                </c:pt>
                <c:pt idx="10283">
                  <c:v>139.80000000000001</c:v>
                </c:pt>
                <c:pt idx="10284">
                  <c:v>139.5</c:v>
                </c:pt>
                <c:pt idx="10285">
                  <c:v>139.1</c:v>
                </c:pt>
                <c:pt idx="10286">
                  <c:v>138.80000000000001</c:v>
                </c:pt>
                <c:pt idx="10287">
                  <c:v>138.4</c:v>
                </c:pt>
                <c:pt idx="10288">
                  <c:v>138.1</c:v>
                </c:pt>
                <c:pt idx="10289">
                  <c:v>137.69999999999999</c:v>
                </c:pt>
                <c:pt idx="10290">
                  <c:v>137.4</c:v>
                </c:pt>
                <c:pt idx="10291">
                  <c:v>137</c:v>
                </c:pt>
                <c:pt idx="10292">
                  <c:v>136.69999999999999</c:v>
                </c:pt>
                <c:pt idx="10293">
                  <c:v>136.4</c:v>
                </c:pt>
                <c:pt idx="10294">
                  <c:v>136</c:v>
                </c:pt>
                <c:pt idx="10295">
                  <c:v>135.6</c:v>
                </c:pt>
                <c:pt idx="10296">
                  <c:v>135.30000000000001</c:v>
                </c:pt>
                <c:pt idx="10297">
                  <c:v>135</c:v>
                </c:pt>
                <c:pt idx="10298">
                  <c:v>134.69999999999999</c:v>
                </c:pt>
                <c:pt idx="10299">
                  <c:v>134.30000000000001</c:v>
                </c:pt>
                <c:pt idx="10300">
                  <c:v>134</c:v>
                </c:pt>
                <c:pt idx="10301">
                  <c:v>133.69999999999999</c:v>
                </c:pt>
                <c:pt idx="10302">
                  <c:v>133.30000000000001</c:v>
                </c:pt>
                <c:pt idx="10303">
                  <c:v>133</c:v>
                </c:pt>
                <c:pt idx="10304">
                  <c:v>132.69999999999999</c:v>
                </c:pt>
                <c:pt idx="10305">
                  <c:v>132.4</c:v>
                </c:pt>
                <c:pt idx="10306">
                  <c:v>132.1</c:v>
                </c:pt>
                <c:pt idx="10307">
                  <c:v>131.69999999999999</c:v>
                </c:pt>
                <c:pt idx="10308">
                  <c:v>131.4</c:v>
                </c:pt>
                <c:pt idx="10309">
                  <c:v>131.1</c:v>
                </c:pt>
                <c:pt idx="10310">
                  <c:v>130.80000000000001</c:v>
                </c:pt>
                <c:pt idx="10311">
                  <c:v>130.5</c:v>
                </c:pt>
                <c:pt idx="10312">
                  <c:v>130.19999999999999</c:v>
                </c:pt>
                <c:pt idx="10313">
                  <c:v>129.80000000000001</c:v>
                </c:pt>
                <c:pt idx="10314">
                  <c:v>129.6</c:v>
                </c:pt>
                <c:pt idx="10315">
                  <c:v>129.19999999999999</c:v>
                </c:pt>
                <c:pt idx="10316">
                  <c:v>128.9</c:v>
                </c:pt>
                <c:pt idx="10317">
                  <c:v>128.6</c:v>
                </c:pt>
                <c:pt idx="10318">
                  <c:v>128.30000000000001</c:v>
                </c:pt>
                <c:pt idx="10319">
                  <c:v>128</c:v>
                </c:pt>
                <c:pt idx="10320">
                  <c:v>127.7</c:v>
                </c:pt>
                <c:pt idx="10321">
                  <c:v>127.4</c:v>
                </c:pt>
                <c:pt idx="10322">
                  <c:v>127.1</c:v>
                </c:pt>
                <c:pt idx="10323">
                  <c:v>126.7</c:v>
                </c:pt>
                <c:pt idx="10324">
                  <c:v>126.4</c:v>
                </c:pt>
                <c:pt idx="10325">
                  <c:v>126.1</c:v>
                </c:pt>
                <c:pt idx="10326">
                  <c:v>125.8</c:v>
                </c:pt>
                <c:pt idx="10327">
                  <c:v>125.5</c:v>
                </c:pt>
                <c:pt idx="10328">
                  <c:v>125.2</c:v>
                </c:pt>
                <c:pt idx="10329">
                  <c:v>124.9</c:v>
                </c:pt>
                <c:pt idx="10330">
                  <c:v>124.6</c:v>
                </c:pt>
                <c:pt idx="10331">
                  <c:v>124.3</c:v>
                </c:pt>
                <c:pt idx="10332">
                  <c:v>124</c:v>
                </c:pt>
                <c:pt idx="10333">
                  <c:v>123.7</c:v>
                </c:pt>
                <c:pt idx="10334">
                  <c:v>123.4</c:v>
                </c:pt>
                <c:pt idx="10335">
                  <c:v>123.1</c:v>
                </c:pt>
                <c:pt idx="10336">
                  <c:v>122.8</c:v>
                </c:pt>
                <c:pt idx="10337">
                  <c:v>122.5</c:v>
                </c:pt>
                <c:pt idx="10338">
                  <c:v>122.2</c:v>
                </c:pt>
                <c:pt idx="10339">
                  <c:v>121.9</c:v>
                </c:pt>
                <c:pt idx="10340">
                  <c:v>121.6</c:v>
                </c:pt>
                <c:pt idx="10341">
                  <c:v>121.4</c:v>
                </c:pt>
                <c:pt idx="10342">
                  <c:v>121</c:v>
                </c:pt>
                <c:pt idx="10343">
                  <c:v>120.8</c:v>
                </c:pt>
                <c:pt idx="10344">
                  <c:v>120.5</c:v>
                </c:pt>
                <c:pt idx="10345">
                  <c:v>120.2</c:v>
                </c:pt>
                <c:pt idx="10346">
                  <c:v>119.9</c:v>
                </c:pt>
                <c:pt idx="10347">
                  <c:v>119.6</c:v>
                </c:pt>
                <c:pt idx="10348">
                  <c:v>119.3</c:v>
                </c:pt>
                <c:pt idx="10349">
                  <c:v>119.1</c:v>
                </c:pt>
                <c:pt idx="10350">
                  <c:v>118.7</c:v>
                </c:pt>
                <c:pt idx="10351">
                  <c:v>118.5</c:v>
                </c:pt>
                <c:pt idx="10352">
                  <c:v>118.2</c:v>
                </c:pt>
                <c:pt idx="10353">
                  <c:v>117.9</c:v>
                </c:pt>
                <c:pt idx="10354">
                  <c:v>117.6</c:v>
                </c:pt>
                <c:pt idx="10355">
                  <c:v>117.4</c:v>
                </c:pt>
                <c:pt idx="10356">
                  <c:v>117.1</c:v>
                </c:pt>
                <c:pt idx="10357">
                  <c:v>116.9</c:v>
                </c:pt>
                <c:pt idx="10358">
                  <c:v>116.6</c:v>
                </c:pt>
                <c:pt idx="10359">
                  <c:v>116.3</c:v>
                </c:pt>
                <c:pt idx="10360">
                  <c:v>116</c:v>
                </c:pt>
                <c:pt idx="10361">
                  <c:v>115.8</c:v>
                </c:pt>
                <c:pt idx="10362">
                  <c:v>115.5</c:v>
                </c:pt>
                <c:pt idx="10363">
                  <c:v>115.2</c:v>
                </c:pt>
                <c:pt idx="10364">
                  <c:v>114.9</c:v>
                </c:pt>
                <c:pt idx="10365">
                  <c:v>114.7</c:v>
                </c:pt>
                <c:pt idx="10366">
                  <c:v>114.4</c:v>
                </c:pt>
                <c:pt idx="10367">
                  <c:v>114.1</c:v>
                </c:pt>
                <c:pt idx="10368">
                  <c:v>113.8</c:v>
                </c:pt>
                <c:pt idx="10369">
                  <c:v>113.6</c:v>
                </c:pt>
                <c:pt idx="10370">
                  <c:v>113.3</c:v>
                </c:pt>
                <c:pt idx="10371">
                  <c:v>113</c:v>
                </c:pt>
                <c:pt idx="10372">
                  <c:v>112.8</c:v>
                </c:pt>
                <c:pt idx="10373">
                  <c:v>112.5</c:v>
                </c:pt>
                <c:pt idx="10374">
                  <c:v>112.3</c:v>
                </c:pt>
                <c:pt idx="10375">
                  <c:v>112</c:v>
                </c:pt>
                <c:pt idx="10376">
                  <c:v>111.7</c:v>
                </c:pt>
                <c:pt idx="10377">
                  <c:v>111.5</c:v>
                </c:pt>
                <c:pt idx="10378">
                  <c:v>111.2</c:v>
                </c:pt>
                <c:pt idx="10379">
                  <c:v>110.9</c:v>
                </c:pt>
                <c:pt idx="10380">
                  <c:v>110.7</c:v>
                </c:pt>
                <c:pt idx="10381">
                  <c:v>110.4</c:v>
                </c:pt>
                <c:pt idx="10382">
                  <c:v>110.1</c:v>
                </c:pt>
                <c:pt idx="10383">
                  <c:v>109.9</c:v>
                </c:pt>
                <c:pt idx="10384">
                  <c:v>109.7</c:v>
                </c:pt>
                <c:pt idx="10385">
                  <c:v>109.4</c:v>
                </c:pt>
                <c:pt idx="10386">
                  <c:v>109.2</c:v>
                </c:pt>
                <c:pt idx="10387">
                  <c:v>108.9</c:v>
                </c:pt>
                <c:pt idx="10388">
                  <c:v>108.7</c:v>
                </c:pt>
                <c:pt idx="10389">
                  <c:v>108.4</c:v>
                </c:pt>
                <c:pt idx="10390">
                  <c:v>108.2</c:v>
                </c:pt>
                <c:pt idx="10391">
                  <c:v>107.9</c:v>
                </c:pt>
                <c:pt idx="10392">
                  <c:v>107.7</c:v>
                </c:pt>
                <c:pt idx="10393">
                  <c:v>107.4</c:v>
                </c:pt>
                <c:pt idx="10394">
                  <c:v>107.2</c:v>
                </c:pt>
                <c:pt idx="10395">
                  <c:v>106.9</c:v>
                </c:pt>
                <c:pt idx="10396">
                  <c:v>106.7</c:v>
                </c:pt>
                <c:pt idx="10397">
                  <c:v>106.4</c:v>
                </c:pt>
                <c:pt idx="10398">
                  <c:v>106.2</c:v>
                </c:pt>
                <c:pt idx="10399">
                  <c:v>106</c:v>
                </c:pt>
                <c:pt idx="10400">
                  <c:v>105.7</c:v>
                </c:pt>
                <c:pt idx="10401">
                  <c:v>105.5</c:v>
                </c:pt>
                <c:pt idx="10402">
                  <c:v>105.2</c:v>
                </c:pt>
                <c:pt idx="10403">
                  <c:v>105</c:v>
                </c:pt>
                <c:pt idx="10404">
                  <c:v>104.8</c:v>
                </c:pt>
                <c:pt idx="10405">
                  <c:v>104.6</c:v>
                </c:pt>
                <c:pt idx="10406">
                  <c:v>104.3</c:v>
                </c:pt>
                <c:pt idx="10407">
                  <c:v>104.1</c:v>
                </c:pt>
                <c:pt idx="10408">
                  <c:v>103.8</c:v>
                </c:pt>
                <c:pt idx="10409">
                  <c:v>103.6</c:v>
                </c:pt>
                <c:pt idx="10410">
                  <c:v>103.4</c:v>
                </c:pt>
                <c:pt idx="10411">
                  <c:v>103.1</c:v>
                </c:pt>
                <c:pt idx="10412">
                  <c:v>102.9</c:v>
                </c:pt>
                <c:pt idx="10413">
                  <c:v>102.6</c:v>
                </c:pt>
                <c:pt idx="10414">
                  <c:v>102.4</c:v>
                </c:pt>
                <c:pt idx="10415">
                  <c:v>102.2</c:v>
                </c:pt>
                <c:pt idx="10416">
                  <c:v>101.9</c:v>
                </c:pt>
                <c:pt idx="10417">
                  <c:v>101.7</c:v>
                </c:pt>
                <c:pt idx="10418">
                  <c:v>101.5</c:v>
                </c:pt>
                <c:pt idx="10419">
                  <c:v>101.2</c:v>
                </c:pt>
                <c:pt idx="10420">
                  <c:v>101</c:v>
                </c:pt>
                <c:pt idx="10421">
                  <c:v>100.7</c:v>
                </c:pt>
                <c:pt idx="10422">
                  <c:v>100.5</c:v>
                </c:pt>
                <c:pt idx="10423">
                  <c:v>100.3</c:v>
                </c:pt>
                <c:pt idx="10424">
                  <c:v>100.1</c:v>
                </c:pt>
                <c:pt idx="10425">
                  <c:v>99.89</c:v>
                </c:pt>
                <c:pt idx="10426">
                  <c:v>99.69</c:v>
                </c:pt>
                <c:pt idx="10427">
                  <c:v>99.46</c:v>
                </c:pt>
                <c:pt idx="10428">
                  <c:v>99.23</c:v>
                </c:pt>
                <c:pt idx="10429">
                  <c:v>99.02</c:v>
                </c:pt>
                <c:pt idx="10430">
                  <c:v>98.79</c:v>
                </c:pt>
                <c:pt idx="10431">
                  <c:v>98.59</c:v>
                </c:pt>
                <c:pt idx="10432">
                  <c:v>98.39</c:v>
                </c:pt>
                <c:pt idx="10433">
                  <c:v>98.19</c:v>
                </c:pt>
                <c:pt idx="10434">
                  <c:v>97.96</c:v>
                </c:pt>
                <c:pt idx="10435">
                  <c:v>97.73</c:v>
                </c:pt>
                <c:pt idx="10436">
                  <c:v>97.49</c:v>
                </c:pt>
                <c:pt idx="10437">
                  <c:v>97.26</c:v>
                </c:pt>
                <c:pt idx="10438">
                  <c:v>97.07</c:v>
                </c:pt>
                <c:pt idx="10439">
                  <c:v>96.83</c:v>
                </c:pt>
                <c:pt idx="10440">
                  <c:v>96.63</c:v>
                </c:pt>
                <c:pt idx="10441">
                  <c:v>96.4</c:v>
                </c:pt>
                <c:pt idx="10442">
                  <c:v>96.17</c:v>
                </c:pt>
                <c:pt idx="10443">
                  <c:v>96</c:v>
                </c:pt>
                <c:pt idx="10444">
                  <c:v>95.74</c:v>
                </c:pt>
                <c:pt idx="10445">
                  <c:v>95.57</c:v>
                </c:pt>
                <c:pt idx="10446">
                  <c:v>95.33</c:v>
                </c:pt>
                <c:pt idx="10447">
                  <c:v>95.13</c:v>
                </c:pt>
                <c:pt idx="10448">
                  <c:v>94.93</c:v>
                </c:pt>
                <c:pt idx="10449">
                  <c:v>94.74</c:v>
                </c:pt>
                <c:pt idx="10450">
                  <c:v>94.52</c:v>
                </c:pt>
                <c:pt idx="10451">
                  <c:v>94.32</c:v>
                </c:pt>
                <c:pt idx="10452">
                  <c:v>94.11</c:v>
                </c:pt>
                <c:pt idx="10453">
                  <c:v>93.9</c:v>
                </c:pt>
                <c:pt idx="10454">
                  <c:v>93.73</c:v>
                </c:pt>
                <c:pt idx="10455">
                  <c:v>93.51</c:v>
                </c:pt>
                <c:pt idx="10456">
                  <c:v>93.35</c:v>
                </c:pt>
                <c:pt idx="10457">
                  <c:v>93.15</c:v>
                </c:pt>
                <c:pt idx="10458">
                  <c:v>92.92</c:v>
                </c:pt>
                <c:pt idx="10459">
                  <c:v>92.71</c:v>
                </c:pt>
                <c:pt idx="10460">
                  <c:v>92.53</c:v>
                </c:pt>
                <c:pt idx="10461">
                  <c:v>92.31</c:v>
                </c:pt>
                <c:pt idx="10462">
                  <c:v>92.14</c:v>
                </c:pt>
                <c:pt idx="10463">
                  <c:v>91.91</c:v>
                </c:pt>
                <c:pt idx="10464">
                  <c:v>91.71</c:v>
                </c:pt>
                <c:pt idx="10465">
                  <c:v>91.48</c:v>
                </c:pt>
                <c:pt idx="10466">
                  <c:v>91.3</c:v>
                </c:pt>
                <c:pt idx="10467">
                  <c:v>91.1</c:v>
                </c:pt>
                <c:pt idx="10468">
                  <c:v>90.92</c:v>
                </c:pt>
                <c:pt idx="10469">
                  <c:v>90.7</c:v>
                </c:pt>
                <c:pt idx="10470">
                  <c:v>90.5</c:v>
                </c:pt>
                <c:pt idx="10471">
                  <c:v>90.33</c:v>
                </c:pt>
                <c:pt idx="10472">
                  <c:v>90.09</c:v>
                </c:pt>
                <c:pt idx="10473">
                  <c:v>89.89</c:v>
                </c:pt>
                <c:pt idx="10474">
                  <c:v>89.74</c:v>
                </c:pt>
                <c:pt idx="10475">
                  <c:v>89.55</c:v>
                </c:pt>
                <c:pt idx="10476">
                  <c:v>89.34</c:v>
                </c:pt>
                <c:pt idx="10477">
                  <c:v>89.14</c:v>
                </c:pt>
                <c:pt idx="10478">
                  <c:v>88.97</c:v>
                </c:pt>
                <c:pt idx="10479">
                  <c:v>88.8</c:v>
                </c:pt>
                <c:pt idx="10480">
                  <c:v>88.61</c:v>
                </c:pt>
                <c:pt idx="10481">
                  <c:v>88.41</c:v>
                </c:pt>
                <c:pt idx="10482">
                  <c:v>88.2</c:v>
                </c:pt>
                <c:pt idx="10483">
                  <c:v>88.02</c:v>
                </c:pt>
                <c:pt idx="10484">
                  <c:v>87.84</c:v>
                </c:pt>
                <c:pt idx="10485">
                  <c:v>87.66</c:v>
                </c:pt>
                <c:pt idx="10486">
                  <c:v>87.44</c:v>
                </c:pt>
                <c:pt idx="10487">
                  <c:v>87.27</c:v>
                </c:pt>
                <c:pt idx="10488">
                  <c:v>87.08</c:v>
                </c:pt>
                <c:pt idx="10489">
                  <c:v>86.91</c:v>
                </c:pt>
                <c:pt idx="10490">
                  <c:v>86.71</c:v>
                </c:pt>
                <c:pt idx="10491">
                  <c:v>86.52</c:v>
                </c:pt>
                <c:pt idx="10492">
                  <c:v>86.34</c:v>
                </c:pt>
                <c:pt idx="10493">
                  <c:v>86.17</c:v>
                </c:pt>
                <c:pt idx="10494">
                  <c:v>85.96</c:v>
                </c:pt>
                <c:pt idx="10495">
                  <c:v>85.79</c:v>
                </c:pt>
                <c:pt idx="10496">
                  <c:v>85.58</c:v>
                </c:pt>
                <c:pt idx="10497">
                  <c:v>85.45</c:v>
                </c:pt>
                <c:pt idx="10498">
                  <c:v>85.24</c:v>
                </c:pt>
                <c:pt idx="10499">
                  <c:v>85.05</c:v>
                </c:pt>
                <c:pt idx="10500">
                  <c:v>84.9</c:v>
                </c:pt>
                <c:pt idx="10501">
                  <c:v>84.72</c:v>
                </c:pt>
                <c:pt idx="10502">
                  <c:v>84.54</c:v>
                </c:pt>
                <c:pt idx="10503">
                  <c:v>84.37</c:v>
                </c:pt>
                <c:pt idx="10504">
                  <c:v>84.18</c:v>
                </c:pt>
                <c:pt idx="10505">
                  <c:v>83.99</c:v>
                </c:pt>
                <c:pt idx="10506">
                  <c:v>83.85</c:v>
                </c:pt>
                <c:pt idx="10507">
                  <c:v>83.67</c:v>
                </c:pt>
                <c:pt idx="10508">
                  <c:v>83.49</c:v>
                </c:pt>
                <c:pt idx="10509">
                  <c:v>83.33</c:v>
                </c:pt>
                <c:pt idx="10510">
                  <c:v>83.17</c:v>
                </c:pt>
                <c:pt idx="10511">
                  <c:v>82.99</c:v>
                </c:pt>
                <c:pt idx="10512">
                  <c:v>82.79</c:v>
                </c:pt>
                <c:pt idx="10513">
                  <c:v>82.61</c:v>
                </c:pt>
                <c:pt idx="10514">
                  <c:v>82.46</c:v>
                </c:pt>
                <c:pt idx="10515">
                  <c:v>82.32</c:v>
                </c:pt>
                <c:pt idx="10516">
                  <c:v>82.12</c:v>
                </c:pt>
                <c:pt idx="10517">
                  <c:v>81.95</c:v>
                </c:pt>
                <c:pt idx="10518">
                  <c:v>81.819999999999993</c:v>
                </c:pt>
                <c:pt idx="10519">
                  <c:v>81.62</c:v>
                </c:pt>
                <c:pt idx="10520">
                  <c:v>81.430000000000007</c:v>
                </c:pt>
                <c:pt idx="10521">
                  <c:v>81.27</c:v>
                </c:pt>
                <c:pt idx="10522">
                  <c:v>81.099999999999994</c:v>
                </c:pt>
                <c:pt idx="10523">
                  <c:v>80.94</c:v>
                </c:pt>
                <c:pt idx="10524">
                  <c:v>80.760000000000005</c:v>
                </c:pt>
                <c:pt idx="10525">
                  <c:v>80.61</c:v>
                </c:pt>
                <c:pt idx="10526">
                  <c:v>80.45</c:v>
                </c:pt>
                <c:pt idx="10527">
                  <c:v>80.290000000000006</c:v>
                </c:pt>
                <c:pt idx="10528">
                  <c:v>80.11</c:v>
                </c:pt>
                <c:pt idx="10529">
                  <c:v>79.97</c:v>
                </c:pt>
                <c:pt idx="10530">
                  <c:v>79.81</c:v>
                </c:pt>
                <c:pt idx="10531">
                  <c:v>79.63</c:v>
                </c:pt>
                <c:pt idx="10532">
                  <c:v>79.48</c:v>
                </c:pt>
                <c:pt idx="10533">
                  <c:v>79.34</c:v>
                </c:pt>
                <c:pt idx="10534">
                  <c:v>79.19</c:v>
                </c:pt>
                <c:pt idx="10535">
                  <c:v>79.03</c:v>
                </c:pt>
                <c:pt idx="10536">
                  <c:v>78.83</c:v>
                </c:pt>
                <c:pt idx="10537">
                  <c:v>78.680000000000007</c:v>
                </c:pt>
                <c:pt idx="10538">
                  <c:v>78.510000000000005</c:v>
                </c:pt>
                <c:pt idx="10539">
                  <c:v>78.34</c:v>
                </c:pt>
                <c:pt idx="10540">
                  <c:v>78.22</c:v>
                </c:pt>
                <c:pt idx="10541">
                  <c:v>78.069999999999993</c:v>
                </c:pt>
                <c:pt idx="10542">
                  <c:v>77.86</c:v>
                </c:pt>
                <c:pt idx="10543">
                  <c:v>77.709999999999994</c:v>
                </c:pt>
                <c:pt idx="10544">
                  <c:v>77.58</c:v>
                </c:pt>
                <c:pt idx="10545">
                  <c:v>77.400000000000006</c:v>
                </c:pt>
                <c:pt idx="10546">
                  <c:v>77.260000000000005</c:v>
                </c:pt>
                <c:pt idx="10547">
                  <c:v>77.08</c:v>
                </c:pt>
                <c:pt idx="10548">
                  <c:v>76.959999999999994</c:v>
                </c:pt>
                <c:pt idx="10549">
                  <c:v>76.78</c:v>
                </c:pt>
                <c:pt idx="10550">
                  <c:v>76.650000000000006</c:v>
                </c:pt>
                <c:pt idx="10551">
                  <c:v>76.459999999999994</c:v>
                </c:pt>
                <c:pt idx="10552">
                  <c:v>76.33</c:v>
                </c:pt>
                <c:pt idx="10553">
                  <c:v>76.17</c:v>
                </c:pt>
                <c:pt idx="10554">
                  <c:v>76</c:v>
                </c:pt>
                <c:pt idx="10555">
                  <c:v>75.86</c:v>
                </c:pt>
                <c:pt idx="10556">
                  <c:v>75.73</c:v>
                </c:pt>
                <c:pt idx="10557">
                  <c:v>75.56</c:v>
                </c:pt>
                <c:pt idx="10558">
                  <c:v>75.430000000000007</c:v>
                </c:pt>
                <c:pt idx="10559">
                  <c:v>75.260000000000005</c:v>
                </c:pt>
                <c:pt idx="10560">
                  <c:v>75.11</c:v>
                </c:pt>
                <c:pt idx="10561">
                  <c:v>74.959999999999994</c:v>
                </c:pt>
                <c:pt idx="10562">
                  <c:v>74.819999999999993</c:v>
                </c:pt>
                <c:pt idx="10563">
                  <c:v>74.72</c:v>
                </c:pt>
                <c:pt idx="10564">
                  <c:v>74.55</c:v>
                </c:pt>
                <c:pt idx="10565">
                  <c:v>74.39</c:v>
                </c:pt>
                <c:pt idx="10566">
                  <c:v>74.25</c:v>
                </c:pt>
                <c:pt idx="10567">
                  <c:v>74.069999999999993</c:v>
                </c:pt>
                <c:pt idx="10568">
                  <c:v>73.94</c:v>
                </c:pt>
                <c:pt idx="10569">
                  <c:v>73.819999999999993</c:v>
                </c:pt>
                <c:pt idx="10570">
                  <c:v>73.66</c:v>
                </c:pt>
                <c:pt idx="10571">
                  <c:v>73.52</c:v>
                </c:pt>
                <c:pt idx="10572">
                  <c:v>73.39</c:v>
                </c:pt>
                <c:pt idx="10573">
                  <c:v>73.239999999999995</c:v>
                </c:pt>
                <c:pt idx="10574">
                  <c:v>73.069999999999993</c:v>
                </c:pt>
                <c:pt idx="10575">
                  <c:v>72.959999999999994</c:v>
                </c:pt>
                <c:pt idx="10576">
                  <c:v>72.8</c:v>
                </c:pt>
                <c:pt idx="10577">
                  <c:v>72.69</c:v>
                </c:pt>
                <c:pt idx="10578">
                  <c:v>72.5</c:v>
                </c:pt>
                <c:pt idx="10579">
                  <c:v>72.37</c:v>
                </c:pt>
                <c:pt idx="10580">
                  <c:v>72.23</c:v>
                </c:pt>
                <c:pt idx="10581">
                  <c:v>72.13</c:v>
                </c:pt>
                <c:pt idx="10582">
                  <c:v>71.97</c:v>
                </c:pt>
                <c:pt idx="10583">
                  <c:v>71.83</c:v>
                </c:pt>
                <c:pt idx="10584">
                  <c:v>71.69</c:v>
                </c:pt>
                <c:pt idx="10585">
                  <c:v>71.58</c:v>
                </c:pt>
                <c:pt idx="10586">
                  <c:v>71.430000000000007</c:v>
                </c:pt>
                <c:pt idx="10587">
                  <c:v>71.290000000000006</c:v>
                </c:pt>
                <c:pt idx="10588">
                  <c:v>71.13</c:v>
                </c:pt>
                <c:pt idx="10589">
                  <c:v>71</c:v>
                </c:pt>
                <c:pt idx="10590">
                  <c:v>70.86</c:v>
                </c:pt>
                <c:pt idx="10591">
                  <c:v>70.73</c:v>
                </c:pt>
                <c:pt idx="10592">
                  <c:v>70.61</c:v>
                </c:pt>
                <c:pt idx="10593">
                  <c:v>70.489999999999995</c:v>
                </c:pt>
                <c:pt idx="10594">
                  <c:v>70.39</c:v>
                </c:pt>
                <c:pt idx="10595">
                  <c:v>70.2</c:v>
                </c:pt>
                <c:pt idx="10596">
                  <c:v>70.099999999999994</c:v>
                </c:pt>
                <c:pt idx="10597">
                  <c:v>69.92</c:v>
                </c:pt>
                <c:pt idx="10598">
                  <c:v>69.8</c:v>
                </c:pt>
                <c:pt idx="10599">
                  <c:v>69.7</c:v>
                </c:pt>
                <c:pt idx="10600">
                  <c:v>69.53</c:v>
                </c:pt>
                <c:pt idx="10601">
                  <c:v>69.38</c:v>
                </c:pt>
                <c:pt idx="10602">
                  <c:v>69.260000000000005</c:v>
                </c:pt>
                <c:pt idx="10603">
                  <c:v>69.099999999999994</c:v>
                </c:pt>
                <c:pt idx="10604">
                  <c:v>68.959999999999994</c:v>
                </c:pt>
                <c:pt idx="10605">
                  <c:v>68.86</c:v>
                </c:pt>
                <c:pt idx="10606">
                  <c:v>68.72</c:v>
                </c:pt>
                <c:pt idx="10607">
                  <c:v>68.599999999999994</c:v>
                </c:pt>
                <c:pt idx="10608">
                  <c:v>68.45</c:v>
                </c:pt>
                <c:pt idx="10609">
                  <c:v>68.319999999999993</c:v>
                </c:pt>
                <c:pt idx="10610">
                  <c:v>68.22</c:v>
                </c:pt>
                <c:pt idx="10611">
                  <c:v>68.08</c:v>
                </c:pt>
                <c:pt idx="10612">
                  <c:v>67.97</c:v>
                </c:pt>
                <c:pt idx="10613">
                  <c:v>67.849999999999994</c:v>
                </c:pt>
                <c:pt idx="10614">
                  <c:v>67.69</c:v>
                </c:pt>
                <c:pt idx="10615">
                  <c:v>67.59</c:v>
                </c:pt>
                <c:pt idx="10616">
                  <c:v>67.45</c:v>
                </c:pt>
                <c:pt idx="10617">
                  <c:v>67.349999999999994</c:v>
                </c:pt>
                <c:pt idx="10618">
                  <c:v>67.23</c:v>
                </c:pt>
                <c:pt idx="10619">
                  <c:v>67.12</c:v>
                </c:pt>
                <c:pt idx="10620">
                  <c:v>66.959999999999994</c:v>
                </c:pt>
                <c:pt idx="10621">
                  <c:v>66.84</c:v>
                </c:pt>
                <c:pt idx="10622">
                  <c:v>66.709999999999994</c:v>
                </c:pt>
                <c:pt idx="10623">
                  <c:v>66.58</c:v>
                </c:pt>
                <c:pt idx="10624">
                  <c:v>66.459999999999994</c:v>
                </c:pt>
                <c:pt idx="10625">
                  <c:v>66.34</c:v>
                </c:pt>
                <c:pt idx="10626">
                  <c:v>66.209999999999994</c:v>
                </c:pt>
                <c:pt idx="10627">
                  <c:v>66.08</c:v>
                </c:pt>
                <c:pt idx="10628">
                  <c:v>65.98</c:v>
                </c:pt>
                <c:pt idx="10629">
                  <c:v>65.849999999999994</c:v>
                </c:pt>
                <c:pt idx="10630">
                  <c:v>65.72</c:v>
                </c:pt>
                <c:pt idx="10631">
                  <c:v>65.61</c:v>
                </c:pt>
                <c:pt idx="10632">
                  <c:v>65.510000000000005</c:v>
                </c:pt>
                <c:pt idx="10633">
                  <c:v>65.34</c:v>
                </c:pt>
                <c:pt idx="10634">
                  <c:v>65.27</c:v>
                </c:pt>
                <c:pt idx="10635">
                  <c:v>65.12</c:v>
                </c:pt>
                <c:pt idx="10636">
                  <c:v>64.989999999999995</c:v>
                </c:pt>
                <c:pt idx="10637">
                  <c:v>64.900000000000006</c:v>
                </c:pt>
                <c:pt idx="10638">
                  <c:v>64.760000000000005</c:v>
                </c:pt>
                <c:pt idx="10639">
                  <c:v>64.680000000000007</c:v>
                </c:pt>
                <c:pt idx="10640">
                  <c:v>64.55</c:v>
                </c:pt>
                <c:pt idx="10641">
                  <c:v>64.41</c:v>
                </c:pt>
                <c:pt idx="10642">
                  <c:v>64.28</c:v>
                </c:pt>
                <c:pt idx="10643">
                  <c:v>64.19</c:v>
                </c:pt>
                <c:pt idx="10644">
                  <c:v>64.11</c:v>
                </c:pt>
                <c:pt idx="10645">
                  <c:v>63.99</c:v>
                </c:pt>
                <c:pt idx="10646">
                  <c:v>63.86</c:v>
                </c:pt>
                <c:pt idx="10647">
                  <c:v>63.75</c:v>
                </c:pt>
                <c:pt idx="10648">
                  <c:v>63.65</c:v>
                </c:pt>
                <c:pt idx="10649">
                  <c:v>63.48</c:v>
                </c:pt>
                <c:pt idx="10650">
                  <c:v>63.37</c:v>
                </c:pt>
                <c:pt idx="10651">
                  <c:v>63.25</c:v>
                </c:pt>
                <c:pt idx="10652">
                  <c:v>63.12</c:v>
                </c:pt>
                <c:pt idx="10653">
                  <c:v>63.06</c:v>
                </c:pt>
                <c:pt idx="10654">
                  <c:v>62.92</c:v>
                </c:pt>
                <c:pt idx="10655">
                  <c:v>62.8</c:v>
                </c:pt>
                <c:pt idx="10656">
                  <c:v>62.66</c:v>
                </c:pt>
                <c:pt idx="10657">
                  <c:v>62.59</c:v>
                </c:pt>
                <c:pt idx="10658">
                  <c:v>62.49</c:v>
                </c:pt>
                <c:pt idx="10659">
                  <c:v>62.36</c:v>
                </c:pt>
                <c:pt idx="10660">
                  <c:v>62.25</c:v>
                </c:pt>
                <c:pt idx="10661">
                  <c:v>62.18</c:v>
                </c:pt>
                <c:pt idx="10662">
                  <c:v>62.01</c:v>
                </c:pt>
                <c:pt idx="10663">
                  <c:v>61.92</c:v>
                </c:pt>
                <c:pt idx="10664">
                  <c:v>61.83</c:v>
                </c:pt>
                <c:pt idx="10665">
                  <c:v>61.72</c:v>
                </c:pt>
                <c:pt idx="10666">
                  <c:v>61.62</c:v>
                </c:pt>
                <c:pt idx="10667">
                  <c:v>61.5</c:v>
                </c:pt>
                <c:pt idx="10668">
                  <c:v>61.36</c:v>
                </c:pt>
                <c:pt idx="10669">
                  <c:v>61.3</c:v>
                </c:pt>
                <c:pt idx="10670">
                  <c:v>61.15</c:v>
                </c:pt>
                <c:pt idx="10671">
                  <c:v>61.02</c:v>
                </c:pt>
                <c:pt idx="10672">
                  <c:v>60.95</c:v>
                </c:pt>
                <c:pt idx="10673">
                  <c:v>60.84</c:v>
                </c:pt>
                <c:pt idx="10674">
                  <c:v>60.72</c:v>
                </c:pt>
                <c:pt idx="10675">
                  <c:v>60.64</c:v>
                </c:pt>
                <c:pt idx="10676">
                  <c:v>60.51</c:v>
                </c:pt>
                <c:pt idx="10677">
                  <c:v>60.4</c:v>
                </c:pt>
                <c:pt idx="10678">
                  <c:v>60.29</c:v>
                </c:pt>
                <c:pt idx="10679">
                  <c:v>60.19</c:v>
                </c:pt>
                <c:pt idx="10680">
                  <c:v>60.1</c:v>
                </c:pt>
                <c:pt idx="10681">
                  <c:v>59.99</c:v>
                </c:pt>
                <c:pt idx="10682">
                  <c:v>59.88</c:v>
                </c:pt>
                <c:pt idx="10683">
                  <c:v>59.78</c:v>
                </c:pt>
                <c:pt idx="10684">
                  <c:v>59.69</c:v>
                </c:pt>
                <c:pt idx="10685">
                  <c:v>59.59</c:v>
                </c:pt>
                <c:pt idx="10686">
                  <c:v>59.45</c:v>
                </c:pt>
                <c:pt idx="10687">
                  <c:v>59.37</c:v>
                </c:pt>
                <c:pt idx="10688">
                  <c:v>59.26</c:v>
                </c:pt>
                <c:pt idx="10689">
                  <c:v>59.16</c:v>
                </c:pt>
                <c:pt idx="10690">
                  <c:v>59.05</c:v>
                </c:pt>
                <c:pt idx="10691">
                  <c:v>58.98</c:v>
                </c:pt>
                <c:pt idx="10692">
                  <c:v>58.87</c:v>
                </c:pt>
                <c:pt idx="10693">
                  <c:v>58.75</c:v>
                </c:pt>
                <c:pt idx="10694">
                  <c:v>58.68</c:v>
                </c:pt>
                <c:pt idx="10695">
                  <c:v>58.58</c:v>
                </c:pt>
                <c:pt idx="10696">
                  <c:v>58.49</c:v>
                </c:pt>
                <c:pt idx="10697">
                  <c:v>58.39</c:v>
                </c:pt>
                <c:pt idx="10698">
                  <c:v>58.27</c:v>
                </c:pt>
                <c:pt idx="10699">
                  <c:v>58.16</c:v>
                </c:pt>
                <c:pt idx="10700">
                  <c:v>58.07</c:v>
                </c:pt>
                <c:pt idx="10701">
                  <c:v>57.95</c:v>
                </c:pt>
                <c:pt idx="10702">
                  <c:v>57.85</c:v>
                </c:pt>
                <c:pt idx="10703">
                  <c:v>57.77</c:v>
                </c:pt>
                <c:pt idx="10704">
                  <c:v>57.66</c:v>
                </c:pt>
                <c:pt idx="10705">
                  <c:v>57.57</c:v>
                </c:pt>
                <c:pt idx="10706">
                  <c:v>57.48</c:v>
                </c:pt>
                <c:pt idx="10707">
                  <c:v>57.36</c:v>
                </c:pt>
                <c:pt idx="10708">
                  <c:v>57.28</c:v>
                </c:pt>
                <c:pt idx="10709">
                  <c:v>57.16</c:v>
                </c:pt>
                <c:pt idx="10710">
                  <c:v>57.09</c:v>
                </c:pt>
                <c:pt idx="10711">
                  <c:v>56.95</c:v>
                </c:pt>
                <c:pt idx="10712">
                  <c:v>56.9</c:v>
                </c:pt>
                <c:pt idx="10713">
                  <c:v>56.8</c:v>
                </c:pt>
                <c:pt idx="10714">
                  <c:v>56.71</c:v>
                </c:pt>
                <c:pt idx="10715">
                  <c:v>56.62</c:v>
                </c:pt>
                <c:pt idx="10716">
                  <c:v>56.51</c:v>
                </c:pt>
                <c:pt idx="10717">
                  <c:v>56.43</c:v>
                </c:pt>
                <c:pt idx="10718">
                  <c:v>56.35</c:v>
                </c:pt>
                <c:pt idx="10719">
                  <c:v>56.24</c:v>
                </c:pt>
                <c:pt idx="10720">
                  <c:v>56.11</c:v>
                </c:pt>
                <c:pt idx="10721">
                  <c:v>56.03</c:v>
                </c:pt>
                <c:pt idx="10722">
                  <c:v>55.92</c:v>
                </c:pt>
                <c:pt idx="10723">
                  <c:v>55.86</c:v>
                </c:pt>
                <c:pt idx="10724">
                  <c:v>55.76</c:v>
                </c:pt>
                <c:pt idx="10725">
                  <c:v>55.68</c:v>
                </c:pt>
                <c:pt idx="10726">
                  <c:v>55.59</c:v>
                </c:pt>
                <c:pt idx="10727">
                  <c:v>55.47</c:v>
                </c:pt>
                <c:pt idx="10728">
                  <c:v>55.38</c:v>
                </c:pt>
                <c:pt idx="10729">
                  <c:v>55.33</c:v>
                </c:pt>
                <c:pt idx="10730">
                  <c:v>55.21</c:v>
                </c:pt>
                <c:pt idx="10731">
                  <c:v>55.14</c:v>
                </c:pt>
                <c:pt idx="10732">
                  <c:v>55.03</c:v>
                </c:pt>
                <c:pt idx="10733">
                  <c:v>54.95</c:v>
                </c:pt>
                <c:pt idx="10734">
                  <c:v>54.88</c:v>
                </c:pt>
                <c:pt idx="10735">
                  <c:v>54.76</c:v>
                </c:pt>
                <c:pt idx="10736">
                  <c:v>54.66</c:v>
                </c:pt>
                <c:pt idx="10737">
                  <c:v>54.61</c:v>
                </c:pt>
                <c:pt idx="10738">
                  <c:v>54.5</c:v>
                </c:pt>
                <c:pt idx="10739">
                  <c:v>54.43</c:v>
                </c:pt>
                <c:pt idx="10740">
                  <c:v>54.32</c:v>
                </c:pt>
                <c:pt idx="10741">
                  <c:v>54.26</c:v>
                </c:pt>
                <c:pt idx="10742">
                  <c:v>54.16</c:v>
                </c:pt>
                <c:pt idx="10743">
                  <c:v>54.07</c:v>
                </c:pt>
                <c:pt idx="10744">
                  <c:v>54.02</c:v>
                </c:pt>
                <c:pt idx="10745">
                  <c:v>53.92</c:v>
                </c:pt>
                <c:pt idx="10746">
                  <c:v>53.82</c:v>
                </c:pt>
                <c:pt idx="10747">
                  <c:v>53.7</c:v>
                </c:pt>
                <c:pt idx="10748">
                  <c:v>53.67</c:v>
                </c:pt>
                <c:pt idx="10749">
                  <c:v>53.55</c:v>
                </c:pt>
                <c:pt idx="10750">
                  <c:v>53.46</c:v>
                </c:pt>
                <c:pt idx="10751">
                  <c:v>53.34</c:v>
                </c:pt>
                <c:pt idx="10752">
                  <c:v>53.28</c:v>
                </c:pt>
                <c:pt idx="10753">
                  <c:v>53.2</c:v>
                </c:pt>
                <c:pt idx="10754">
                  <c:v>53.07</c:v>
                </c:pt>
                <c:pt idx="10755">
                  <c:v>53.02</c:v>
                </c:pt>
                <c:pt idx="10756">
                  <c:v>52.95</c:v>
                </c:pt>
                <c:pt idx="10757">
                  <c:v>52.85</c:v>
                </c:pt>
                <c:pt idx="10758">
                  <c:v>52.75</c:v>
                </c:pt>
                <c:pt idx="10759">
                  <c:v>52.68</c:v>
                </c:pt>
                <c:pt idx="10760">
                  <c:v>52.6</c:v>
                </c:pt>
                <c:pt idx="10761">
                  <c:v>52.51</c:v>
                </c:pt>
                <c:pt idx="10762">
                  <c:v>52.42</c:v>
                </c:pt>
                <c:pt idx="10763">
                  <c:v>52.32</c:v>
                </c:pt>
                <c:pt idx="10764">
                  <c:v>52.31</c:v>
                </c:pt>
                <c:pt idx="10765">
                  <c:v>52.24</c:v>
                </c:pt>
                <c:pt idx="10766">
                  <c:v>52.1</c:v>
                </c:pt>
                <c:pt idx="10767">
                  <c:v>52.03</c:v>
                </c:pt>
                <c:pt idx="10768">
                  <c:v>51.94</c:v>
                </c:pt>
                <c:pt idx="10769">
                  <c:v>51.88</c:v>
                </c:pt>
                <c:pt idx="10770">
                  <c:v>51.79</c:v>
                </c:pt>
                <c:pt idx="10771">
                  <c:v>51.68</c:v>
                </c:pt>
                <c:pt idx="10772">
                  <c:v>51.63</c:v>
                </c:pt>
                <c:pt idx="10773">
                  <c:v>51.56</c:v>
                </c:pt>
                <c:pt idx="10774">
                  <c:v>51.49</c:v>
                </c:pt>
                <c:pt idx="10775">
                  <c:v>51.41</c:v>
                </c:pt>
                <c:pt idx="10776">
                  <c:v>51.32</c:v>
                </c:pt>
                <c:pt idx="10777">
                  <c:v>51.26</c:v>
                </c:pt>
                <c:pt idx="10778">
                  <c:v>51.14</c:v>
                </c:pt>
                <c:pt idx="10779">
                  <c:v>51.06</c:v>
                </c:pt>
                <c:pt idx="10780">
                  <c:v>51.01</c:v>
                </c:pt>
                <c:pt idx="10781">
                  <c:v>50.9</c:v>
                </c:pt>
                <c:pt idx="10782">
                  <c:v>50.82</c:v>
                </c:pt>
                <c:pt idx="10783">
                  <c:v>50.74</c:v>
                </c:pt>
                <c:pt idx="10784">
                  <c:v>50.68</c:v>
                </c:pt>
                <c:pt idx="10785">
                  <c:v>50.61</c:v>
                </c:pt>
                <c:pt idx="10786">
                  <c:v>50.51</c:v>
                </c:pt>
                <c:pt idx="10787">
                  <c:v>50.45</c:v>
                </c:pt>
                <c:pt idx="10788">
                  <c:v>50.36</c:v>
                </c:pt>
                <c:pt idx="10789">
                  <c:v>50.28</c:v>
                </c:pt>
                <c:pt idx="10790">
                  <c:v>50.24</c:v>
                </c:pt>
                <c:pt idx="10791">
                  <c:v>50.15</c:v>
                </c:pt>
                <c:pt idx="10792">
                  <c:v>50.11</c:v>
                </c:pt>
                <c:pt idx="10793">
                  <c:v>50.03</c:v>
                </c:pt>
                <c:pt idx="10794">
                  <c:v>49.94</c:v>
                </c:pt>
                <c:pt idx="10795">
                  <c:v>49.84</c:v>
                </c:pt>
                <c:pt idx="10796">
                  <c:v>49.83</c:v>
                </c:pt>
                <c:pt idx="10797">
                  <c:v>49.71</c:v>
                </c:pt>
                <c:pt idx="10798">
                  <c:v>49.65</c:v>
                </c:pt>
                <c:pt idx="10799">
                  <c:v>49.56</c:v>
                </c:pt>
                <c:pt idx="10800">
                  <c:v>49.51</c:v>
                </c:pt>
                <c:pt idx="10801">
                  <c:v>49.42</c:v>
                </c:pt>
                <c:pt idx="10802">
                  <c:v>49.32</c:v>
                </c:pt>
                <c:pt idx="10803">
                  <c:v>49.27</c:v>
                </c:pt>
                <c:pt idx="10804">
                  <c:v>49.15</c:v>
                </c:pt>
                <c:pt idx="10805">
                  <c:v>49.09</c:v>
                </c:pt>
                <c:pt idx="10806">
                  <c:v>49.01</c:v>
                </c:pt>
                <c:pt idx="10807">
                  <c:v>48.98</c:v>
                </c:pt>
                <c:pt idx="10808">
                  <c:v>48.85</c:v>
                </c:pt>
                <c:pt idx="10809">
                  <c:v>48.81</c:v>
                </c:pt>
                <c:pt idx="10810">
                  <c:v>48.72</c:v>
                </c:pt>
                <c:pt idx="10811">
                  <c:v>48.65</c:v>
                </c:pt>
                <c:pt idx="10812">
                  <c:v>48.55</c:v>
                </c:pt>
                <c:pt idx="10813">
                  <c:v>48.5</c:v>
                </c:pt>
                <c:pt idx="10814">
                  <c:v>48.42</c:v>
                </c:pt>
                <c:pt idx="10815">
                  <c:v>48.39</c:v>
                </c:pt>
                <c:pt idx="10816">
                  <c:v>48.33</c:v>
                </c:pt>
                <c:pt idx="10817">
                  <c:v>48.24</c:v>
                </c:pt>
                <c:pt idx="10818">
                  <c:v>48.18</c:v>
                </c:pt>
                <c:pt idx="10819">
                  <c:v>48.13</c:v>
                </c:pt>
                <c:pt idx="10820">
                  <c:v>48.01</c:v>
                </c:pt>
                <c:pt idx="10821">
                  <c:v>47.97</c:v>
                </c:pt>
                <c:pt idx="10822">
                  <c:v>47.86</c:v>
                </c:pt>
                <c:pt idx="10823">
                  <c:v>47.8</c:v>
                </c:pt>
                <c:pt idx="10824">
                  <c:v>47.76</c:v>
                </c:pt>
                <c:pt idx="10825">
                  <c:v>47.66</c:v>
                </c:pt>
                <c:pt idx="10826">
                  <c:v>47.6</c:v>
                </c:pt>
                <c:pt idx="10827">
                  <c:v>47.53</c:v>
                </c:pt>
                <c:pt idx="10828">
                  <c:v>47.46</c:v>
                </c:pt>
                <c:pt idx="10829">
                  <c:v>47.41</c:v>
                </c:pt>
                <c:pt idx="10830">
                  <c:v>47.31</c:v>
                </c:pt>
                <c:pt idx="10831">
                  <c:v>47.23</c:v>
                </c:pt>
                <c:pt idx="10832">
                  <c:v>47.18</c:v>
                </c:pt>
                <c:pt idx="10833">
                  <c:v>47.1</c:v>
                </c:pt>
                <c:pt idx="10834">
                  <c:v>47.03</c:v>
                </c:pt>
                <c:pt idx="10835">
                  <c:v>46.95</c:v>
                </c:pt>
                <c:pt idx="10836">
                  <c:v>46.88</c:v>
                </c:pt>
                <c:pt idx="10837">
                  <c:v>46.83</c:v>
                </c:pt>
                <c:pt idx="10838">
                  <c:v>46.76</c:v>
                </c:pt>
                <c:pt idx="10839">
                  <c:v>46.69</c:v>
                </c:pt>
                <c:pt idx="10840">
                  <c:v>46.65</c:v>
                </c:pt>
                <c:pt idx="10841">
                  <c:v>46.53</c:v>
                </c:pt>
                <c:pt idx="10842">
                  <c:v>46.52</c:v>
                </c:pt>
                <c:pt idx="10843">
                  <c:v>46.47</c:v>
                </c:pt>
                <c:pt idx="10844">
                  <c:v>46.39</c:v>
                </c:pt>
                <c:pt idx="10845">
                  <c:v>46.3</c:v>
                </c:pt>
                <c:pt idx="10846">
                  <c:v>46.25</c:v>
                </c:pt>
                <c:pt idx="10847">
                  <c:v>46.22</c:v>
                </c:pt>
                <c:pt idx="10848">
                  <c:v>46.12</c:v>
                </c:pt>
                <c:pt idx="10849">
                  <c:v>46.07</c:v>
                </c:pt>
                <c:pt idx="10850">
                  <c:v>45.99</c:v>
                </c:pt>
                <c:pt idx="10851">
                  <c:v>45.94</c:v>
                </c:pt>
                <c:pt idx="10852">
                  <c:v>45.86</c:v>
                </c:pt>
                <c:pt idx="10853">
                  <c:v>45.82</c:v>
                </c:pt>
                <c:pt idx="10854">
                  <c:v>45.71</c:v>
                </c:pt>
                <c:pt idx="10855">
                  <c:v>45.68</c:v>
                </c:pt>
                <c:pt idx="10856">
                  <c:v>45.6</c:v>
                </c:pt>
                <c:pt idx="10857">
                  <c:v>45.53</c:v>
                </c:pt>
                <c:pt idx="10858">
                  <c:v>45.47</c:v>
                </c:pt>
                <c:pt idx="10859">
                  <c:v>45.38</c:v>
                </c:pt>
                <c:pt idx="10860">
                  <c:v>45.33</c:v>
                </c:pt>
                <c:pt idx="10861">
                  <c:v>45.26</c:v>
                </c:pt>
                <c:pt idx="10862">
                  <c:v>45.18</c:v>
                </c:pt>
                <c:pt idx="10863">
                  <c:v>45.14</c:v>
                </c:pt>
                <c:pt idx="10864">
                  <c:v>45.09</c:v>
                </c:pt>
                <c:pt idx="10865">
                  <c:v>45</c:v>
                </c:pt>
                <c:pt idx="10866">
                  <c:v>44.95</c:v>
                </c:pt>
                <c:pt idx="10867">
                  <c:v>44.89</c:v>
                </c:pt>
                <c:pt idx="10868">
                  <c:v>44.86</c:v>
                </c:pt>
                <c:pt idx="10869">
                  <c:v>44.78</c:v>
                </c:pt>
                <c:pt idx="10870">
                  <c:v>44.69</c:v>
                </c:pt>
                <c:pt idx="10871">
                  <c:v>44.67</c:v>
                </c:pt>
                <c:pt idx="10872">
                  <c:v>44.61</c:v>
                </c:pt>
                <c:pt idx="10873">
                  <c:v>44.55</c:v>
                </c:pt>
                <c:pt idx="10874">
                  <c:v>44.51</c:v>
                </c:pt>
                <c:pt idx="10875">
                  <c:v>44.41</c:v>
                </c:pt>
                <c:pt idx="10876">
                  <c:v>44.36</c:v>
                </c:pt>
                <c:pt idx="10877">
                  <c:v>44.31</c:v>
                </c:pt>
                <c:pt idx="10878">
                  <c:v>44.25</c:v>
                </c:pt>
                <c:pt idx="10879">
                  <c:v>44.18</c:v>
                </c:pt>
                <c:pt idx="10880">
                  <c:v>44.13</c:v>
                </c:pt>
                <c:pt idx="10881">
                  <c:v>44.07</c:v>
                </c:pt>
                <c:pt idx="10882">
                  <c:v>43.96</c:v>
                </c:pt>
                <c:pt idx="10883">
                  <c:v>43.93</c:v>
                </c:pt>
                <c:pt idx="10884">
                  <c:v>43.87</c:v>
                </c:pt>
                <c:pt idx="10885">
                  <c:v>43.81</c:v>
                </c:pt>
                <c:pt idx="10886">
                  <c:v>43.72</c:v>
                </c:pt>
                <c:pt idx="10887">
                  <c:v>43.69</c:v>
                </c:pt>
                <c:pt idx="10888">
                  <c:v>43.62</c:v>
                </c:pt>
                <c:pt idx="10889">
                  <c:v>43.58</c:v>
                </c:pt>
                <c:pt idx="10890">
                  <c:v>43.51</c:v>
                </c:pt>
                <c:pt idx="10891">
                  <c:v>43.48</c:v>
                </c:pt>
                <c:pt idx="10892">
                  <c:v>43.42</c:v>
                </c:pt>
                <c:pt idx="10893">
                  <c:v>43.38</c:v>
                </c:pt>
                <c:pt idx="10894">
                  <c:v>43.29</c:v>
                </c:pt>
                <c:pt idx="10895">
                  <c:v>43.25</c:v>
                </c:pt>
                <c:pt idx="10896">
                  <c:v>43.2</c:v>
                </c:pt>
                <c:pt idx="10897">
                  <c:v>43.14</c:v>
                </c:pt>
                <c:pt idx="10898">
                  <c:v>43.09</c:v>
                </c:pt>
                <c:pt idx="10899">
                  <c:v>43.04</c:v>
                </c:pt>
                <c:pt idx="10900">
                  <c:v>42.95</c:v>
                </c:pt>
                <c:pt idx="10901">
                  <c:v>42.92</c:v>
                </c:pt>
                <c:pt idx="10902">
                  <c:v>42.85</c:v>
                </c:pt>
                <c:pt idx="10903">
                  <c:v>42.8</c:v>
                </c:pt>
                <c:pt idx="10904">
                  <c:v>42.77</c:v>
                </c:pt>
                <c:pt idx="10905">
                  <c:v>42.66</c:v>
                </c:pt>
                <c:pt idx="10906">
                  <c:v>42.59</c:v>
                </c:pt>
                <c:pt idx="10907">
                  <c:v>42.56</c:v>
                </c:pt>
                <c:pt idx="10908">
                  <c:v>42.5</c:v>
                </c:pt>
                <c:pt idx="10909">
                  <c:v>42.47</c:v>
                </c:pt>
                <c:pt idx="10910">
                  <c:v>42.41</c:v>
                </c:pt>
                <c:pt idx="10911">
                  <c:v>42.35</c:v>
                </c:pt>
                <c:pt idx="10912">
                  <c:v>42.28</c:v>
                </c:pt>
                <c:pt idx="10913">
                  <c:v>42.24</c:v>
                </c:pt>
                <c:pt idx="10914">
                  <c:v>42.17</c:v>
                </c:pt>
                <c:pt idx="10915">
                  <c:v>42.08</c:v>
                </c:pt>
                <c:pt idx="10916">
                  <c:v>42.06</c:v>
                </c:pt>
                <c:pt idx="10917">
                  <c:v>42.02</c:v>
                </c:pt>
                <c:pt idx="10918">
                  <c:v>41.94</c:v>
                </c:pt>
                <c:pt idx="10919">
                  <c:v>41.92</c:v>
                </c:pt>
                <c:pt idx="10920">
                  <c:v>41.87</c:v>
                </c:pt>
                <c:pt idx="10921">
                  <c:v>41.82</c:v>
                </c:pt>
                <c:pt idx="10922">
                  <c:v>41.75</c:v>
                </c:pt>
                <c:pt idx="10923">
                  <c:v>41.73</c:v>
                </c:pt>
                <c:pt idx="10924">
                  <c:v>41.66</c:v>
                </c:pt>
                <c:pt idx="10925">
                  <c:v>41.59</c:v>
                </c:pt>
                <c:pt idx="10926">
                  <c:v>41.55</c:v>
                </c:pt>
                <c:pt idx="10927">
                  <c:v>41.53</c:v>
                </c:pt>
                <c:pt idx="10928">
                  <c:v>41.46</c:v>
                </c:pt>
                <c:pt idx="10929">
                  <c:v>41.39</c:v>
                </c:pt>
                <c:pt idx="10930">
                  <c:v>41.37</c:v>
                </c:pt>
                <c:pt idx="10931">
                  <c:v>41.3</c:v>
                </c:pt>
                <c:pt idx="10932">
                  <c:v>41.26</c:v>
                </c:pt>
                <c:pt idx="10933">
                  <c:v>41.19</c:v>
                </c:pt>
                <c:pt idx="10934">
                  <c:v>41.13</c:v>
                </c:pt>
                <c:pt idx="10935">
                  <c:v>41.07</c:v>
                </c:pt>
                <c:pt idx="10936">
                  <c:v>41.05</c:v>
                </c:pt>
                <c:pt idx="10937">
                  <c:v>40.98</c:v>
                </c:pt>
                <c:pt idx="10938">
                  <c:v>40.93</c:v>
                </c:pt>
                <c:pt idx="10939">
                  <c:v>40.86</c:v>
                </c:pt>
                <c:pt idx="10940">
                  <c:v>40.82</c:v>
                </c:pt>
                <c:pt idx="10941">
                  <c:v>40.78</c:v>
                </c:pt>
                <c:pt idx="10942">
                  <c:v>40.69</c:v>
                </c:pt>
                <c:pt idx="10943">
                  <c:v>40.67</c:v>
                </c:pt>
                <c:pt idx="10944">
                  <c:v>40.58</c:v>
                </c:pt>
                <c:pt idx="10945">
                  <c:v>40.56</c:v>
                </c:pt>
                <c:pt idx="10946">
                  <c:v>40.53</c:v>
                </c:pt>
                <c:pt idx="10947">
                  <c:v>40.479999999999997</c:v>
                </c:pt>
                <c:pt idx="10948">
                  <c:v>40.450000000000003</c:v>
                </c:pt>
                <c:pt idx="10949">
                  <c:v>40.39</c:v>
                </c:pt>
                <c:pt idx="10950">
                  <c:v>40.31</c:v>
                </c:pt>
                <c:pt idx="10951">
                  <c:v>40.299999999999997</c:v>
                </c:pt>
                <c:pt idx="10952">
                  <c:v>40.24</c:v>
                </c:pt>
                <c:pt idx="10953">
                  <c:v>40.159999999999997</c:v>
                </c:pt>
                <c:pt idx="10954">
                  <c:v>40.119999999999997</c:v>
                </c:pt>
                <c:pt idx="10955">
                  <c:v>40.090000000000003</c:v>
                </c:pt>
                <c:pt idx="10956">
                  <c:v>40.049999999999997</c:v>
                </c:pt>
                <c:pt idx="10957">
                  <c:v>39.979999999999997</c:v>
                </c:pt>
                <c:pt idx="10958">
                  <c:v>39.96</c:v>
                </c:pt>
                <c:pt idx="10959">
                  <c:v>39.89</c:v>
                </c:pt>
                <c:pt idx="10960">
                  <c:v>39.880000000000003</c:v>
                </c:pt>
                <c:pt idx="10961">
                  <c:v>39.799999999999997</c:v>
                </c:pt>
                <c:pt idx="10962">
                  <c:v>39.75</c:v>
                </c:pt>
                <c:pt idx="10963">
                  <c:v>39.69</c:v>
                </c:pt>
                <c:pt idx="10964">
                  <c:v>39.65</c:v>
                </c:pt>
                <c:pt idx="10965">
                  <c:v>39.590000000000003</c:v>
                </c:pt>
                <c:pt idx="10966">
                  <c:v>39.549999999999997</c:v>
                </c:pt>
                <c:pt idx="10967">
                  <c:v>39.5</c:v>
                </c:pt>
                <c:pt idx="10968">
                  <c:v>39.44</c:v>
                </c:pt>
                <c:pt idx="10969">
                  <c:v>39.4</c:v>
                </c:pt>
                <c:pt idx="10970">
                  <c:v>39.33</c:v>
                </c:pt>
                <c:pt idx="10971">
                  <c:v>39.299999999999997</c:v>
                </c:pt>
                <c:pt idx="10972">
                  <c:v>39.25</c:v>
                </c:pt>
                <c:pt idx="10973">
                  <c:v>39.24</c:v>
                </c:pt>
                <c:pt idx="10974">
                  <c:v>39.21</c:v>
                </c:pt>
                <c:pt idx="10975">
                  <c:v>39.14</c:v>
                </c:pt>
                <c:pt idx="10976">
                  <c:v>39.07</c:v>
                </c:pt>
                <c:pt idx="10977">
                  <c:v>39.04</c:v>
                </c:pt>
                <c:pt idx="10978">
                  <c:v>39</c:v>
                </c:pt>
                <c:pt idx="10979">
                  <c:v>38.979999999999997</c:v>
                </c:pt>
                <c:pt idx="10980">
                  <c:v>38.9</c:v>
                </c:pt>
                <c:pt idx="10981">
                  <c:v>38.880000000000003</c:v>
                </c:pt>
                <c:pt idx="10982">
                  <c:v>38.86</c:v>
                </c:pt>
                <c:pt idx="10983">
                  <c:v>38.85</c:v>
                </c:pt>
                <c:pt idx="10984">
                  <c:v>38.799999999999997</c:v>
                </c:pt>
                <c:pt idx="10985">
                  <c:v>38.75</c:v>
                </c:pt>
                <c:pt idx="10986">
                  <c:v>38.67</c:v>
                </c:pt>
                <c:pt idx="10987">
                  <c:v>38.65</c:v>
                </c:pt>
                <c:pt idx="10988">
                  <c:v>38.58</c:v>
                </c:pt>
                <c:pt idx="10989">
                  <c:v>38.56</c:v>
                </c:pt>
                <c:pt idx="10990">
                  <c:v>38.47</c:v>
                </c:pt>
                <c:pt idx="10991">
                  <c:v>38.479999999999997</c:v>
                </c:pt>
                <c:pt idx="10992">
                  <c:v>38.4</c:v>
                </c:pt>
                <c:pt idx="10993">
                  <c:v>38.340000000000003</c:v>
                </c:pt>
                <c:pt idx="10994">
                  <c:v>38.31</c:v>
                </c:pt>
                <c:pt idx="10995">
                  <c:v>38.24</c:v>
                </c:pt>
                <c:pt idx="10996">
                  <c:v>38.21</c:v>
                </c:pt>
                <c:pt idx="10997">
                  <c:v>38.200000000000003</c:v>
                </c:pt>
                <c:pt idx="10998">
                  <c:v>38.130000000000003</c:v>
                </c:pt>
                <c:pt idx="10999">
                  <c:v>38.090000000000003</c:v>
                </c:pt>
                <c:pt idx="11000">
                  <c:v>38.049999999999997</c:v>
                </c:pt>
                <c:pt idx="11001">
                  <c:v>38</c:v>
                </c:pt>
                <c:pt idx="11002">
                  <c:v>37.950000000000003</c:v>
                </c:pt>
                <c:pt idx="11003">
                  <c:v>37.92</c:v>
                </c:pt>
                <c:pt idx="11004">
                  <c:v>37.85</c:v>
                </c:pt>
                <c:pt idx="11005">
                  <c:v>37.83</c:v>
                </c:pt>
                <c:pt idx="11006">
                  <c:v>37.79</c:v>
                </c:pt>
                <c:pt idx="11007">
                  <c:v>37.729999999999997</c:v>
                </c:pt>
                <c:pt idx="11008">
                  <c:v>37.71</c:v>
                </c:pt>
                <c:pt idx="11009">
                  <c:v>37.65</c:v>
                </c:pt>
                <c:pt idx="11010">
                  <c:v>37.64</c:v>
                </c:pt>
                <c:pt idx="11011">
                  <c:v>37.590000000000003</c:v>
                </c:pt>
                <c:pt idx="11012">
                  <c:v>37.53</c:v>
                </c:pt>
                <c:pt idx="11013">
                  <c:v>37.51</c:v>
                </c:pt>
                <c:pt idx="11014">
                  <c:v>37.46</c:v>
                </c:pt>
                <c:pt idx="11015">
                  <c:v>37.409999999999997</c:v>
                </c:pt>
                <c:pt idx="11016">
                  <c:v>37.369999999999997</c:v>
                </c:pt>
                <c:pt idx="11017">
                  <c:v>37.32</c:v>
                </c:pt>
                <c:pt idx="11018">
                  <c:v>37.29</c:v>
                </c:pt>
                <c:pt idx="11019">
                  <c:v>37.25</c:v>
                </c:pt>
                <c:pt idx="11020">
                  <c:v>37.21</c:v>
                </c:pt>
                <c:pt idx="11021">
                  <c:v>37.17</c:v>
                </c:pt>
                <c:pt idx="11022">
                  <c:v>37.1</c:v>
                </c:pt>
                <c:pt idx="11023">
                  <c:v>37.090000000000003</c:v>
                </c:pt>
                <c:pt idx="11024">
                  <c:v>37.07</c:v>
                </c:pt>
                <c:pt idx="11025">
                  <c:v>37.049999999999997</c:v>
                </c:pt>
                <c:pt idx="11026">
                  <c:v>37</c:v>
                </c:pt>
                <c:pt idx="11027">
                  <c:v>36.950000000000003</c:v>
                </c:pt>
                <c:pt idx="11028">
                  <c:v>36.92</c:v>
                </c:pt>
                <c:pt idx="11029">
                  <c:v>36.9</c:v>
                </c:pt>
                <c:pt idx="11030">
                  <c:v>36.880000000000003</c:v>
                </c:pt>
                <c:pt idx="11031">
                  <c:v>36.840000000000003</c:v>
                </c:pt>
                <c:pt idx="11032">
                  <c:v>36.78</c:v>
                </c:pt>
                <c:pt idx="11033">
                  <c:v>36.76</c:v>
                </c:pt>
                <c:pt idx="11034">
                  <c:v>36.729999999999997</c:v>
                </c:pt>
                <c:pt idx="11035">
                  <c:v>36.69</c:v>
                </c:pt>
                <c:pt idx="11036">
                  <c:v>36.65</c:v>
                </c:pt>
                <c:pt idx="11037">
                  <c:v>36.6</c:v>
                </c:pt>
                <c:pt idx="11038">
                  <c:v>36.54</c:v>
                </c:pt>
                <c:pt idx="11039">
                  <c:v>36.51</c:v>
                </c:pt>
                <c:pt idx="11040">
                  <c:v>36.46</c:v>
                </c:pt>
                <c:pt idx="11041">
                  <c:v>36.42</c:v>
                </c:pt>
                <c:pt idx="11042">
                  <c:v>36.369999999999997</c:v>
                </c:pt>
                <c:pt idx="11043">
                  <c:v>36.299999999999997</c:v>
                </c:pt>
                <c:pt idx="11044">
                  <c:v>36.29</c:v>
                </c:pt>
                <c:pt idx="11045">
                  <c:v>36.270000000000003</c:v>
                </c:pt>
                <c:pt idx="11046">
                  <c:v>36.21</c:v>
                </c:pt>
                <c:pt idx="11047">
                  <c:v>36.130000000000003</c:v>
                </c:pt>
                <c:pt idx="11048">
                  <c:v>36.119999999999997</c:v>
                </c:pt>
                <c:pt idx="11049">
                  <c:v>36.08</c:v>
                </c:pt>
                <c:pt idx="11050">
                  <c:v>36.049999999999997</c:v>
                </c:pt>
                <c:pt idx="11051">
                  <c:v>35.99</c:v>
                </c:pt>
                <c:pt idx="11052">
                  <c:v>35.97</c:v>
                </c:pt>
                <c:pt idx="11053">
                  <c:v>35.93</c:v>
                </c:pt>
                <c:pt idx="11054">
                  <c:v>35.880000000000003</c:v>
                </c:pt>
                <c:pt idx="11055">
                  <c:v>35.85</c:v>
                </c:pt>
                <c:pt idx="11056">
                  <c:v>35.840000000000003</c:v>
                </c:pt>
                <c:pt idx="11057">
                  <c:v>35.78</c:v>
                </c:pt>
                <c:pt idx="11058">
                  <c:v>35.729999999999997</c:v>
                </c:pt>
                <c:pt idx="11059">
                  <c:v>35.71</c:v>
                </c:pt>
                <c:pt idx="11060">
                  <c:v>35.700000000000003</c:v>
                </c:pt>
                <c:pt idx="11061">
                  <c:v>35.64</c:v>
                </c:pt>
                <c:pt idx="11062">
                  <c:v>35.619999999999997</c:v>
                </c:pt>
                <c:pt idx="11063">
                  <c:v>35.54</c:v>
                </c:pt>
                <c:pt idx="11064">
                  <c:v>35.54</c:v>
                </c:pt>
                <c:pt idx="11065">
                  <c:v>35.51</c:v>
                </c:pt>
                <c:pt idx="11066">
                  <c:v>35.47</c:v>
                </c:pt>
                <c:pt idx="11067">
                  <c:v>35.43</c:v>
                </c:pt>
                <c:pt idx="11068">
                  <c:v>35.4</c:v>
                </c:pt>
                <c:pt idx="11069">
                  <c:v>35.39</c:v>
                </c:pt>
                <c:pt idx="11070">
                  <c:v>35.340000000000003</c:v>
                </c:pt>
                <c:pt idx="11071">
                  <c:v>35.369999999999997</c:v>
                </c:pt>
                <c:pt idx="11072">
                  <c:v>35.28</c:v>
                </c:pt>
                <c:pt idx="11073">
                  <c:v>35.28</c:v>
                </c:pt>
                <c:pt idx="11074">
                  <c:v>35.24</c:v>
                </c:pt>
                <c:pt idx="11075">
                  <c:v>35.229999999999997</c:v>
                </c:pt>
                <c:pt idx="11076">
                  <c:v>35.18</c:v>
                </c:pt>
                <c:pt idx="11077">
                  <c:v>35.18</c:v>
                </c:pt>
                <c:pt idx="11078">
                  <c:v>35.119999999999997</c:v>
                </c:pt>
                <c:pt idx="11079">
                  <c:v>35.049999999999997</c:v>
                </c:pt>
                <c:pt idx="11080">
                  <c:v>35.03</c:v>
                </c:pt>
                <c:pt idx="11081">
                  <c:v>34.97</c:v>
                </c:pt>
                <c:pt idx="11082">
                  <c:v>34.97</c:v>
                </c:pt>
                <c:pt idx="11083">
                  <c:v>34.9</c:v>
                </c:pt>
                <c:pt idx="11084">
                  <c:v>34.880000000000003</c:v>
                </c:pt>
                <c:pt idx="11085">
                  <c:v>34.85</c:v>
                </c:pt>
                <c:pt idx="11086">
                  <c:v>34.81</c:v>
                </c:pt>
                <c:pt idx="11087">
                  <c:v>34.75</c:v>
                </c:pt>
                <c:pt idx="11088">
                  <c:v>34.72</c:v>
                </c:pt>
                <c:pt idx="11089">
                  <c:v>34.69</c:v>
                </c:pt>
                <c:pt idx="11090">
                  <c:v>34.64</c:v>
                </c:pt>
                <c:pt idx="11091">
                  <c:v>34.619999999999997</c:v>
                </c:pt>
                <c:pt idx="11092">
                  <c:v>34.58</c:v>
                </c:pt>
                <c:pt idx="11093">
                  <c:v>34.56</c:v>
                </c:pt>
                <c:pt idx="11094">
                  <c:v>34.5</c:v>
                </c:pt>
                <c:pt idx="11095">
                  <c:v>34.479999999999997</c:v>
                </c:pt>
                <c:pt idx="11096">
                  <c:v>34.46</c:v>
                </c:pt>
                <c:pt idx="11097">
                  <c:v>34.42</c:v>
                </c:pt>
                <c:pt idx="11098">
                  <c:v>34.380000000000003</c:v>
                </c:pt>
                <c:pt idx="11099">
                  <c:v>34.380000000000003</c:v>
                </c:pt>
                <c:pt idx="11100">
                  <c:v>34.33</c:v>
                </c:pt>
                <c:pt idx="11101">
                  <c:v>34.270000000000003</c:v>
                </c:pt>
                <c:pt idx="11102">
                  <c:v>34.29</c:v>
                </c:pt>
                <c:pt idx="11103">
                  <c:v>34.26</c:v>
                </c:pt>
                <c:pt idx="11104">
                  <c:v>34.26</c:v>
                </c:pt>
                <c:pt idx="11105">
                  <c:v>34.229999999999997</c:v>
                </c:pt>
                <c:pt idx="11106">
                  <c:v>34.159999999999997</c:v>
                </c:pt>
                <c:pt idx="11107">
                  <c:v>34.14</c:v>
                </c:pt>
                <c:pt idx="11108">
                  <c:v>34.15</c:v>
                </c:pt>
                <c:pt idx="11109">
                  <c:v>34.15</c:v>
                </c:pt>
                <c:pt idx="11110">
                  <c:v>34.1</c:v>
                </c:pt>
                <c:pt idx="11111">
                  <c:v>34.03</c:v>
                </c:pt>
                <c:pt idx="11112">
                  <c:v>34.01</c:v>
                </c:pt>
                <c:pt idx="11113">
                  <c:v>34.020000000000003</c:v>
                </c:pt>
                <c:pt idx="11114">
                  <c:v>33.96</c:v>
                </c:pt>
                <c:pt idx="11115">
                  <c:v>33.94</c:v>
                </c:pt>
                <c:pt idx="11116">
                  <c:v>33.909999999999997</c:v>
                </c:pt>
                <c:pt idx="11117">
                  <c:v>33.85</c:v>
                </c:pt>
                <c:pt idx="11118">
                  <c:v>33.840000000000003</c:v>
                </c:pt>
                <c:pt idx="11119">
                  <c:v>33.82</c:v>
                </c:pt>
                <c:pt idx="11120">
                  <c:v>33.74</c:v>
                </c:pt>
                <c:pt idx="11121">
                  <c:v>33.700000000000003</c:v>
                </c:pt>
                <c:pt idx="11122">
                  <c:v>33.68</c:v>
                </c:pt>
                <c:pt idx="11123">
                  <c:v>33.61</c:v>
                </c:pt>
                <c:pt idx="11124">
                  <c:v>33.6</c:v>
                </c:pt>
                <c:pt idx="11125">
                  <c:v>33.56</c:v>
                </c:pt>
                <c:pt idx="11126">
                  <c:v>33.51</c:v>
                </c:pt>
                <c:pt idx="11127">
                  <c:v>33.47</c:v>
                </c:pt>
                <c:pt idx="11128">
                  <c:v>33.450000000000003</c:v>
                </c:pt>
                <c:pt idx="11129">
                  <c:v>33.44</c:v>
                </c:pt>
                <c:pt idx="11130">
                  <c:v>33.4</c:v>
                </c:pt>
                <c:pt idx="11131">
                  <c:v>33.33</c:v>
                </c:pt>
                <c:pt idx="11132">
                  <c:v>33.35</c:v>
                </c:pt>
                <c:pt idx="11133">
                  <c:v>33.29</c:v>
                </c:pt>
                <c:pt idx="11134">
                  <c:v>33.32</c:v>
                </c:pt>
                <c:pt idx="11135">
                  <c:v>33.24</c:v>
                </c:pt>
                <c:pt idx="11136">
                  <c:v>33.229999999999997</c:v>
                </c:pt>
                <c:pt idx="11137">
                  <c:v>33.200000000000003</c:v>
                </c:pt>
                <c:pt idx="11138">
                  <c:v>33.17</c:v>
                </c:pt>
                <c:pt idx="11139">
                  <c:v>33.130000000000003</c:v>
                </c:pt>
                <c:pt idx="11140">
                  <c:v>33.130000000000003</c:v>
                </c:pt>
                <c:pt idx="11141">
                  <c:v>33.090000000000003</c:v>
                </c:pt>
                <c:pt idx="11142">
                  <c:v>33.049999999999997</c:v>
                </c:pt>
                <c:pt idx="11143">
                  <c:v>33.04</c:v>
                </c:pt>
                <c:pt idx="11144">
                  <c:v>33.020000000000003</c:v>
                </c:pt>
                <c:pt idx="11145">
                  <c:v>32.96</c:v>
                </c:pt>
                <c:pt idx="11146">
                  <c:v>32.97</c:v>
                </c:pt>
                <c:pt idx="11147">
                  <c:v>32.93</c:v>
                </c:pt>
                <c:pt idx="11148">
                  <c:v>32.869999999999997</c:v>
                </c:pt>
                <c:pt idx="11149">
                  <c:v>32.89</c:v>
                </c:pt>
                <c:pt idx="11150">
                  <c:v>32.86</c:v>
                </c:pt>
                <c:pt idx="11151">
                  <c:v>32.86</c:v>
                </c:pt>
                <c:pt idx="11152">
                  <c:v>32.799999999999997</c:v>
                </c:pt>
                <c:pt idx="11153">
                  <c:v>32.76</c:v>
                </c:pt>
                <c:pt idx="11154">
                  <c:v>32.76</c:v>
                </c:pt>
                <c:pt idx="11155">
                  <c:v>32.700000000000003</c:v>
                </c:pt>
                <c:pt idx="11156">
                  <c:v>32.74</c:v>
                </c:pt>
                <c:pt idx="11157">
                  <c:v>32.71</c:v>
                </c:pt>
                <c:pt idx="11158">
                  <c:v>32.64</c:v>
                </c:pt>
                <c:pt idx="11159">
                  <c:v>32.590000000000003</c:v>
                </c:pt>
                <c:pt idx="11160">
                  <c:v>32.6</c:v>
                </c:pt>
                <c:pt idx="11161">
                  <c:v>32.58</c:v>
                </c:pt>
                <c:pt idx="11162">
                  <c:v>32.54</c:v>
                </c:pt>
                <c:pt idx="11163">
                  <c:v>32.51</c:v>
                </c:pt>
                <c:pt idx="11164">
                  <c:v>32.5</c:v>
                </c:pt>
                <c:pt idx="11165">
                  <c:v>32.44</c:v>
                </c:pt>
                <c:pt idx="11166">
                  <c:v>32.44</c:v>
                </c:pt>
                <c:pt idx="11167">
                  <c:v>32.409999999999997</c:v>
                </c:pt>
                <c:pt idx="11168">
                  <c:v>32.42</c:v>
                </c:pt>
                <c:pt idx="11169">
                  <c:v>32.33</c:v>
                </c:pt>
                <c:pt idx="11170">
                  <c:v>32.36</c:v>
                </c:pt>
                <c:pt idx="11171">
                  <c:v>32.29</c:v>
                </c:pt>
                <c:pt idx="11172">
                  <c:v>32.28</c:v>
                </c:pt>
                <c:pt idx="11173">
                  <c:v>32.21</c:v>
                </c:pt>
                <c:pt idx="11174">
                  <c:v>32.22</c:v>
                </c:pt>
                <c:pt idx="11175">
                  <c:v>32.19</c:v>
                </c:pt>
                <c:pt idx="11176">
                  <c:v>32.17</c:v>
                </c:pt>
                <c:pt idx="11177">
                  <c:v>32.15</c:v>
                </c:pt>
                <c:pt idx="11178">
                  <c:v>32.08</c:v>
                </c:pt>
                <c:pt idx="11179">
                  <c:v>32.07</c:v>
                </c:pt>
                <c:pt idx="11180">
                  <c:v>32.06</c:v>
                </c:pt>
                <c:pt idx="11181">
                  <c:v>32.07</c:v>
                </c:pt>
                <c:pt idx="11182">
                  <c:v>32</c:v>
                </c:pt>
                <c:pt idx="11183">
                  <c:v>31.98</c:v>
                </c:pt>
                <c:pt idx="11184">
                  <c:v>31.94</c:v>
                </c:pt>
                <c:pt idx="11185">
                  <c:v>31.92</c:v>
                </c:pt>
                <c:pt idx="11186">
                  <c:v>31.91</c:v>
                </c:pt>
                <c:pt idx="11187">
                  <c:v>31.89</c:v>
                </c:pt>
                <c:pt idx="11188">
                  <c:v>31.85</c:v>
                </c:pt>
                <c:pt idx="11189">
                  <c:v>31.81</c:v>
                </c:pt>
                <c:pt idx="11190">
                  <c:v>31.81</c:v>
                </c:pt>
                <c:pt idx="11191">
                  <c:v>31.78</c:v>
                </c:pt>
                <c:pt idx="11192">
                  <c:v>31.72</c:v>
                </c:pt>
                <c:pt idx="11193">
                  <c:v>31.72</c:v>
                </c:pt>
                <c:pt idx="11194">
                  <c:v>31.71</c:v>
                </c:pt>
                <c:pt idx="11195">
                  <c:v>31.67</c:v>
                </c:pt>
                <c:pt idx="11196">
                  <c:v>31.65</c:v>
                </c:pt>
                <c:pt idx="11197">
                  <c:v>31.61</c:v>
                </c:pt>
                <c:pt idx="11198">
                  <c:v>31.6</c:v>
                </c:pt>
                <c:pt idx="11199">
                  <c:v>31.58</c:v>
                </c:pt>
                <c:pt idx="11200">
                  <c:v>31.56</c:v>
                </c:pt>
                <c:pt idx="11201">
                  <c:v>31.57</c:v>
                </c:pt>
                <c:pt idx="11202">
                  <c:v>31.52</c:v>
                </c:pt>
                <c:pt idx="11203">
                  <c:v>31.5</c:v>
                </c:pt>
                <c:pt idx="11204">
                  <c:v>31.45</c:v>
                </c:pt>
                <c:pt idx="11205">
                  <c:v>31.43</c:v>
                </c:pt>
                <c:pt idx="11206">
                  <c:v>31.4</c:v>
                </c:pt>
                <c:pt idx="11207">
                  <c:v>31.36</c:v>
                </c:pt>
                <c:pt idx="11208">
                  <c:v>31.36</c:v>
                </c:pt>
                <c:pt idx="11209">
                  <c:v>31.31</c:v>
                </c:pt>
                <c:pt idx="11210">
                  <c:v>31.33</c:v>
                </c:pt>
                <c:pt idx="11211">
                  <c:v>31.31</c:v>
                </c:pt>
                <c:pt idx="11212">
                  <c:v>31.26</c:v>
                </c:pt>
                <c:pt idx="11213">
                  <c:v>31.23</c:v>
                </c:pt>
                <c:pt idx="11214">
                  <c:v>31.21</c:v>
                </c:pt>
                <c:pt idx="11215">
                  <c:v>31.22</c:v>
                </c:pt>
                <c:pt idx="11216">
                  <c:v>31.16</c:v>
                </c:pt>
                <c:pt idx="11217">
                  <c:v>31.16</c:v>
                </c:pt>
                <c:pt idx="11218">
                  <c:v>31.12</c:v>
                </c:pt>
                <c:pt idx="11219">
                  <c:v>31.09</c:v>
                </c:pt>
                <c:pt idx="11220">
                  <c:v>31.07</c:v>
                </c:pt>
                <c:pt idx="11221">
                  <c:v>31.06</c:v>
                </c:pt>
                <c:pt idx="11222">
                  <c:v>31.05</c:v>
                </c:pt>
                <c:pt idx="11223">
                  <c:v>31.04</c:v>
                </c:pt>
                <c:pt idx="11224">
                  <c:v>31.02</c:v>
                </c:pt>
                <c:pt idx="11225">
                  <c:v>30.97</c:v>
                </c:pt>
                <c:pt idx="11226">
                  <c:v>30.95</c:v>
                </c:pt>
                <c:pt idx="11227">
                  <c:v>30.9</c:v>
                </c:pt>
                <c:pt idx="11228">
                  <c:v>30.89</c:v>
                </c:pt>
                <c:pt idx="11229">
                  <c:v>30.89</c:v>
                </c:pt>
                <c:pt idx="11230">
                  <c:v>30.86</c:v>
                </c:pt>
                <c:pt idx="11231">
                  <c:v>30.81</c:v>
                </c:pt>
                <c:pt idx="11232">
                  <c:v>30.78</c:v>
                </c:pt>
                <c:pt idx="11233">
                  <c:v>30.77</c:v>
                </c:pt>
                <c:pt idx="11234">
                  <c:v>30.77</c:v>
                </c:pt>
                <c:pt idx="11235">
                  <c:v>30.74</c:v>
                </c:pt>
                <c:pt idx="11236">
                  <c:v>30.7</c:v>
                </c:pt>
                <c:pt idx="11237">
                  <c:v>30.7</c:v>
                </c:pt>
                <c:pt idx="11238">
                  <c:v>30.66</c:v>
                </c:pt>
                <c:pt idx="11239">
                  <c:v>30.64</c:v>
                </c:pt>
                <c:pt idx="11240">
                  <c:v>30.64</c:v>
                </c:pt>
                <c:pt idx="11241">
                  <c:v>30.63</c:v>
                </c:pt>
                <c:pt idx="11242">
                  <c:v>30.53</c:v>
                </c:pt>
                <c:pt idx="11243">
                  <c:v>30.58</c:v>
                </c:pt>
                <c:pt idx="11244">
                  <c:v>30.54</c:v>
                </c:pt>
                <c:pt idx="11245">
                  <c:v>30.51</c:v>
                </c:pt>
                <c:pt idx="11246">
                  <c:v>30.48</c:v>
                </c:pt>
                <c:pt idx="11247">
                  <c:v>30.47</c:v>
                </c:pt>
                <c:pt idx="11248">
                  <c:v>30.46</c:v>
                </c:pt>
                <c:pt idx="11249">
                  <c:v>30.41</c:v>
                </c:pt>
                <c:pt idx="11250">
                  <c:v>30.42</c:v>
                </c:pt>
                <c:pt idx="11251">
                  <c:v>30.39</c:v>
                </c:pt>
                <c:pt idx="11252">
                  <c:v>30.36</c:v>
                </c:pt>
                <c:pt idx="11253">
                  <c:v>30.35</c:v>
                </c:pt>
                <c:pt idx="11254">
                  <c:v>30.33</c:v>
                </c:pt>
                <c:pt idx="11255">
                  <c:v>30.3</c:v>
                </c:pt>
                <c:pt idx="11256">
                  <c:v>30.27</c:v>
                </c:pt>
                <c:pt idx="11257">
                  <c:v>30.25</c:v>
                </c:pt>
                <c:pt idx="11258">
                  <c:v>30.25</c:v>
                </c:pt>
                <c:pt idx="11259">
                  <c:v>30.21</c:v>
                </c:pt>
                <c:pt idx="11260">
                  <c:v>30.2</c:v>
                </c:pt>
                <c:pt idx="11261">
                  <c:v>30.18</c:v>
                </c:pt>
                <c:pt idx="11262">
                  <c:v>30.17</c:v>
                </c:pt>
                <c:pt idx="11263">
                  <c:v>30.15</c:v>
                </c:pt>
                <c:pt idx="11264">
                  <c:v>30.12</c:v>
                </c:pt>
                <c:pt idx="11265">
                  <c:v>30.08</c:v>
                </c:pt>
                <c:pt idx="11266">
                  <c:v>30.05</c:v>
                </c:pt>
                <c:pt idx="11267">
                  <c:v>30.03</c:v>
                </c:pt>
                <c:pt idx="11268">
                  <c:v>30.02</c:v>
                </c:pt>
                <c:pt idx="11269">
                  <c:v>30.04</c:v>
                </c:pt>
                <c:pt idx="11270">
                  <c:v>29.96</c:v>
                </c:pt>
                <c:pt idx="11271">
                  <c:v>29.95</c:v>
                </c:pt>
                <c:pt idx="11272">
                  <c:v>29.94</c:v>
                </c:pt>
                <c:pt idx="11273">
                  <c:v>29.94</c:v>
                </c:pt>
                <c:pt idx="11274">
                  <c:v>29.91</c:v>
                </c:pt>
                <c:pt idx="11275">
                  <c:v>29.9</c:v>
                </c:pt>
                <c:pt idx="11276">
                  <c:v>29.92</c:v>
                </c:pt>
                <c:pt idx="11277">
                  <c:v>29.85</c:v>
                </c:pt>
                <c:pt idx="11278">
                  <c:v>29.86</c:v>
                </c:pt>
                <c:pt idx="11279">
                  <c:v>29.79</c:v>
                </c:pt>
                <c:pt idx="11280">
                  <c:v>29.77</c:v>
                </c:pt>
                <c:pt idx="11281">
                  <c:v>29.78</c:v>
                </c:pt>
                <c:pt idx="11282">
                  <c:v>29.73</c:v>
                </c:pt>
                <c:pt idx="11283">
                  <c:v>29.72</c:v>
                </c:pt>
                <c:pt idx="11284">
                  <c:v>29.7</c:v>
                </c:pt>
                <c:pt idx="11285">
                  <c:v>29.68</c:v>
                </c:pt>
                <c:pt idx="11286">
                  <c:v>29.65</c:v>
                </c:pt>
                <c:pt idx="11287">
                  <c:v>29.63</c:v>
                </c:pt>
                <c:pt idx="11288">
                  <c:v>29.62</c:v>
                </c:pt>
                <c:pt idx="11289">
                  <c:v>29.61</c:v>
                </c:pt>
                <c:pt idx="11290">
                  <c:v>29.58</c:v>
                </c:pt>
                <c:pt idx="11291">
                  <c:v>29.55</c:v>
                </c:pt>
                <c:pt idx="11292">
                  <c:v>29.55</c:v>
                </c:pt>
                <c:pt idx="11293">
                  <c:v>29.51</c:v>
                </c:pt>
                <c:pt idx="11294">
                  <c:v>29.49</c:v>
                </c:pt>
                <c:pt idx="11295">
                  <c:v>29.48</c:v>
                </c:pt>
                <c:pt idx="11296">
                  <c:v>29.45</c:v>
                </c:pt>
                <c:pt idx="11297">
                  <c:v>29.41</c:v>
                </c:pt>
                <c:pt idx="11298">
                  <c:v>29.42</c:v>
                </c:pt>
                <c:pt idx="11299">
                  <c:v>29.39</c:v>
                </c:pt>
                <c:pt idx="11300">
                  <c:v>29.41</c:v>
                </c:pt>
                <c:pt idx="11301">
                  <c:v>29.37</c:v>
                </c:pt>
                <c:pt idx="11302">
                  <c:v>29.37</c:v>
                </c:pt>
                <c:pt idx="11303">
                  <c:v>29.33</c:v>
                </c:pt>
                <c:pt idx="11304">
                  <c:v>29.3</c:v>
                </c:pt>
                <c:pt idx="11305">
                  <c:v>29.28</c:v>
                </c:pt>
                <c:pt idx="11306">
                  <c:v>29.31</c:v>
                </c:pt>
                <c:pt idx="11307">
                  <c:v>29.28</c:v>
                </c:pt>
                <c:pt idx="11308">
                  <c:v>29.28</c:v>
                </c:pt>
                <c:pt idx="11309">
                  <c:v>29.27</c:v>
                </c:pt>
                <c:pt idx="11310">
                  <c:v>29.21</c:v>
                </c:pt>
                <c:pt idx="11311">
                  <c:v>29.24</c:v>
                </c:pt>
                <c:pt idx="11312">
                  <c:v>29.16</c:v>
                </c:pt>
                <c:pt idx="11313">
                  <c:v>29.16</c:v>
                </c:pt>
                <c:pt idx="11314">
                  <c:v>29.15</c:v>
                </c:pt>
                <c:pt idx="11315">
                  <c:v>29.16</c:v>
                </c:pt>
                <c:pt idx="11316">
                  <c:v>29.12</c:v>
                </c:pt>
                <c:pt idx="11317">
                  <c:v>29.11</c:v>
                </c:pt>
                <c:pt idx="11318">
                  <c:v>29.08</c:v>
                </c:pt>
                <c:pt idx="11319">
                  <c:v>29.04</c:v>
                </c:pt>
                <c:pt idx="11320">
                  <c:v>29.06</c:v>
                </c:pt>
                <c:pt idx="11321">
                  <c:v>29.02</c:v>
                </c:pt>
                <c:pt idx="11322">
                  <c:v>29.01</c:v>
                </c:pt>
                <c:pt idx="11323">
                  <c:v>28.98</c:v>
                </c:pt>
                <c:pt idx="11324">
                  <c:v>29</c:v>
                </c:pt>
                <c:pt idx="11325">
                  <c:v>28.94</c:v>
                </c:pt>
                <c:pt idx="11326">
                  <c:v>28.89</c:v>
                </c:pt>
                <c:pt idx="11327">
                  <c:v>28.92</c:v>
                </c:pt>
                <c:pt idx="11328">
                  <c:v>28.9</c:v>
                </c:pt>
                <c:pt idx="11329">
                  <c:v>28.88</c:v>
                </c:pt>
                <c:pt idx="11330">
                  <c:v>28.86</c:v>
                </c:pt>
                <c:pt idx="11331">
                  <c:v>28.84</c:v>
                </c:pt>
                <c:pt idx="11332">
                  <c:v>28.85</c:v>
                </c:pt>
                <c:pt idx="11333">
                  <c:v>28.81</c:v>
                </c:pt>
                <c:pt idx="11334">
                  <c:v>28.82</c:v>
                </c:pt>
                <c:pt idx="11335">
                  <c:v>28.78</c:v>
                </c:pt>
                <c:pt idx="11336">
                  <c:v>28.74</c:v>
                </c:pt>
                <c:pt idx="11337">
                  <c:v>28.75</c:v>
                </c:pt>
                <c:pt idx="11338">
                  <c:v>28.74</c:v>
                </c:pt>
                <c:pt idx="11339">
                  <c:v>28.69</c:v>
                </c:pt>
                <c:pt idx="11340">
                  <c:v>28.66</c:v>
                </c:pt>
                <c:pt idx="11341">
                  <c:v>28.68</c:v>
                </c:pt>
                <c:pt idx="11342">
                  <c:v>28.65</c:v>
                </c:pt>
                <c:pt idx="11343">
                  <c:v>28.65</c:v>
                </c:pt>
                <c:pt idx="11344">
                  <c:v>28.6</c:v>
                </c:pt>
                <c:pt idx="11345">
                  <c:v>28.61</c:v>
                </c:pt>
                <c:pt idx="11346">
                  <c:v>28.57</c:v>
                </c:pt>
                <c:pt idx="11347">
                  <c:v>28.56</c:v>
                </c:pt>
                <c:pt idx="11348">
                  <c:v>28.54</c:v>
                </c:pt>
                <c:pt idx="11349">
                  <c:v>28.53</c:v>
                </c:pt>
                <c:pt idx="11350">
                  <c:v>28.53</c:v>
                </c:pt>
                <c:pt idx="11351">
                  <c:v>28.5</c:v>
                </c:pt>
                <c:pt idx="11352">
                  <c:v>28.48</c:v>
                </c:pt>
                <c:pt idx="11353">
                  <c:v>28.47</c:v>
                </c:pt>
                <c:pt idx="11354">
                  <c:v>28.45</c:v>
                </c:pt>
                <c:pt idx="11355">
                  <c:v>28.44</c:v>
                </c:pt>
                <c:pt idx="11356">
                  <c:v>28.41</c:v>
                </c:pt>
                <c:pt idx="11357">
                  <c:v>28.39</c:v>
                </c:pt>
                <c:pt idx="11358">
                  <c:v>28.37</c:v>
                </c:pt>
                <c:pt idx="11359">
                  <c:v>28.34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6A-414A-A971-805AC778F265}"/>
            </c:ext>
          </c:extLst>
        </c:ser>
        <c:ser>
          <c:idx val="2"/>
          <c:order val="2"/>
          <c:tx>
            <c:v>TCP-3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'HT 19-001 FNL-070 thru 108 1-14'!$A$7:$A$11366</c:f>
              <c:numCache>
                <c:formatCode>General</c:formatCode>
                <c:ptCount val="11360"/>
                <c:pt idx="0">
                  <c:v>1E-3</c:v>
                </c:pt>
                <c:pt idx="1">
                  <c:v>1.7999999999999999E-2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6.8000000000000005E-2</c:v>
                </c:pt>
                <c:pt idx="5">
                  <c:v>8.4000000000000005E-2</c:v>
                </c:pt>
                <c:pt idx="6">
                  <c:v>0.10100000000000001</c:v>
                </c:pt>
                <c:pt idx="7">
                  <c:v>0.11799999999999999</c:v>
                </c:pt>
                <c:pt idx="8">
                  <c:v>0.13400000000000001</c:v>
                </c:pt>
                <c:pt idx="9">
                  <c:v>0.151</c:v>
                </c:pt>
                <c:pt idx="10">
                  <c:v>0.16800000000000001</c:v>
                </c:pt>
                <c:pt idx="11">
                  <c:v>0.184</c:v>
                </c:pt>
                <c:pt idx="12">
                  <c:v>0.20100000000000001</c:v>
                </c:pt>
                <c:pt idx="13">
                  <c:v>0.218</c:v>
                </c:pt>
                <c:pt idx="14">
                  <c:v>0.23400000000000001</c:v>
                </c:pt>
                <c:pt idx="15">
                  <c:v>0.251</c:v>
                </c:pt>
                <c:pt idx="16">
                  <c:v>0.26800000000000002</c:v>
                </c:pt>
                <c:pt idx="17">
                  <c:v>0.28399999999999997</c:v>
                </c:pt>
                <c:pt idx="18">
                  <c:v>0.30099999999999999</c:v>
                </c:pt>
                <c:pt idx="19">
                  <c:v>0.318</c:v>
                </c:pt>
                <c:pt idx="20">
                  <c:v>0.33400000000000002</c:v>
                </c:pt>
                <c:pt idx="21">
                  <c:v>0.35099999999999998</c:v>
                </c:pt>
                <c:pt idx="22">
                  <c:v>0.36799999999999999</c:v>
                </c:pt>
                <c:pt idx="23">
                  <c:v>0.38400000000000001</c:v>
                </c:pt>
                <c:pt idx="24">
                  <c:v>0.40100000000000002</c:v>
                </c:pt>
                <c:pt idx="25">
                  <c:v>0.41799999999999998</c:v>
                </c:pt>
                <c:pt idx="26">
                  <c:v>0.434</c:v>
                </c:pt>
                <c:pt idx="27">
                  <c:v>0.45100000000000001</c:v>
                </c:pt>
                <c:pt idx="28">
                  <c:v>0.46800000000000003</c:v>
                </c:pt>
                <c:pt idx="29">
                  <c:v>0.48399999999999999</c:v>
                </c:pt>
                <c:pt idx="30">
                  <c:v>0.501</c:v>
                </c:pt>
                <c:pt idx="31">
                  <c:v>0.51800000000000002</c:v>
                </c:pt>
                <c:pt idx="32">
                  <c:v>0.53400000000000003</c:v>
                </c:pt>
                <c:pt idx="33">
                  <c:v>0.55100000000000005</c:v>
                </c:pt>
                <c:pt idx="34">
                  <c:v>0.56799999999999995</c:v>
                </c:pt>
                <c:pt idx="35">
                  <c:v>0.58399999999999996</c:v>
                </c:pt>
                <c:pt idx="36">
                  <c:v>0.60099999999999998</c:v>
                </c:pt>
                <c:pt idx="37">
                  <c:v>0.61799999999999999</c:v>
                </c:pt>
                <c:pt idx="38">
                  <c:v>0.63400000000000001</c:v>
                </c:pt>
                <c:pt idx="39">
                  <c:v>0.65100000000000002</c:v>
                </c:pt>
                <c:pt idx="40">
                  <c:v>0.66800000000000004</c:v>
                </c:pt>
                <c:pt idx="41">
                  <c:v>0.68400000000000005</c:v>
                </c:pt>
                <c:pt idx="42">
                  <c:v>0.70099999999999996</c:v>
                </c:pt>
                <c:pt idx="43">
                  <c:v>0.71799999999999997</c:v>
                </c:pt>
                <c:pt idx="44">
                  <c:v>0.73399999999999999</c:v>
                </c:pt>
                <c:pt idx="45">
                  <c:v>0.751</c:v>
                </c:pt>
                <c:pt idx="46">
                  <c:v>0.76800000000000002</c:v>
                </c:pt>
                <c:pt idx="47">
                  <c:v>0.78400000000000003</c:v>
                </c:pt>
                <c:pt idx="48">
                  <c:v>0.80100000000000005</c:v>
                </c:pt>
                <c:pt idx="49">
                  <c:v>0.81799999999999995</c:v>
                </c:pt>
                <c:pt idx="50">
                  <c:v>0.83399999999999996</c:v>
                </c:pt>
                <c:pt idx="51">
                  <c:v>0.85099999999999998</c:v>
                </c:pt>
                <c:pt idx="52">
                  <c:v>0.86799999999999999</c:v>
                </c:pt>
                <c:pt idx="53">
                  <c:v>0.88400000000000001</c:v>
                </c:pt>
                <c:pt idx="54">
                  <c:v>0.90100000000000002</c:v>
                </c:pt>
                <c:pt idx="55">
                  <c:v>0.91800000000000004</c:v>
                </c:pt>
                <c:pt idx="56">
                  <c:v>0.93400000000000005</c:v>
                </c:pt>
                <c:pt idx="57">
                  <c:v>0.95099999999999996</c:v>
                </c:pt>
                <c:pt idx="58">
                  <c:v>0.96799999999999997</c:v>
                </c:pt>
                <c:pt idx="59">
                  <c:v>0.98399999999999999</c:v>
                </c:pt>
                <c:pt idx="60">
                  <c:v>1.0009999999999999</c:v>
                </c:pt>
                <c:pt idx="61">
                  <c:v>1.018</c:v>
                </c:pt>
                <c:pt idx="62">
                  <c:v>1.034</c:v>
                </c:pt>
                <c:pt idx="63">
                  <c:v>1.0509999999999999</c:v>
                </c:pt>
                <c:pt idx="64">
                  <c:v>1.0680000000000001</c:v>
                </c:pt>
                <c:pt idx="65">
                  <c:v>1.085</c:v>
                </c:pt>
                <c:pt idx="66">
                  <c:v>1.101</c:v>
                </c:pt>
                <c:pt idx="67">
                  <c:v>1.1180000000000001</c:v>
                </c:pt>
                <c:pt idx="68">
                  <c:v>1.135</c:v>
                </c:pt>
                <c:pt idx="69">
                  <c:v>1.151</c:v>
                </c:pt>
                <c:pt idx="70">
                  <c:v>1.1679999999999999</c:v>
                </c:pt>
                <c:pt idx="71">
                  <c:v>1.1850000000000001</c:v>
                </c:pt>
                <c:pt idx="72">
                  <c:v>1.2010000000000001</c:v>
                </c:pt>
                <c:pt idx="73">
                  <c:v>1.218</c:v>
                </c:pt>
                <c:pt idx="74">
                  <c:v>1.2350000000000001</c:v>
                </c:pt>
                <c:pt idx="75">
                  <c:v>1.2509999999999999</c:v>
                </c:pt>
                <c:pt idx="76">
                  <c:v>1.268</c:v>
                </c:pt>
                <c:pt idx="77">
                  <c:v>1.2849999999999999</c:v>
                </c:pt>
                <c:pt idx="78">
                  <c:v>1.3009999999999999</c:v>
                </c:pt>
                <c:pt idx="79">
                  <c:v>1.3180000000000001</c:v>
                </c:pt>
                <c:pt idx="80">
                  <c:v>1.335</c:v>
                </c:pt>
                <c:pt idx="81">
                  <c:v>1.351</c:v>
                </c:pt>
                <c:pt idx="82">
                  <c:v>1.3680000000000001</c:v>
                </c:pt>
                <c:pt idx="83">
                  <c:v>1.385</c:v>
                </c:pt>
                <c:pt idx="84">
                  <c:v>1.401</c:v>
                </c:pt>
                <c:pt idx="85">
                  <c:v>1.4179999999999999</c:v>
                </c:pt>
                <c:pt idx="86">
                  <c:v>1.4350000000000001</c:v>
                </c:pt>
                <c:pt idx="87">
                  <c:v>1.4510000000000001</c:v>
                </c:pt>
                <c:pt idx="88">
                  <c:v>1.468</c:v>
                </c:pt>
                <c:pt idx="89">
                  <c:v>1.4850000000000001</c:v>
                </c:pt>
                <c:pt idx="90">
                  <c:v>1.5009999999999999</c:v>
                </c:pt>
                <c:pt idx="91">
                  <c:v>1.518</c:v>
                </c:pt>
                <c:pt idx="92">
                  <c:v>1.5349999999999999</c:v>
                </c:pt>
                <c:pt idx="93">
                  <c:v>1.5509999999999999</c:v>
                </c:pt>
                <c:pt idx="94">
                  <c:v>1.5680000000000001</c:v>
                </c:pt>
                <c:pt idx="95">
                  <c:v>1.585</c:v>
                </c:pt>
                <c:pt idx="96">
                  <c:v>1.601</c:v>
                </c:pt>
                <c:pt idx="97">
                  <c:v>1.6180000000000001</c:v>
                </c:pt>
                <c:pt idx="98">
                  <c:v>1.635</c:v>
                </c:pt>
                <c:pt idx="99">
                  <c:v>1.651</c:v>
                </c:pt>
                <c:pt idx="100">
                  <c:v>1.6679999999999999</c:v>
                </c:pt>
                <c:pt idx="101">
                  <c:v>1.6850000000000001</c:v>
                </c:pt>
                <c:pt idx="102">
                  <c:v>1.7010000000000001</c:v>
                </c:pt>
                <c:pt idx="103">
                  <c:v>1.718</c:v>
                </c:pt>
                <c:pt idx="104">
                  <c:v>1.7350000000000001</c:v>
                </c:pt>
                <c:pt idx="105">
                  <c:v>1.7509999999999999</c:v>
                </c:pt>
                <c:pt idx="106">
                  <c:v>1.768</c:v>
                </c:pt>
                <c:pt idx="107">
                  <c:v>1.7849999999999999</c:v>
                </c:pt>
                <c:pt idx="108">
                  <c:v>1.8009999999999999</c:v>
                </c:pt>
                <c:pt idx="109">
                  <c:v>1.8180000000000001</c:v>
                </c:pt>
                <c:pt idx="110">
                  <c:v>1.835</c:v>
                </c:pt>
                <c:pt idx="111">
                  <c:v>1.851</c:v>
                </c:pt>
                <c:pt idx="112">
                  <c:v>1.8680000000000001</c:v>
                </c:pt>
                <c:pt idx="113">
                  <c:v>1.885</c:v>
                </c:pt>
                <c:pt idx="114">
                  <c:v>1.901</c:v>
                </c:pt>
                <c:pt idx="115">
                  <c:v>1.9179999999999999</c:v>
                </c:pt>
                <c:pt idx="116">
                  <c:v>1.9350000000000001</c:v>
                </c:pt>
                <c:pt idx="117">
                  <c:v>1.9510000000000001</c:v>
                </c:pt>
                <c:pt idx="118">
                  <c:v>1.968</c:v>
                </c:pt>
                <c:pt idx="119">
                  <c:v>1.9850000000000001</c:v>
                </c:pt>
                <c:pt idx="120">
                  <c:v>2.0009999999999999</c:v>
                </c:pt>
                <c:pt idx="121">
                  <c:v>2.0179999999999998</c:v>
                </c:pt>
                <c:pt idx="122">
                  <c:v>2.0350000000000001</c:v>
                </c:pt>
                <c:pt idx="123">
                  <c:v>2.0510000000000002</c:v>
                </c:pt>
                <c:pt idx="124">
                  <c:v>2.0680000000000001</c:v>
                </c:pt>
                <c:pt idx="125">
                  <c:v>2.085</c:v>
                </c:pt>
                <c:pt idx="126">
                  <c:v>2.101</c:v>
                </c:pt>
                <c:pt idx="127">
                  <c:v>2.1179999999999999</c:v>
                </c:pt>
                <c:pt idx="128">
                  <c:v>2.1349999999999998</c:v>
                </c:pt>
                <c:pt idx="129">
                  <c:v>2.1509999999999998</c:v>
                </c:pt>
                <c:pt idx="130">
                  <c:v>2.1680000000000001</c:v>
                </c:pt>
                <c:pt idx="131">
                  <c:v>2.1850000000000001</c:v>
                </c:pt>
                <c:pt idx="132">
                  <c:v>2.2010000000000001</c:v>
                </c:pt>
                <c:pt idx="133">
                  <c:v>2.218</c:v>
                </c:pt>
                <c:pt idx="134">
                  <c:v>2.2349999999999999</c:v>
                </c:pt>
                <c:pt idx="135">
                  <c:v>2.2509999999999999</c:v>
                </c:pt>
                <c:pt idx="136">
                  <c:v>2.2679999999999998</c:v>
                </c:pt>
                <c:pt idx="137">
                  <c:v>2.2850000000000001</c:v>
                </c:pt>
                <c:pt idx="138">
                  <c:v>2.3010000000000002</c:v>
                </c:pt>
                <c:pt idx="139">
                  <c:v>2.3180000000000001</c:v>
                </c:pt>
                <c:pt idx="140">
                  <c:v>2.335</c:v>
                </c:pt>
                <c:pt idx="141">
                  <c:v>2.351</c:v>
                </c:pt>
                <c:pt idx="142">
                  <c:v>2.3679999999999999</c:v>
                </c:pt>
                <c:pt idx="143">
                  <c:v>2.3849999999999998</c:v>
                </c:pt>
                <c:pt idx="144">
                  <c:v>2.4009999999999998</c:v>
                </c:pt>
                <c:pt idx="145">
                  <c:v>2.4180000000000001</c:v>
                </c:pt>
                <c:pt idx="146">
                  <c:v>2.4350000000000001</c:v>
                </c:pt>
                <c:pt idx="147">
                  <c:v>2.4510000000000001</c:v>
                </c:pt>
                <c:pt idx="148">
                  <c:v>2.468</c:v>
                </c:pt>
                <c:pt idx="149">
                  <c:v>2.4849999999999999</c:v>
                </c:pt>
                <c:pt idx="150">
                  <c:v>2.5009999999999999</c:v>
                </c:pt>
                <c:pt idx="151">
                  <c:v>2.5179999999999998</c:v>
                </c:pt>
                <c:pt idx="152">
                  <c:v>2.5350000000000001</c:v>
                </c:pt>
                <c:pt idx="153">
                  <c:v>2.5510000000000002</c:v>
                </c:pt>
                <c:pt idx="154">
                  <c:v>2.5680000000000001</c:v>
                </c:pt>
                <c:pt idx="155">
                  <c:v>2.585</c:v>
                </c:pt>
                <c:pt idx="156">
                  <c:v>2.601</c:v>
                </c:pt>
                <c:pt idx="157">
                  <c:v>2.6179999999999999</c:v>
                </c:pt>
                <c:pt idx="158">
                  <c:v>2.6349999999999998</c:v>
                </c:pt>
                <c:pt idx="159">
                  <c:v>2.6509999999999998</c:v>
                </c:pt>
                <c:pt idx="160">
                  <c:v>2.6680000000000001</c:v>
                </c:pt>
                <c:pt idx="161">
                  <c:v>2.6850000000000001</c:v>
                </c:pt>
                <c:pt idx="162">
                  <c:v>2.7010000000000001</c:v>
                </c:pt>
                <c:pt idx="163">
                  <c:v>2.718</c:v>
                </c:pt>
                <c:pt idx="164">
                  <c:v>2.7349999999999999</c:v>
                </c:pt>
                <c:pt idx="165">
                  <c:v>2.7509999999999999</c:v>
                </c:pt>
                <c:pt idx="166">
                  <c:v>2.7679999999999998</c:v>
                </c:pt>
                <c:pt idx="167">
                  <c:v>2.7850000000000001</c:v>
                </c:pt>
                <c:pt idx="168">
                  <c:v>2.8010000000000002</c:v>
                </c:pt>
                <c:pt idx="169">
                  <c:v>2.8180000000000001</c:v>
                </c:pt>
                <c:pt idx="170">
                  <c:v>2.835</c:v>
                </c:pt>
                <c:pt idx="171">
                  <c:v>2.851</c:v>
                </c:pt>
                <c:pt idx="172">
                  <c:v>2.8679999999999999</c:v>
                </c:pt>
                <c:pt idx="173">
                  <c:v>2.8849999999999998</c:v>
                </c:pt>
                <c:pt idx="174">
                  <c:v>2.9009999999999998</c:v>
                </c:pt>
                <c:pt idx="175">
                  <c:v>2.9180000000000001</c:v>
                </c:pt>
                <c:pt idx="176">
                  <c:v>2.9350000000000001</c:v>
                </c:pt>
                <c:pt idx="177">
                  <c:v>2.9510000000000001</c:v>
                </c:pt>
                <c:pt idx="178">
                  <c:v>2.968</c:v>
                </c:pt>
                <c:pt idx="179">
                  <c:v>2.9849999999999999</c:v>
                </c:pt>
                <c:pt idx="180">
                  <c:v>3.0009999999999999</c:v>
                </c:pt>
                <c:pt idx="181">
                  <c:v>3.0179999999999998</c:v>
                </c:pt>
                <c:pt idx="182">
                  <c:v>3.0350000000000001</c:v>
                </c:pt>
                <c:pt idx="183">
                  <c:v>3.0510000000000002</c:v>
                </c:pt>
                <c:pt idx="184">
                  <c:v>3.0680000000000001</c:v>
                </c:pt>
                <c:pt idx="185">
                  <c:v>3.085</c:v>
                </c:pt>
                <c:pt idx="186">
                  <c:v>3.101</c:v>
                </c:pt>
                <c:pt idx="187">
                  <c:v>3.1179999999999999</c:v>
                </c:pt>
                <c:pt idx="188">
                  <c:v>3.1349999999999998</c:v>
                </c:pt>
                <c:pt idx="189">
                  <c:v>3.1509999999999998</c:v>
                </c:pt>
                <c:pt idx="190">
                  <c:v>3.1680000000000001</c:v>
                </c:pt>
                <c:pt idx="191">
                  <c:v>3.1850000000000001</c:v>
                </c:pt>
                <c:pt idx="192">
                  <c:v>3.2010000000000001</c:v>
                </c:pt>
                <c:pt idx="193">
                  <c:v>3.218</c:v>
                </c:pt>
                <c:pt idx="194">
                  <c:v>3.2349999999999999</c:v>
                </c:pt>
                <c:pt idx="195">
                  <c:v>3.2509999999999999</c:v>
                </c:pt>
                <c:pt idx="196">
                  <c:v>3.2679999999999998</c:v>
                </c:pt>
                <c:pt idx="197">
                  <c:v>3.2850000000000001</c:v>
                </c:pt>
                <c:pt idx="198">
                  <c:v>3.3010000000000002</c:v>
                </c:pt>
                <c:pt idx="199">
                  <c:v>3.3180000000000001</c:v>
                </c:pt>
                <c:pt idx="200">
                  <c:v>3.335</c:v>
                </c:pt>
                <c:pt idx="201">
                  <c:v>3.351</c:v>
                </c:pt>
                <c:pt idx="202">
                  <c:v>3.3679999999999999</c:v>
                </c:pt>
                <c:pt idx="203">
                  <c:v>3.3849999999999998</c:v>
                </c:pt>
                <c:pt idx="204">
                  <c:v>3.4009999999999998</c:v>
                </c:pt>
                <c:pt idx="205">
                  <c:v>3.4180000000000001</c:v>
                </c:pt>
                <c:pt idx="206">
                  <c:v>3.4350000000000001</c:v>
                </c:pt>
                <c:pt idx="207">
                  <c:v>3.4510000000000001</c:v>
                </c:pt>
                <c:pt idx="208">
                  <c:v>3.468</c:v>
                </c:pt>
                <c:pt idx="209">
                  <c:v>3.4849999999999999</c:v>
                </c:pt>
                <c:pt idx="210">
                  <c:v>3.5009999999999999</c:v>
                </c:pt>
                <c:pt idx="211">
                  <c:v>3.5179999999999998</c:v>
                </c:pt>
                <c:pt idx="212">
                  <c:v>3.5350000000000001</c:v>
                </c:pt>
                <c:pt idx="213">
                  <c:v>3.5510000000000002</c:v>
                </c:pt>
                <c:pt idx="214">
                  <c:v>3.5680000000000001</c:v>
                </c:pt>
                <c:pt idx="215">
                  <c:v>3.585</c:v>
                </c:pt>
                <c:pt idx="216">
                  <c:v>3.601</c:v>
                </c:pt>
                <c:pt idx="217">
                  <c:v>3.6179999999999999</c:v>
                </c:pt>
                <c:pt idx="218">
                  <c:v>3.6349999999999998</c:v>
                </c:pt>
                <c:pt idx="219">
                  <c:v>3.6509999999999998</c:v>
                </c:pt>
                <c:pt idx="220">
                  <c:v>3.6680000000000001</c:v>
                </c:pt>
                <c:pt idx="221">
                  <c:v>3.6850000000000001</c:v>
                </c:pt>
                <c:pt idx="222">
                  <c:v>3.7010000000000001</c:v>
                </c:pt>
                <c:pt idx="223">
                  <c:v>3.718</c:v>
                </c:pt>
                <c:pt idx="224">
                  <c:v>3.7349999999999999</c:v>
                </c:pt>
                <c:pt idx="225">
                  <c:v>3.7509999999999999</c:v>
                </c:pt>
                <c:pt idx="226">
                  <c:v>3.7679999999999998</c:v>
                </c:pt>
                <c:pt idx="227">
                  <c:v>3.7850000000000001</c:v>
                </c:pt>
                <c:pt idx="228">
                  <c:v>3.8010000000000002</c:v>
                </c:pt>
                <c:pt idx="229">
                  <c:v>3.8180000000000001</c:v>
                </c:pt>
                <c:pt idx="230">
                  <c:v>3.835</c:v>
                </c:pt>
                <c:pt idx="231">
                  <c:v>3.851</c:v>
                </c:pt>
                <c:pt idx="232">
                  <c:v>3.8679999999999999</c:v>
                </c:pt>
                <c:pt idx="233">
                  <c:v>3.8849999999999998</c:v>
                </c:pt>
                <c:pt idx="234">
                  <c:v>3.9009999999999998</c:v>
                </c:pt>
                <c:pt idx="235">
                  <c:v>3.9180000000000001</c:v>
                </c:pt>
                <c:pt idx="236">
                  <c:v>3.9350000000000001</c:v>
                </c:pt>
                <c:pt idx="237">
                  <c:v>3.9510000000000001</c:v>
                </c:pt>
                <c:pt idx="238">
                  <c:v>3.968</c:v>
                </c:pt>
                <c:pt idx="239">
                  <c:v>3.9849999999999999</c:v>
                </c:pt>
                <c:pt idx="240">
                  <c:v>4.0010000000000003</c:v>
                </c:pt>
                <c:pt idx="241">
                  <c:v>4.0179999999999998</c:v>
                </c:pt>
                <c:pt idx="242">
                  <c:v>4.0350000000000001</c:v>
                </c:pt>
                <c:pt idx="243">
                  <c:v>4.0510000000000002</c:v>
                </c:pt>
                <c:pt idx="244">
                  <c:v>4.0679999999999996</c:v>
                </c:pt>
                <c:pt idx="245">
                  <c:v>4.085</c:v>
                </c:pt>
                <c:pt idx="246">
                  <c:v>4.101</c:v>
                </c:pt>
                <c:pt idx="247">
                  <c:v>4.1180000000000003</c:v>
                </c:pt>
                <c:pt idx="248">
                  <c:v>4.1349999999999998</c:v>
                </c:pt>
                <c:pt idx="249">
                  <c:v>4.1509999999999998</c:v>
                </c:pt>
                <c:pt idx="250">
                  <c:v>4.1680000000000001</c:v>
                </c:pt>
                <c:pt idx="251">
                  <c:v>4.1849999999999996</c:v>
                </c:pt>
                <c:pt idx="252">
                  <c:v>4.2009999999999996</c:v>
                </c:pt>
                <c:pt idx="253">
                  <c:v>4.218</c:v>
                </c:pt>
                <c:pt idx="254">
                  <c:v>4.2350000000000003</c:v>
                </c:pt>
                <c:pt idx="255">
                  <c:v>4.2510000000000003</c:v>
                </c:pt>
                <c:pt idx="256">
                  <c:v>4.2679999999999998</c:v>
                </c:pt>
                <c:pt idx="257">
                  <c:v>4.2850000000000001</c:v>
                </c:pt>
                <c:pt idx="258">
                  <c:v>4.3010000000000002</c:v>
                </c:pt>
                <c:pt idx="259">
                  <c:v>4.3179999999999996</c:v>
                </c:pt>
                <c:pt idx="260">
                  <c:v>4.335</c:v>
                </c:pt>
                <c:pt idx="261">
                  <c:v>4.351</c:v>
                </c:pt>
                <c:pt idx="262">
                  <c:v>4.3680000000000003</c:v>
                </c:pt>
                <c:pt idx="263">
                  <c:v>4.3849999999999998</c:v>
                </c:pt>
                <c:pt idx="264">
                  <c:v>4.4009999999999998</c:v>
                </c:pt>
                <c:pt idx="265">
                  <c:v>4.4180000000000001</c:v>
                </c:pt>
                <c:pt idx="266">
                  <c:v>4.4349999999999996</c:v>
                </c:pt>
                <c:pt idx="267">
                  <c:v>4.4509999999999996</c:v>
                </c:pt>
                <c:pt idx="268">
                  <c:v>4.468</c:v>
                </c:pt>
                <c:pt idx="269">
                  <c:v>4.4850000000000003</c:v>
                </c:pt>
                <c:pt idx="270">
                  <c:v>4.5010000000000003</c:v>
                </c:pt>
                <c:pt idx="271">
                  <c:v>4.5179999999999998</c:v>
                </c:pt>
                <c:pt idx="272">
                  <c:v>4.5350000000000001</c:v>
                </c:pt>
                <c:pt idx="273">
                  <c:v>4.5510000000000002</c:v>
                </c:pt>
                <c:pt idx="274">
                  <c:v>4.5679999999999996</c:v>
                </c:pt>
                <c:pt idx="275">
                  <c:v>4.585</c:v>
                </c:pt>
                <c:pt idx="276">
                  <c:v>4.601</c:v>
                </c:pt>
                <c:pt idx="277">
                  <c:v>4.6180000000000003</c:v>
                </c:pt>
                <c:pt idx="278">
                  <c:v>4.6349999999999998</c:v>
                </c:pt>
                <c:pt idx="279">
                  <c:v>4.6509999999999998</c:v>
                </c:pt>
                <c:pt idx="280">
                  <c:v>4.6680000000000001</c:v>
                </c:pt>
                <c:pt idx="281">
                  <c:v>4.6849999999999996</c:v>
                </c:pt>
                <c:pt idx="282">
                  <c:v>4.7009999999999996</c:v>
                </c:pt>
                <c:pt idx="283">
                  <c:v>4.718</c:v>
                </c:pt>
                <c:pt idx="284">
                  <c:v>4.7350000000000003</c:v>
                </c:pt>
                <c:pt idx="285">
                  <c:v>4.7510000000000003</c:v>
                </c:pt>
                <c:pt idx="286">
                  <c:v>4.7679999999999998</c:v>
                </c:pt>
                <c:pt idx="287">
                  <c:v>4.7850000000000001</c:v>
                </c:pt>
                <c:pt idx="288">
                  <c:v>4.8010000000000002</c:v>
                </c:pt>
                <c:pt idx="289">
                  <c:v>4.8179999999999996</c:v>
                </c:pt>
                <c:pt idx="290">
                  <c:v>4.835</c:v>
                </c:pt>
                <c:pt idx="291">
                  <c:v>4.851</c:v>
                </c:pt>
                <c:pt idx="292">
                  <c:v>4.8680000000000003</c:v>
                </c:pt>
                <c:pt idx="293">
                  <c:v>4.8849999999999998</c:v>
                </c:pt>
                <c:pt idx="294">
                  <c:v>4.9009999999999998</c:v>
                </c:pt>
                <c:pt idx="295">
                  <c:v>4.9180000000000001</c:v>
                </c:pt>
                <c:pt idx="296">
                  <c:v>4.9349999999999996</c:v>
                </c:pt>
                <c:pt idx="297">
                  <c:v>4.9509999999999996</c:v>
                </c:pt>
                <c:pt idx="298">
                  <c:v>4.968</c:v>
                </c:pt>
                <c:pt idx="299">
                  <c:v>4.9850000000000003</c:v>
                </c:pt>
                <c:pt idx="300">
                  <c:v>5.0010000000000003</c:v>
                </c:pt>
                <c:pt idx="301">
                  <c:v>5.0179999999999998</c:v>
                </c:pt>
                <c:pt idx="302">
                  <c:v>5.0350000000000001</c:v>
                </c:pt>
                <c:pt idx="303">
                  <c:v>5.0510000000000002</c:v>
                </c:pt>
                <c:pt idx="304">
                  <c:v>5.0679999999999996</c:v>
                </c:pt>
                <c:pt idx="305">
                  <c:v>5.085</c:v>
                </c:pt>
                <c:pt idx="306">
                  <c:v>5.101</c:v>
                </c:pt>
                <c:pt idx="307">
                  <c:v>5.1180000000000003</c:v>
                </c:pt>
                <c:pt idx="308">
                  <c:v>5.1349999999999998</c:v>
                </c:pt>
                <c:pt idx="309">
                  <c:v>5.1509999999999998</c:v>
                </c:pt>
                <c:pt idx="310">
                  <c:v>5.1680000000000001</c:v>
                </c:pt>
                <c:pt idx="311">
                  <c:v>5.1849999999999996</c:v>
                </c:pt>
                <c:pt idx="312">
                  <c:v>5.2009999999999996</c:v>
                </c:pt>
                <c:pt idx="313">
                  <c:v>5.218</c:v>
                </c:pt>
                <c:pt idx="314">
                  <c:v>5.2350000000000003</c:v>
                </c:pt>
                <c:pt idx="315">
                  <c:v>5.2510000000000003</c:v>
                </c:pt>
                <c:pt idx="316">
                  <c:v>5.2679999999999998</c:v>
                </c:pt>
                <c:pt idx="317">
                  <c:v>5.2850000000000001</c:v>
                </c:pt>
                <c:pt idx="318">
                  <c:v>5.3010000000000002</c:v>
                </c:pt>
                <c:pt idx="319">
                  <c:v>5.3179999999999996</c:v>
                </c:pt>
                <c:pt idx="320">
                  <c:v>5.335</c:v>
                </c:pt>
                <c:pt idx="321">
                  <c:v>5.351</c:v>
                </c:pt>
                <c:pt idx="322">
                  <c:v>5.3680000000000003</c:v>
                </c:pt>
                <c:pt idx="323">
                  <c:v>5.3849999999999998</c:v>
                </c:pt>
                <c:pt idx="324">
                  <c:v>5.4009999999999998</c:v>
                </c:pt>
                <c:pt idx="325">
                  <c:v>5.4180000000000001</c:v>
                </c:pt>
                <c:pt idx="326">
                  <c:v>5.4349999999999996</c:v>
                </c:pt>
                <c:pt idx="327">
                  <c:v>5.4509999999999996</c:v>
                </c:pt>
                <c:pt idx="328">
                  <c:v>5.468</c:v>
                </c:pt>
                <c:pt idx="329">
                  <c:v>5.4850000000000003</c:v>
                </c:pt>
                <c:pt idx="330">
                  <c:v>5.5010000000000003</c:v>
                </c:pt>
                <c:pt idx="331">
                  <c:v>5.5179999999999998</c:v>
                </c:pt>
                <c:pt idx="332">
                  <c:v>5.5350000000000001</c:v>
                </c:pt>
                <c:pt idx="333">
                  <c:v>5.5510000000000002</c:v>
                </c:pt>
                <c:pt idx="334">
                  <c:v>5.5679999999999996</c:v>
                </c:pt>
                <c:pt idx="335">
                  <c:v>5.585</c:v>
                </c:pt>
                <c:pt idx="336">
                  <c:v>5.601</c:v>
                </c:pt>
                <c:pt idx="337">
                  <c:v>5.6180000000000003</c:v>
                </c:pt>
                <c:pt idx="338">
                  <c:v>5.6349999999999998</c:v>
                </c:pt>
                <c:pt idx="339">
                  <c:v>5.6509999999999998</c:v>
                </c:pt>
                <c:pt idx="340">
                  <c:v>5.6680000000000001</c:v>
                </c:pt>
                <c:pt idx="341">
                  <c:v>5.6849999999999996</c:v>
                </c:pt>
                <c:pt idx="342">
                  <c:v>5.7009999999999996</c:v>
                </c:pt>
                <c:pt idx="343">
                  <c:v>5.718</c:v>
                </c:pt>
                <c:pt idx="344">
                  <c:v>5.7350000000000003</c:v>
                </c:pt>
                <c:pt idx="345">
                  <c:v>5.7510000000000003</c:v>
                </c:pt>
                <c:pt idx="346">
                  <c:v>5.7679999999999998</c:v>
                </c:pt>
                <c:pt idx="347">
                  <c:v>5.7850000000000001</c:v>
                </c:pt>
                <c:pt idx="348">
                  <c:v>5.8010000000000002</c:v>
                </c:pt>
                <c:pt idx="349">
                  <c:v>5.8179999999999996</c:v>
                </c:pt>
                <c:pt idx="350">
                  <c:v>5.835</c:v>
                </c:pt>
                <c:pt idx="351">
                  <c:v>5.851</c:v>
                </c:pt>
                <c:pt idx="352">
                  <c:v>5.8680000000000003</c:v>
                </c:pt>
                <c:pt idx="353">
                  <c:v>5.8849999999999998</c:v>
                </c:pt>
                <c:pt idx="354">
                  <c:v>5.9009999999999998</c:v>
                </c:pt>
                <c:pt idx="355">
                  <c:v>5.9180000000000001</c:v>
                </c:pt>
                <c:pt idx="356">
                  <c:v>5.9349999999999996</c:v>
                </c:pt>
                <c:pt idx="357">
                  <c:v>5.9509999999999996</c:v>
                </c:pt>
                <c:pt idx="358">
                  <c:v>5.968</c:v>
                </c:pt>
                <c:pt idx="359">
                  <c:v>5.9850000000000003</c:v>
                </c:pt>
                <c:pt idx="360">
                  <c:v>6.0010000000000003</c:v>
                </c:pt>
                <c:pt idx="361">
                  <c:v>6.0179999999999998</c:v>
                </c:pt>
                <c:pt idx="362">
                  <c:v>6.0350000000000001</c:v>
                </c:pt>
                <c:pt idx="363">
                  <c:v>6.0510000000000002</c:v>
                </c:pt>
                <c:pt idx="364">
                  <c:v>6.0679999999999996</c:v>
                </c:pt>
                <c:pt idx="365">
                  <c:v>6.085</c:v>
                </c:pt>
                <c:pt idx="366">
                  <c:v>6.101</c:v>
                </c:pt>
                <c:pt idx="367">
                  <c:v>6.1180000000000003</c:v>
                </c:pt>
                <c:pt idx="368">
                  <c:v>6.1349999999999998</c:v>
                </c:pt>
                <c:pt idx="369">
                  <c:v>6.1509999999999998</c:v>
                </c:pt>
                <c:pt idx="370">
                  <c:v>6.1680000000000001</c:v>
                </c:pt>
                <c:pt idx="371">
                  <c:v>6.1849999999999996</c:v>
                </c:pt>
                <c:pt idx="372">
                  <c:v>6.2009999999999996</c:v>
                </c:pt>
                <c:pt idx="373">
                  <c:v>6.218</c:v>
                </c:pt>
                <c:pt idx="374">
                  <c:v>6.234</c:v>
                </c:pt>
                <c:pt idx="375">
                  <c:v>6.2510000000000003</c:v>
                </c:pt>
                <c:pt idx="376">
                  <c:v>6.2679999999999998</c:v>
                </c:pt>
                <c:pt idx="377">
                  <c:v>6.2839999999999998</c:v>
                </c:pt>
                <c:pt idx="378">
                  <c:v>6.3010000000000002</c:v>
                </c:pt>
                <c:pt idx="379">
                  <c:v>6.3179999999999996</c:v>
                </c:pt>
                <c:pt idx="380">
                  <c:v>6.3339999999999996</c:v>
                </c:pt>
                <c:pt idx="381">
                  <c:v>6.351</c:v>
                </c:pt>
                <c:pt idx="382">
                  <c:v>6.367</c:v>
                </c:pt>
                <c:pt idx="383">
                  <c:v>6.3840000000000003</c:v>
                </c:pt>
                <c:pt idx="384">
                  <c:v>6.4009999999999998</c:v>
                </c:pt>
                <c:pt idx="385">
                  <c:v>6.4169999999999998</c:v>
                </c:pt>
                <c:pt idx="386">
                  <c:v>6.4340000000000002</c:v>
                </c:pt>
                <c:pt idx="387">
                  <c:v>6.4509999999999996</c:v>
                </c:pt>
                <c:pt idx="388">
                  <c:v>6.4669999999999996</c:v>
                </c:pt>
                <c:pt idx="389">
                  <c:v>6.484</c:v>
                </c:pt>
                <c:pt idx="390">
                  <c:v>6.5010000000000003</c:v>
                </c:pt>
                <c:pt idx="391">
                  <c:v>6.5170000000000003</c:v>
                </c:pt>
                <c:pt idx="392">
                  <c:v>6.5339999999999998</c:v>
                </c:pt>
                <c:pt idx="393">
                  <c:v>6.5510000000000002</c:v>
                </c:pt>
                <c:pt idx="394">
                  <c:v>6.5670000000000002</c:v>
                </c:pt>
                <c:pt idx="395">
                  <c:v>6.5839999999999996</c:v>
                </c:pt>
                <c:pt idx="396">
                  <c:v>6.601</c:v>
                </c:pt>
                <c:pt idx="397">
                  <c:v>6.617</c:v>
                </c:pt>
                <c:pt idx="398">
                  <c:v>6.6340000000000003</c:v>
                </c:pt>
                <c:pt idx="399">
                  <c:v>6.6509999999999998</c:v>
                </c:pt>
                <c:pt idx="400">
                  <c:v>6.6669999999999998</c:v>
                </c:pt>
                <c:pt idx="401">
                  <c:v>6.6840000000000002</c:v>
                </c:pt>
                <c:pt idx="402">
                  <c:v>6.7009999999999996</c:v>
                </c:pt>
                <c:pt idx="403">
                  <c:v>6.7169999999999996</c:v>
                </c:pt>
                <c:pt idx="404">
                  <c:v>6.734</c:v>
                </c:pt>
                <c:pt idx="405">
                  <c:v>6.7510000000000003</c:v>
                </c:pt>
                <c:pt idx="406">
                  <c:v>6.7670000000000003</c:v>
                </c:pt>
                <c:pt idx="407">
                  <c:v>6.7839999999999998</c:v>
                </c:pt>
                <c:pt idx="408">
                  <c:v>6.8010000000000002</c:v>
                </c:pt>
                <c:pt idx="409">
                  <c:v>6.8170000000000002</c:v>
                </c:pt>
                <c:pt idx="410">
                  <c:v>6.8339999999999996</c:v>
                </c:pt>
                <c:pt idx="411">
                  <c:v>6.851</c:v>
                </c:pt>
                <c:pt idx="412">
                  <c:v>6.867</c:v>
                </c:pt>
                <c:pt idx="413">
                  <c:v>6.8840000000000003</c:v>
                </c:pt>
                <c:pt idx="414">
                  <c:v>6.9009999999999998</c:v>
                </c:pt>
                <c:pt idx="415">
                  <c:v>6.9169999999999998</c:v>
                </c:pt>
                <c:pt idx="416">
                  <c:v>6.9340000000000002</c:v>
                </c:pt>
                <c:pt idx="417">
                  <c:v>6.9509999999999996</c:v>
                </c:pt>
                <c:pt idx="418">
                  <c:v>6.9669999999999996</c:v>
                </c:pt>
                <c:pt idx="419">
                  <c:v>6.984</c:v>
                </c:pt>
                <c:pt idx="420">
                  <c:v>7.0010000000000003</c:v>
                </c:pt>
                <c:pt idx="421">
                  <c:v>7.0170000000000003</c:v>
                </c:pt>
                <c:pt idx="422">
                  <c:v>7.0339999999999998</c:v>
                </c:pt>
                <c:pt idx="423">
                  <c:v>7.0510000000000002</c:v>
                </c:pt>
                <c:pt idx="424">
                  <c:v>7.0670000000000002</c:v>
                </c:pt>
                <c:pt idx="425">
                  <c:v>7.0839999999999996</c:v>
                </c:pt>
                <c:pt idx="426">
                  <c:v>7.101</c:v>
                </c:pt>
                <c:pt idx="427">
                  <c:v>7.117</c:v>
                </c:pt>
                <c:pt idx="428">
                  <c:v>7.1340000000000003</c:v>
                </c:pt>
                <c:pt idx="429">
                  <c:v>7.1509999999999998</c:v>
                </c:pt>
                <c:pt idx="430">
                  <c:v>7.1669999999999998</c:v>
                </c:pt>
                <c:pt idx="431">
                  <c:v>7.1840000000000002</c:v>
                </c:pt>
                <c:pt idx="432">
                  <c:v>7.2009999999999996</c:v>
                </c:pt>
                <c:pt idx="433">
                  <c:v>7.2169999999999996</c:v>
                </c:pt>
                <c:pt idx="434">
                  <c:v>7.234</c:v>
                </c:pt>
                <c:pt idx="435">
                  <c:v>7.2510000000000003</c:v>
                </c:pt>
                <c:pt idx="436">
                  <c:v>7.2670000000000003</c:v>
                </c:pt>
                <c:pt idx="437">
                  <c:v>7.2839999999999998</c:v>
                </c:pt>
                <c:pt idx="438">
                  <c:v>7.3010000000000002</c:v>
                </c:pt>
                <c:pt idx="439">
                  <c:v>7.3170000000000002</c:v>
                </c:pt>
                <c:pt idx="440">
                  <c:v>7.3339999999999996</c:v>
                </c:pt>
                <c:pt idx="441">
                  <c:v>7.351</c:v>
                </c:pt>
                <c:pt idx="442">
                  <c:v>7.367</c:v>
                </c:pt>
                <c:pt idx="443">
                  <c:v>7.3840000000000003</c:v>
                </c:pt>
                <c:pt idx="444">
                  <c:v>7.4009999999999998</c:v>
                </c:pt>
                <c:pt idx="445">
                  <c:v>7.4169999999999998</c:v>
                </c:pt>
                <c:pt idx="446">
                  <c:v>7.4340000000000002</c:v>
                </c:pt>
                <c:pt idx="447">
                  <c:v>7.4509999999999996</c:v>
                </c:pt>
                <c:pt idx="448">
                  <c:v>7.4669999999999996</c:v>
                </c:pt>
                <c:pt idx="449">
                  <c:v>7.484</c:v>
                </c:pt>
                <c:pt idx="450">
                  <c:v>7.5010000000000003</c:v>
                </c:pt>
                <c:pt idx="451">
                  <c:v>7.5170000000000003</c:v>
                </c:pt>
                <c:pt idx="452">
                  <c:v>7.5339999999999998</c:v>
                </c:pt>
                <c:pt idx="453">
                  <c:v>7.5510000000000002</c:v>
                </c:pt>
                <c:pt idx="454">
                  <c:v>7.5670000000000002</c:v>
                </c:pt>
                <c:pt idx="455">
                  <c:v>7.5839999999999996</c:v>
                </c:pt>
                <c:pt idx="456">
                  <c:v>7.601</c:v>
                </c:pt>
                <c:pt idx="457">
                  <c:v>7.617</c:v>
                </c:pt>
                <c:pt idx="458">
                  <c:v>7.6340000000000003</c:v>
                </c:pt>
                <c:pt idx="459">
                  <c:v>7.6509999999999998</c:v>
                </c:pt>
                <c:pt idx="460">
                  <c:v>7.6669999999999998</c:v>
                </c:pt>
                <c:pt idx="461">
                  <c:v>7.6840000000000002</c:v>
                </c:pt>
                <c:pt idx="462">
                  <c:v>7.7009999999999996</c:v>
                </c:pt>
                <c:pt idx="463">
                  <c:v>7.7169999999999996</c:v>
                </c:pt>
                <c:pt idx="464">
                  <c:v>7.734</c:v>
                </c:pt>
                <c:pt idx="465">
                  <c:v>7.7510000000000003</c:v>
                </c:pt>
                <c:pt idx="466">
                  <c:v>7.7670000000000003</c:v>
                </c:pt>
                <c:pt idx="467">
                  <c:v>7.7839999999999998</c:v>
                </c:pt>
                <c:pt idx="468">
                  <c:v>7.8010000000000002</c:v>
                </c:pt>
                <c:pt idx="469">
                  <c:v>7.8170000000000002</c:v>
                </c:pt>
                <c:pt idx="470">
                  <c:v>7.8339999999999996</c:v>
                </c:pt>
                <c:pt idx="471">
                  <c:v>7.851</c:v>
                </c:pt>
                <c:pt idx="472">
                  <c:v>7.867</c:v>
                </c:pt>
                <c:pt idx="473">
                  <c:v>7.8840000000000003</c:v>
                </c:pt>
                <c:pt idx="474">
                  <c:v>7.9009999999999998</c:v>
                </c:pt>
                <c:pt idx="475">
                  <c:v>7.9169999999999998</c:v>
                </c:pt>
                <c:pt idx="476">
                  <c:v>7.9340000000000002</c:v>
                </c:pt>
                <c:pt idx="477">
                  <c:v>7.9509999999999996</c:v>
                </c:pt>
                <c:pt idx="478">
                  <c:v>7.9669999999999996</c:v>
                </c:pt>
                <c:pt idx="479">
                  <c:v>7.984</c:v>
                </c:pt>
                <c:pt idx="480">
                  <c:v>8.0009999999999994</c:v>
                </c:pt>
                <c:pt idx="481">
                  <c:v>8.0169999999999995</c:v>
                </c:pt>
                <c:pt idx="482">
                  <c:v>8.0340000000000007</c:v>
                </c:pt>
                <c:pt idx="483">
                  <c:v>8.0510000000000002</c:v>
                </c:pt>
                <c:pt idx="484">
                  <c:v>8.0670000000000002</c:v>
                </c:pt>
                <c:pt idx="485">
                  <c:v>8.0839999999999996</c:v>
                </c:pt>
                <c:pt idx="486">
                  <c:v>8.1010000000000009</c:v>
                </c:pt>
                <c:pt idx="487">
                  <c:v>8.1170000000000009</c:v>
                </c:pt>
                <c:pt idx="488">
                  <c:v>8.1340000000000003</c:v>
                </c:pt>
                <c:pt idx="489">
                  <c:v>8.1509999999999998</c:v>
                </c:pt>
                <c:pt idx="490">
                  <c:v>8.1669999999999998</c:v>
                </c:pt>
                <c:pt idx="491">
                  <c:v>8.1839999999999993</c:v>
                </c:pt>
                <c:pt idx="492">
                  <c:v>8.2010000000000005</c:v>
                </c:pt>
                <c:pt idx="493">
                  <c:v>8.2170000000000005</c:v>
                </c:pt>
                <c:pt idx="494">
                  <c:v>8.234</c:v>
                </c:pt>
                <c:pt idx="495">
                  <c:v>8.2509999999999994</c:v>
                </c:pt>
                <c:pt idx="496">
                  <c:v>8.2669999999999995</c:v>
                </c:pt>
                <c:pt idx="497">
                  <c:v>8.2840000000000007</c:v>
                </c:pt>
                <c:pt idx="498">
                  <c:v>8.3010000000000002</c:v>
                </c:pt>
                <c:pt idx="499">
                  <c:v>8.3170000000000002</c:v>
                </c:pt>
                <c:pt idx="500">
                  <c:v>8.3339999999999996</c:v>
                </c:pt>
                <c:pt idx="501">
                  <c:v>8.3510000000000009</c:v>
                </c:pt>
                <c:pt idx="502">
                  <c:v>8.3670000000000009</c:v>
                </c:pt>
                <c:pt idx="503">
                  <c:v>8.3840000000000003</c:v>
                </c:pt>
                <c:pt idx="504">
                  <c:v>8.4009999999999998</c:v>
                </c:pt>
                <c:pt idx="505">
                  <c:v>8.4169999999999998</c:v>
                </c:pt>
                <c:pt idx="506">
                  <c:v>8.4339999999999993</c:v>
                </c:pt>
                <c:pt idx="507">
                  <c:v>8.4510000000000005</c:v>
                </c:pt>
                <c:pt idx="508">
                  <c:v>8.4670000000000005</c:v>
                </c:pt>
                <c:pt idx="509">
                  <c:v>8.484</c:v>
                </c:pt>
                <c:pt idx="510">
                  <c:v>8.5009999999999994</c:v>
                </c:pt>
                <c:pt idx="511">
                  <c:v>8.5169999999999995</c:v>
                </c:pt>
                <c:pt idx="512">
                  <c:v>8.5340000000000007</c:v>
                </c:pt>
                <c:pt idx="513">
                  <c:v>8.5510000000000002</c:v>
                </c:pt>
                <c:pt idx="514">
                  <c:v>8.5670000000000002</c:v>
                </c:pt>
                <c:pt idx="515">
                  <c:v>8.5839999999999996</c:v>
                </c:pt>
                <c:pt idx="516">
                  <c:v>8.6010000000000009</c:v>
                </c:pt>
                <c:pt idx="517">
                  <c:v>8.6170000000000009</c:v>
                </c:pt>
                <c:pt idx="518">
                  <c:v>8.6340000000000003</c:v>
                </c:pt>
                <c:pt idx="519">
                  <c:v>8.6509999999999998</c:v>
                </c:pt>
                <c:pt idx="520">
                  <c:v>8.6669999999999998</c:v>
                </c:pt>
                <c:pt idx="521">
                  <c:v>8.6839999999999993</c:v>
                </c:pt>
                <c:pt idx="522">
                  <c:v>8.7010000000000005</c:v>
                </c:pt>
                <c:pt idx="523">
                  <c:v>8.7170000000000005</c:v>
                </c:pt>
                <c:pt idx="524">
                  <c:v>8.734</c:v>
                </c:pt>
                <c:pt idx="525">
                  <c:v>8.7509999999999994</c:v>
                </c:pt>
                <c:pt idx="526">
                  <c:v>8.7669999999999995</c:v>
                </c:pt>
                <c:pt idx="527">
                  <c:v>8.7840000000000007</c:v>
                </c:pt>
                <c:pt idx="528">
                  <c:v>8.8010000000000002</c:v>
                </c:pt>
                <c:pt idx="529">
                  <c:v>8.8170000000000002</c:v>
                </c:pt>
                <c:pt idx="530">
                  <c:v>8.8339999999999996</c:v>
                </c:pt>
                <c:pt idx="531">
                  <c:v>8.8510000000000009</c:v>
                </c:pt>
                <c:pt idx="532">
                  <c:v>8.8670000000000009</c:v>
                </c:pt>
                <c:pt idx="533">
                  <c:v>8.8840000000000003</c:v>
                </c:pt>
                <c:pt idx="534">
                  <c:v>8.9009999999999998</c:v>
                </c:pt>
                <c:pt idx="535">
                  <c:v>8.9169999999999998</c:v>
                </c:pt>
                <c:pt idx="536">
                  <c:v>8.9339999999999993</c:v>
                </c:pt>
                <c:pt idx="537">
                  <c:v>8.9510000000000005</c:v>
                </c:pt>
                <c:pt idx="538">
                  <c:v>8.9670000000000005</c:v>
                </c:pt>
                <c:pt idx="539">
                  <c:v>8.984</c:v>
                </c:pt>
                <c:pt idx="540">
                  <c:v>9.0009999999999994</c:v>
                </c:pt>
                <c:pt idx="541">
                  <c:v>9.0169999999999995</c:v>
                </c:pt>
                <c:pt idx="542">
                  <c:v>9.0340000000000007</c:v>
                </c:pt>
                <c:pt idx="543">
                  <c:v>9.0510000000000002</c:v>
                </c:pt>
                <c:pt idx="544">
                  <c:v>9.0670000000000002</c:v>
                </c:pt>
                <c:pt idx="545">
                  <c:v>9.0839999999999996</c:v>
                </c:pt>
                <c:pt idx="546">
                  <c:v>9.1010000000000009</c:v>
                </c:pt>
                <c:pt idx="547">
                  <c:v>9.1170000000000009</c:v>
                </c:pt>
                <c:pt idx="548">
                  <c:v>9.1340000000000003</c:v>
                </c:pt>
                <c:pt idx="549">
                  <c:v>9.1509999999999998</c:v>
                </c:pt>
                <c:pt idx="550">
                  <c:v>9.1669999999999998</c:v>
                </c:pt>
                <c:pt idx="551">
                  <c:v>9.1839999999999993</c:v>
                </c:pt>
                <c:pt idx="552">
                  <c:v>9.2010000000000005</c:v>
                </c:pt>
                <c:pt idx="553">
                  <c:v>9.2170000000000005</c:v>
                </c:pt>
                <c:pt idx="554">
                  <c:v>9.234</c:v>
                </c:pt>
                <c:pt idx="555">
                  <c:v>9.2509999999999994</c:v>
                </c:pt>
                <c:pt idx="556">
                  <c:v>9.2669999999999995</c:v>
                </c:pt>
                <c:pt idx="557">
                  <c:v>9.2840000000000007</c:v>
                </c:pt>
                <c:pt idx="558">
                  <c:v>9.3010000000000002</c:v>
                </c:pt>
                <c:pt idx="559">
                  <c:v>9.3170000000000002</c:v>
                </c:pt>
                <c:pt idx="560">
                  <c:v>9.3339999999999996</c:v>
                </c:pt>
                <c:pt idx="561">
                  <c:v>9.3510000000000009</c:v>
                </c:pt>
                <c:pt idx="562">
                  <c:v>9.3670000000000009</c:v>
                </c:pt>
                <c:pt idx="563">
                  <c:v>9.3840000000000003</c:v>
                </c:pt>
                <c:pt idx="564">
                  <c:v>9.4009999999999998</c:v>
                </c:pt>
                <c:pt idx="565">
                  <c:v>9.4169999999999998</c:v>
                </c:pt>
                <c:pt idx="566">
                  <c:v>9.4339999999999993</c:v>
                </c:pt>
                <c:pt idx="567">
                  <c:v>9.4510000000000005</c:v>
                </c:pt>
                <c:pt idx="568">
                  <c:v>9.4670000000000005</c:v>
                </c:pt>
                <c:pt idx="569">
                  <c:v>9.484</c:v>
                </c:pt>
                <c:pt idx="570">
                  <c:v>9.5009999999999994</c:v>
                </c:pt>
                <c:pt idx="571">
                  <c:v>9.5169999999999995</c:v>
                </c:pt>
                <c:pt idx="572">
                  <c:v>9.5340000000000007</c:v>
                </c:pt>
                <c:pt idx="573">
                  <c:v>9.5510000000000002</c:v>
                </c:pt>
                <c:pt idx="574">
                  <c:v>9.5670000000000002</c:v>
                </c:pt>
                <c:pt idx="575">
                  <c:v>9.5839999999999996</c:v>
                </c:pt>
                <c:pt idx="576">
                  <c:v>9.6010000000000009</c:v>
                </c:pt>
                <c:pt idx="577">
                  <c:v>9.6170000000000009</c:v>
                </c:pt>
                <c:pt idx="578">
                  <c:v>9.6340000000000003</c:v>
                </c:pt>
                <c:pt idx="579">
                  <c:v>9.6509999999999998</c:v>
                </c:pt>
                <c:pt idx="580">
                  <c:v>9.6669999999999998</c:v>
                </c:pt>
                <c:pt idx="581">
                  <c:v>9.6839999999999993</c:v>
                </c:pt>
                <c:pt idx="582">
                  <c:v>9.7010000000000005</c:v>
                </c:pt>
                <c:pt idx="583">
                  <c:v>9.7170000000000005</c:v>
                </c:pt>
                <c:pt idx="584">
                  <c:v>9.734</c:v>
                </c:pt>
                <c:pt idx="585">
                  <c:v>9.7509999999999994</c:v>
                </c:pt>
                <c:pt idx="586">
                  <c:v>9.7669999999999995</c:v>
                </c:pt>
                <c:pt idx="587">
                  <c:v>9.7840000000000007</c:v>
                </c:pt>
                <c:pt idx="588">
                  <c:v>9.8010000000000002</c:v>
                </c:pt>
                <c:pt idx="589">
                  <c:v>9.8170000000000002</c:v>
                </c:pt>
                <c:pt idx="590">
                  <c:v>9.8339999999999996</c:v>
                </c:pt>
                <c:pt idx="591">
                  <c:v>9.8510000000000009</c:v>
                </c:pt>
                <c:pt idx="592">
                  <c:v>9.8670000000000009</c:v>
                </c:pt>
                <c:pt idx="593">
                  <c:v>9.8840000000000003</c:v>
                </c:pt>
                <c:pt idx="594">
                  <c:v>9.9009999999999998</c:v>
                </c:pt>
                <c:pt idx="595">
                  <c:v>9.9169999999999998</c:v>
                </c:pt>
                <c:pt idx="596">
                  <c:v>9.9339999999999993</c:v>
                </c:pt>
                <c:pt idx="597">
                  <c:v>9.9510000000000005</c:v>
                </c:pt>
                <c:pt idx="598">
                  <c:v>9.9670000000000005</c:v>
                </c:pt>
                <c:pt idx="599">
                  <c:v>9.984</c:v>
                </c:pt>
                <c:pt idx="600">
                  <c:v>10</c:v>
                </c:pt>
                <c:pt idx="601">
                  <c:v>10.01</c:v>
                </c:pt>
                <c:pt idx="602">
                  <c:v>10.029999999999999</c:v>
                </c:pt>
                <c:pt idx="603">
                  <c:v>10.050000000000001</c:v>
                </c:pt>
                <c:pt idx="604">
                  <c:v>10.06</c:v>
                </c:pt>
                <c:pt idx="605">
                  <c:v>10.08</c:v>
                </c:pt>
                <c:pt idx="606">
                  <c:v>10.1</c:v>
                </c:pt>
                <c:pt idx="607">
                  <c:v>10.11</c:v>
                </c:pt>
                <c:pt idx="608">
                  <c:v>10.130000000000001</c:v>
                </c:pt>
                <c:pt idx="609">
                  <c:v>10.15</c:v>
                </c:pt>
                <c:pt idx="610">
                  <c:v>10.16</c:v>
                </c:pt>
                <c:pt idx="611">
                  <c:v>10.18</c:v>
                </c:pt>
                <c:pt idx="612">
                  <c:v>10.199999999999999</c:v>
                </c:pt>
                <c:pt idx="613">
                  <c:v>10.210000000000001</c:v>
                </c:pt>
                <c:pt idx="614">
                  <c:v>10.23</c:v>
                </c:pt>
                <c:pt idx="615">
                  <c:v>10.25</c:v>
                </c:pt>
                <c:pt idx="616">
                  <c:v>10.26</c:v>
                </c:pt>
                <c:pt idx="617">
                  <c:v>10.28</c:v>
                </c:pt>
                <c:pt idx="618">
                  <c:v>10.3</c:v>
                </c:pt>
                <c:pt idx="619">
                  <c:v>10.31</c:v>
                </c:pt>
                <c:pt idx="620">
                  <c:v>10.33</c:v>
                </c:pt>
                <c:pt idx="621">
                  <c:v>10.35</c:v>
                </c:pt>
                <c:pt idx="622">
                  <c:v>10.36</c:v>
                </c:pt>
                <c:pt idx="623">
                  <c:v>10.38</c:v>
                </c:pt>
                <c:pt idx="624">
                  <c:v>10.4</c:v>
                </c:pt>
                <c:pt idx="625">
                  <c:v>10.41</c:v>
                </c:pt>
                <c:pt idx="626">
                  <c:v>10.43</c:v>
                </c:pt>
                <c:pt idx="627">
                  <c:v>10.45</c:v>
                </c:pt>
                <c:pt idx="628">
                  <c:v>10.46</c:v>
                </c:pt>
                <c:pt idx="629">
                  <c:v>10.48</c:v>
                </c:pt>
                <c:pt idx="630">
                  <c:v>10.5</c:v>
                </c:pt>
                <c:pt idx="631">
                  <c:v>10.51</c:v>
                </c:pt>
                <c:pt idx="632">
                  <c:v>10.53</c:v>
                </c:pt>
                <c:pt idx="633">
                  <c:v>10.55</c:v>
                </c:pt>
                <c:pt idx="634">
                  <c:v>10.56</c:v>
                </c:pt>
                <c:pt idx="635">
                  <c:v>10.58</c:v>
                </c:pt>
                <c:pt idx="636">
                  <c:v>10.6</c:v>
                </c:pt>
                <c:pt idx="637">
                  <c:v>10.61</c:v>
                </c:pt>
                <c:pt idx="638">
                  <c:v>10.63</c:v>
                </c:pt>
                <c:pt idx="639">
                  <c:v>10.65</c:v>
                </c:pt>
                <c:pt idx="640">
                  <c:v>10.66</c:v>
                </c:pt>
                <c:pt idx="641">
                  <c:v>10.68</c:v>
                </c:pt>
                <c:pt idx="642">
                  <c:v>10.7</c:v>
                </c:pt>
                <c:pt idx="643">
                  <c:v>10.71</c:v>
                </c:pt>
                <c:pt idx="644">
                  <c:v>10.73</c:v>
                </c:pt>
                <c:pt idx="645">
                  <c:v>10.75</c:v>
                </c:pt>
                <c:pt idx="646">
                  <c:v>10.76</c:v>
                </c:pt>
                <c:pt idx="647">
                  <c:v>10.78</c:v>
                </c:pt>
                <c:pt idx="648">
                  <c:v>10.8</c:v>
                </c:pt>
                <c:pt idx="649">
                  <c:v>10.81</c:v>
                </c:pt>
                <c:pt idx="650">
                  <c:v>10.83</c:v>
                </c:pt>
                <c:pt idx="651">
                  <c:v>10.85</c:v>
                </c:pt>
                <c:pt idx="652">
                  <c:v>10.86</c:v>
                </c:pt>
                <c:pt idx="653">
                  <c:v>10.88</c:v>
                </c:pt>
                <c:pt idx="654">
                  <c:v>10.9</c:v>
                </c:pt>
                <c:pt idx="655">
                  <c:v>10.91</c:v>
                </c:pt>
                <c:pt idx="656">
                  <c:v>10.93</c:v>
                </c:pt>
                <c:pt idx="657">
                  <c:v>10.95</c:v>
                </c:pt>
                <c:pt idx="658">
                  <c:v>10.96</c:v>
                </c:pt>
                <c:pt idx="659">
                  <c:v>10.98</c:v>
                </c:pt>
                <c:pt idx="660">
                  <c:v>11</c:v>
                </c:pt>
                <c:pt idx="661">
                  <c:v>11.01</c:v>
                </c:pt>
                <c:pt idx="662">
                  <c:v>11.03</c:v>
                </c:pt>
                <c:pt idx="663">
                  <c:v>11.05</c:v>
                </c:pt>
                <c:pt idx="664">
                  <c:v>11.06</c:v>
                </c:pt>
                <c:pt idx="665">
                  <c:v>11.08</c:v>
                </c:pt>
                <c:pt idx="666">
                  <c:v>11.1</c:v>
                </c:pt>
                <c:pt idx="667">
                  <c:v>11.11</c:v>
                </c:pt>
                <c:pt idx="668">
                  <c:v>11.13</c:v>
                </c:pt>
                <c:pt idx="669">
                  <c:v>11.15</c:v>
                </c:pt>
                <c:pt idx="670">
                  <c:v>11.16</c:v>
                </c:pt>
                <c:pt idx="671">
                  <c:v>11.18</c:v>
                </c:pt>
                <c:pt idx="672">
                  <c:v>11.2</c:v>
                </c:pt>
                <c:pt idx="673">
                  <c:v>11.21</c:v>
                </c:pt>
                <c:pt idx="674">
                  <c:v>11.23</c:v>
                </c:pt>
                <c:pt idx="675">
                  <c:v>11.25</c:v>
                </c:pt>
                <c:pt idx="676">
                  <c:v>11.26</c:v>
                </c:pt>
                <c:pt idx="677">
                  <c:v>11.28</c:v>
                </c:pt>
                <c:pt idx="678">
                  <c:v>11.3</c:v>
                </c:pt>
                <c:pt idx="679">
                  <c:v>11.31</c:v>
                </c:pt>
                <c:pt idx="680">
                  <c:v>11.33</c:v>
                </c:pt>
                <c:pt idx="681">
                  <c:v>11.35</c:v>
                </c:pt>
                <c:pt idx="682">
                  <c:v>11.36</c:v>
                </c:pt>
                <c:pt idx="683">
                  <c:v>11.38</c:v>
                </c:pt>
                <c:pt idx="684">
                  <c:v>11.4</c:v>
                </c:pt>
                <c:pt idx="685">
                  <c:v>11.41</c:v>
                </c:pt>
                <c:pt idx="686">
                  <c:v>11.43</c:v>
                </c:pt>
                <c:pt idx="687">
                  <c:v>11.45</c:v>
                </c:pt>
                <c:pt idx="688">
                  <c:v>11.46</c:v>
                </c:pt>
                <c:pt idx="689">
                  <c:v>11.48</c:v>
                </c:pt>
                <c:pt idx="690">
                  <c:v>11.5</c:v>
                </c:pt>
                <c:pt idx="691">
                  <c:v>11.51</c:v>
                </c:pt>
                <c:pt idx="692">
                  <c:v>11.53</c:v>
                </c:pt>
                <c:pt idx="693">
                  <c:v>11.55</c:v>
                </c:pt>
                <c:pt idx="694">
                  <c:v>11.56</c:v>
                </c:pt>
                <c:pt idx="695">
                  <c:v>11.58</c:v>
                </c:pt>
                <c:pt idx="696">
                  <c:v>11.6</c:v>
                </c:pt>
                <c:pt idx="697">
                  <c:v>11.61</c:v>
                </c:pt>
                <c:pt idx="698">
                  <c:v>11.63</c:v>
                </c:pt>
                <c:pt idx="699">
                  <c:v>11.65</c:v>
                </c:pt>
                <c:pt idx="700">
                  <c:v>11.66</c:v>
                </c:pt>
                <c:pt idx="701">
                  <c:v>11.68</c:v>
                </c:pt>
                <c:pt idx="702">
                  <c:v>11.7</c:v>
                </c:pt>
                <c:pt idx="703">
                  <c:v>11.71</c:v>
                </c:pt>
                <c:pt idx="704">
                  <c:v>11.73</c:v>
                </c:pt>
                <c:pt idx="705">
                  <c:v>11.75</c:v>
                </c:pt>
                <c:pt idx="706">
                  <c:v>11.76</c:v>
                </c:pt>
                <c:pt idx="707">
                  <c:v>11.78</c:v>
                </c:pt>
                <c:pt idx="708">
                  <c:v>11.8</c:v>
                </c:pt>
                <c:pt idx="709">
                  <c:v>11.81</c:v>
                </c:pt>
                <c:pt idx="710">
                  <c:v>11.83</c:v>
                </c:pt>
                <c:pt idx="711">
                  <c:v>11.85</c:v>
                </c:pt>
                <c:pt idx="712">
                  <c:v>11.86</c:v>
                </c:pt>
                <c:pt idx="713">
                  <c:v>11.88</c:v>
                </c:pt>
                <c:pt idx="714">
                  <c:v>11.9</c:v>
                </c:pt>
                <c:pt idx="715">
                  <c:v>11.91</c:v>
                </c:pt>
                <c:pt idx="716">
                  <c:v>11.93</c:v>
                </c:pt>
                <c:pt idx="717">
                  <c:v>11.95</c:v>
                </c:pt>
                <c:pt idx="718">
                  <c:v>11.96</c:v>
                </c:pt>
                <c:pt idx="719">
                  <c:v>11.98</c:v>
                </c:pt>
                <c:pt idx="720">
                  <c:v>12</c:v>
                </c:pt>
                <c:pt idx="721">
                  <c:v>12.01</c:v>
                </c:pt>
                <c:pt idx="722">
                  <c:v>12.03</c:v>
                </c:pt>
                <c:pt idx="723">
                  <c:v>12.05</c:v>
                </c:pt>
                <c:pt idx="724">
                  <c:v>12.06</c:v>
                </c:pt>
                <c:pt idx="725">
                  <c:v>12.08</c:v>
                </c:pt>
                <c:pt idx="726">
                  <c:v>12.1</c:v>
                </c:pt>
                <c:pt idx="727">
                  <c:v>12.11</c:v>
                </c:pt>
                <c:pt idx="728">
                  <c:v>12.13</c:v>
                </c:pt>
                <c:pt idx="729">
                  <c:v>12.15</c:v>
                </c:pt>
                <c:pt idx="730">
                  <c:v>12.16</c:v>
                </c:pt>
                <c:pt idx="731">
                  <c:v>12.18</c:v>
                </c:pt>
                <c:pt idx="732">
                  <c:v>12.2</c:v>
                </c:pt>
                <c:pt idx="733">
                  <c:v>12.21</c:v>
                </c:pt>
                <c:pt idx="734">
                  <c:v>12.23</c:v>
                </c:pt>
                <c:pt idx="735">
                  <c:v>12.25</c:v>
                </c:pt>
                <c:pt idx="736">
                  <c:v>12.26</c:v>
                </c:pt>
                <c:pt idx="737">
                  <c:v>12.28</c:v>
                </c:pt>
                <c:pt idx="738">
                  <c:v>12.3</c:v>
                </c:pt>
                <c:pt idx="739">
                  <c:v>12.31</c:v>
                </c:pt>
                <c:pt idx="740">
                  <c:v>12.33</c:v>
                </c:pt>
                <c:pt idx="741">
                  <c:v>12.35</c:v>
                </c:pt>
                <c:pt idx="742">
                  <c:v>12.36</c:v>
                </c:pt>
                <c:pt idx="743">
                  <c:v>12.38</c:v>
                </c:pt>
                <c:pt idx="744">
                  <c:v>12.4</c:v>
                </c:pt>
                <c:pt idx="745">
                  <c:v>12.41</c:v>
                </c:pt>
                <c:pt idx="746">
                  <c:v>12.43</c:v>
                </c:pt>
                <c:pt idx="747">
                  <c:v>12.45</c:v>
                </c:pt>
                <c:pt idx="748">
                  <c:v>12.46</c:v>
                </c:pt>
                <c:pt idx="749">
                  <c:v>12.48</c:v>
                </c:pt>
                <c:pt idx="750">
                  <c:v>12.5</c:v>
                </c:pt>
                <c:pt idx="751">
                  <c:v>12.51</c:v>
                </c:pt>
                <c:pt idx="752">
                  <c:v>12.53</c:v>
                </c:pt>
                <c:pt idx="753">
                  <c:v>12.55</c:v>
                </c:pt>
                <c:pt idx="754">
                  <c:v>12.56</c:v>
                </c:pt>
                <c:pt idx="755">
                  <c:v>12.58</c:v>
                </c:pt>
                <c:pt idx="756">
                  <c:v>12.6</c:v>
                </c:pt>
                <c:pt idx="757">
                  <c:v>12.61</c:v>
                </c:pt>
                <c:pt idx="758">
                  <c:v>12.63</c:v>
                </c:pt>
                <c:pt idx="759">
                  <c:v>12.65</c:v>
                </c:pt>
                <c:pt idx="760">
                  <c:v>12.66</c:v>
                </c:pt>
                <c:pt idx="761">
                  <c:v>12.68</c:v>
                </c:pt>
                <c:pt idx="762">
                  <c:v>12.7</c:v>
                </c:pt>
                <c:pt idx="763">
                  <c:v>12.71</c:v>
                </c:pt>
                <c:pt idx="764">
                  <c:v>12.73</c:v>
                </c:pt>
                <c:pt idx="765">
                  <c:v>12.75</c:v>
                </c:pt>
                <c:pt idx="766">
                  <c:v>12.76</c:v>
                </c:pt>
                <c:pt idx="767">
                  <c:v>12.78</c:v>
                </c:pt>
                <c:pt idx="768">
                  <c:v>12.8</c:v>
                </c:pt>
                <c:pt idx="769">
                  <c:v>12.81</c:v>
                </c:pt>
                <c:pt idx="770">
                  <c:v>12.83</c:v>
                </c:pt>
                <c:pt idx="771">
                  <c:v>12.85</c:v>
                </c:pt>
                <c:pt idx="772">
                  <c:v>12.86</c:v>
                </c:pt>
                <c:pt idx="773">
                  <c:v>12.88</c:v>
                </c:pt>
                <c:pt idx="774">
                  <c:v>12.9</c:v>
                </c:pt>
                <c:pt idx="775">
                  <c:v>12.91</c:v>
                </c:pt>
                <c:pt idx="776">
                  <c:v>12.93</c:v>
                </c:pt>
                <c:pt idx="777">
                  <c:v>12.95</c:v>
                </c:pt>
                <c:pt idx="778">
                  <c:v>12.96</c:v>
                </c:pt>
                <c:pt idx="779">
                  <c:v>12.98</c:v>
                </c:pt>
                <c:pt idx="780">
                  <c:v>13</c:v>
                </c:pt>
                <c:pt idx="781">
                  <c:v>13.01</c:v>
                </c:pt>
                <c:pt idx="782">
                  <c:v>13.03</c:v>
                </c:pt>
                <c:pt idx="783">
                  <c:v>13.05</c:v>
                </c:pt>
                <c:pt idx="784">
                  <c:v>13.06</c:v>
                </c:pt>
                <c:pt idx="785">
                  <c:v>13.08</c:v>
                </c:pt>
                <c:pt idx="786">
                  <c:v>13.1</c:v>
                </c:pt>
                <c:pt idx="787">
                  <c:v>13.11</c:v>
                </c:pt>
                <c:pt idx="788">
                  <c:v>13.13</c:v>
                </c:pt>
                <c:pt idx="789">
                  <c:v>13.15</c:v>
                </c:pt>
                <c:pt idx="790">
                  <c:v>13.16</c:v>
                </c:pt>
                <c:pt idx="791">
                  <c:v>13.18</c:v>
                </c:pt>
                <c:pt idx="792">
                  <c:v>13.2</c:v>
                </c:pt>
                <c:pt idx="793">
                  <c:v>13.21</c:v>
                </c:pt>
                <c:pt idx="794">
                  <c:v>13.23</c:v>
                </c:pt>
                <c:pt idx="795">
                  <c:v>13.25</c:v>
                </c:pt>
                <c:pt idx="796">
                  <c:v>13.26</c:v>
                </c:pt>
                <c:pt idx="797">
                  <c:v>13.28</c:v>
                </c:pt>
                <c:pt idx="798">
                  <c:v>13.3</c:v>
                </c:pt>
                <c:pt idx="799">
                  <c:v>13.31</c:v>
                </c:pt>
                <c:pt idx="800">
                  <c:v>13.33</c:v>
                </c:pt>
                <c:pt idx="801">
                  <c:v>13.35</c:v>
                </c:pt>
                <c:pt idx="802">
                  <c:v>13.36</c:v>
                </c:pt>
                <c:pt idx="803">
                  <c:v>13.38</c:v>
                </c:pt>
                <c:pt idx="804">
                  <c:v>13.4</c:v>
                </c:pt>
                <c:pt idx="805">
                  <c:v>13.41</c:v>
                </c:pt>
                <c:pt idx="806">
                  <c:v>13.43</c:v>
                </c:pt>
                <c:pt idx="807">
                  <c:v>13.45</c:v>
                </c:pt>
                <c:pt idx="808">
                  <c:v>13.46</c:v>
                </c:pt>
                <c:pt idx="809">
                  <c:v>13.48</c:v>
                </c:pt>
                <c:pt idx="810">
                  <c:v>13.5</c:v>
                </c:pt>
                <c:pt idx="811">
                  <c:v>13.51</c:v>
                </c:pt>
                <c:pt idx="812">
                  <c:v>13.53</c:v>
                </c:pt>
                <c:pt idx="813">
                  <c:v>13.55</c:v>
                </c:pt>
                <c:pt idx="814">
                  <c:v>13.56</c:v>
                </c:pt>
                <c:pt idx="815">
                  <c:v>13.58</c:v>
                </c:pt>
                <c:pt idx="816">
                  <c:v>13.6</c:v>
                </c:pt>
                <c:pt idx="817">
                  <c:v>13.61</c:v>
                </c:pt>
                <c:pt idx="818">
                  <c:v>13.63</c:v>
                </c:pt>
                <c:pt idx="819">
                  <c:v>13.65</c:v>
                </c:pt>
                <c:pt idx="820">
                  <c:v>13.66</c:v>
                </c:pt>
                <c:pt idx="821">
                  <c:v>13.68</c:v>
                </c:pt>
                <c:pt idx="822">
                  <c:v>13.7</c:v>
                </c:pt>
                <c:pt idx="823">
                  <c:v>13.71</c:v>
                </c:pt>
                <c:pt idx="824">
                  <c:v>13.73</c:v>
                </c:pt>
                <c:pt idx="825">
                  <c:v>13.75</c:v>
                </c:pt>
                <c:pt idx="826">
                  <c:v>13.76</c:v>
                </c:pt>
                <c:pt idx="827">
                  <c:v>13.78</c:v>
                </c:pt>
                <c:pt idx="828">
                  <c:v>13.8</c:v>
                </c:pt>
                <c:pt idx="829">
                  <c:v>13.81</c:v>
                </c:pt>
                <c:pt idx="830">
                  <c:v>13.83</c:v>
                </c:pt>
                <c:pt idx="831">
                  <c:v>13.85</c:v>
                </c:pt>
                <c:pt idx="832">
                  <c:v>13.86</c:v>
                </c:pt>
                <c:pt idx="833">
                  <c:v>13.88</c:v>
                </c:pt>
                <c:pt idx="834">
                  <c:v>13.9</c:v>
                </c:pt>
                <c:pt idx="835">
                  <c:v>13.91</c:v>
                </c:pt>
                <c:pt idx="836">
                  <c:v>13.93</c:v>
                </c:pt>
                <c:pt idx="837">
                  <c:v>13.95</c:v>
                </c:pt>
                <c:pt idx="838">
                  <c:v>13.96</c:v>
                </c:pt>
                <c:pt idx="839">
                  <c:v>13.98</c:v>
                </c:pt>
                <c:pt idx="840">
                  <c:v>14</c:v>
                </c:pt>
                <c:pt idx="841">
                  <c:v>14.01</c:v>
                </c:pt>
                <c:pt idx="842">
                  <c:v>14.03</c:v>
                </c:pt>
                <c:pt idx="843">
                  <c:v>14.05</c:v>
                </c:pt>
                <c:pt idx="844">
                  <c:v>14.06</c:v>
                </c:pt>
                <c:pt idx="845">
                  <c:v>14.08</c:v>
                </c:pt>
                <c:pt idx="846">
                  <c:v>14.1</c:v>
                </c:pt>
                <c:pt idx="847">
                  <c:v>14.11</c:v>
                </c:pt>
                <c:pt idx="848">
                  <c:v>14.13</c:v>
                </c:pt>
                <c:pt idx="849">
                  <c:v>14.15</c:v>
                </c:pt>
                <c:pt idx="850">
                  <c:v>14.16</c:v>
                </c:pt>
                <c:pt idx="851">
                  <c:v>14.18</c:v>
                </c:pt>
                <c:pt idx="852">
                  <c:v>14.2</c:v>
                </c:pt>
                <c:pt idx="853">
                  <c:v>14.21</c:v>
                </c:pt>
                <c:pt idx="854">
                  <c:v>14.23</c:v>
                </c:pt>
                <c:pt idx="855">
                  <c:v>14.25</c:v>
                </c:pt>
                <c:pt idx="856">
                  <c:v>14.26</c:v>
                </c:pt>
                <c:pt idx="857">
                  <c:v>14.28</c:v>
                </c:pt>
                <c:pt idx="858">
                  <c:v>14.3</c:v>
                </c:pt>
                <c:pt idx="859">
                  <c:v>14.31</c:v>
                </c:pt>
                <c:pt idx="860">
                  <c:v>14.33</c:v>
                </c:pt>
                <c:pt idx="861">
                  <c:v>14.35</c:v>
                </c:pt>
                <c:pt idx="862">
                  <c:v>14.36</c:v>
                </c:pt>
                <c:pt idx="863">
                  <c:v>14.38</c:v>
                </c:pt>
                <c:pt idx="864">
                  <c:v>14.4</c:v>
                </c:pt>
                <c:pt idx="865">
                  <c:v>14.41</c:v>
                </c:pt>
                <c:pt idx="866">
                  <c:v>14.43</c:v>
                </c:pt>
                <c:pt idx="867">
                  <c:v>14.45</c:v>
                </c:pt>
                <c:pt idx="868">
                  <c:v>14.46</c:v>
                </c:pt>
                <c:pt idx="869">
                  <c:v>14.48</c:v>
                </c:pt>
                <c:pt idx="870">
                  <c:v>14.5</c:v>
                </c:pt>
                <c:pt idx="871">
                  <c:v>14.51</c:v>
                </c:pt>
                <c:pt idx="872">
                  <c:v>14.53</c:v>
                </c:pt>
                <c:pt idx="873">
                  <c:v>14.55</c:v>
                </c:pt>
                <c:pt idx="874">
                  <c:v>14.56</c:v>
                </c:pt>
                <c:pt idx="875">
                  <c:v>14.58</c:v>
                </c:pt>
                <c:pt idx="876">
                  <c:v>14.6</c:v>
                </c:pt>
                <c:pt idx="877">
                  <c:v>14.61</c:v>
                </c:pt>
                <c:pt idx="878">
                  <c:v>14.63</c:v>
                </c:pt>
                <c:pt idx="879">
                  <c:v>14.65</c:v>
                </c:pt>
                <c:pt idx="880">
                  <c:v>14.66</c:v>
                </c:pt>
                <c:pt idx="881">
                  <c:v>14.68</c:v>
                </c:pt>
                <c:pt idx="882">
                  <c:v>14.7</c:v>
                </c:pt>
                <c:pt idx="883">
                  <c:v>14.71</c:v>
                </c:pt>
                <c:pt idx="884">
                  <c:v>14.73</c:v>
                </c:pt>
                <c:pt idx="885">
                  <c:v>14.75</c:v>
                </c:pt>
                <c:pt idx="886">
                  <c:v>14.76</c:v>
                </c:pt>
                <c:pt idx="887">
                  <c:v>14.78</c:v>
                </c:pt>
                <c:pt idx="888">
                  <c:v>14.8</c:v>
                </c:pt>
                <c:pt idx="889">
                  <c:v>14.81</c:v>
                </c:pt>
                <c:pt idx="890">
                  <c:v>14.83</c:v>
                </c:pt>
                <c:pt idx="891">
                  <c:v>14.85</c:v>
                </c:pt>
                <c:pt idx="892">
                  <c:v>14.86</c:v>
                </c:pt>
                <c:pt idx="893">
                  <c:v>14.88</c:v>
                </c:pt>
                <c:pt idx="894">
                  <c:v>14.9</c:v>
                </c:pt>
                <c:pt idx="895">
                  <c:v>14.91</c:v>
                </c:pt>
                <c:pt idx="896">
                  <c:v>14.93</c:v>
                </c:pt>
                <c:pt idx="897">
                  <c:v>14.95</c:v>
                </c:pt>
                <c:pt idx="898">
                  <c:v>14.96</c:v>
                </c:pt>
                <c:pt idx="899">
                  <c:v>14.98</c:v>
                </c:pt>
                <c:pt idx="900">
                  <c:v>15</c:v>
                </c:pt>
                <c:pt idx="901">
                  <c:v>15.01</c:v>
                </c:pt>
                <c:pt idx="902">
                  <c:v>15.03</c:v>
                </c:pt>
                <c:pt idx="903">
                  <c:v>15.05</c:v>
                </c:pt>
                <c:pt idx="904">
                  <c:v>15.06</c:v>
                </c:pt>
                <c:pt idx="905">
                  <c:v>15.08</c:v>
                </c:pt>
                <c:pt idx="906">
                  <c:v>15.1</c:v>
                </c:pt>
                <c:pt idx="907">
                  <c:v>15.11</c:v>
                </c:pt>
                <c:pt idx="908">
                  <c:v>15.13</c:v>
                </c:pt>
                <c:pt idx="909">
                  <c:v>15.15</c:v>
                </c:pt>
                <c:pt idx="910">
                  <c:v>15.16</c:v>
                </c:pt>
                <c:pt idx="911">
                  <c:v>15.18</c:v>
                </c:pt>
                <c:pt idx="912">
                  <c:v>15.2</c:v>
                </c:pt>
                <c:pt idx="913">
                  <c:v>15.21</c:v>
                </c:pt>
                <c:pt idx="914">
                  <c:v>15.23</c:v>
                </c:pt>
                <c:pt idx="915">
                  <c:v>15.25</c:v>
                </c:pt>
                <c:pt idx="916">
                  <c:v>15.26</c:v>
                </c:pt>
                <c:pt idx="917">
                  <c:v>15.28</c:v>
                </c:pt>
                <c:pt idx="918">
                  <c:v>15.3</c:v>
                </c:pt>
                <c:pt idx="919">
                  <c:v>15.31</c:v>
                </c:pt>
                <c:pt idx="920">
                  <c:v>15.33</c:v>
                </c:pt>
                <c:pt idx="921">
                  <c:v>15.35</c:v>
                </c:pt>
                <c:pt idx="922">
                  <c:v>15.36</c:v>
                </c:pt>
                <c:pt idx="923">
                  <c:v>15.38</c:v>
                </c:pt>
                <c:pt idx="924">
                  <c:v>15.4</c:v>
                </c:pt>
                <c:pt idx="925">
                  <c:v>15.41</c:v>
                </c:pt>
                <c:pt idx="926">
                  <c:v>15.43</c:v>
                </c:pt>
                <c:pt idx="927">
                  <c:v>15.45</c:v>
                </c:pt>
                <c:pt idx="928">
                  <c:v>15.46</c:v>
                </c:pt>
                <c:pt idx="929">
                  <c:v>15.48</c:v>
                </c:pt>
                <c:pt idx="930">
                  <c:v>15.5</c:v>
                </c:pt>
                <c:pt idx="931">
                  <c:v>15.51</c:v>
                </c:pt>
                <c:pt idx="932">
                  <c:v>15.53</c:v>
                </c:pt>
                <c:pt idx="933">
                  <c:v>15.55</c:v>
                </c:pt>
                <c:pt idx="934">
                  <c:v>15.56</c:v>
                </c:pt>
                <c:pt idx="935">
                  <c:v>15.58</c:v>
                </c:pt>
                <c:pt idx="936">
                  <c:v>15.6</c:v>
                </c:pt>
                <c:pt idx="937">
                  <c:v>15.61</c:v>
                </c:pt>
                <c:pt idx="938">
                  <c:v>15.63</c:v>
                </c:pt>
                <c:pt idx="939">
                  <c:v>15.65</c:v>
                </c:pt>
                <c:pt idx="940">
                  <c:v>15.66</c:v>
                </c:pt>
                <c:pt idx="941">
                  <c:v>15.68</c:v>
                </c:pt>
                <c:pt idx="942">
                  <c:v>15.7</c:v>
                </c:pt>
                <c:pt idx="943">
                  <c:v>15.71</c:v>
                </c:pt>
                <c:pt idx="944">
                  <c:v>15.73</c:v>
                </c:pt>
                <c:pt idx="945">
                  <c:v>15.75</c:v>
                </c:pt>
                <c:pt idx="946">
                  <c:v>15.76</c:v>
                </c:pt>
                <c:pt idx="947">
                  <c:v>15.78</c:v>
                </c:pt>
                <c:pt idx="948">
                  <c:v>15.8</c:v>
                </c:pt>
                <c:pt idx="949">
                  <c:v>15.81</c:v>
                </c:pt>
                <c:pt idx="950">
                  <c:v>15.83</c:v>
                </c:pt>
                <c:pt idx="951">
                  <c:v>15.85</c:v>
                </c:pt>
                <c:pt idx="952">
                  <c:v>15.86</c:v>
                </c:pt>
                <c:pt idx="953">
                  <c:v>15.88</c:v>
                </c:pt>
                <c:pt idx="954">
                  <c:v>15.9</c:v>
                </c:pt>
                <c:pt idx="955">
                  <c:v>15.91</c:v>
                </c:pt>
                <c:pt idx="956">
                  <c:v>15.93</c:v>
                </c:pt>
                <c:pt idx="957">
                  <c:v>15.95</c:v>
                </c:pt>
                <c:pt idx="958">
                  <c:v>15.96</c:v>
                </c:pt>
                <c:pt idx="959">
                  <c:v>15.98</c:v>
                </c:pt>
                <c:pt idx="960">
                  <c:v>16</c:v>
                </c:pt>
                <c:pt idx="961">
                  <c:v>16.010000000000002</c:v>
                </c:pt>
                <c:pt idx="962">
                  <c:v>16.03</c:v>
                </c:pt>
                <c:pt idx="963">
                  <c:v>16.05</c:v>
                </c:pt>
                <c:pt idx="964">
                  <c:v>16.059999999999999</c:v>
                </c:pt>
                <c:pt idx="965">
                  <c:v>16.079999999999998</c:v>
                </c:pt>
                <c:pt idx="966">
                  <c:v>16.100000000000001</c:v>
                </c:pt>
                <c:pt idx="967">
                  <c:v>16.11</c:v>
                </c:pt>
                <c:pt idx="968">
                  <c:v>16.13</c:v>
                </c:pt>
                <c:pt idx="969">
                  <c:v>16.149999999999999</c:v>
                </c:pt>
                <c:pt idx="970">
                  <c:v>16.16</c:v>
                </c:pt>
                <c:pt idx="971">
                  <c:v>16.18</c:v>
                </c:pt>
                <c:pt idx="972">
                  <c:v>16.2</c:v>
                </c:pt>
                <c:pt idx="973">
                  <c:v>16.21</c:v>
                </c:pt>
                <c:pt idx="974">
                  <c:v>16.23</c:v>
                </c:pt>
                <c:pt idx="975">
                  <c:v>16.25</c:v>
                </c:pt>
                <c:pt idx="976">
                  <c:v>16.260000000000002</c:v>
                </c:pt>
                <c:pt idx="977">
                  <c:v>16.28</c:v>
                </c:pt>
                <c:pt idx="978">
                  <c:v>16.3</c:v>
                </c:pt>
                <c:pt idx="979">
                  <c:v>16.309999999999999</c:v>
                </c:pt>
                <c:pt idx="980">
                  <c:v>16.329999999999998</c:v>
                </c:pt>
                <c:pt idx="981">
                  <c:v>16.350000000000001</c:v>
                </c:pt>
                <c:pt idx="982">
                  <c:v>16.36</c:v>
                </c:pt>
                <c:pt idx="983">
                  <c:v>16.38</c:v>
                </c:pt>
                <c:pt idx="984">
                  <c:v>16.399999999999999</c:v>
                </c:pt>
                <c:pt idx="985">
                  <c:v>16.41</c:v>
                </c:pt>
                <c:pt idx="986">
                  <c:v>16.43</c:v>
                </c:pt>
                <c:pt idx="987">
                  <c:v>16.45</c:v>
                </c:pt>
                <c:pt idx="988">
                  <c:v>16.46</c:v>
                </c:pt>
                <c:pt idx="989">
                  <c:v>16.48</c:v>
                </c:pt>
                <c:pt idx="990">
                  <c:v>16.5</c:v>
                </c:pt>
                <c:pt idx="991">
                  <c:v>16.510000000000002</c:v>
                </c:pt>
                <c:pt idx="992">
                  <c:v>16.53</c:v>
                </c:pt>
                <c:pt idx="993">
                  <c:v>16.55</c:v>
                </c:pt>
                <c:pt idx="994">
                  <c:v>16.559999999999999</c:v>
                </c:pt>
                <c:pt idx="995">
                  <c:v>16.579999999999998</c:v>
                </c:pt>
                <c:pt idx="996">
                  <c:v>16.600000000000001</c:v>
                </c:pt>
                <c:pt idx="997">
                  <c:v>16.61</c:v>
                </c:pt>
                <c:pt idx="998">
                  <c:v>16.63</c:v>
                </c:pt>
                <c:pt idx="999">
                  <c:v>16.649999999999999</c:v>
                </c:pt>
                <c:pt idx="1000">
                  <c:v>16.66</c:v>
                </c:pt>
                <c:pt idx="1001">
                  <c:v>16.68</c:v>
                </c:pt>
                <c:pt idx="1002">
                  <c:v>16.7</c:v>
                </c:pt>
                <c:pt idx="1003">
                  <c:v>16.71</c:v>
                </c:pt>
                <c:pt idx="1004">
                  <c:v>16.73</c:v>
                </c:pt>
                <c:pt idx="1005">
                  <c:v>16.75</c:v>
                </c:pt>
                <c:pt idx="1006">
                  <c:v>16.760000000000002</c:v>
                </c:pt>
                <c:pt idx="1007">
                  <c:v>16.78</c:v>
                </c:pt>
                <c:pt idx="1008">
                  <c:v>16.8</c:v>
                </c:pt>
                <c:pt idx="1009">
                  <c:v>16.809999999999999</c:v>
                </c:pt>
                <c:pt idx="1010">
                  <c:v>16.829999999999998</c:v>
                </c:pt>
                <c:pt idx="1011">
                  <c:v>16.850000000000001</c:v>
                </c:pt>
                <c:pt idx="1012">
                  <c:v>16.86</c:v>
                </c:pt>
                <c:pt idx="1013">
                  <c:v>16.88</c:v>
                </c:pt>
                <c:pt idx="1014">
                  <c:v>16.899999999999999</c:v>
                </c:pt>
                <c:pt idx="1015">
                  <c:v>16.91</c:v>
                </c:pt>
                <c:pt idx="1016">
                  <c:v>16.93</c:v>
                </c:pt>
                <c:pt idx="1017">
                  <c:v>16.95</c:v>
                </c:pt>
                <c:pt idx="1018">
                  <c:v>16.96</c:v>
                </c:pt>
                <c:pt idx="1019">
                  <c:v>16.98</c:v>
                </c:pt>
                <c:pt idx="1020">
                  <c:v>17</c:v>
                </c:pt>
                <c:pt idx="1021">
                  <c:v>17.010000000000002</c:v>
                </c:pt>
                <c:pt idx="1022">
                  <c:v>17.03</c:v>
                </c:pt>
                <c:pt idx="1023">
                  <c:v>17.05</c:v>
                </c:pt>
                <c:pt idx="1024">
                  <c:v>17.059999999999999</c:v>
                </c:pt>
                <c:pt idx="1025">
                  <c:v>17.079999999999998</c:v>
                </c:pt>
                <c:pt idx="1026">
                  <c:v>17.100000000000001</c:v>
                </c:pt>
                <c:pt idx="1027">
                  <c:v>17.11</c:v>
                </c:pt>
                <c:pt idx="1028">
                  <c:v>17.13</c:v>
                </c:pt>
                <c:pt idx="1029">
                  <c:v>17.149999999999999</c:v>
                </c:pt>
                <c:pt idx="1030">
                  <c:v>17.16</c:v>
                </c:pt>
                <c:pt idx="1031">
                  <c:v>17.18</c:v>
                </c:pt>
                <c:pt idx="1032">
                  <c:v>17.2</c:v>
                </c:pt>
                <c:pt idx="1033">
                  <c:v>17.21</c:v>
                </c:pt>
                <c:pt idx="1034">
                  <c:v>17.23</c:v>
                </c:pt>
                <c:pt idx="1035">
                  <c:v>17.25</c:v>
                </c:pt>
                <c:pt idx="1036">
                  <c:v>17.260000000000002</c:v>
                </c:pt>
                <c:pt idx="1037">
                  <c:v>17.28</c:v>
                </c:pt>
                <c:pt idx="1038">
                  <c:v>17.3</c:v>
                </c:pt>
                <c:pt idx="1039">
                  <c:v>17.309999999999999</c:v>
                </c:pt>
                <c:pt idx="1040">
                  <c:v>17.329999999999998</c:v>
                </c:pt>
                <c:pt idx="1041">
                  <c:v>17.350000000000001</c:v>
                </c:pt>
                <c:pt idx="1042">
                  <c:v>17.36</c:v>
                </c:pt>
                <c:pt idx="1043">
                  <c:v>17.38</c:v>
                </c:pt>
                <c:pt idx="1044">
                  <c:v>17.399999999999999</c:v>
                </c:pt>
                <c:pt idx="1045">
                  <c:v>17.41</c:v>
                </c:pt>
                <c:pt idx="1046">
                  <c:v>17.43</c:v>
                </c:pt>
                <c:pt idx="1047">
                  <c:v>17.45</c:v>
                </c:pt>
                <c:pt idx="1048">
                  <c:v>17.46</c:v>
                </c:pt>
                <c:pt idx="1049">
                  <c:v>17.48</c:v>
                </c:pt>
                <c:pt idx="1050">
                  <c:v>17.5</c:v>
                </c:pt>
                <c:pt idx="1051">
                  <c:v>17.510000000000002</c:v>
                </c:pt>
                <c:pt idx="1052">
                  <c:v>17.53</c:v>
                </c:pt>
                <c:pt idx="1053">
                  <c:v>17.55</c:v>
                </c:pt>
                <c:pt idx="1054">
                  <c:v>17.559999999999999</c:v>
                </c:pt>
                <c:pt idx="1055">
                  <c:v>17.579999999999998</c:v>
                </c:pt>
                <c:pt idx="1056">
                  <c:v>17.600000000000001</c:v>
                </c:pt>
                <c:pt idx="1057">
                  <c:v>17.61</c:v>
                </c:pt>
                <c:pt idx="1058">
                  <c:v>17.63</c:v>
                </c:pt>
                <c:pt idx="1059">
                  <c:v>17.649999999999999</c:v>
                </c:pt>
                <c:pt idx="1060">
                  <c:v>17.66</c:v>
                </c:pt>
                <c:pt idx="1061">
                  <c:v>17.68</c:v>
                </c:pt>
                <c:pt idx="1062">
                  <c:v>17.7</c:v>
                </c:pt>
                <c:pt idx="1063">
                  <c:v>17.71</c:v>
                </c:pt>
                <c:pt idx="1064">
                  <c:v>17.73</c:v>
                </c:pt>
                <c:pt idx="1065">
                  <c:v>17.75</c:v>
                </c:pt>
                <c:pt idx="1066">
                  <c:v>17.760000000000002</c:v>
                </c:pt>
                <c:pt idx="1067">
                  <c:v>17.78</c:v>
                </c:pt>
                <c:pt idx="1068">
                  <c:v>17.8</c:v>
                </c:pt>
                <c:pt idx="1069">
                  <c:v>17.809999999999999</c:v>
                </c:pt>
                <c:pt idx="1070">
                  <c:v>17.829999999999998</c:v>
                </c:pt>
                <c:pt idx="1071">
                  <c:v>17.850000000000001</c:v>
                </c:pt>
                <c:pt idx="1072">
                  <c:v>17.86</c:v>
                </c:pt>
                <c:pt idx="1073">
                  <c:v>17.88</c:v>
                </c:pt>
                <c:pt idx="1074">
                  <c:v>17.899999999999999</c:v>
                </c:pt>
                <c:pt idx="1075">
                  <c:v>17.91</c:v>
                </c:pt>
                <c:pt idx="1076">
                  <c:v>17.93</c:v>
                </c:pt>
                <c:pt idx="1077">
                  <c:v>17.95</c:v>
                </c:pt>
                <c:pt idx="1078">
                  <c:v>17.96</c:v>
                </c:pt>
                <c:pt idx="1079">
                  <c:v>17.98</c:v>
                </c:pt>
                <c:pt idx="1080">
                  <c:v>18</c:v>
                </c:pt>
                <c:pt idx="1081">
                  <c:v>18.010000000000002</c:v>
                </c:pt>
                <c:pt idx="1082">
                  <c:v>18.03</c:v>
                </c:pt>
                <c:pt idx="1083">
                  <c:v>18.05</c:v>
                </c:pt>
                <c:pt idx="1084">
                  <c:v>18.059999999999999</c:v>
                </c:pt>
                <c:pt idx="1085">
                  <c:v>18.079999999999998</c:v>
                </c:pt>
                <c:pt idx="1086">
                  <c:v>18.100000000000001</c:v>
                </c:pt>
                <c:pt idx="1087">
                  <c:v>18.11</c:v>
                </c:pt>
                <c:pt idx="1088">
                  <c:v>18.13</c:v>
                </c:pt>
                <c:pt idx="1089">
                  <c:v>18.149999999999999</c:v>
                </c:pt>
                <c:pt idx="1090">
                  <c:v>18.16</c:v>
                </c:pt>
                <c:pt idx="1091">
                  <c:v>18.18</c:v>
                </c:pt>
                <c:pt idx="1092">
                  <c:v>18.2</c:v>
                </c:pt>
                <c:pt idx="1093">
                  <c:v>18.21</c:v>
                </c:pt>
                <c:pt idx="1094">
                  <c:v>18.23</c:v>
                </c:pt>
                <c:pt idx="1095">
                  <c:v>18.25</c:v>
                </c:pt>
                <c:pt idx="1096">
                  <c:v>18.260000000000002</c:v>
                </c:pt>
                <c:pt idx="1097">
                  <c:v>18.28</c:v>
                </c:pt>
                <c:pt idx="1098">
                  <c:v>18.3</c:v>
                </c:pt>
                <c:pt idx="1099">
                  <c:v>18.309999999999999</c:v>
                </c:pt>
                <c:pt idx="1100">
                  <c:v>18.329999999999998</c:v>
                </c:pt>
                <c:pt idx="1101">
                  <c:v>18.350000000000001</c:v>
                </c:pt>
                <c:pt idx="1102">
                  <c:v>18.36</c:v>
                </c:pt>
                <c:pt idx="1103">
                  <c:v>18.38</c:v>
                </c:pt>
                <c:pt idx="1104">
                  <c:v>18.399999999999999</c:v>
                </c:pt>
                <c:pt idx="1105">
                  <c:v>18.41</c:v>
                </c:pt>
                <c:pt idx="1106">
                  <c:v>18.43</c:v>
                </c:pt>
                <c:pt idx="1107">
                  <c:v>18.45</c:v>
                </c:pt>
                <c:pt idx="1108">
                  <c:v>18.46</c:v>
                </c:pt>
                <c:pt idx="1109">
                  <c:v>18.48</c:v>
                </c:pt>
                <c:pt idx="1110">
                  <c:v>18.5</c:v>
                </c:pt>
                <c:pt idx="1111">
                  <c:v>18.510000000000002</c:v>
                </c:pt>
                <c:pt idx="1112">
                  <c:v>18.53</c:v>
                </c:pt>
                <c:pt idx="1113">
                  <c:v>18.55</c:v>
                </c:pt>
                <c:pt idx="1114">
                  <c:v>18.559999999999999</c:v>
                </c:pt>
                <c:pt idx="1115">
                  <c:v>18.579999999999998</c:v>
                </c:pt>
                <c:pt idx="1116">
                  <c:v>18.600000000000001</c:v>
                </c:pt>
                <c:pt idx="1117">
                  <c:v>18.61</c:v>
                </c:pt>
                <c:pt idx="1118">
                  <c:v>18.63</c:v>
                </c:pt>
                <c:pt idx="1119">
                  <c:v>18.649999999999999</c:v>
                </c:pt>
                <c:pt idx="1120">
                  <c:v>18.66</c:v>
                </c:pt>
                <c:pt idx="1121">
                  <c:v>18.68</c:v>
                </c:pt>
                <c:pt idx="1122">
                  <c:v>18.7</c:v>
                </c:pt>
                <c:pt idx="1123">
                  <c:v>18.71</c:v>
                </c:pt>
                <c:pt idx="1124">
                  <c:v>18.73</c:v>
                </c:pt>
                <c:pt idx="1125">
                  <c:v>18.75</c:v>
                </c:pt>
                <c:pt idx="1126">
                  <c:v>18.760000000000002</c:v>
                </c:pt>
                <c:pt idx="1127">
                  <c:v>18.78</c:v>
                </c:pt>
                <c:pt idx="1128">
                  <c:v>18.8</c:v>
                </c:pt>
                <c:pt idx="1129">
                  <c:v>18.809999999999999</c:v>
                </c:pt>
                <c:pt idx="1130">
                  <c:v>18.829999999999998</c:v>
                </c:pt>
                <c:pt idx="1131">
                  <c:v>18.850000000000001</c:v>
                </c:pt>
                <c:pt idx="1132">
                  <c:v>18.86</c:v>
                </c:pt>
                <c:pt idx="1133">
                  <c:v>18.88</c:v>
                </c:pt>
                <c:pt idx="1134">
                  <c:v>18.899999999999999</c:v>
                </c:pt>
                <c:pt idx="1135">
                  <c:v>18.91</c:v>
                </c:pt>
                <c:pt idx="1136">
                  <c:v>18.93</c:v>
                </c:pt>
                <c:pt idx="1137">
                  <c:v>18.95</c:v>
                </c:pt>
                <c:pt idx="1138">
                  <c:v>18.96</c:v>
                </c:pt>
                <c:pt idx="1139">
                  <c:v>18.98</c:v>
                </c:pt>
                <c:pt idx="1140">
                  <c:v>19</c:v>
                </c:pt>
                <c:pt idx="1141">
                  <c:v>19.010000000000002</c:v>
                </c:pt>
                <c:pt idx="1142">
                  <c:v>19.03</c:v>
                </c:pt>
                <c:pt idx="1143">
                  <c:v>19.05</c:v>
                </c:pt>
                <c:pt idx="1144">
                  <c:v>19.059999999999999</c:v>
                </c:pt>
                <c:pt idx="1145">
                  <c:v>19.079999999999998</c:v>
                </c:pt>
                <c:pt idx="1146">
                  <c:v>19.100000000000001</c:v>
                </c:pt>
                <c:pt idx="1147">
                  <c:v>19.11</c:v>
                </c:pt>
                <c:pt idx="1148">
                  <c:v>19.13</c:v>
                </c:pt>
                <c:pt idx="1149">
                  <c:v>19.149999999999999</c:v>
                </c:pt>
                <c:pt idx="1150">
                  <c:v>19.16</c:v>
                </c:pt>
                <c:pt idx="1151">
                  <c:v>19.18</c:v>
                </c:pt>
                <c:pt idx="1152">
                  <c:v>19.2</c:v>
                </c:pt>
                <c:pt idx="1153">
                  <c:v>19.21</c:v>
                </c:pt>
                <c:pt idx="1154">
                  <c:v>19.23</c:v>
                </c:pt>
                <c:pt idx="1155">
                  <c:v>19.25</c:v>
                </c:pt>
                <c:pt idx="1156">
                  <c:v>19.260000000000002</c:v>
                </c:pt>
                <c:pt idx="1157">
                  <c:v>19.28</c:v>
                </c:pt>
                <c:pt idx="1158">
                  <c:v>19.3</c:v>
                </c:pt>
                <c:pt idx="1159">
                  <c:v>19.309999999999999</c:v>
                </c:pt>
                <c:pt idx="1160">
                  <c:v>19.329999999999998</c:v>
                </c:pt>
                <c:pt idx="1161">
                  <c:v>19.350000000000001</c:v>
                </c:pt>
                <c:pt idx="1162">
                  <c:v>19.36</c:v>
                </c:pt>
                <c:pt idx="1163">
                  <c:v>19.38</c:v>
                </c:pt>
                <c:pt idx="1164">
                  <c:v>19.399999999999999</c:v>
                </c:pt>
                <c:pt idx="1165">
                  <c:v>19.41</c:v>
                </c:pt>
                <c:pt idx="1166">
                  <c:v>19.43</c:v>
                </c:pt>
                <c:pt idx="1167">
                  <c:v>19.45</c:v>
                </c:pt>
                <c:pt idx="1168">
                  <c:v>19.46</c:v>
                </c:pt>
                <c:pt idx="1169">
                  <c:v>19.48</c:v>
                </c:pt>
                <c:pt idx="1170">
                  <c:v>19.5</c:v>
                </c:pt>
                <c:pt idx="1171">
                  <c:v>19.510000000000002</c:v>
                </c:pt>
                <c:pt idx="1172">
                  <c:v>19.53</c:v>
                </c:pt>
                <c:pt idx="1173">
                  <c:v>19.55</c:v>
                </c:pt>
                <c:pt idx="1174">
                  <c:v>19.559999999999999</c:v>
                </c:pt>
                <c:pt idx="1175">
                  <c:v>19.579999999999998</c:v>
                </c:pt>
                <c:pt idx="1176">
                  <c:v>19.600000000000001</c:v>
                </c:pt>
                <c:pt idx="1177">
                  <c:v>19.61</c:v>
                </c:pt>
                <c:pt idx="1178">
                  <c:v>19.63</c:v>
                </c:pt>
                <c:pt idx="1179">
                  <c:v>19.649999999999999</c:v>
                </c:pt>
                <c:pt idx="1180">
                  <c:v>19.66</c:v>
                </c:pt>
                <c:pt idx="1181">
                  <c:v>19.68</c:v>
                </c:pt>
                <c:pt idx="1182">
                  <c:v>19.7</c:v>
                </c:pt>
                <c:pt idx="1183">
                  <c:v>19.71</c:v>
                </c:pt>
                <c:pt idx="1184">
                  <c:v>19.73</c:v>
                </c:pt>
                <c:pt idx="1185">
                  <c:v>19.75</c:v>
                </c:pt>
                <c:pt idx="1186">
                  <c:v>19.760000000000002</c:v>
                </c:pt>
                <c:pt idx="1187">
                  <c:v>19.78</c:v>
                </c:pt>
                <c:pt idx="1188">
                  <c:v>19.8</c:v>
                </c:pt>
                <c:pt idx="1189">
                  <c:v>19.809999999999999</c:v>
                </c:pt>
                <c:pt idx="1190">
                  <c:v>19.829999999999998</c:v>
                </c:pt>
                <c:pt idx="1191">
                  <c:v>19.850000000000001</c:v>
                </c:pt>
                <c:pt idx="1192">
                  <c:v>19.86</c:v>
                </c:pt>
                <c:pt idx="1193">
                  <c:v>19.88</c:v>
                </c:pt>
                <c:pt idx="1194">
                  <c:v>19.899999999999999</c:v>
                </c:pt>
                <c:pt idx="1195">
                  <c:v>19.91</c:v>
                </c:pt>
                <c:pt idx="1196">
                  <c:v>19.93</c:v>
                </c:pt>
                <c:pt idx="1197">
                  <c:v>19.95</c:v>
                </c:pt>
                <c:pt idx="1198">
                  <c:v>19.96</c:v>
                </c:pt>
                <c:pt idx="1199">
                  <c:v>19.98</c:v>
                </c:pt>
                <c:pt idx="1200">
                  <c:v>20</c:v>
                </c:pt>
                <c:pt idx="1201">
                  <c:v>20.010000000000002</c:v>
                </c:pt>
                <c:pt idx="1202">
                  <c:v>20.03</c:v>
                </c:pt>
                <c:pt idx="1203">
                  <c:v>20.05</c:v>
                </c:pt>
                <c:pt idx="1204">
                  <c:v>20.059999999999999</c:v>
                </c:pt>
                <c:pt idx="1205">
                  <c:v>20.079999999999998</c:v>
                </c:pt>
                <c:pt idx="1206">
                  <c:v>20.100000000000001</c:v>
                </c:pt>
                <c:pt idx="1207">
                  <c:v>20.11</c:v>
                </c:pt>
                <c:pt idx="1208">
                  <c:v>20.13</c:v>
                </c:pt>
                <c:pt idx="1209">
                  <c:v>20.149999999999999</c:v>
                </c:pt>
                <c:pt idx="1210">
                  <c:v>20.16</c:v>
                </c:pt>
                <c:pt idx="1211">
                  <c:v>20.18</c:v>
                </c:pt>
                <c:pt idx="1212">
                  <c:v>20.2</c:v>
                </c:pt>
                <c:pt idx="1213">
                  <c:v>20.21</c:v>
                </c:pt>
                <c:pt idx="1214">
                  <c:v>20.23</c:v>
                </c:pt>
                <c:pt idx="1215">
                  <c:v>20.25</c:v>
                </c:pt>
                <c:pt idx="1216">
                  <c:v>20.260000000000002</c:v>
                </c:pt>
                <c:pt idx="1217">
                  <c:v>20.28</c:v>
                </c:pt>
                <c:pt idx="1218">
                  <c:v>20.3</c:v>
                </c:pt>
                <c:pt idx="1219">
                  <c:v>20.309999999999999</c:v>
                </c:pt>
                <c:pt idx="1220">
                  <c:v>20.329999999999998</c:v>
                </c:pt>
                <c:pt idx="1221">
                  <c:v>20.350000000000001</c:v>
                </c:pt>
                <c:pt idx="1222">
                  <c:v>20.36</c:v>
                </c:pt>
                <c:pt idx="1223">
                  <c:v>20.38</c:v>
                </c:pt>
                <c:pt idx="1224">
                  <c:v>20.399999999999999</c:v>
                </c:pt>
                <c:pt idx="1225">
                  <c:v>20.41</c:v>
                </c:pt>
                <c:pt idx="1226">
                  <c:v>20.43</c:v>
                </c:pt>
                <c:pt idx="1227">
                  <c:v>20.45</c:v>
                </c:pt>
                <c:pt idx="1228">
                  <c:v>20.46</c:v>
                </c:pt>
                <c:pt idx="1229">
                  <c:v>20.48</c:v>
                </c:pt>
                <c:pt idx="1230">
                  <c:v>20.5</c:v>
                </c:pt>
                <c:pt idx="1231">
                  <c:v>20.51</c:v>
                </c:pt>
                <c:pt idx="1232">
                  <c:v>20.53</c:v>
                </c:pt>
                <c:pt idx="1233">
                  <c:v>20.55</c:v>
                </c:pt>
                <c:pt idx="1234">
                  <c:v>20.56</c:v>
                </c:pt>
                <c:pt idx="1235">
                  <c:v>20.58</c:v>
                </c:pt>
                <c:pt idx="1236">
                  <c:v>20.6</c:v>
                </c:pt>
                <c:pt idx="1237">
                  <c:v>20.61</c:v>
                </c:pt>
                <c:pt idx="1238">
                  <c:v>20.63</c:v>
                </c:pt>
                <c:pt idx="1239">
                  <c:v>20.65</c:v>
                </c:pt>
                <c:pt idx="1240">
                  <c:v>20.66</c:v>
                </c:pt>
                <c:pt idx="1241">
                  <c:v>20.68</c:v>
                </c:pt>
                <c:pt idx="1242">
                  <c:v>20.7</c:v>
                </c:pt>
                <c:pt idx="1243">
                  <c:v>20.71</c:v>
                </c:pt>
                <c:pt idx="1244">
                  <c:v>20.73</c:v>
                </c:pt>
                <c:pt idx="1245">
                  <c:v>20.75</c:v>
                </c:pt>
                <c:pt idx="1246">
                  <c:v>20.76</c:v>
                </c:pt>
                <c:pt idx="1247">
                  <c:v>20.78</c:v>
                </c:pt>
                <c:pt idx="1248">
                  <c:v>20.8</c:v>
                </c:pt>
                <c:pt idx="1249">
                  <c:v>20.81</c:v>
                </c:pt>
                <c:pt idx="1250">
                  <c:v>20.83</c:v>
                </c:pt>
                <c:pt idx="1251">
                  <c:v>20.85</c:v>
                </c:pt>
                <c:pt idx="1252">
                  <c:v>20.86</c:v>
                </c:pt>
                <c:pt idx="1253">
                  <c:v>20.88</c:v>
                </c:pt>
                <c:pt idx="1254">
                  <c:v>20.9</c:v>
                </c:pt>
                <c:pt idx="1255">
                  <c:v>20.91</c:v>
                </c:pt>
                <c:pt idx="1256">
                  <c:v>20.93</c:v>
                </c:pt>
                <c:pt idx="1257">
                  <c:v>20.95</c:v>
                </c:pt>
                <c:pt idx="1258">
                  <c:v>20.96</c:v>
                </c:pt>
                <c:pt idx="1259">
                  <c:v>20.98</c:v>
                </c:pt>
                <c:pt idx="1260">
                  <c:v>21</c:v>
                </c:pt>
                <c:pt idx="1261">
                  <c:v>21.01</c:v>
                </c:pt>
                <c:pt idx="1262">
                  <c:v>21.03</c:v>
                </c:pt>
                <c:pt idx="1263">
                  <c:v>21.05</c:v>
                </c:pt>
                <c:pt idx="1264">
                  <c:v>21.06</c:v>
                </c:pt>
                <c:pt idx="1265">
                  <c:v>21.08</c:v>
                </c:pt>
                <c:pt idx="1266">
                  <c:v>21.1</c:v>
                </c:pt>
                <c:pt idx="1267">
                  <c:v>21.11</c:v>
                </c:pt>
                <c:pt idx="1268">
                  <c:v>21.13</c:v>
                </c:pt>
                <c:pt idx="1269">
                  <c:v>21.15</c:v>
                </c:pt>
                <c:pt idx="1270">
                  <c:v>21.16</c:v>
                </c:pt>
                <c:pt idx="1271">
                  <c:v>21.18</c:v>
                </c:pt>
                <c:pt idx="1272">
                  <c:v>21.2</c:v>
                </c:pt>
                <c:pt idx="1273">
                  <c:v>21.21</c:v>
                </c:pt>
                <c:pt idx="1274">
                  <c:v>21.23</c:v>
                </c:pt>
                <c:pt idx="1275">
                  <c:v>21.25</c:v>
                </c:pt>
                <c:pt idx="1276">
                  <c:v>21.26</c:v>
                </c:pt>
                <c:pt idx="1277">
                  <c:v>21.28</c:v>
                </c:pt>
                <c:pt idx="1278">
                  <c:v>21.3</c:v>
                </c:pt>
                <c:pt idx="1279">
                  <c:v>21.31</c:v>
                </c:pt>
                <c:pt idx="1280">
                  <c:v>21.33</c:v>
                </c:pt>
                <c:pt idx="1281">
                  <c:v>21.35</c:v>
                </c:pt>
                <c:pt idx="1282">
                  <c:v>21.36</c:v>
                </c:pt>
                <c:pt idx="1283">
                  <c:v>21.38</c:v>
                </c:pt>
                <c:pt idx="1284">
                  <c:v>21.4</c:v>
                </c:pt>
                <c:pt idx="1285">
                  <c:v>21.41</c:v>
                </c:pt>
                <c:pt idx="1286">
                  <c:v>21.43</c:v>
                </c:pt>
                <c:pt idx="1287">
                  <c:v>21.45</c:v>
                </c:pt>
                <c:pt idx="1288">
                  <c:v>21.46</c:v>
                </c:pt>
                <c:pt idx="1289">
                  <c:v>21.48</c:v>
                </c:pt>
                <c:pt idx="1290">
                  <c:v>21.5</c:v>
                </c:pt>
                <c:pt idx="1291">
                  <c:v>21.51</c:v>
                </c:pt>
                <c:pt idx="1292">
                  <c:v>21.53</c:v>
                </c:pt>
                <c:pt idx="1293">
                  <c:v>21.55</c:v>
                </c:pt>
                <c:pt idx="1294">
                  <c:v>21.56</c:v>
                </c:pt>
                <c:pt idx="1295">
                  <c:v>21.58</c:v>
                </c:pt>
                <c:pt idx="1296">
                  <c:v>21.6</c:v>
                </c:pt>
                <c:pt idx="1297">
                  <c:v>21.61</c:v>
                </c:pt>
                <c:pt idx="1298">
                  <c:v>21.63</c:v>
                </c:pt>
                <c:pt idx="1299">
                  <c:v>21.65</c:v>
                </c:pt>
                <c:pt idx="1300">
                  <c:v>21.66</c:v>
                </c:pt>
                <c:pt idx="1301">
                  <c:v>21.68</c:v>
                </c:pt>
                <c:pt idx="1302">
                  <c:v>21.7</c:v>
                </c:pt>
                <c:pt idx="1303">
                  <c:v>21.71</c:v>
                </c:pt>
                <c:pt idx="1304">
                  <c:v>21.73</c:v>
                </c:pt>
                <c:pt idx="1305">
                  <c:v>21.75</c:v>
                </c:pt>
                <c:pt idx="1306">
                  <c:v>21.76</c:v>
                </c:pt>
                <c:pt idx="1307">
                  <c:v>21.78</c:v>
                </c:pt>
                <c:pt idx="1308">
                  <c:v>21.8</c:v>
                </c:pt>
                <c:pt idx="1309">
                  <c:v>21.81</c:v>
                </c:pt>
                <c:pt idx="1310">
                  <c:v>21.83</c:v>
                </c:pt>
                <c:pt idx="1311">
                  <c:v>21.85</c:v>
                </c:pt>
                <c:pt idx="1312">
                  <c:v>21.86</c:v>
                </c:pt>
                <c:pt idx="1313">
                  <c:v>21.88</c:v>
                </c:pt>
                <c:pt idx="1314">
                  <c:v>21.9</c:v>
                </c:pt>
                <c:pt idx="1315">
                  <c:v>21.91</c:v>
                </c:pt>
                <c:pt idx="1316">
                  <c:v>21.93</c:v>
                </c:pt>
                <c:pt idx="1317">
                  <c:v>21.95</c:v>
                </c:pt>
                <c:pt idx="1318">
                  <c:v>21.96</c:v>
                </c:pt>
                <c:pt idx="1319">
                  <c:v>21.98</c:v>
                </c:pt>
                <c:pt idx="1320">
                  <c:v>22</c:v>
                </c:pt>
                <c:pt idx="1321">
                  <c:v>22.01</c:v>
                </c:pt>
                <c:pt idx="1322">
                  <c:v>22.03</c:v>
                </c:pt>
                <c:pt idx="1323">
                  <c:v>22.05</c:v>
                </c:pt>
                <c:pt idx="1324">
                  <c:v>22.06</c:v>
                </c:pt>
                <c:pt idx="1325">
                  <c:v>22.08</c:v>
                </c:pt>
                <c:pt idx="1326">
                  <c:v>22.1</c:v>
                </c:pt>
                <c:pt idx="1327">
                  <c:v>22.11</c:v>
                </c:pt>
                <c:pt idx="1328">
                  <c:v>22.13</c:v>
                </c:pt>
                <c:pt idx="1329">
                  <c:v>22.15</c:v>
                </c:pt>
                <c:pt idx="1330">
                  <c:v>22.16</c:v>
                </c:pt>
                <c:pt idx="1331">
                  <c:v>22.18</c:v>
                </c:pt>
                <c:pt idx="1332">
                  <c:v>22.2</c:v>
                </c:pt>
                <c:pt idx="1333">
                  <c:v>22.21</c:v>
                </c:pt>
                <c:pt idx="1334">
                  <c:v>22.23</c:v>
                </c:pt>
                <c:pt idx="1335">
                  <c:v>22.25</c:v>
                </c:pt>
                <c:pt idx="1336">
                  <c:v>22.26</c:v>
                </c:pt>
                <c:pt idx="1337">
                  <c:v>22.28</c:v>
                </c:pt>
                <c:pt idx="1338">
                  <c:v>22.3</c:v>
                </c:pt>
                <c:pt idx="1339">
                  <c:v>22.31</c:v>
                </c:pt>
                <c:pt idx="1340">
                  <c:v>22.33</c:v>
                </c:pt>
                <c:pt idx="1341">
                  <c:v>22.35</c:v>
                </c:pt>
                <c:pt idx="1342">
                  <c:v>22.36</c:v>
                </c:pt>
                <c:pt idx="1343">
                  <c:v>22.38</c:v>
                </c:pt>
                <c:pt idx="1344">
                  <c:v>22.4</c:v>
                </c:pt>
                <c:pt idx="1345">
                  <c:v>22.41</c:v>
                </c:pt>
                <c:pt idx="1346">
                  <c:v>22.43</c:v>
                </c:pt>
                <c:pt idx="1347">
                  <c:v>22.45</c:v>
                </c:pt>
                <c:pt idx="1348">
                  <c:v>22.46</c:v>
                </c:pt>
                <c:pt idx="1349">
                  <c:v>22.48</c:v>
                </c:pt>
                <c:pt idx="1350">
                  <c:v>22.5</c:v>
                </c:pt>
                <c:pt idx="1351">
                  <c:v>22.51</c:v>
                </c:pt>
                <c:pt idx="1352">
                  <c:v>22.53</c:v>
                </c:pt>
                <c:pt idx="1353">
                  <c:v>22.55</c:v>
                </c:pt>
                <c:pt idx="1354">
                  <c:v>22.56</c:v>
                </c:pt>
                <c:pt idx="1355">
                  <c:v>22.58</c:v>
                </c:pt>
                <c:pt idx="1356">
                  <c:v>22.6</c:v>
                </c:pt>
                <c:pt idx="1357">
                  <c:v>22.61</c:v>
                </c:pt>
                <c:pt idx="1358">
                  <c:v>22.63</c:v>
                </c:pt>
                <c:pt idx="1359">
                  <c:v>22.65</c:v>
                </c:pt>
                <c:pt idx="1360">
                  <c:v>22.66</c:v>
                </c:pt>
                <c:pt idx="1361">
                  <c:v>22.68</c:v>
                </c:pt>
                <c:pt idx="1362">
                  <c:v>22.7</c:v>
                </c:pt>
                <c:pt idx="1363">
                  <c:v>22.71</c:v>
                </c:pt>
                <c:pt idx="1364">
                  <c:v>22.73</c:v>
                </c:pt>
                <c:pt idx="1365">
                  <c:v>22.75</c:v>
                </c:pt>
                <c:pt idx="1366">
                  <c:v>22.76</c:v>
                </c:pt>
                <c:pt idx="1367">
                  <c:v>22.78</c:v>
                </c:pt>
                <c:pt idx="1368">
                  <c:v>22.8</c:v>
                </c:pt>
                <c:pt idx="1369">
                  <c:v>22.81</c:v>
                </c:pt>
                <c:pt idx="1370">
                  <c:v>22.83</c:v>
                </c:pt>
                <c:pt idx="1371">
                  <c:v>22.85</c:v>
                </c:pt>
                <c:pt idx="1372">
                  <c:v>22.86</c:v>
                </c:pt>
                <c:pt idx="1373">
                  <c:v>22.88</c:v>
                </c:pt>
                <c:pt idx="1374">
                  <c:v>22.9</c:v>
                </c:pt>
                <c:pt idx="1375">
                  <c:v>22.91</c:v>
                </c:pt>
                <c:pt idx="1376">
                  <c:v>22.93</c:v>
                </c:pt>
                <c:pt idx="1377">
                  <c:v>22.95</c:v>
                </c:pt>
                <c:pt idx="1378">
                  <c:v>22.96</c:v>
                </c:pt>
                <c:pt idx="1379">
                  <c:v>22.98</c:v>
                </c:pt>
                <c:pt idx="1380">
                  <c:v>23</c:v>
                </c:pt>
                <c:pt idx="1381">
                  <c:v>23.01</c:v>
                </c:pt>
                <c:pt idx="1382">
                  <c:v>23.03</c:v>
                </c:pt>
                <c:pt idx="1383">
                  <c:v>23.05</c:v>
                </c:pt>
                <c:pt idx="1384">
                  <c:v>23.06</c:v>
                </c:pt>
                <c:pt idx="1385">
                  <c:v>23.08</c:v>
                </c:pt>
                <c:pt idx="1386">
                  <c:v>23.1</c:v>
                </c:pt>
                <c:pt idx="1387">
                  <c:v>23.11</c:v>
                </c:pt>
                <c:pt idx="1388">
                  <c:v>23.13</c:v>
                </c:pt>
                <c:pt idx="1389">
                  <c:v>23.15</c:v>
                </c:pt>
                <c:pt idx="1390">
                  <c:v>23.16</c:v>
                </c:pt>
                <c:pt idx="1391">
                  <c:v>23.18</c:v>
                </c:pt>
                <c:pt idx="1392">
                  <c:v>23.2</c:v>
                </c:pt>
                <c:pt idx="1393">
                  <c:v>23.21</c:v>
                </c:pt>
                <c:pt idx="1394">
                  <c:v>23.23</c:v>
                </c:pt>
                <c:pt idx="1395">
                  <c:v>23.25</c:v>
                </c:pt>
                <c:pt idx="1396">
                  <c:v>23.26</c:v>
                </c:pt>
                <c:pt idx="1397">
                  <c:v>23.28</c:v>
                </c:pt>
                <c:pt idx="1398">
                  <c:v>23.3</c:v>
                </c:pt>
                <c:pt idx="1399">
                  <c:v>23.31</c:v>
                </c:pt>
                <c:pt idx="1400">
                  <c:v>23.33</c:v>
                </c:pt>
                <c:pt idx="1401">
                  <c:v>23.35</c:v>
                </c:pt>
                <c:pt idx="1402">
                  <c:v>23.36</c:v>
                </c:pt>
                <c:pt idx="1403">
                  <c:v>23.38</c:v>
                </c:pt>
                <c:pt idx="1404">
                  <c:v>23.4</c:v>
                </c:pt>
                <c:pt idx="1405">
                  <c:v>23.41</c:v>
                </c:pt>
                <c:pt idx="1406">
                  <c:v>23.43</c:v>
                </c:pt>
                <c:pt idx="1407">
                  <c:v>23.45</c:v>
                </c:pt>
                <c:pt idx="1408">
                  <c:v>23.46</c:v>
                </c:pt>
                <c:pt idx="1409">
                  <c:v>23.48</c:v>
                </c:pt>
                <c:pt idx="1410">
                  <c:v>23.5</c:v>
                </c:pt>
                <c:pt idx="1411">
                  <c:v>23.51</c:v>
                </c:pt>
                <c:pt idx="1412">
                  <c:v>23.53</c:v>
                </c:pt>
                <c:pt idx="1413">
                  <c:v>23.55</c:v>
                </c:pt>
                <c:pt idx="1414">
                  <c:v>23.56</c:v>
                </c:pt>
                <c:pt idx="1415">
                  <c:v>23.58</c:v>
                </c:pt>
                <c:pt idx="1416">
                  <c:v>23.6</c:v>
                </c:pt>
                <c:pt idx="1417">
                  <c:v>23.61</c:v>
                </c:pt>
                <c:pt idx="1418">
                  <c:v>23.63</c:v>
                </c:pt>
                <c:pt idx="1419">
                  <c:v>23.65</c:v>
                </c:pt>
                <c:pt idx="1420">
                  <c:v>23.66</c:v>
                </c:pt>
                <c:pt idx="1421">
                  <c:v>23.68</c:v>
                </c:pt>
                <c:pt idx="1422">
                  <c:v>23.7</c:v>
                </c:pt>
                <c:pt idx="1423">
                  <c:v>23.71</c:v>
                </c:pt>
                <c:pt idx="1424">
                  <c:v>23.73</c:v>
                </c:pt>
                <c:pt idx="1425">
                  <c:v>23.75</c:v>
                </c:pt>
                <c:pt idx="1426">
                  <c:v>23.76</c:v>
                </c:pt>
                <c:pt idx="1427">
                  <c:v>23.78</c:v>
                </c:pt>
                <c:pt idx="1428">
                  <c:v>23.8</c:v>
                </c:pt>
                <c:pt idx="1429">
                  <c:v>23.81</c:v>
                </c:pt>
                <c:pt idx="1430">
                  <c:v>23.83</c:v>
                </c:pt>
                <c:pt idx="1431">
                  <c:v>23.85</c:v>
                </c:pt>
                <c:pt idx="1432">
                  <c:v>23.86</c:v>
                </c:pt>
                <c:pt idx="1433">
                  <c:v>23.88</c:v>
                </c:pt>
                <c:pt idx="1434">
                  <c:v>23.9</c:v>
                </c:pt>
                <c:pt idx="1435">
                  <c:v>23.91</c:v>
                </c:pt>
                <c:pt idx="1436">
                  <c:v>23.93</c:v>
                </c:pt>
                <c:pt idx="1437">
                  <c:v>23.95</c:v>
                </c:pt>
                <c:pt idx="1438">
                  <c:v>23.96</c:v>
                </c:pt>
                <c:pt idx="1439">
                  <c:v>23.98</c:v>
                </c:pt>
                <c:pt idx="1440">
                  <c:v>24</c:v>
                </c:pt>
                <c:pt idx="1441">
                  <c:v>24.01</c:v>
                </c:pt>
                <c:pt idx="1442">
                  <c:v>24.03</c:v>
                </c:pt>
                <c:pt idx="1443">
                  <c:v>24.05</c:v>
                </c:pt>
                <c:pt idx="1444">
                  <c:v>24.06</c:v>
                </c:pt>
                <c:pt idx="1445">
                  <c:v>24.08</c:v>
                </c:pt>
                <c:pt idx="1446">
                  <c:v>24.1</c:v>
                </c:pt>
                <c:pt idx="1447">
                  <c:v>24.11</c:v>
                </c:pt>
                <c:pt idx="1448">
                  <c:v>24.13</c:v>
                </c:pt>
                <c:pt idx="1449">
                  <c:v>24.15</c:v>
                </c:pt>
                <c:pt idx="1450">
                  <c:v>24.16</c:v>
                </c:pt>
                <c:pt idx="1451">
                  <c:v>24.18</c:v>
                </c:pt>
                <c:pt idx="1452">
                  <c:v>24.2</c:v>
                </c:pt>
                <c:pt idx="1453">
                  <c:v>24.21</c:v>
                </c:pt>
                <c:pt idx="1454">
                  <c:v>24.23</c:v>
                </c:pt>
                <c:pt idx="1455">
                  <c:v>24.25</c:v>
                </c:pt>
                <c:pt idx="1456">
                  <c:v>24.26</c:v>
                </c:pt>
                <c:pt idx="1457">
                  <c:v>24.28</c:v>
                </c:pt>
                <c:pt idx="1458">
                  <c:v>24.3</c:v>
                </c:pt>
                <c:pt idx="1459">
                  <c:v>24.31</c:v>
                </c:pt>
                <c:pt idx="1460">
                  <c:v>24.33</c:v>
                </c:pt>
                <c:pt idx="1461">
                  <c:v>24.35</c:v>
                </c:pt>
                <c:pt idx="1462">
                  <c:v>24.36</c:v>
                </c:pt>
                <c:pt idx="1463">
                  <c:v>24.38</c:v>
                </c:pt>
                <c:pt idx="1464">
                  <c:v>24.4</c:v>
                </c:pt>
                <c:pt idx="1465">
                  <c:v>24.41</c:v>
                </c:pt>
                <c:pt idx="1466">
                  <c:v>24.43</c:v>
                </c:pt>
                <c:pt idx="1467">
                  <c:v>24.45</c:v>
                </c:pt>
                <c:pt idx="1468">
                  <c:v>24.46</c:v>
                </c:pt>
                <c:pt idx="1469">
                  <c:v>24.48</c:v>
                </c:pt>
                <c:pt idx="1470">
                  <c:v>24.5</c:v>
                </c:pt>
                <c:pt idx="1471">
                  <c:v>24.51</c:v>
                </c:pt>
                <c:pt idx="1472">
                  <c:v>24.53</c:v>
                </c:pt>
                <c:pt idx="1473">
                  <c:v>24.55</c:v>
                </c:pt>
                <c:pt idx="1474">
                  <c:v>24.56</c:v>
                </c:pt>
                <c:pt idx="1475">
                  <c:v>24.58</c:v>
                </c:pt>
                <c:pt idx="1476">
                  <c:v>24.6</c:v>
                </c:pt>
                <c:pt idx="1477">
                  <c:v>24.61</c:v>
                </c:pt>
                <c:pt idx="1478">
                  <c:v>24.63</c:v>
                </c:pt>
                <c:pt idx="1479">
                  <c:v>24.65</c:v>
                </c:pt>
                <c:pt idx="1480">
                  <c:v>24.66</c:v>
                </c:pt>
                <c:pt idx="1481">
                  <c:v>24.68</c:v>
                </c:pt>
                <c:pt idx="1482">
                  <c:v>24.7</c:v>
                </c:pt>
                <c:pt idx="1483">
                  <c:v>24.71</c:v>
                </c:pt>
                <c:pt idx="1484">
                  <c:v>24.73</c:v>
                </c:pt>
                <c:pt idx="1485">
                  <c:v>24.75</c:v>
                </c:pt>
                <c:pt idx="1486">
                  <c:v>24.76</c:v>
                </c:pt>
                <c:pt idx="1487">
                  <c:v>24.78</c:v>
                </c:pt>
                <c:pt idx="1488">
                  <c:v>24.8</c:v>
                </c:pt>
                <c:pt idx="1489">
                  <c:v>24.81</c:v>
                </c:pt>
                <c:pt idx="1490">
                  <c:v>24.83</c:v>
                </c:pt>
                <c:pt idx="1491">
                  <c:v>24.85</c:v>
                </c:pt>
                <c:pt idx="1492">
                  <c:v>24.86</c:v>
                </c:pt>
                <c:pt idx="1493">
                  <c:v>24.88</c:v>
                </c:pt>
                <c:pt idx="1494">
                  <c:v>24.9</c:v>
                </c:pt>
                <c:pt idx="1495">
                  <c:v>24.91</c:v>
                </c:pt>
                <c:pt idx="1496">
                  <c:v>24.93</c:v>
                </c:pt>
                <c:pt idx="1497">
                  <c:v>24.95</c:v>
                </c:pt>
                <c:pt idx="1498">
                  <c:v>24.96</c:v>
                </c:pt>
                <c:pt idx="1499">
                  <c:v>24.98</c:v>
                </c:pt>
                <c:pt idx="1500">
                  <c:v>25</c:v>
                </c:pt>
                <c:pt idx="1501">
                  <c:v>25.01</c:v>
                </c:pt>
                <c:pt idx="1502">
                  <c:v>25.03</c:v>
                </c:pt>
                <c:pt idx="1503">
                  <c:v>25.05</c:v>
                </c:pt>
                <c:pt idx="1504">
                  <c:v>25.06</c:v>
                </c:pt>
                <c:pt idx="1505">
                  <c:v>25.08</c:v>
                </c:pt>
                <c:pt idx="1506">
                  <c:v>25.1</c:v>
                </c:pt>
                <c:pt idx="1507">
                  <c:v>25.11</c:v>
                </c:pt>
                <c:pt idx="1508">
                  <c:v>25.13</c:v>
                </c:pt>
                <c:pt idx="1509">
                  <c:v>25.15</c:v>
                </c:pt>
                <c:pt idx="1510">
                  <c:v>25.16</c:v>
                </c:pt>
                <c:pt idx="1511">
                  <c:v>25.18</c:v>
                </c:pt>
                <c:pt idx="1512">
                  <c:v>25.2</c:v>
                </c:pt>
                <c:pt idx="1513">
                  <c:v>25.21</c:v>
                </c:pt>
                <c:pt idx="1514">
                  <c:v>25.23</c:v>
                </c:pt>
                <c:pt idx="1515">
                  <c:v>25.25</c:v>
                </c:pt>
                <c:pt idx="1516">
                  <c:v>25.26</c:v>
                </c:pt>
                <c:pt idx="1517">
                  <c:v>25.28</c:v>
                </c:pt>
                <c:pt idx="1518">
                  <c:v>25.3</c:v>
                </c:pt>
                <c:pt idx="1519">
                  <c:v>25.31</c:v>
                </c:pt>
                <c:pt idx="1520">
                  <c:v>25.33</c:v>
                </c:pt>
                <c:pt idx="1521">
                  <c:v>25.35</c:v>
                </c:pt>
                <c:pt idx="1522">
                  <c:v>25.36</c:v>
                </c:pt>
                <c:pt idx="1523">
                  <c:v>25.38</c:v>
                </c:pt>
                <c:pt idx="1524">
                  <c:v>25.4</c:v>
                </c:pt>
                <c:pt idx="1525">
                  <c:v>25.41</c:v>
                </c:pt>
                <c:pt idx="1526">
                  <c:v>25.43</c:v>
                </c:pt>
                <c:pt idx="1527">
                  <c:v>25.45</c:v>
                </c:pt>
                <c:pt idx="1528">
                  <c:v>25.46</c:v>
                </c:pt>
                <c:pt idx="1529">
                  <c:v>25.48</c:v>
                </c:pt>
                <c:pt idx="1530">
                  <c:v>25.5</c:v>
                </c:pt>
                <c:pt idx="1531">
                  <c:v>25.51</c:v>
                </c:pt>
                <c:pt idx="1532">
                  <c:v>25.53</c:v>
                </c:pt>
                <c:pt idx="1533">
                  <c:v>25.55</c:v>
                </c:pt>
                <c:pt idx="1534">
                  <c:v>25.56</c:v>
                </c:pt>
                <c:pt idx="1535">
                  <c:v>25.58</c:v>
                </c:pt>
                <c:pt idx="1536">
                  <c:v>25.6</c:v>
                </c:pt>
                <c:pt idx="1537">
                  <c:v>25.61</c:v>
                </c:pt>
                <c:pt idx="1538">
                  <c:v>25.63</c:v>
                </c:pt>
                <c:pt idx="1539">
                  <c:v>25.65</c:v>
                </c:pt>
                <c:pt idx="1540">
                  <c:v>25.66</c:v>
                </c:pt>
                <c:pt idx="1541">
                  <c:v>25.68</c:v>
                </c:pt>
                <c:pt idx="1542">
                  <c:v>25.7</c:v>
                </c:pt>
                <c:pt idx="1543">
                  <c:v>25.71</c:v>
                </c:pt>
                <c:pt idx="1544">
                  <c:v>25.73</c:v>
                </c:pt>
                <c:pt idx="1545">
                  <c:v>25.75</c:v>
                </c:pt>
                <c:pt idx="1546">
                  <c:v>25.76</c:v>
                </c:pt>
                <c:pt idx="1547">
                  <c:v>25.78</c:v>
                </c:pt>
                <c:pt idx="1548">
                  <c:v>25.8</c:v>
                </c:pt>
                <c:pt idx="1549">
                  <c:v>25.81</c:v>
                </c:pt>
                <c:pt idx="1550">
                  <c:v>25.83</c:v>
                </c:pt>
                <c:pt idx="1551">
                  <c:v>25.85</c:v>
                </c:pt>
                <c:pt idx="1552">
                  <c:v>25.86</c:v>
                </c:pt>
                <c:pt idx="1553">
                  <c:v>25.88</c:v>
                </c:pt>
                <c:pt idx="1554">
                  <c:v>25.9</c:v>
                </c:pt>
                <c:pt idx="1555">
                  <c:v>25.91</c:v>
                </c:pt>
                <c:pt idx="1556">
                  <c:v>25.93</c:v>
                </c:pt>
                <c:pt idx="1557">
                  <c:v>25.95</c:v>
                </c:pt>
                <c:pt idx="1558">
                  <c:v>25.96</c:v>
                </c:pt>
                <c:pt idx="1559">
                  <c:v>25.98</c:v>
                </c:pt>
                <c:pt idx="1560">
                  <c:v>26</c:v>
                </c:pt>
                <c:pt idx="1561">
                  <c:v>26.01</c:v>
                </c:pt>
                <c:pt idx="1562">
                  <c:v>26.03</c:v>
                </c:pt>
                <c:pt idx="1563">
                  <c:v>26.05</c:v>
                </c:pt>
                <c:pt idx="1564">
                  <c:v>26.06</c:v>
                </c:pt>
                <c:pt idx="1565">
                  <c:v>26.08</c:v>
                </c:pt>
                <c:pt idx="1566">
                  <c:v>26.1</c:v>
                </c:pt>
                <c:pt idx="1567">
                  <c:v>26.11</c:v>
                </c:pt>
                <c:pt idx="1568">
                  <c:v>26.13</c:v>
                </c:pt>
                <c:pt idx="1569">
                  <c:v>26.15</c:v>
                </c:pt>
                <c:pt idx="1570">
                  <c:v>26.16</c:v>
                </c:pt>
                <c:pt idx="1571">
                  <c:v>26.18</c:v>
                </c:pt>
                <c:pt idx="1572">
                  <c:v>26.2</c:v>
                </c:pt>
                <c:pt idx="1573">
                  <c:v>26.21</c:v>
                </c:pt>
                <c:pt idx="1574">
                  <c:v>26.23</c:v>
                </c:pt>
                <c:pt idx="1575">
                  <c:v>26.25</c:v>
                </c:pt>
                <c:pt idx="1576">
                  <c:v>26.26</c:v>
                </c:pt>
                <c:pt idx="1577">
                  <c:v>26.28</c:v>
                </c:pt>
                <c:pt idx="1578">
                  <c:v>26.3</c:v>
                </c:pt>
                <c:pt idx="1579">
                  <c:v>26.31</c:v>
                </c:pt>
                <c:pt idx="1580">
                  <c:v>26.33</c:v>
                </c:pt>
                <c:pt idx="1581">
                  <c:v>26.35</c:v>
                </c:pt>
                <c:pt idx="1582">
                  <c:v>26.36</c:v>
                </c:pt>
                <c:pt idx="1583">
                  <c:v>26.38</c:v>
                </c:pt>
                <c:pt idx="1584">
                  <c:v>26.4</c:v>
                </c:pt>
                <c:pt idx="1585">
                  <c:v>26.41</c:v>
                </c:pt>
                <c:pt idx="1586">
                  <c:v>26.43</c:v>
                </c:pt>
                <c:pt idx="1587">
                  <c:v>26.45</c:v>
                </c:pt>
                <c:pt idx="1588">
                  <c:v>26.46</c:v>
                </c:pt>
                <c:pt idx="1589">
                  <c:v>26.48</c:v>
                </c:pt>
                <c:pt idx="1590">
                  <c:v>26.5</c:v>
                </c:pt>
                <c:pt idx="1591">
                  <c:v>26.51</c:v>
                </c:pt>
                <c:pt idx="1592">
                  <c:v>26.53</c:v>
                </c:pt>
                <c:pt idx="1593">
                  <c:v>26.55</c:v>
                </c:pt>
                <c:pt idx="1594">
                  <c:v>26.56</c:v>
                </c:pt>
                <c:pt idx="1595">
                  <c:v>26.58</c:v>
                </c:pt>
                <c:pt idx="1596">
                  <c:v>26.6</c:v>
                </c:pt>
                <c:pt idx="1597">
                  <c:v>26.61</c:v>
                </c:pt>
                <c:pt idx="1598">
                  <c:v>26.63</c:v>
                </c:pt>
                <c:pt idx="1599">
                  <c:v>26.65</c:v>
                </c:pt>
                <c:pt idx="1600">
                  <c:v>26.66</c:v>
                </c:pt>
                <c:pt idx="1601">
                  <c:v>26.68</c:v>
                </c:pt>
                <c:pt idx="1602">
                  <c:v>26.7</c:v>
                </c:pt>
                <c:pt idx="1603">
                  <c:v>26.71</c:v>
                </c:pt>
                <c:pt idx="1604">
                  <c:v>26.73</c:v>
                </c:pt>
                <c:pt idx="1605">
                  <c:v>26.75</c:v>
                </c:pt>
                <c:pt idx="1606">
                  <c:v>26.76</c:v>
                </c:pt>
                <c:pt idx="1607">
                  <c:v>26.78</c:v>
                </c:pt>
                <c:pt idx="1608">
                  <c:v>26.8</c:v>
                </c:pt>
                <c:pt idx="1609">
                  <c:v>26.81</c:v>
                </c:pt>
                <c:pt idx="1610">
                  <c:v>26.83</c:v>
                </c:pt>
                <c:pt idx="1611">
                  <c:v>26.85</c:v>
                </c:pt>
                <c:pt idx="1612">
                  <c:v>26.86</c:v>
                </c:pt>
                <c:pt idx="1613">
                  <c:v>26.88</c:v>
                </c:pt>
                <c:pt idx="1614">
                  <c:v>26.9</c:v>
                </c:pt>
                <c:pt idx="1615">
                  <c:v>26.91</c:v>
                </c:pt>
                <c:pt idx="1616">
                  <c:v>26.93</c:v>
                </c:pt>
                <c:pt idx="1617">
                  <c:v>26.95</c:v>
                </c:pt>
                <c:pt idx="1618">
                  <c:v>26.96</c:v>
                </c:pt>
                <c:pt idx="1619">
                  <c:v>26.98</c:v>
                </c:pt>
                <c:pt idx="1620">
                  <c:v>27</c:v>
                </c:pt>
                <c:pt idx="1621">
                  <c:v>27.01</c:v>
                </c:pt>
                <c:pt idx="1622">
                  <c:v>27.03</c:v>
                </c:pt>
                <c:pt idx="1623">
                  <c:v>27.05</c:v>
                </c:pt>
                <c:pt idx="1624">
                  <c:v>27.06</c:v>
                </c:pt>
                <c:pt idx="1625">
                  <c:v>27.08</c:v>
                </c:pt>
                <c:pt idx="1626">
                  <c:v>27.1</c:v>
                </c:pt>
                <c:pt idx="1627">
                  <c:v>27.11</c:v>
                </c:pt>
                <c:pt idx="1628">
                  <c:v>27.13</c:v>
                </c:pt>
                <c:pt idx="1629">
                  <c:v>27.15</c:v>
                </c:pt>
                <c:pt idx="1630">
                  <c:v>27.16</c:v>
                </c:pt>
                <c:pt idx="1631">
                  <c:v>27.18</c:v>
                </c:pt>
                <c:pt idx="1632">
                  <c:v>27.2</c:v>
                </c:pt>
                <c:pt idx="1633">
                  <c:v>27.21</c:v>
                </c:pt>
                <c:pt idx="1634">
                  <c:v>27.23</c:v>
                </c:pt>
                <c:pt idx="1635">
                  <c:v>27.25</c:v>
                </c:pt>
                <c:pt idx="1636">
                  <c:v>27.26</c:v>
                </c:pt>
                <c:pt idx="1637">
                  <c:v>27.28</c:v>
                </c:pt>
                <c:pt idx="1638">
                  <c:v>27.3</c:v>
                </c:pt>
                <c:pt idx="1639">
                  <c:v>27.31</c:v>
                </c:pt>
                <c:pt idx="1640">
                  <c:v>27.33</c:v>
                </c:pt>
                <c:pt idx="1641">
                  <c:v>27.35</c:v>
                </c:pt>
                <c:pt idx="1642">
                  <c:v>27.36</c:v>
                </c:pt>
                <c:pt idx="1643">
                  <c:v>27.38</c:v>
                </c:pt>
                <c:pt idx="1644">
                  <c:v>27.4</c:v>
                </c:pt>
                <c:pt idx="1645">
                  <c:v>27.41</c:v>
                </c:pt>
                <c:pt idx="1646">
                  <c:v>27.43</c:v>
                </c:pt>
                <c:pt idx="1647">
                  <c:v>27.45</c:v>
                </c:pt>
                <c:pt idx="1648">
                  <c:v>27.46</c:v>
                </c:pt>
                <c:pt idx="1649">
                  <c:v>27.48</c:v>
                </c:pt>
                <c:pt idx="1650">
                  <c:v>27.5</c:v>
                </c:pt>
                <c:pt idx="1651">
                  <c:v>27.51</c:v>
                </c:pt>
                <c:pt idx="1652">
                  <c:v>27.53</c:v>
                </c:pt>
                <c:pt idx="1653">
                  <c:v>27.55</c:v>
                </c:pt>
                <c:pt idx="1654">
                  <c:v>27.56</c:v>
                </c:pt>
                <c:pt idx="1655">
                  <c:v>27.58</c:v>
                </c:pt>
                <c:pt idx="1656">
                  <c:v>27.6</c:v>
                </c:pt>
                <c:pt idx="1657">
                  <c:v>27.61</c:v>
                </c:pt>
                <c:pt idx="1658">
                  <c:v>27.63</c:v>
                </c:pt>
                <c:pt idx="1659">
                  <c:v>27.65</c:v>
                </c:pt>
                <c:pt idx="1660">
                  <c:v>27.66</c:v>
                </c:pt>
                <c:pt idx="1661">
                  <c:v>27.68</c:v>
                </c:pt>
                <c:pt idx="1662">
                  <c:v>27.7</c:v>
                </c:pt>
                <c:pt idx="1663">
                  <c:v>27.71</c:v>
                </c:pt>
                <c:pt idx="1664">
                  <c:v>27.73</c:v>
                </c:pt>
                <c:pt idx="1665">
                  <c:v>27.75</c:v>
                </c:pt>
                <c:pt idx="1666">
                  <c:v>27.76</c:v>
                </c:pt>
                <c:pt idx="1667">
                  <c:v>27.78</c:v>
                </c:pt>
                <c:pt idx="1668">
                  <c:v>27.8</c:v>
                </c:pt>
                <c:pt idx="1669">
                  <c:v>27.81</c:v>
                </c:pt>
                <c:pt idx="1670">
                  <c:v>27.83</c:v>
                </c:pt>
                <c:pt idx="1671">
                  <c:v>27.85</c:v>
                </c:pt>
                <c:pt idx="1672">
                  <c:v>27.86</c:v>
                </c:pt>
                <c:pt idx="1673">
                  <c:v>27.88</c:v>
                </c:pt>
                <c:pt idx="1674">
                  <c:v>27.9</c:v>
                </c:pt>
                <c:pt idx="1675">
                  <c:v>27.91</c:v>
                </c:pt>
                <c:pt idx="1676">
                  <c:v>27.93</c:v>
                </c:pt>
                <c:pt idx="1677">
                  <c:v>27.95</c:v>
                </c:pt>
                <c:pt idx="1678">
                  <c:v>27.96</c:v>
                </c:pt>
                <c:pt idx="1679">
                  <c:v>27.98</c:v>
                </c:pt>
                <c:pt idx="1680">
                  <c:v>28</c:v>
                </c:pt>
                <c:pt idx="1681">
                  <c:v>28.01</c:v>
                </c:pt>
                <c:pt idx="1682">
                  <c:v>28.03</c:v>
                </c:pt>
                <c:pt idx="1683">
                  <c:v>28.05</c:v>
                </c:pt>
                <c:pt idx="1684">
                  <c:v>28.06</c:v>
                </c:pt>
                <c:pt idx="1685">
                  <c:v>28.08</c:v>
                </c:pt>
                <c:pt idx="1686">
                  <c:v>28.1</c:v>
                </c:pt>
                <c:pt idx="1687">
                  <c:v>28.11</c:v>
                </c:pt>
                <c:pt idx="1688">
                  <c:v>28.13</c:v>
                </c:pt>
                <c:pt idx="1689">
                  <c:v>28.15</c:v>
                </c:pt>
                <c:pt idx="1690">
                  <c:v>28.16</c:v>
                </c:pt>
                <c:pt idx="1691">
                  <c:v>28.18</c:v>
                </c:pt>
                <c:pt idx="1692">
                  <c:v>28.2</c:v>
                </c:pt>
                <c:pt idx="1693">
                  <c:v>28.21</c:v>
                </c:pt>
                <c:pt idx="1694">
                  <c:v>28.23</c:v>
                </c:pt>
                <c:pt idx="1695">
                  <c:v>28.25</c:v>
                </c:pt>
                <c:pt idx="1696">
                  <c:v>28.26</c:v>
                </c:pt>
                <c:pt idx="1697">
                  <c:v>28.28</c:v>
                </c:pt>
                <c:pt idx="1698">
                  <c:v>28.3</c:v>
                </c:pt>
                <c:pt idx="1699">
                  <c:v>28.31</c:v>
                </c:pt>
                <c:pt idx="1700">
                  <c:v>28.33</c:v>
                </c:pt>
                <c:pt idx="1701">
                  <c:v>28.35</c:v>
                </c:pt>
                <c:pt idx="1702">
                  <c:v>28.36</c:v>
                </c:pt>
                <c:pt idx="1703">
                  <c:v>28.38</c:v>
                </c:pt>
                <c:pt idx="1704">
                  <c:v>28.4</c:v>
                </c:pt>
                <c:pt idx="1705">
                  <c:v>28.41</c:v>
                </c:pt>
                <c:pt idx="1706">
                  <c:v>28.43</c:v>
                </c:pt>
                <c:pt idx="1707">
                  <c:v>28.45</c:v>
                </c:pt>
                <c:pt idx="1708">
                  <c:v>28.46</c:v>
                </c:pt>
                <c:pt idx="1709">
                  <c:v>28.48</c:v>
                </c:pt>
                <c:pt idx="1710">
                  <c:v>28.5</c:v>
                </c:pt>
                <c:pt idx="1711">
                  <c:v>28.51</c:v>
                </c:pt>
                <c:pt idx="1712">
                  <c:v>28.53</c:v>
                </c:pt>
                <c:pt idx="1713">
                  <c:v>28.55</c:v>
                </c:pt>
                <c:pt idx="1714">
                  <c:v>28.56</c:v>
                </c:pt>
                <c:pt idx="1715">
                  <c:v>28.58</c:v>
                </c:pt>
                <c:pt idx="1716">
                  <c:v>28.6</c:v>
                </c:pt>
                <c:pt idx="1717">
                  <c:v>28.61</c:v>
                </c:pt>
                <c:pt idx="1718">
                  <c:v>28.63</c:v>
                </c:pt>
                <c:pt idx="1719">
                  <c:v>28.65</c:v>
                </c:pt>
                <c:pt idx="1720">
                  <c:v>28.66</c:v>
                </c:pt>
                <c:pt idx="1721">
                  <c:v>28.68</c:v>
                </c:pt>
                <c:pt idx="1722">
                  <c:v>28.7</c:v>
                </c:pt>
                <c:pt idx="1723">
                  <c:v>28.71</c:v>
                </c:pt>
                <c:pt idx="1724">
                  <c:v>28.73</c:v>
                </c:pt>
                <c:pt idx="1725">
                  <c:v>28.75</c:v>
                </c:pt>
                <c:pt idx="1726">
                  <c:v>28.76</c:v>
                </c:pt>
                <c:pt idx="1727">
                  <c:v>28.78</c:v>
                </c:pt>
                <c:pt idx="1728">
                  <c:v>28.8</c:v>
                </c:pt>
                <c:pt idx="1729">
                  <c:v>28.81</c:v>
                </c:pt>
                <c:pt idx="1730">
                  <c:v>28.83</c:v>
                </c:pt>
                <c:pt idx="1731">
                  <c:v>28.85</c:v>
                </c:pt>
                <c:pt idx="1732">
                  <c:v>28.86</c:v>
                </c:pt>
                <c:pt idx="1733">
                  <c:v>28.88</c:v>
                </c:pt>
                <c:pt idx="1734">
                  <c:v>28.9</c:v>
                </c:pt>
                <c:pt idx="1735">
                  <c:v>28.91</c:v>
                </c:pt>
                <c:pt idx="1736">
                  <c:v>28.93</c:v>
                </c:pt>
                <c:pt idx="1737">
                  <c:v>28.95</c:v>
                </c:pt>
                <c:pt idx="1738">
                  <c:v>28.96</c:v>
                </c:pt>
                <c:pt idx="1739">
                  <c:v>28.98</c:v>
                </c:pt>
                <c:pt idx="1740">
                  <c:v>29</c:v>
                </c:pt>
                <c:pt idx="1741">
                  <c:v>29.01</c:v>
                </c:pt>
                <c:pt idx="1742">
                  <c:v>29.03</c:v>
                </c:pt>
                <c:pt idx="1743">
                  <c:v>29.05</c:v>
                </c:pt>
                <c:pt idx="1744">
                  <c:v>29.06</c:v>
                </c:pt>
                <c:pt idx="1745">
                  <c:v>29.08</c:v>
                </c:pt>
                <c:pt idx="1746">
                  <c:v>29.1</c:v>
                </c:pt>
                <c:pt idx="1747">
                  <c:v>29.11</c:v>
                </c:pt>
                <c:pt idx="1748">
                  <c:v>29.13</c:v>
                </c:pt>
                <c:pt idx="1749">
                  <c:v>29.15</c:v>
                </c:pt>
                <c:pt idx="1750">
                  <c:v>29.16</c:v>
                </c:pt>
                <c:pt idx="1751">
                  <c:v>29.18</c:v>
                </c:pt>
                <c:pt idx="1752">
                  <c:v>29.2</c:v>
                </c:pt>
                <c:pt idx="1753">
                  <c:v>29.21</c:v>
                </c:pt>
                <c:pt idx="1754">
                  <c:v>29.23</c:v>
                </c:pt>
                <c:pt idx="1755">
                  <c:v>29.25</c:v>
                </c:pt>
                <c:pt idx="1756">
                  <c:v>29.26</c:v>
                </c:pt>
                <c:pt idx="1757">
                  <c:v>29.28</c:v>
                </c:pt>
                <c:pt idx="1758">
                  <c:v>29.3</c:v>
                </c:pt>
                <c:pt idx="1759">
                  <c:v>29.31</c:v>
                </c:pt>
                <c:pt idx="1760">
                  <c:v>29.33</c:v>
                </c:pt>
                <c:pt idx="1761">
                  <c:v>29.35</c:v>
                </c:pt>
                <c:pt idx="1762">
                  <c:v>29.36</c:v>
                </c:pt>
                <c:pt idx="1763">
                  <c:v>29.38</c:v>
                </c:pt>
                <c:pt idx="1764">
                  <c:v>29.4</c:v>
                </c:pt>
                <c:pt idx="1765">
                  <c:v>29.41</c:v>
                </c:pt>
                <c:pt idx="1766">
                  <c:v>29.43</c:v>
                </c:pt>
                <c:pt idx="1767">
                  <c:v>29.45</c:v>
                </c:pt>
                <c:pt idx="1768">
                  <c:v>29.46</c:v>
                </c:pt>
                <c:pt idx="1769">
                  <c:v>29.48</c:v>
                </c:pt>
                <c:pt idx="1770">
                  <c:v>29.5</c:v>
                </c:pt>
                <c:pt idx="1771">
                  <c:v>29.51</c:v>
                </c:pt>
                <c:pt idx="1772">
                  <c:v>29.53</c:v>
                </c:pt>
                <c:pt idx="1773">
                  <c:v>29.55</c:v>
                </c:pt>
                <c:pt idx="1774">
                  <c:v>29.56</c:v>
                </c:pt>
                <c:pt idx="1775">
                  <c:v>29.58</c:v>
                </c:pt>
                <c:pt idx="1776">
                  <c:v>29.6</c:v>
                </c:pt>
                <c:pt idx="1777">
                  <c:v>29.61</c:v>
                </c:pt>
                <c:pt idx="1778">
                  <c:v>29.63</c:v>
                </c:pt>
                <c:pt idx="1779">
                  <c:v>29.65</c:v>
                </c:pt>
                <c:pt idx="1780">
                  <c:v>29.66</c:v>
                </c:pt>
                <c:pt idx="1781">
                  <c:v>29.68</c:v>
                </c:pt>
                <c:pt idx="1782">
                  <c:v>29.7</c:v>
                </c:pt>
                <c:pt idx="1783">
                  <c:v>29.71</c:v>
                </c:pt>
                <c:pt idx="1784">
                  <c:v>29.73</c:v>
                </c:pt>
                <c:pt idx="1785">
                  <c:v>29.75</c:v>
                </c:pt>
                <c:pt idx="1786">
                  <c:v>29.76</c:v>
                </c:pt>
                <c:pt idx="1787">
                  <c:v>29.78</c:v>
                </c:pt>
                <c:pt idx="1788">
                  <c:v>29.8</c:v>
                </c:pt>
                <c:pt idx="1789">
                  <c:v>29.81</c:v>
                </c:pt>
                <c:pt idx="1790">
                  <c:v>29.83</c:v>
                </c:pt>
                <c:pt idx="1791">
                  <c:v>29.85</c:v>
                </c:pt>
                <c:pt idx="1792">
                  <c:v>29.86</c:v>
                </c:pt>
                <c:pt idx="1793">
                  <c:v>29.88</c:v>
                </c:pt>
                <c:pt idx="1794">
                  <c:v>29.9</c:v>
                </c:pt>
                <c:pt idx="1795">
                  <c:v>29.91</c:v>
                </c:pt>
                <c:pt idx="1796">
                  <c:v>29.93</c:v>
                </c:pt>
                <c:pt idx="1797">
                  <c:v>29.95</c:v>
                </c:pt>
                <c:pt idx="1798">
                  <c:v>29.96</c:v>
                </c:pt>
                <c:pt idx="1799">
                  <c:v>29.98</c:v>
                </c:pt>
                <c:pt idx="1800">
                  <c:v>30</c:v>
                </c:pt>
                <c:pt idx="1801">
                  <c:v>30.01</c:v>
                </c:pt>
                <c:pt idx="1802">
                  <c:v>30.03</c:v>
                </c:pt>
                <c:pt idx="1803">
                  <c:v>30.05</c:v>
                </c:pt>
                <c:pt idx="1804">
                  <c:v>30.06</c:v>
                </c:pt>
                <c:pt idx="1805">
                  <c:v>30.08</c:v>
                </c:pt>
                <c:pt idx="1806">
                  <c:v>30.1</c:v>
                </c:pt>
                <c:pt idx="1807">
                  <c:v>30.11</c:v>
                </c:pt>
                <c:pt idx="1808">
                  <c:v>30.13</c:v>
                </c:pt>
                <c:pt idx="1809">
                  <c:v>30.15</c:v>
                </c:pt>
                <c:pt idx="1810">
                  <c:v>30.16</c:v>
                </c:pt>
                <c:pt idx="1811">
                  <c:v>30.18</c:v>
                </c:pt>
                <c:pt idx="1812">
                  <c:v>30.2</c:v>
                </c:pt>
                <c:pt idx="1813">
                  <c:v>30.21</c:v>
                </c:pt>
                <c:pt idx="1814">
                  <c:v>30.23</c:v>
                </c:pt>
                <c:pt idx="1815">
                  <c:v>30.25</c:v>
                </c:pt>
                <c:pt idx="1816">
                  <c:v>30.26</c:v>
                </c:pt>
                <c:pt idx="1817">
                  <c:v>30.28</c:v>
                </c:pt>
                <c:pt idx="1818">
                  <c:v>30.3</c:v>
                </c:pt>
                <c:pt idx="1819">
                  <c:v>30.31</c:v>
                </c:pt>
                <c:pt idx="1820">
                  <c:v>30.33</c:v>
                </c:pt>
                <c:pt idx="1821">
                  <c:v>30.35</c:v>
                </c:pt>
                <c:pt idx="1822">
                  <c:v>30.36</c:v>
                </c:pt>
                <c:pt idx="1823">
                  <c:v>30.38</c:v>
                </c:pt>
                <c:pt idx="1824">
                  <c:v>30.4</c:v>
                </c:pt>
                <c:pt idx="1825">
                  <c:v>30.41</c:v>
                </c:pt>
                <c:pt idx="1826">
                  <c:v>30.43</c:v>
                </c:pt>
                <c:pt idx="1827">
                  <c:v>30.45</c:v>
                </c:pt>
                <c:pt idx="1828">
                  <c:v>30.46</c:v>
                </c:pt>
                <c:pt idx="1829">
                  <c:v>30.48</c:v>
                </c:pt>
                <c:pt idx="1830">
                  <c:v>30.5</c:v>
                </c:pt>
                <c:pt idx="1831">
                  <c:v>30.51</c:v>
                </c:pt>
                <c:pt idx="1832">
                  <c:v>30.53</c:v>
                </c:pt>
                <c:pt idx="1833">
                  <c:v>30.55</c:v>
                </c:pt>
                <c:pt idx="1834">
                  <c:v>30.56</c:v>
                </c:pt>
                <c:pt idx="1835">
                  <c:v>30.58</c:v>
                </c:pt>
                <c:pt idx="1836">
                  <c:v>30.6</c:v>
                </c:pt>
                <c:pt idx="1837">
                  <c:v>30.61</c:v>
                </c:pt>
                <c:pt idx="1838">
                  <c:v>30.63</c:v>
                </c:pt>
                <c:pt idx="1839">
                  <c:v>30.65</c:v>
                </c:pt>
                <c:pt idx="1840">
                  <c:v>30.66</c:v>
                </c:pt>
                <c:pt idx="1841">
                  <c:v>30.68</c:v>
                </c:pt>
                <c:pt idx="1842">
                  <c:v>30.7</c:v>
                </c:pt>
                <c:pt idx="1843">
                  <c:v>30.71</c:v>
                </c:pt>
                <c:pt idx="1844">
                  <c:v>30.73</c:v>
                </c:pt>
                <c:pt idx="1845">
                  <c:v>30.75</c:v>
                </c:pt>
                <c:pt idx="1846">
                  <c:v>30.76</c:v>
                </c:pt>
                <c:pt idx="1847">
                  <c:v>30.78</c:v>
                </c:pt>
                <c:pt idx="1848">
                  <c:v>30.8</c:v>
                </c:pt>
                <c:pt idx="1849">
                  <c:v>30.81</c:v>
                </c:pt>
                <c:pt idx="1850">
                  <c:v>30.83</c:v>
                </c:pt>
                <c:pt idx="1851">
                  <c:v>30.85</c:v>
                </c:pt>
                <c:pt idx="1852">
                  <c:v>30.86</c:v>
                </c:pt>
                <c:pt idx="1853">
                  <c:v>30.88</c:v>
                </c:pt>
                <c:pt idx="1854">
                  <c:v>30.9</c:v>
                </c:pt>
                <c:pt idx="1855">
                  <c:v>30.91</c:v>
                </c:pt>
                <c:pt idx="1856">
                  <c:v>30.93</c:v>
                </c:pt>
                <c:pt idx="1857">
                  <c:v>30.95</c:v>
                </c:pt>
                <c:pt idx="1858">
                  <c:v>30.96</c:v>
                </c:pt>
                <c:pt idx="1859">
                  <c:v>30.98</c:v>
                </c:pt>
                <c:pt idx="1860">
                  <c:v>31</c:v>
                </c:pt>
                <c:pt idx="1861">
                  <c:v>31.01</c:v>
                </c:pt>
                <c:pt idx="1862">
                  <c:v>31.03</c:v>
                </c:pt>
                <c:pt idx="1863">
                  <c:v>31.05</c:v>
                </c:pt>
                <c:pt idx="1864">
                  <c:v>31.06</c:v>
                </c:pt>
                <c:pt idx="1865">
                  <c:v>31.08</c:v>
                </c:pt>
                <c:pt idx="1866">
                  <c:v>31.1</c:v>
                </c:pt>
                <c:pt idx="1867">
                  <c:v>31.11</c:v>
                </c:pt>
                <c:pt idx="1868">
                  <c:v>31.13</c:v>
                </c:pt>
                <c:pt idx="1869">
                  <c:v>31.15</c:v>
                </c:pt>
                <c:pt idx="1870">
                  <c:v>31.16</c:v>
                </c:pt>
                <c:pt idx="1871">
                  <c:v>31.18</c:v>
                </c:pt>
                <c:pt idx="1872">
                  <c:v>31.2</c:v>
                </c:pt>
                <c:pt idx="1873">
                  <c:v>31.21</c:v>
                </c:pt>
                <c:pt idx="1874">
                  <c:v>31.23</c:v>
                </c:pt>
                <c:pt idx="1875">
                  <c:v>31.25</c:v>
                </c:pt>
                <c:pt idx="1876">
                  <c:v>31.26</c:v>
                </c:pt>
                <c:pt idx="1877">
                  <c:v>31.28</c:v>
                </c:pt>
                <c:pt idx="1878">
                  <c:v>31.3</c:v>
                </c:pt>
                <c:pt idx="1879">
                  <c:v>31.31</c:v>
                </c:pt>
                <c:pt idx="1880">
                  <c:v>31.33</c:v>
                </c:pt>
                <c:pt idx="1881">
                  <c:v>31.35</c:v>
                </c:pt>
                <c:pt idx="1882">
                  <c:v>31.36</c:v>
                </c:pt>
                <c:pt idx="1883">
                  <c:v>31.38</c:v>
                </c:pt>
                <c:pt idx="1884">
                  <c:v>31.4</c:v>
                </c:pt>
                <c:pt idx="1885">
                  <c:v>31.41</c:v>
                </c:pt>
                <c:pt idx="1886">
                  <c:v>31.43</c:v>
                </c:pt>
                <c:pt idx="1887">
                  <c:v>31.45</c:v>
                </c:pt>
                <c:pt idx="1888">
                  <c:v>31.46</c:v>
                </c:pt>
                <c:pt idx="1889">
                  <c:v>31.48</c:v>
                </c:pt>
                <c:pt idx="1890">
                  <c:v>31.5</c:v>
                </c:pt>
                <c:pt idx="1891">
                  <c:v>31.51</c:v>
                </c:pt>
                <c:pt idx="1892">
                  <c:v>31.53</c:v>
                </c:pt>
                <c:pt idx="1893">
                  <c:v>31.55</c:v>
                </c:pt>
                <c:pt idx="1894">
                  <c:v>31.56</c:v>
                </c:pt>
                <c:pt idx="1895">
                  <c:v>31.58</c:v>
                </c:pt>
                <c:pt idx="1896">
                  <c:v>31.6</c:v>
                </c:pt>
                <c:pt idx="1897">
                  <c:v>31.61</c:v>
                </c:pt>
                <c:pt idx="1898">
                  <c:v>31.63</c:v>
                </c:pt>
                <c:pt idx="1899">
                  <c:v>31.65</c:v>
                </c:pt>
                <c:pt idx="1900">
                  <c:v>31.66</c:v>
                </c:pt>
                <c:pt idx="1901">
                  <c:v>31.68</c:v>
                </c:pt>
                <c:pt idx="1902">
                  <c:v>31.7</c:v>
                </c:pt>
                <c:pt idx="1903">
                  <c:v>31.71</c:v>
                </c:pt>
                <c:pt idx="1904">
                  <c:v>31.73</c:v>
                </c:pt>
                <c:pt idx="1905">
                  <c:v>31.75</c:v>
                </c:pt>
                <c:pt idx="1906">
                  <c:v>31.76</c:v>
                </c:pt>
                <c:pt idx="1907">
                  <c:v>31.78</c:v>
                </c:pt>
                <c:pt idx="1908">
                  <c:v>31.8</c:v>
                </c:pt>
                <c:pt idx="1909">
                  <c:v>31.81</c:v>
                </c:pt>
                <c:pt idx="1910">
                  <c:v>31.83</c:v>
                </c:pt>
                <c:pt idx="1911">
                  <c:v>31.85</c:v>
                </c:pt>
                <c:pt idx="1912">
                  <c:v>31.86</c:v>
                </c:pt>
                <c:pt idx="1913">
                  <c:v>31.88</c:v>
                </c:pt>
                <c:pt idx="1914">
                  <c:v>31.9</c:v>
                </c:pt>
                <c:pt idx="1915">
                  <c:v>31.91</c:v>
                </c:pt>
                <c:pt idx="1916">
                  <c:v>31.93</c:v>
                </c:pt>
                <c:pt idx="1917">
                  <c:v>31.95</c:v>
                </c:pt>
                <c:pt idx="1918">
                  <c:v>31.96</c:v>
                </c:pt>
                <c:pt idx="1919">
                  <c:v>31.98</c:v>
                </c:pt>
                <c:pt idx="1920">
                  <c:v>32</c:v>
                </c:pt>
                <c:pt idx="1921">
                  <c:v>32.01</c:v>
                </c:pt>
                <c:pt idx="1922">
                  <c:v>32.03</c:v>
                </c:pt>
                <c:pt idx="1923">
                  <c:v>32.049999999999997</c:v>
                </c:pt>
                <c:pt idx="1924">
                  <c:v>32.06</c:v>
                </c:pt>
                <c:pt idx="1925">
                  <c:v>32.08</c:v>
                </c:pt>
                <c:pt idx="1926">
                  <c:v>32.1</c:v>
                </c:pt>
                <c:pt idx="1927">
                  <c:v>32.11</c:v>
                </c:pt>
                <c:pt idx="1928">
                  <c:v>32.130000000000003</c:v>
                </c:pt>
                <c:pt idx="1929">
                  <c:v>32.15</c:v>
                </c:pt>
                <c:pt idx="1930">
                  <c:v>32.159999999999997</c:v>
                </c:pt>
                <c:pt idx="1931">
                  <c:v>32.18</c:v>
                </c:pt>
                <c:pt idx="1932">
                  <c:v>32.200000000000003</c:v>
                </c:pt>
                <c:pt idx="1933">
                  <c:v>32.21</c:v>
                </c:pt>
                <c:pt idx="1934">
                  <c:v>32.229999999999997</c:v>
                </c:pt>
                <c:pt idx="1935">
                  <c:v>32.25</c:v>
                </c:pt>
                <c:pt idx="1936">
                  <c:v>32.26</c:v>
                </c:pt>
                <c:pt idx="1937">
                  <c:v>32.28</c:v>
                </c:pt>
                <c:pt idx="1938">
                  <c:v>32.299999999999997</c:v>
                </c:pt>
                <c:pt idx="1939">
                  <c:v>32.31</c:v>
                </c:pt>
                <c:pt idx="1940">
                  <c:v>32.33</c:v>
                </c:pt>
                <c:pt idx="1941">
                  <c:v>32.35</c:v>
                </c:pt>
                <c:pt idx="1942">
                  <c:v>32.36</c:v>
                </c:pt>
                <c:pt idx="1943">
                  <c:v>32.380000000000003</c:v>
                </c:pt>
                <c:pt idx="1944">
                  <c:v>32.4</c:v>
                </c:pt>
                <c:pt idx="1945">
                  <c:v>32.409999999999997</c:v>
                </c:pt>
                <c:pt idx="1946">
                  <c:v>32.43</c:v>
                </c:pt>
                <c:pt idx="1947">
                  <c:v>32.450000000000003</c:v>
                </c:pt>
                <c:pt idx="1948">
                  <c:v>32.46</c:v>
                </c:pt>
                <c:pt idx="1949">
                  <c:v>32.479999999999997</c:v>
                </c:pt>
                <c:pt idx="1950">
                  <c:v>32.5</c:v>
                </c:pt>
                <c:pt idx="1951">
                  <c:v>32.51</c:v>
                </c:pt>
                <c:pt idx="1952">
                  <c:v>32.53</c:v>
                </c:pt>
                <c:pt idx="1953">
                  <c:v>32.549999999999997</c:v>
                </c:pt>
                <c:pt idx="1954">
                  <c:v>32.56</c:v>
                </c:pt>
                <c:pt idx="1955">
                  <c:v>32.58</c:v>
                </c:pt>
                <c:pt idx="1956">
                  <c:v>32.6</c:v>
                </c:pt>
                <c:pt idx="1957">
                  <c:v>32.61</c:v>
                </c:pt>
                <c:pt idx="1958">
                  <c:v>32.630000000000003</c:v>
                </c:pt>
                <c:pt idx="1959">
                  <c:v>32.65</c:v>
                </c:pt>
                <c:pt idx="1960">
                  <c:v>32.659999999999997</c:v>
                </c:pt>
                <c:pt idx="1961">
                  <c:v>32.68</c:v>
                </c:pt>
                <c:pt idx="1962">
                  <c:v>32.700000000000003</c:v>
                </c:pt>
                <c:pt idx="1963">
                  <c:v>32.71</c:v>
                </c:pt>
                <c:pt idx="1964">
                  <c:v>32.729999999999997</c:v>
                </c:pt>
                <c:pt idx="1965">
                  <c:v>32.75</c:v>
                </c:pt>
                <c:pt idx="1966">
                  <c:v>32.76</c:v>
                </c:pt>
                <c:pt idx="1967">
                  <c:v>32.78</c:v>
                </c:pt>
                <c:pt idx="1968">
                  <c:v>32.799999999999997</c:v>
                </c:pt>
                <c:pt idx="1969">
                  <c:v>32.81</c:v>
                </c:pt>
                <c:pt idx="1970">
                  <c:v>32.83</c:v>
                </c:pt>
                <c:pt idx="1971">
                  <c:v>32.85</c:v>
                </c:pt>
                <c:pt idx="1972">
                  <c:v>32.86</c:v>
                </c:pt>
                <c:pt idx="1973">
                  <c:v>32.880000000000003</c:v>
                </c:pt>
                <c:pt idx="1974">
                  <c:v>32.9</c:v>
                </c:pt>
                <c:pt idx="1975">
                  <c:v>32.909999999999997</c:v>
                </c:pt>
                <c:pt idx="1976">
                  <c:v>32.93</c:v>
                </c:pt>
                <c:pt idx="1977">
                  <c:v>32.950000000000003</c:v>
                </c:pt>
                <c:pt idx="1978">
                  <c:v>32.96</c:v>
                </c:pt>
                <c:pt idx="1979">
                  <c:v>32.979999999999997</c:v>
                </c:pt>
                <c:pt idx="1980">
                  <c:v>33</c:v>
                </c:pt>
                <c:pt idx="1981">
                  <c:v>33.01</c:v>
                </c:pt>
                <c:pt idx="1982">
                  <c:v>33.03</c:v>
                </c:pt>
                <c:pt idx="1983">
                  <c:v>33.049999999999997</c:v>
                </c:pt>
                <c:pt idx="1984">
                  <c:v>33.06</c:v>
                </c:pt>
                <c:pt idx="1985">
                  <c:v>33.08</c:v>
                </c:pt>
                <c:pt idx="1986">
                  <c:v>33.1</c:v>
                </c:pt>
                <c:pt idx="1987">
                  <c:v>33.11</c:v>
                </c:pt>
                <c:pt idx="1988">
                  <c:v>33.130000000000003</c:v>
                </c:pt>
                <c:pt idx="1989">
                  <c:v>33.15</c:v>
                </c:pt>
                <c:pt idx="1990">
                  <c:v>33.159999999999997</c:v>
                </c:pt>
                <c:pt idx="1991">
                  <c:v>33.18</c:v>
                </c:pt>
                <c:pt idx="1992">
                  <c:v>33.200000000000003</c:v>
                </c:pt>
                <c:pt idx="1993">
                  <c:v>33.21</c:v>
                </c:pt>
                <c:pt idx="1994">
                  <c:v>33.229999999999997</c:v>
                </c:pt>
                <c:pt idx="1995">
                  <c:v>33.25</c:v>
                </c:pt>
                <c:pt idx="1996">
                  <c:v>33.26</c:v>
                </c:pt>
                <c:pt idx="1997">
                  <c:v>33.28</c:v>
                </c:pt>
                <c:pt idx="1998">
                  <c:v>33.299999999999997</c:v>
                </c:pt>
                <c:pt idx="1999">
                  <c:v>33.31</c:v>
                </c:pt>
                <c:pt idx="2000">
                  <c:v>33.33</c:v>
                </c:pt>
                <c:pt idx="2001">
                  <c:v>33.35</c:v>
                </c:pt>
                <c:pt idx="2002">
                  <c:v>33.36</c:v>
                </c:pt>
                <c:pt idx="2003">
                  <c:v>33.380000000000003</c:v>
                </c:pt>
                <c:pt idx="2004">
                  <c:v>33.4</c:v>
                </c:pt>
                <c:pt idx="2005">
                  <c:v>33.409999999999997</c:v>
                </c:pt>
                <c:pt idx="2006">
                  <c:v>33.43</c:v>
                </c:pt>
                <c:pt idx="2007">
                  <c:v>33.450000000000003</c:v>
                </c:pt>
                <c:pt idx="2008">
                  <c:v>33.46</c:v>
                </c:pt>
                <c:pt idx="2009">
                  <c:v>33.479999999999997</c:v>
                </c:pt>
                <c:pt idx="2010">
                  <c:v>33.5</c:v>
                </c:pt>
                <c:pt idx="2011">
                  <c:v>33.51</c:v>
                </c:pt>
                <c:pt idx="2012">
                  <c:v>33.53</c:v>
                </c:pt>
                <c:pt idx="2013">
                  <c:v>33.549999999999997</c:v>
                </c:pt>
                <c:pt idx="2014">
                  <c:v>33.56</c:v>
                </c:pt>
                <c:pt idx="2015">
                  <c:v>33.58</c:v>
                </c:pt>
                <c:pt idx="2016">
                  <c:v>33.6</c:v>
                </c:pt>
                <c:pt idx="2017">
                  <c:v>33.61</c:v>
                </c:pt>
                <c:pt idx="2018">
                  <c:v>33.630000000000003</c:v>
                </c:pt>
                <c:pt idx="2019">
                  <c:v>33.65</c:v>
                </c:pt>
                <c:pt idx="2020">
                  <c:v>33.659999999999997</c:v>
                </c:pt>
                <c:pt idx="2021">
                  <c:v>33.68</c:v>
                </c:pt>
                <c:pt idx="2022">
                  <c:v>33.700000000000003</c:v>
                </c:pt>
                <c:pt idx="2023">
                  <c:v>33.71</c:v>
                </c:pt>
                <c:pt idx="2024">
                  <c:v>33.729999999999997</c:v>
                </c:pt>
                <c:pt idx="2025">
                  <c:v>33.75</c:v>
                </c:pt>
                <c:pt idx="2026">
                  <c:v>33.76</c:v>
                </c:pt>
                <c:pt idx="2027">
                  <c:v>33.78</c:v>
                </c:pt>
                <c:pt idx="2028">
                  <c:v>33.799999999999997</c:v>
                </c:pt>
                <c:pt idx="2029">
                  <c:v>33.81</c:v>
                </c:pt>
                <c:pt idx="2030">
                  <c:v>33.83</c:v>
                </c:pt>
                <c:pt idx="2031">
                  <c:v>33.85</c:v>
                </c:pt>
                <c:pt idx="2032">
                  <c:v>33.86</c:v>
                </c:pt>
                <c:pt idx="2033">
                  <c:v>33.880000000000003</c:v>
                </c:pt>
                <c:pt idx="2034">
                  <c:v>33.9</c:v>
                </c:pt>
                <c:pt idx="2035">
                  <c:v>33.909999999999997</c:v>
                </c:pt>
                <c:pt idx="2036">
                  <c:v>33.93</c:v>
                </c:pt>
                <c:pt idx="2037">
                  <c:v>33.950000000000003</c:v>
                </c:pt>
                <c:pt idx="2038">
                  <c:v>33.96</c:v>
                </c:pt>
                <c:pt idx="2039">
                  <c:v>33.979999999999997</c:v>
                </c:pt>
                <c:pt idx="2040">
                  <c:v>34</c:v>
                </c:pt>
                <c:pt idx="2041">
                  <c:v>34.01</c:v>
                </c:pt>
                <c:pt idx="2042">
                  <c:v>34.03</c:v>
                </c:pt>
                <c:pt idx="2043">
                  <c:v>34.049999999999997</c:v>
                </c:pt>
                <c:pt idx="2044">
                  <c:v>34.06</c:v>
                </c:pt>
                <c:pt idx="2045">
                  <c:v>34.08</c:v>
                </c:pt>
                <c:pt idx="2046">
                  <c:v>34.1</c:v>
                </c:pt>
                <c:pt idx="2047">
                  <c:v>34.11</c:v>
                </c:pt>
                <c:pt idx="2048">
                  <c:v>34.130000000000003</c:v>
                </c:pt>
                <c:pt idx="2049">
                  <c:v>34.15</c:v>
                </c:pt>
                <c:pt idx="2050">
                  <c:v>34.159999999999997</c:v>
                </c:pt>
                <c:pt idx="2051">
                  <c:v>34.18</c:v>
                </c:pt>
                <c:pt idx="2052">
                  <c:v>34.200000000000003</c:v>
                </c:pt>
                <c:pt idx="2053">
                  <c:v>34.21</c:v>
                </c:pt>
                <c:pt idx="2054">
                  <c:v>34.229999999999997</c:v>
                </c:pt>
                <c:pt idx="2055">
                  <c:v>34.25</c:v>
                </c:pt>
                <c:pt idx="2056">
                  <c:v>34.26</c:v>
                </c:pt>
                <c:pt idx="2057">
                  <c:v>34.28</c:v>
                </c:pt>
                <c:pt idx="2058">
                  <c:v>34.299999999999997</c:v>
                </c:pt>
                <c:pt idx="2059">
                  <c:v>34.31</c:v>
                </c:pt>
                <c:pt idx="2060">
                  <c:v>34.33</c:v>
                </c:pt>
                <c:pt idx="2061">
                  <c:v>34.35</c:v>
                </c:pt>
                <c:pt idx="2062">
                  <c:v>34.36</c:v>
                </c:pt>
                <c:pt idx="2063">
                  <c:v>34.380000000000003</c:v>
                </c:pt>
                <c:pt idx="2064">
                  <c:v>34.4</c:v>
                </c:pt>
                <c:pt idx="2065">
                  <c:v>34.409999999999997</c:v>
                </c:pt>
                <c:pt idx="2066">
                  <c:v>34.43</c:v>
                </c:pt>
                <c:pt idx="2067">
                  <c:v>34.450000000000003</c:v>
                </c:pt>
                <c:pt idx="2068">
                  <c:v>34.46</c:v>
                </c:pt>
                <c:pt idx="2069">
                  <c:v>34.479999999999997</c:v>
                </c:pt>
                <c:pt idx="2070">
                  <c:v>34.5</c:v>
                </c:pt>
                <c:pt idx="2071">
                  <c:v>34.51</c:v>
                </c:pt>
                <c:pt idx="2072">
                  <c:v>34.53</c:v>
                </c:pt>
                <c:pt idx="2073">
                  <c:v>34.549999999999997</c:v>
                </c:pt>
                <c:pt idx="2074">
                  <c:v>34.56</c:v>
                </c:pt>
                <c:pt idx="2075">
                  <c:v>34.58</c:v>
                </c:pt>
                <c:pt idx="2076">
                  <c:v>34.6</c:v>
                </c:pt>
                <c:pt idx="2077">
                  <c:v>34.61</c:v>
                </c:pt>
                <c:pt idx="2078">
                  <c:v>34.630000000000003</c:v>
                </c:pt>
                <c:pt idx="2079">
                  <c:v>34.65</c:v>
                </c:pt>
                <c:pt idx="2080">
                  <c:v>34.659999999999997</c:v>
                </c:pt>
                <c:pt idx="2081">
                  <c:v>34.68</c:v>
                </c:pt>
                <c:pt idx="2082">
                  <c:v>34.700000000000003</c:v>
                </c:pt>
                <c:pt idx="2083">
                  <c:v>34.71</c:v>
                </c:pt>
                <c:pt idx="2084">
                  <c:v>34.729999999999997</c:v>
                </c:pt>
                <c:pt idx="2085">
                  <c:v>34.75</c:v>
                </c:pt>
                <c:pt idx="2086">
                  <c:v>34.76</c:v>
                </c:pt>
                <c:pt idx="2087">
                  <c:v>34.78</c:v>
                </c:pt>
                <c:pt idx="2088">
                  <c:v>34.799999999999997</c:v>
                </c:pt>
                <c:pt idx="2089">
                  <c:v>34.81</c:v>
                </c:pt>
                <c:pt idx="2090">
                  <c:v>34.83</c:v>
                </c:pt>
                <c:pt idx="2091">
                  <c:v>34.85</c:v>
                </c:pt>
                <c:pt idx="2092">
                  <c:v>34.86</c:v>
                </c:pt>
                <c:pt idx="2093">
                  <c:v>34.880000000000003</c:v>
                </c:pt>
                <c:pt idx="2094">
                  <c:v>34.9</c:v>
                </c:pt>
                <c:pt idx="2095">
                  <c:v>34.909999999999997</c:v>
                </c:pt>
                <c:pt idx="2096">
                  <c:v>34.93</c:v>
                </c:pt>
                <c:pt idx="2097">
                  <c:v>34.950000000000003</c:v>
                </c:pt>
                <c:pt idx="2098">
                  <c:v>34.96</c:v>
                </c:pt>
                <c:pt idx="2099">
                  <c:v>34.979999999999997</c:v>
                </c:pt>
                <c:pt idx="2100">
                  <c:v>35</c:v>
                </c:pt>
                <c:pt idx="2101">
                  <c:v>35.01</c:v>
                </c:pt>
                <c:pt idx="2102">
                  <c:v>35.03</c:v>
                </c:pt>
                <c:pt idx="2103">
                  <c:v>35.049999999999997</c:v>
                </c:pt>
                <c:pt idx="2104">
                  <c:v>35.06</c:v>
                </c:pt>
                <c:pt idx="2105">
                  <c:v>35.08</c:v>
                </c:pt>
                <c:pt idx="2106">
                  <c:v>35.1</c:v>
                </c:pt>
                <c:pt idx="2107">
                  <c:v>35.11</c:v>
                </c:pt>
                <c:pt idx="2108">
                  <c:v>35.130000000000003</c:v>
                </c:pt>
                <c:pt idx="2109">
                  <c:v>35.15</c:v>
                </c:pt>
                <c:pt idx="2110">
                  <c:v>35.159999999999997</c:v>
                </c:pt>
                <c:pt idx="2111">
                  <c:v>35.18</c:v>
                </c:pt>
                <c:pt idx="2112">
                  <c:v>35.200000000000003</c:v>
                </c:pt>
                <c:pt idx="2113">
                  <c:v>35.21</c:v>
                </c:pt>
                <c:pt idx="2114">
                  <c:v>35.229999999999997</c:v>
                </c:pt>
                <c:pt idx="2115">
                  <c:v>35.25</c:v>
                </c:pt>
                <c:pt idx="2116">
                  <c:v>35.26</c:v>
                </c:pt>
                <c:pt idx="2117">
                  <c:v>35.28</c:v>
                </c:pt>
                <c:pt idx="2118">
                  <c:v>35.299999999999997</c:v>
                </c:pt>
                <c:pt idx="2119">
                  <c:v>35.31</c:v>
                </c:pt>
                <c:pt idx="2120">
                  <c:v>35.33</c:v>
                </c:pt>
                <c:pt idx="2121">
                  <c:v>35.35</c:v>
                </c:pt>
                <c:pt idx="2122">
                  <c:v>35.36</c:v>
                </c:pt>
                <c:pt idx="2123">
                  <c:v>35.380000000000003</c:v>
                </c:pt>
                <c:pt idx="2124">
                  <c:v>35.4</c:v>
                </c:pt>
                <c:pt idx="2125">
                  <c:v>35.409999999999997</c:v>
                </c:pt>
                <c:pt idx="2126">
                  <c:v>35.43</c:v>
                </c:pt>
                <c:pt idx="2127">
                  <c:v>35.450000000000003</c:v>
                </c:pt>
                <c:pt idx="2128">
                  <c:v>35.46</c:v>
                </c:pt>
                <c:pt idx="2129">
                  <c:v>35.479999999999997</c:v>
                </c:pt>
                <c:pt idx="2130">
                  <c:v>35.5</c:v>
                </c:pt>
                <c:pt idx="2131">
                  <c:v>35.51</c:v>
                </c:pt>
                <c:pt idx="2132">
                  <c:v>35.53</c:v>
                </c:pt>
                <c:pt idx="2133">
                  <c:v>35.549999999999997</c:v>
                </c:pt>
                <c:pt idx="2134">
                  <c:v>35.56</c:v>
                </c:pt>
                <c:pt idx="2135">
                  <c:v>35.58</c:v>
                </c:pt>
                <c:pt idx="2136">
                  <c:v>35.6</c:v>
                </c:pt>
                <c:pt idx="2137">
                  <c:v>35.61</c:v>
                </c:pt>
                <c:pt idx="2138">
                  <c:v>35.630000000000003</c:v>
                </c:pt>
                <c:pt idx="2139">
                  <c:v>35.65</c:v>
                </c:pt>
                <c:pt idx="2140">
                  <c:v>35.659999999999997</c:v>
                </c:pt>
                <c:pt idx="2141">
                  <c:v>35.68</c:v>
                </c:pt>
                <c:pt idx="2142">
                  <c:v>35.700000000000003</c:v>
                </c:pt>
                <c:pt idx="2143">
                  <c:v>35.71</c:v>
                </c:pt>
                <c:pt idx="2144">
                  <c:v>35.729999999999997</c:v>
                </c:pt>
                <c:pt idx="2145">
                  <c:v>35.75</c:v>
                </c:pt>
                <c:pt idx="2146">
                  <c:v>35.76</c:v>
                </c:pt>
                <c:pt idx="2147">
                  <c:v>35.78</c:v>
                </c:pt>
                <c:pt idx="2148">
                  <c:v>35.799999999999997</c:v>
                </c:pt>
                <c:pt idx="2149">
                  <c:v>35.81</c:v>
                </c:pt>
                <c:pt idx="2150">
                  <c:v>35.83</c:v>
                </c:pt>
                <c:pt idx="2151">
                  <c:v>35.85</c:v>
                </c:pt>
                <c:pt idx="2152">
                  <c:v>35.86</c:v>
                </c:pt>
                <c:pt idx="2153">
                  <c:v>35.880000000000003</c:v>
                </c:pt>
                <c:pt idx="2154">
                  <c:v>35.9</c:v>
                </c:pt>
                <c:pt idx="2155">
                  <c:v>35.909999999999997</c:v>
                </c:pt>
                <c:pt idx="2156">
                  <c:v>35.93</c:v>
                </c:pt>
                <c:pt idx="2157">
                  <c:v>35.950000000000003</c:v>
                </c:pt>
                <c:pt idx="2158">
                  <c:v>35.96</c:v>
                </c:pt>
                <c:pt idx="2159">
                  <c:v>35.979999999999997</c:v>
                </c:pt>
                <c:pt idx="2160">
                  <c:v>36</c:v>
                </c:pt>
                <c:pt idx="2161">
                  <c:v>36.01</c:v>
                </c:pt>
                <c:pt idx="2162">
                  <c:v>36.03</c:v>
                </c:pt>
                <c:pt idx="2163">
                  <c:v>36.049999999999997</c:v>
                </c:pt>
                <c:pt idx="2164">
                  <c:v>36.06</c:v>
                </c:pt>
                <c:pt idx="2165">
                  <c:v>36.08</c:v>
                </c:pt>
                <c:pt idx="2166">
                  <c:v>36.1</c:v>
                </c:pt>
                <c:pt idx="2167">
                  <c:v>36.11</c:v>
                </c:pt>
                <c:pt idx="2168">
                  <c:v>36.130000000000003</c:v>
                </c:pt>
                <c:pt idx="2169">
                  <c:v>36.15</c:v>
                </c:pt>
                <c:pt idx="2170">
                  <c:v>36.159999999999997</c:v>
                </c:pt>
                <c:pt idx="2171">
                  <c:v>36.18</c:v>
                </c:pt>
                <c:pt idx="2172">
                  <c:v>36.200000000000003</c:v>
                </c:pt>
                <c:pt idx="2173">
                  <c:v>36.21</c:v>
                </c:pt>
                <c:pt idx="2174">
                  <c:v>36.229999999999997</c:v>
                </c:pt>
                <c:pt idx="2175">
                  <c:v>36.25</c:v>
                </c:pt>
                <c:pt idx="2176">
                  <c:v>36.26</c:v>
                </c:pt>
                <c:pt idx="2177">
                  <c:v>36.28</c:v>
                </c:pt>
                <c:pt idx="2178">
                  <c:v>36.299999999999997</c:v>
                </c:pt>
                <c:pt idx="2179">
                  <c:v>36.31</c:v>
                </c:pt>
                <c:pt idx="2180">
                  <c:v>36.33</c:v>
                </c:pt>
                <c:pt idx="2181">
                  <c:v>36.35</c:v>
                </c:pt>
                <c:pt idx="2182">
                  <c:v>36.36</c:v>
                </c:pt>
                <c:pt idx="2183">
                  <c:v>36.380000000000003</c:v>
                </c:pt>
                <c:pt idx="2184">
                  <c:v>36.4</c:v>
                </c:pt>
                <c:pt idx="2185">
                  <c:v>36.409999999999997</c:v>
                </c:pt>
                <c:pt idx="2186">
                  <c:v>36.43</c:v>
                </c:pt>
                <c:pt idx="2187">
                  <c:v>36.450000000000003</c:v>
                </c:pt>
                <c:pt idx="2188">
                  <c:v>36.46</c:v>
                </c:pt>
                <c:pt idx="2189">
                  <c:v>36.479999999999997</c:v>
                </c:pt>
                <c:pt idx="2190">
                  <c:v>36.5</c:v>
                </c:pt>
                <c:pt idx="2191">
                  <c:v>36.51</c:v>
                </c:pt>
                <c:pt idx="2192">
                  <c:v>36.53</c:v>
                </c:pt>
                <c:pt idx="2193">
                  <c:v>36.549999999999997</c:v>
                </c:pt>
                <c:pt idx="2194">
                  <c:v>36.56</c:v>
                </c:pt>
                <c:pt idx="2195">
                  <c:v>36.58</c:v>
                </c:pt>
                <c:pt idx="2196">
                  <c:v>36.6</c:v>
                </c:pt>
                <c:pt idx="2197">
                  <c:v>36.61</c:v>
                </c:pt>
                <c:pt idx="2198">
                  <c:v>36.630000000000003</c:v>
                </c:pt>
                <c:pt idx="2199">
                  <c:v>36.65</c:v>
                </c:pt>
                <c:pt idx="2200">
                  <c:v>36.659999999999997</c:v>
                </c:pt>
                <c:pt idx="2201">
                  <c:v>36.68</c:v>
                </c:pt>
                <c:pt idx="2202">
                  <c:v>36.700000000000003</c:v>
                </c:pt>
                <c:pt idx="2203">
                  <c:v>36.71</c:v>
                </c:pt>
                <c:pt idx="2204">
                  <c:v>36.729999999999997</c:v>
                </c:pt>
                <c:pt idx="2205">
                  <c:v>36.75</c:v>
                </c:pt>
                <c:pt idx="2206">
                  <c:v>36.76</c:v>
                </c:pt>
                <c:pt idx="2207">
                  <c:v>36.78</c:v>
                </c:pt>
                <c:pt idx="2208">
                  <c:v>36.799999999999997</c:v>
                </c:pt>
                <c:pt idx="2209">
                  <c:v>36.81</c:v>
                </c:pt>
                <c:pt idx="2210">
                  <c:v>36.83</c:v>
                </c:pt>
                <c:pt idx="2211">
                  <c:v>36.85</c:v>
                </c:pt>
                <c:pt idx="2212">
                  <c:v>36.86</c:v>
                </c:pt>
                <c:pt idx="2213">
                  <c:v>36.880000000000003</c:v>
                </c:pt>
                <c:pt idx="2214">
                  <c:v>36.9</c:v>
                </c:pt>
                <c:pt idx="2215">
                  <c:v>36.909999999999997</c:v>
                </c:pt>
                <c:pt idx="2216">
                  <c:v>36.93</c:v>
                </c:pt>
                <c:pt idx="2217">
                  <c:v>36.950000000000003</c:v>
                </c:pt>
                <c:pt idx="2218">
                  <c:v>36.96</c:v>
                </c:pt>
                <c:pt idx="2219">
                  <c:v>36.979999999999997</c:v>
                </c:pt>
                <c:pt idx="2220">
                  <c:v>37</c:v>
                </c:pt>
                <c:pt idx="2221">
                  <c:v>37.01</c:v>
                </c:pt>
                <c:pt idx="2222">
                  <c:v>37.03</c:v>
                </c:pt>
                <c:pt idx="2223">
                  <c:v>37.049999999999997</c:v>
                </c:pt>
                <c:pt idx="2224">
                  <c:v>37.06</c:v>
                </c:pt>
                <c:pt idx="2225">
                  <c:v>37.08</c:v>
                </c:pt>
                <c:pt idx="2226">
                  <c:v>37.1</c:v>
                </c:pt>
                <c:pt idx="2227">
                  <c:v>37.11</c:v>
                </c:pt>
                <c:pt idx="2228">
                  <c:v>37.130000000000003</c:v>
                </c:pt>
                <c:pt idx="2229">
                  <c:v>37.15</c:v>
                </c:pt>
                <c:pt idx="2230">
                  <c:v>37.159999999999997</c:v>
                </c:pt>
                <c:pt idx="2231">
                  <c:v>37.18</c:v>
                </c:pt>
                <c:pt idx="2232">
                  <c:v>37.200000000000003</c:v>
                </c:pt>
                <c:pt idx="2233">
                  <c:v>37.21</c:v>
                </c:pt>
                <c:pt idx="2234">
                  <c:v>37.229999999999997</c:v>
                </c:pt>
                <c:pt idx="2235">
                  <c:v>37.25</c:v>
                </c:pt>
                <c:pt idx="2236">
                  <c:v>37.26</c:v>
                </c:pt>
                <c:pt idx="2237">
                  <c:v>37.28</c:v>
                </c:pt>
                <c:pt idx="2238">
                  <c:v>37.299999999999997</c:v>
                </c:pt>
                <c:pt idx="2239">
                  <c:v>37.31</c:v>
                </c:pt>
                <c:pt idx="2240">
                  <c:v>37.33</c:v>
                </c:pt>
                <c:pt idx="2241">
                  <c:v>37.35</c:v>
                </c:pt>
                <c:pt idx="2242">
                  <c:v>37.36</c:v>
                </c:pt>
                <c:pt idx="2243">
                  <c:v>37.380000000000003</c:v>
                </c:pt>
                <c:pt idx="2244">
                  <c:v>37.4</c:v>
                </c:pt>
                <c:pt idx="2245">
                  <c:v>37.409999999999997</c:v>
                </c:pt>
                <c:pt idx="2246">
                  <c:v>37.43</c:v>
                </c:pt>
                <c:pt idx="2247">
                  <c:v>37.450000000000003</c:v>
                </c:pt>
                <c:pt idx="2248">
                  <c:v>37.46</c:v>
                </c:pt>
                <c:pt idx="2249">
                  <c:v>37.479999999999997</c:v>
                </c:pt>
                <c:pt idx="2250">
                  <c:v>37.5</c:v>
                </c:pt>
                <c:pt idx="2251">
                  <c:v>37.51</c:v>
                </c:pt>
                <c:pt idx="2252">
                  <c:v>37.53</c:v>
                </c:pt>
                <c:pt idx="2253">
                  <c:v>37.549999999999997</c:v>
                </c:pt>
                <c:pt idx="2254">
                  <c:v>37.56</c:v>
                </c:pt>
                <c:pt idx="2255">
                  <c:v>37.58</c:v>
                </c:pt>
                <c:pt idx="2256">
                  <c:v>37.6</c:v>
                </c:pt>
                <c:pt idx="2257">
                  <c:v>37.61</c:v>
                </c:pt>
                <c:pt idx="2258">
                  <c:v>37.630000000000003</c:v>
                </c:pt>
                <c:pt idx="2259">
                  <c:v>37.65</c:v>
                </c:pt>
                <c:pt idx="2260">
                  <c:v>37.659999999999997</c:v>
                </c:pt>
                <c:pt idx="2261">
                  <c:v>37.68</c:v>
                </c:pt>
                <c:pt idx="2262">
                  <c:v>37.700000000000003</c:v>
                </c:pt>
                <c:pt idx="2263">
                  <c:v>37.71</c:v>
                </c:pt>
                <c:pt idx="2264">
                  <c:v>37.729999999999997</c:v>
                </c:pt>
                <c:pt idx="2265">
                  <c:v>37.75</c:v>
                </c:pt>
                <c:pt idx="2266">
                  <c:v>37.76</c:v>
                </c:pt>
                <c:pt idx="2267">
                  <c:v>37.78</c:v>
                </c:pt>
                <c:pt idx="2268">
                  <c:v>37.799999999999997</c:v>
                </c:pt>
                <c:pt idx="2269">
                  <c:v>37.81</c:v>
                </c:pt>
                <c:pt idx="2270">
                  <c:v>37.83</c:v>
                </c:pt>
                <c:pt idx="2271">
                  <c:v>37.85</c:v>
                </c:pt>
                <c:pt idx="2272">
                  <c:v>37.86</c:v>
                </c:pt>
                <c:pt idx="2273">
                  <c:v>37.880000000000003</c:v>
                </c:pt>
                <c:pt idx="2274">
                  <c:v>37.9</c:v>
                </c:pt>
                <c:pt idx="2275">
                  <c:v>37.909999999999997</c:v>
                </c:pt>
                <c:pt idx="2276">
                  <c:v>37.93</c:v>
                </c:pt>
                <c:pt idx="2277">
                  <c:v>37.950000000000003</c:v>
                </c:pt>
                <c:pt idx="2278">
                  <c:v>37.96</c:v>
                </c:pt>
                <c:pt idx="2279">
                  <c:v>37.979999999999997</c:v>
                </c:pt>
                <c:pt idx="2280">
                  <c:v>38</c:v>
                </c:pt>
                <c:pt idx="2281">
                  <c:v>38.01</c:v>
                </c:pt>
                <c:pt idx="2282">
                  <c:v>38.03</c:v>
                </c:pt>
                <c:pt idx="2283">
                  <c:v>38.049999999999997</c:v>
                </c:pt>
                <c:pt idx="2284">
                  <c:v>38.06</c:v>
                </c:pt>
                <c:pt idx="2285">
                  <c:v>38.08</c:v>
                </c:pt>
                <c:pt idx="2286">
                  <c:v>38.1</c:v>
                </c:pt>
                <c:pt idx="2287">
                  <c:v>38.11</c:v>
                </c:pt>
                <c:pt idx="2288">
                  <c:v>38.130000000000003</c:v>
                </c:pt>
                <c:pt idx="2289">
                  <c:v>38.15</c:v>
                </c:pt>
                <c:pt idx="2290">
                  <c:v>38.159999999999997</c:v>
                </c:pt>
                <c:pt idx="2291">
                  <c:v>38.18</c:v>
                </c:pt>
                <c:pt idx="2292">
                  <c:v>38.200000000000003</c:v>
                </c:pt>
                <c:pt idx="2293">
                  <c:v>38.21</c:v>
                </c:pt>
                <c:pt idx="2294">
                  <c:v>38.229999999999997</c:v>
                </c:pt>
                <c:pt idx="2295">
                  <c:v>38.25</c:v>
                </c:pt>
                <c:pt idx="2296">
                  <c:v>38.26</c:v>
                </c:pt>
                <c:pt idx="2297">
                  <c:v>38.28</c:v>
                </c:pt>
                <c:pt idx="2298">
                  <c:v>38.299999999999997</c:v>
                </c:pt>
                <c:pt idx="2299">
                  <c:v>38.31</c:v>
                </c:pt>
                <c:pt idx="2300">
                  <c:v>38.33</c:v>
                </c:pt>
                <c:pt idx="2301">
                  <c:v>38.35</c:v>
                </c:pt>
                <c:pt idx="2302">
                  <c:v>38.36</c:v>
                </c:pt>
                <c:pt idx="2303">
                  <c:v>38.380000000000003</c:v>
                </c:pt>
                <c:pt idx="2304">
                  <c:v>38.4</c:v>
                </c:pt>
                <c:pt idx="2305">
                  <c:v>38.409999999999997</c:v>
                </c:pt>
                <c:pt idx="2306">
                  <c:v>38.43</c:v>
                </c:pt>
                <c:pt idx="2307">
                  <c:v>38.450000000000003</c:v>
                </c:pt>
                <c:pt idx="2308">
                  <c:v>38.46</c:v>
                </c:pt>
                <c:pt idx="2309">
                  <c:v>38.479999999999997</c:v>
                </c:pt>
                <c:pt idx="2310">
                  <c:v>38.5</c:v>
                </c:pt>
                <c:pt idx="2311">
                  <c:v>38.51</c:v>
                </c:pt>
                <c:pt idx="2312">
                  <c:v>38.53</c:v>
                </c:pt>
                <c:pt idx="2313">
                  <c:v>38.549999999999997</c:v>
                </c:pt>
                <c:pt idx="2314">
                  <c:v>38.56</c:v>
                </c:pt>
                <c:pt idx="2315">
                  <c:v>38.58</c:v>
                </c:pt>
                <c:pt idx="2316">
                  <c:v>38.6</c:v>
                </c:pt>
                <c:pt idx="2317">
                  <c:v>38.61</c:v>
                </c:pt>
                <c:pt idx="2318">
                  <c:v>38.630000000000003</c:v>
                </c:pt>
                <c:pt idx="2319">
                  <c:v>38.65</c:v>
                </c:pt>
                <c:pt idx="2320">
                  <c:v>38.659999999999997</c:v>
                </c:pt>
                <c:pt idx="2321">
                  <c:v>38.68</c:v>
                </c:pt>
                <c:pt idx="2322">
                  <c:v>38.700000000000003</c:v>
                </c:pt>
                <c:pt idx="2323">
                  <c:v>38.71</c:v>
                </c:pt>
                <c:pt idx="2324">
                  <c:v>38.729999999999997</c:v>
                </c:pt>
                <c:pt idx="2325">
                  <c:v>38.75</c:v>
                </c:pt>
                <c:pt idx="2326">
                  <c:v>38.76</c:v>
                </c:pt>
                <c:pt idx="2327">
                  <c:v>38.78</c:v>
                </c:pt>
                <c:pt idx="2328">
                  <c:v>38.799999999999997</c:v>
                </c:pt>
                <c:pt idx="2329">
                  <c:v>38.81</c:v>
                </c:pt>
                <c:pt idx="2330">
                  <c:v>38.83</c:v>
                </c:pt>
                <c:pt idx="2331">
                  <c:v>38.85</c:v>
                </c:pt>
                <c:pt idx="2332">
                  <c:v>38.86</c:v>
                </c:pt>
                <c:pt idx="2333">
                  <c:v>38.880000000000003</c:v>
                </c:pt>
                <c:pt idx="2334">
                  <c:v>38.9</c:v>
                </c:pt>
                <c:pt idx="2335">
                  <c:v>38.909999999999997</c:v>
                </c:pt>
                <c:pt idx="2336">
                  <c:v>38.93</c:v>
                </c:pt>
                <c:pt idx="2337">
                  <c:v>38.950000000000003</c:v>
                </c:pt>
                <c:pt idx="2338">
                  <c:v>38.96</c:v>
                </c:pt>
                <c:pt idx="2339">
                  <c:v>38.979999999999997</c:v>
                </c:pt>
                <c:pt idx="2340">
                  <c:v>39</c:v>
                </c:pt>
                <c:pt idx="2341">
                  <c:v>39.01</c:v>
                </c:pt>
                <c:pt idx="2342">
                  <c:v>39.03</c:v>
                </c:pt>
                <c:pt idx="2343">
                  <c:v>39.049999999999997</c:v>
                </c:pt>
                <c:pt idx="2344">
                  <c:v>39.06</c:v>
                </c:pt>
                <c:pt idx="2345">
                  <c:v>39.08</c:v>
                </c:pt>
                <c:pt idx="2346">
                  <c:v>39.1</c:v>
                </c:pt>
                <c:pt idx="2347">
                  <c:v>39.11</c:v>
                </c:pt>
                <c:pt idx="2348">
                  <c:v>39.130000000000003</c:v>
                </c:pt>
                <c:pt idx="2349">
                  <c:v>39.15</c:v>
                </c:pt>
                <c:pt idx="2350">
                  <c:v>39.159999999999997</c:v>
                </c:pt>
                <c:pt idx="2351">
                  <c:v>39.18</c:v>
                </c:pt>
                <c:pt idx="2352">
                  <c:v>39.200000000000003</c:v>
                </c:pt>
                <c:pt idx="2353">
                  <c:v>39.21</c:v>
                </c:pt>
                <c:pt idx="2354">
                  <c:v>39.229999999999997</c:v>
                </c:pt>
                <c:pt idx="2355">
                  <c:v>39.25</c:v>
                </c:pt>
                <c:pt idx="2356">
                  <c:v>39.26</c:v>
                </c:pt>
                <c:pt idx="2357">
                  <c:v>39.28</c:v>
                </c:pt>
                <c:pt idx="2358">
                  <c:v>39.299999999999997</c:v>
                </c:pt>
                <c:pt idx="2359">
                  <c:v>39.31</c:v>
                </c:pt>
                <c:pt idx="2360">
                  <c:v>39.33</c:v>
                </c:pt>
                <c:pt idx="2361">
                  <c:v>39.35</c:v>
                </c:pt>
                <c:pt idx="2362">
                  <c:v>39.36</c:v>
                </c:pt>
                <c:pt idx="2363">
                  <c:v>39.380000000000003</c:v>
                </c:pt>
                <c:pt idx="2364">
                  <c:v>39.4</c:v>
                </c:pt>
                <c:pt idx="2365">
                  <c:v>39.409999999999997</c:v>
                </c:pt>
                <c:pt idx="2366">
                  <c:v>39.43</c:v>
                </c:pt>
                <c:pt idx="2367">
                  <c:v>39.450000000000003</c:v>
                </c:pt>
                <c:pt idx="2368">
                  <c:v>39.46</c:v>
                </c:pt>
                <c:pt idx="2369">
                  <c:v>39.479999999999997</c:v>
                </c:pt>
                <c:pt idx="2370">
                  <c:v>39.5</c:v>
                </c:pt>
                <c:pt idx="2371">
                  <c:v>39.51</c:v>
                </c:pt>
                <c:pt idx="2372">
                  <c:v>39.53</c:v>
                </c:pt>
                <c:pt idx="2373">
                  <c:v>39.549999999999997</c:v>
                </c:pt>
                <c:pt idx="2374">
                  <c:v>39.56</c:v>
                </c:pt>
                <c:pt idx="2375">
                  <c:v>39.58</c:v>
                </c:pt>
                <c:pt idx="2376">
                  <c:v>39.6</c:v>
                </c:pt>
                <c:pt idx="2377">
                  <c:v>39.61</c:v>
                </c:pt>
                <c:pt idx="2378">
                  <c:v>39.630000000000003</c:v>
                </c:pt>
                <c:pt idx="2379">
                  <c:v>39.65</c:v>
                </c:pt>
                <c:pt idx="2380">
                  <c:v>39.659999999999997</c:v>
                </c:pt>
                <c:pt idx="2381">
                  <c:v>39.68</c:v>
                </c:pt>
                <c:pt idx="2382">
                  <c:v>39.700000000000003</c:v>
                </c:pt>
                <c:pt idx="2383">
                  <c:v>39.71</c:v>
                </c:pt>
                <c:pt idx="2384">
                  <c:v>39.729999999999997</c:v>
                </c:pt>
                <c:pt idx="2385">
                  <c:v>39.75</c:v>
                </c:pt>
                <c:pt idx="2386">
                  <c:v>39.76</c:v>
                </c:pt>
                <c:pt idx="2387">
                  <c:v>39.78</c:v>
                </c:pt>
                <c:pt idx="2388">
                  <c:v>39.799999999999997</c:v>
                </c:pt>
                <c:pt idx="2389">
                  <c:v>39.81</c:v>
                </c:pt>
                <c:pt idx="2390">
                  <c:v>39.83</c:v>
                </c:pt>
                <c:pt idx="2391">
                  <c:v>39.85</c:v>
                </c:pt>
                <c:pt idx="2392">
                  <c:v>39.86</c:v>
                </c:pt>
                <c:pt idx="2393">
                  <c:v>39.880000000000003</c:v>
                </c:pt>
                <c:pt idx="2394">
                  <c:v>39.9</c:v>
                </c:pt>
                <c:pt idx="2395">
                  <c:v>39.909999999999997</c:v>
                </c:pt>
                <c:pt idx="2396">
                  <c:v>39.93</c:v>
                </c:pt>
                <c:pt idx="2397">
                  <c:v>39.950000000000003</c:v>
                </c:pt>
                <c:pt idx="2398">
                  <c:v>39.96</c:v>
                </c:pt>
                <c:pt idx="2399">
                  <c:v>39.979999999999997</c:v>
                </c:pt>
                <c:pt idx="2400">
                  <c:v>40</c:v>
                </c:pt>
                <c:pt idx="2401">
                  <c:v>40.01</c:v>
                </c:pt>
                <c:pt idx="2402">
                  <c:v>40.03</c:v>
                </c:pt>
                <c:pt idx="2403">
                  <c:v>40.049999999999997</c:v>
                </c:pt>
                <c:pt idx="2404">
                  <c:v>40.06</c:v>
                </c:pt>
                <c:pt idx="2405">
                  <c:v>40.08</c:v>
                </c:pt>
                <c:pt idx="2406">
                  <c:v>40.1</c:v>
                </c:pt>
                <c:pt idx="2407">
                  <c:v>40.11</c:v>
                </c:pt>
                <c:pt idx="2408">
                  <c:v>40.130000000000003</c:v>
                </c:pt>
                <c:pt idx="2409">
                  <c:v>40.15</c:v>
                </c:pt>
                <c:pt idx="2410">
                  <c:v>40.159999999999997</c:v>
                </c:pt>
                <c:pt idx="2411">
                  <c:v>40.18</c:v>
                </c:pt>
                <c:pt idx="2412">
                  <c:v>40.200000000000003</c:v>
                </c:pt>
                <c:pt idx="2413">
                  <c:v>40.21</c:v>
                </c:pt>
                <c:pt idx="2414">
                  <c:v>40.229999999999997</c:v>
                </c:pt>
                <c:pt idx="2415">
                  <c:v>40.25</c:v>
                </c:pt>
                <c:pt idx="2416">
                  <c:v>40.26</c:v>
                </c:pt>
                <c:pt idx="2417">
                  <c:v>40.28</c:v>
                </c:pt>
                <c:pt idx="2418">
                  <c:v>40.299999999999997</c:v>
                </c:pt>
                <c:pt idx="2419">
                  <c:v>40.31</c:v>
                </c:pt>
                <c:pt idx="2420">
                  <c:v>40.33</c:v>
                </c:pt>
                <c:pt idx="2421">
                  <c:v>40.35</c:v>
                </c:pt>
                <c:pt idx="2422">
                  <c:v>40.36</c:v>
                </c:pt>
                <c:pt idx="2423">
                  <c:v>40.380000000000003</c:v>
                </c:pt>
                <c:pt idx="2424">
                  <c:v>40.4</c:v>
                </c:pt>
                <c:pt idx="2425">
                  <c:v>40.409999999999997</c:v>
                </c:pt>
                <c:pt idx="2426">
                  <c:v>40.43</c:v>
                </c:pt>
                <c:pt idx="2427">
                  <c:v>40.450000000000003</c:v>
                </c:pt>
                <c:pt idx="2428">
                  <c:v>40.46</c:v>
                </c:pt>
                <c:pt idx="2429">
                  <c:v>40.479999999999997</c:v>
                </c:pt>
                <c:pt idx="2430">
                  <c:v>40.5</c:v>
                </c:pt>
                <c:pt idx="2431">
                  <c:v>40.51</c:v>
                </c:pt>
                <c:pt idx="2432">
                  <c:v>40.53</c:v>
                </c:pt>
                <c:pt idx="2433">
                  <c:v>40.549999999999997</c:v>
                </c:pt>
                <c:pt idx="2434">
                  <c:v>40.56</c:v>
                </c:pt>
                <c:pt idx="2435">
                  <c:v>40.58</c:v>
                </c:pt>
                <c:pt idx="2436">
                  <c:v>40.6</c:v>
                </c:pt>
                <c:pt idx="2437">
                  <c:v>40.61</c:v>
                </c:pt>
                <c:pt idx="2438">
                  <c:v>40.630000000000003</c:v>
                </c:pt>
                <c:pt idx="2439">
                  <c:v>40.65</c:v>
                </c:pt>
                <c:pt idx="2440">
                  <c:v>40.659999999999997</c:v>
                </c:pt>
                <c:pt idx="2441">
                  <c:v>40.68</c:v>
                </c:pt>
                <c:pt idx="2442">
                  <c:v>40.700000000000003</c:v>
                </c:pt>
                <c:pt idx="2443">
                  <c:v>40.71</c:v>
                </c:pt>
                <c:pt idx="2444">
                  <c:v>40.729999999999997</c:v>
                </c:pt>
                <c:pt idx="2445">
                  <c:v>40.75</c:v>
                </c:pt>
                <c:pt idx="2446">
                  <c:v>40.76</c:v>
                </c:pt>
                <c:pt idx="2447">
                  <c:v>40.78</c:v>
                </c:pt>
                <c:pt idx="2448">
                  <c:v>40.799999999999997</c:v>
                </c:pt>
                <c:pt idx="2449">
                  <c:v>40.81</c:v>
                </c:pt>
                <c:pt idx="2450">
                  <c:v>40.83</c:v>
                </c:pt>
                <c:pt idx="2451">
                  <c:v>40.85</c:v>
                </c:pt>
                <c:pt idx="2452">
                  <c:v>40.86</c:v>
                </c:pt>
                <c:pt idx="2453">
                  <c:v>40.880000000000003</c:v>
                </c:pt>
                <c:pt idx="2454">
                  <c:v>40.9</c:v>
                </c:pt>
                <c:pt idx="2455">
                  <c:v>40.909999999999997</c:v>
                </c:pt>
                <c:pt idx="2456">
                  <c:v>40.93</c:v>
                </c:pt>
                <c:pt idx="2457">
                  <c:v>40.950000000000003</c:v>
                </c:pt>
                <c:pt idx="2458">
                  <c:v>40.96</c:v>
                </c:pt>
                <c:pt idx="2459">
                  <c:v>40.98</c:v>
                </c:pt>
                <c:pt idx="2460">
                  <c:v>41</c:v>
                </c:pt>
                <c:pt idx="2461">
                  <c:v>41.01</c:v>
                </c:pt>
                <c:pt idx="2462">
                  <c:v>41.03</c:v>
                </c:pt>
                <c:pt idx="2463">
                  <c:v>41.05</c:v>
                </c:pt>
                <c:pt idx="2464">
                  <c:v>41.06</c:v>
                </c:pt>
                <c:pt idx="2465">
                  <c:v>41.08</c:v>
                </c:pt>
                <c:pt idx="2466">
                  <c:v>41.1</c:v>
                </c:pt>
                <c:pt idx="2467">
                  <c:v>41.11</c:v>
                </c:pt>
                <c:pt idx="2468">
                  <c:v>41.13</c:v>
                </c:pt>
                <c:pt idx="2469">
                  <c:v>41.15</c:v>
                </c:pt>
                <c:pt idx="2470">
                  <c:v>41.16</c:v>
                </c:pt>
                <c:pt idx="2471">
                  <c:v>41.18</c:v>
                </c:pt>
                <c:pt idx="2472">
                  <c:v>41.2</c:v>
                </c:pt>
                <c:pt idx="2473">
                  <c:v>41.21</c:v>
                </c:pt>
                <c:pt idx="2474">
                  <c:v>41.23</c:v>
                </c:pt>
                <c:pt idx="2475">
                  <c:v>41.25</c:v>
                </c:pt>
                <c:pt idx="2476">
                  <c:v>41.26</c:v>
                </c:pt>
                <c:pt idx="2477">
                  <c:v>41.28</c:v>
                </c:pt>
                <c:pt idx="2478">
                  <c:v>41.3</c:v>
                </c:pt>
                <c:pt idx="2479">
                  <c:v>41.31</c:v>
                </c:pt>
                <c:pt idx="2480">
                  <c:v>41.33</c:v>
                </c:pt>
                <c:pt idx="2481">
                  <c:v>41.35</c:v>
                </c:pt>
                <c:pt idx="2482">
                  <c:v>41.36</c:v>
                </c:pt>
                <c:pt idx="2483">
                  <c:v>41.38</c:v>
                </c:pt>
                <c:pt idx="2484">
                  <c:v>41.4</c:v>
                </c:pt>
                <c:pt idx="2485">
                  <c:v>41.41</c:v>
                </c:pt>
                <c:pt idx="2486">
                  <c:v>41.43</c:v>
                </c:pt>
                <c:pt idx="2487">
                  <c:v>41.45</c:v>
                </c:pt>
                <c:pt idx="2488">
                  <c:v>41.46</c:v>
                </c:pt>
                <c:pt idx="2489">
                  <c:v>41.48</c:v>
                </c:pt>
                <c:pt idx="2490">
                  <c:v>41.5</c:v>
                </c:pt>
                <c:pt idx="2491">
                  <c:v>41.51</c:v>
                </c:pt>
                <c:pt idx="2492">
                  <c:v>41.53</c:v>
                </c:pt>
                <c:pt idx="2493">
                  <c:v>41.55</c:v>
                </c:pt>
                <c:pt idx="2494">
                  <c:v>41.56</c:v>
                </c:pt>
                <c:pt idx="2495">
                  <c:v>41.58</c:v>
                </c:pt>
                <c:pt idx="2496">
                  <c:v>41.6</c:v>
                </c:pt>
                <c:pt idx="2497">
                  <c:v>41.61</c:v>
                </c:pt>
                <c:pt idx="2498">
                  <c:v>41.63</c:v>
                </c:pt>
                <c:pt idx="2499">
                  <c:v>41.65</c:v>
                </c:pt>
                <c:pt idx="2500">
                  <c:v>41.66</c:v>
                </c:pt>
                <c:pt idx="2501">
                  <c:v>41.68</c:v>
                </c:pt>
                <c:pt idx="2502">
                  <c:v>41.7</c:v>
                </c:pt>
                <c:pt idx="2503">
                  <c:v>41.71</c:v>
                </c:pt>
                <c:pt idx="2504">
                  <c:v>41.73</c:v>
                </c:pt>
                <c:pt idx="2505">
                  <c:v>41.75</c:v>
                </c:pt>
                <c:pt idx="2506">
                  <c:v>41.76</c:v>
                </c:pt>
                <c:pt idx="2507">
                  <c:v>41.78</c:v>
                </c:pt>
                <c:pt idx="2508">
                  <c:v>41.8</c:v>
                </c:pt>
                <c:pt idx="2509">
                  <c:v>41.81</c:v>
                </c:pt>
                <c:pt idx="2510">
                  <c:v>41.83</c:v>
                </c:pt>
                <c:pt idx="2511">
                  <c:v>41.85</c:v>
                </c:pt>
                <c:pt idx="2512">
                  <c:v>41.86</c:v>
                </c:pt>
                <c:pt idx="2513">
                  <c:v>41.88</c:v>
                </c:pt>
                <c:pt idx="2514">
                  <c:v>41.9</c:v>
                </c:pt>
                <c:pt idx="2515">
                  <c:v>41.91</c:v>
                </c:pt>
                <c:pt idx="2516">
                  <c:v>41.93</c:v>
                </c:pt>
                <c:pt idx="2517">
                  <c:v>41.95</c:v>
                </c:pt>
                <c:pt idx="2518">
                  <c:v>41.96</c:v>
                </c:pt>
                <c:pt idx="2519">
                  <c:v>41.98</c:v>
                </c:pt>
                <c:pt idx="2520">
                  <c:v>42</c:v>
                </c:pt>
                <c:pt idx="2521">
                  <c:v>42.01</c:v>
                </c:pt>
                <c:pt idx="2522">
                  <c:v>42.03</c:v>
                </c:pt>
                <c:pt idx="2523">
                  <c:v>42.05</c:v>
                </c:pt>
                <c:pt idx="2524">
                  <c:v>42.06</c:v>
                </c:pt>
                <c:pt idx="2525">
                  <c:v>42.08</c:v>
                </c:pt>
                <c:pt idx="2526">
                  <c:v>42.1</c:v>
                </c:pt>
                <c:pt idx="2527">
                  <c:v>42.11</c:v>
                </c:pt>
                <c:pt idx="2528">
                  <c:v>42.13</c:v>
                </c:pt>
                <c:pt idx="2529">
                  <c:v>42.15</c:v>
                </c:pt>
                <c:pt idx="2530">
                  <c:v>42.16</c:v>
                </c:pt>
                <c:pt idx="2531">
                  <c:v>42.18</c:v>
                </c:pt>
                <c:pt idx="2532">
                  <c:v>42.2</c:v>
                </c:pt>
                <c:pt idx="2533">
                  <c:v>42.21</c:v>
                </c:pt>
                <c:pt idx="2534">
                  <c:v>42.23</c:v>
                </c:pt>
                <c:pt idx="2535">
                  <c:v>42.25</c:v>
                </c:pt>
                <c:pt idx="2536">
                  <c:v>42.26</c:v>
                </c:pt>
                <c:pt idx="2537">
                  <c:v>42.28</c:v>
                </c:pt>
                <c:pt idx="2538">
                  <c:v>42.3</c:v>
                </c:pt>
                <c:pt idx="2539">
                  <c:v>42.31</c:v>
                </c:pt>
                <c:pt idx="2540">
                  <c:v>42.33</c:v>
                </c:pt>
                <c:pt idx="2541">
                  <c:v>42.35</c:v>
                </c:pt>
                <c:pt idx="2542">
                  <c:v>42.36</c:v>
                </c:pt>
                <c:pt idx="2543">
                  <c:v>42.38</c:v>
                </c:pt>
                <c:pt idx="2544">
                  <c:v>42.4</c:v>
                </c:pt>
                <c:pt idx="2545">
                  <c:v>42.41</c:v>
                </c:pt>
                <c:pt idx="2546">
                  <c:v>42.43</c:v>
                </c:pt>
                <c:pt idx="2547">
                  <c:v>42.45</c:v>
                </c:pt>
                <c:pt idx="2548">
                  <c:v>42.46</c:v>
                </c:pt>
                <c:pt idx="2549">
                  <c:v>42.48</c:v>
                </c:pt>
                <c:pt idx="2550">
                  <c:v>42.5</c:v>
                </c:pt>
                <c:pt idx="2551">
                  <c:v>42.51</c:v>
                </c:pt>
                <c:pt idx="2552">
                  <c:v>42.53</c:v>
                </c:pt>
                <c:pt idx="2553">
                  <c:v>42.55</c:v>
                </c:pt>
                <c:pt idx="2554">
                  <c:v>42.56</c:v>
                </c:pt>
                <c:pt idx="2555">
                  <c:v>42.58</c:v>
                </c:pt>
                <c:pt idx="2556">
                  <c:v>42.6</c:v>
                </c:pt>
                <c:pt idx="2557">
                  <c:v>42.61</c:v>
                </c:pt>
                <c:pt idx="2558">
                  <c:v>42.63</c:v>
                </c:pt>
                <c:pt idx="2559">
                  <c:v>42.65</c:v>
                </c:pt>
                <c:pt idx="2560">
                  <c:v>42.66</c:v>
                </c:pt>
                <c:pt idx="2561">
                  <c:v>42.68</c:v>
                </c:pt>
                <c:pt idx="2562">
                  <c:v>42.7</c:v>
                </c:pt>
                <c:pt idx="2563">
                  <c:v>42.71</c:v>
                </c:pt>
                <c:pt idx="2564">
                  <c:v>42.73</c:v>
                </c:pt>
                <c:pt idx="2565">
                  <c:v>42.75</c:v>
                </c:pt>
                <c:pt idx="2566">
                  <c:v>42.76</c:v>
                </c:pt>
                <c:pt idx="2567">
                  <c:v>42.78</c:v>
                </c:pt>
                <c:pt idx="2568">
                  <c:v>42.8</c:v>
                </c:pt>
                <c:pt idx="2569">
                  <c:v>42.81</c:v>
                </c:pt>
                <c:pt idx="2570">
                  <c:v>42.83</c:v>
                </c:pt>
                <c:pt idx="2571">
                  <c:v>42.85</c:v>
                </c:pt>
                <c:pt idx="2572">
                  <c:v>42.86</c:v>
                </c:pt>
                <c:pt idx="2573">
                  <c:v>42.88</c:v>
                </c:pt>
                <c:pt idx="2574">
                  <c:v>42.9</c:v>
                </c:pt>
                <c:pt idx="2575">
                  <c:v>42.91</c:v>
                </c:pt>
                <c:pt idx="2576">
                  <c:v>42.93</c:v>
                </c:pt>
                <c:pt idx="2577">
                  <c:v>42.95</c:v>
                </c:pt>
                <c:pt idx="2578">
                  <c:v>42.96</c:v>
                </c:pt>
                <c:pt idx="2579">
                  <c:v>42.98</c:v>
                </c:pt>
                <c:pt idx="2580">
                  <c:v>43</c:v>
                </c:pt>
                <c:pt idx="2581">
                  <c:v>43.01</c:v>
                </c:pt>
                <c:pt idx="2582">
                  <c:v>43.03</c:v>
                </c:pt>
                <c:pt idx="2583">
                  <c:v>43.05</c:v>
                </c:pt>
                <c:pt idx="2584">
                  <c:v>43.06</c:v>
                </c:pt>
                <c:pt idx="2585">
                  <c:v>43.08</c:v>
                </c:pt>
                <c:pt idx="2586">
                  <c:v>43.1</c:v>
                </c:pt>
                <c:pt idx="2587">
                  <c:v>43.11</c:v>
                </c:pt>
                <c:pt idx="2588">
                  <c:v>43.13</c:v>
                </c:pt>
                <c:pt idx="2589">
                  <c:v>43.15</c:v>
                </c:pt>
                <c:pt idx="2590">
                  <c:v>43.16</c:v>
                </c:pt>
                <c:pt idx="2591">
                  <c:v>43.18</c:v>
                </c:pt>
                <c:pt idx="2592">
                  <c:v>43.2</c:v>
                </c:pt>
                <c:pt idx="2593">
                  <c:v>43.21</c:v>
                </c:pt>
                <c:pt idx="2594">
                  <c:v>43.23</c:v>
                </c:pt>
                <c:pt idx="2595">
                  <c:v>43.25</c:v>
                </c:pt>
                <c:pt idx="2596">
                  <c:v>43.26</c:v>
                </c:pt>
                <c:pt idx="2597">
                  <c:v>43.28</c:v>
                </c:pt>
                <c:pt idx="2598">
                  <c:v>43.3</c:v>
                </c:pt>
                <c:pt idx="2599">
                  <c:v>43.31</c:v>
                </c:pt>
                <c:pt idx="2600">
                  <c:v>43.33</c:v>
                </c:pt>
                <c:pt idx="2601">
                  <c:v>43.35</c:v>
                </c:pt>
                <c:pt idx="2602">
                  <c:v>43.36</c:v>
                </c:pt>
                <c:pt idx="2603">
                  <c:v>43.38</c:v>
                </c:pt>
                <c:pt idx="2604">
                  <c:v>43.4</c:v>
                </c:pt>
                <c:pt idx="2605">
                  <c:v>43.41</c:v>
                </c:pt>
                <c:pt idx="2606">
                  <c:v>43.43</c:v>
                </c:pt>
                <c:pt idx="2607">
                  <c:v>43.45</c:v>
                </c:pt>
                <c:pt idx="2608">
                  <c:v>43.46</c:v>
                </c:pt>
                <c:pt idx="2609">
                  <c:v>43.48</c:v>
                </c:pt>
                <c:pt idx="2610">
                  <c:v>43.5</c:v>
                </c:pt>
                <c:pt idx="2611">
                  <c:v>43.51</c:v>
                </c:pt>
                <c:pt idx="2612">
                  <c:v>43.53</c:v>
                </c:pt>
                <c:pt idx="2613">
                  <c:v>43.55</c:v>
                </c:pt>
                <c:pt idx="2614">
                  <c:v>43.56</c:v>
                </c:pt>
                <c:pt idx="2615">
                  <c:v>43.58</c:v>
                </c:pt>
                <c:pt idx="2616">
                  <c:v>43.6</c:v>
                </c:pt>
                <c:pt idx="2617">
                  <c:v>43.61</c:v>
                </c:pt>
                <c:pt idx="2618">
                  <c:v>43.63</c:v>
                </c:pt>
                <c:pt idx="2619">
                  <c:v>43.65</c:v>
                </c:pt>
                <c:pt idx="2620">
                  <c:v>43.66</c:v>
                </c:pt>
                <c:pt idx="2621">
                  <c:v>43.68</c:v>
                </c:pt>
                <c:pt idx="2622">
                  <c:v>43.7</c:v>
                </c:pt>
                <c:pt idx="2623">
                  <c:v>43.71</c:v>
                </c:pt>
                <c:pt idx="2624">
                  <c:v>43.73</c:v>
                </c:pt>
                <c:pt idx="2625">
                  <c:v>43.75</c:v>
                </c:pt>
                <c:pt idx="2626">
                  <c:v>43.76</c:v>
                </c:pt>
                <c:pt idx="2627">
                  <c:v>43.78</c:v>
                </c:pt>
                <c:pt idx="2628">
                  <c:v>43.8</c:v>
                </c:pt>
                <c:pt idx="2629">
                  <c:v>43.81</c:v>
                </c:pt>
                <c:pt idx="2630">
                  <c:v>43.83</c:v>
                </c:pt>
                <c:pt idx="2631">
                  <c:v>43.85</c:v>
                </c:pt>
                <c:pt idx="2632">
                  <c:v>43.86</c:v>
                </c:pt>
                <c:pt idx="2633">
                  <c:v>43.88</c:v>
                </c:pt>
                <c:pt idx="2634">
                  <c:v>43.9</c:v>
                </c:pt>
                <c:pt idx="2635">
                  <c:v>43.91</c:v>
                </c:pt>
                <c:pt idx="2636">
                  <c:v>43.93</c:v>
                </c:pt>
                <c:pt idx="2637">
                  <c:v>43.95</c:v>
                </c:pt>
                <c:pt idx="2638">
                  <c:v>43.96</c:v>
                </c:pt>
                <c:pt idx="2639">
                  <c:v>43.98</c:v>
                </c:pt>
                <c:pt idx="2640">
                  <c:v>44</c:v>
                </c:pt>
                <c:pt idx="2641">
                  <c:v>44.01</c:v>
                </c:pt>
                <c:pt idx="2642">
                  <c:v>44.03</c:v>
                </c:pt>
                <c:pt idx="2643">
                  <c:v>44.05</c:v>
                </c:pt>
                <c:pt idx="2644">
                  <c:v>44.06</c:v>
                </c:pt>
                <c:pt idx="2645">
                  <c:v>44.08</c:v>
                </c:pt>
                <c:pt idx="2646">
                  <c:v>44.1</c:v>
                </c:pt>
                <c:pt idx="2647">
                  <c:v>44.11</c:v>
                </c:pt>
                <c:pt idx="2648">
                  <c:v>44.13</c:v>
                </c:pt>
                <c:pt idx="2649">
                  <c:v>44.15</c:v>
                </c:pt>
                <c:pt idx="2650">
                  <c:v>44.16</c:v>
                </c:pt>
                <c:pt idx="2651">
                  <c:v>44.18</c:v>
                </c:pt>
                <c:pt idx="2652">
                  <c:v>44.2</c:v>
                </c:pt>
                <c:pt idx="2653">
                  <c:v>44.21</c:v>
                </c:pt>
                <c:pt idx="2654">
                  <c:v>44.23</c:v>
                </c:pt>
                <c:pt idx="2655">
                  <c:v>44.25</c:v>
                </c:pt>
                <c:pt idx="2656">
                  <c:v>44.26</c:v>
                </c:pt>
                <c:pt idx="2657">
                  <c:v>44.28</c:v>
                </c:pt>
                <c:pt idx="2658">
                  <c:v>44.3</c:v>
                </c:pt>
                <c:pt idx="2659">
                  <c:v>44.31</c:v>
                </c:pt>
                <c:pt idx="2660">
                  <c:v>44.33</c:v>
                </c:pt>
                <c:pt idx="2661">
                  <c:v>44.35</c:v>
                </c:pt>
                <c:pt idx="2662">
                  <c:v>44.36</c:v>
                </c:pt>
                <c:pt idx="2663">
                  <c:v>44.38</c:v>
                </c:pt>
                <c:pt idx="2664">
                  <c:v>44.4</c:v>
                </c:pt>
                <c:pt idx="2665">
                  <c:v>44.41</c:v>
                </c:pt>
                <c:pt idx="2666">
                  <c:v>44.43</c:v>
                </c:pt>
                <c:pt idx="2667">
                  <c:v>44.45</c:v>
                </c:pt>
                <c:pt idx="2668">
                  <c:v>44.46</c:v>
                </c:pt>
                <c:pt idx="2669">
                  <c:v>44.48</c:v>
                </c:pt>
                <c:pt idx="2670">
                  <c:v>44.5</c:v>
                </c:pt>
                <c:pt idx="2671">
                  <c:v>44.51</c:v>
                </c:pt>
                <c:pt idx="2672">
                  <c:v>44.53</c:v>
                </c:pt>
                <c:pt idx="2673">
                  <c:v>44.55</c:v>
                </c:pt>
                <c:pt idx="2674">
                  <c:v>44.56</c:v>
                </c:pt>
                <c:pt idx="2675">
                  <c:v>44.58</c:v>
                </c:pt>
                <c:pt idx="2676">
                  <c:v>44.6</c:v>
                </c:pt>
                <c:pt idx="2677">
                  <c:v>44.61</c:v>
                </c:pt>
                <c:pt idx="2678">
                  <c:v>44.63</c:v>
                </c:pt>
                <c:pt idx="2679">
                  <c:v>44.65</c:v>
                </c:pt>
                <c:pt idx="2680">
                  <c:v>44.66</c:v>
                </c:pt>
                <c:pt idx="2681">
                  <c:v>44.68</c:v>
                </c:pt>
                <c:pt idx="2682">
                  <c:v>44.7</c:v>
                </c:pt>
                <c:pt idx="2683">
                  <c:v>44.71</c:v>
                </c:pt>
                <c:pt idx="2684">
                  <c:v>44.73</c:v>
                </c:pt>
                <c:pt idx="2685">
                  <c:v>44.75</c:v>
                </c:pt>
                <c:pt idx="2686">
                  <c:v>44.76</c:v>
                </c:pt>
                <c:pt idx="2687">
                  <c:v>44.78</c:v>
                </c:pt>
                <c:pt idx="2688">
                  <c:v>44.8</c:v>
                </c:pt>
                <c:pt idx="2689">
                  <c:v>44.81</c:v>
                </c:pt>
                <c:pt idx="2690">
                  <c:v>44.83</c:v>
                </c:pt>
                <c:pt idx="2691">
                  <c:v>44.85</c:v>
                </c:pt>
                <c:pt idx="2692">
                  <c:v>44.86</c:v>
                </c:pt>
                <c:pt idx="2693">
                  <c:v>44.88</c:v>
                </c:pt>
                <c:pt idx="2694">
                  <c:v>44.9</c:v>
                </c:pt>
                <c:pt idx="2695">
                  <c:v>44.91</c:v>
                </c:pt>
                <c:pt idx="2696">
                  <c:v>44.93</c:v>
                </c:pt>
                <c:pt idx="2697">
                  <c:v>44.95</c:v>
                </c:pt>
                <c:pt idx="2698">
                  <c:v>44.96</c:v>
                </c:pt>
                <c:pt idx="2699">
                  <c:v>44.98</c:v>
                </c:pt>
                <c:pt idx="2700">
                  <c:v>45</c:v>
                </c:pt>
                <c:pt idx="2701">
                  <c:v>45.01</c:v>
                </c:pt>
                <c:pt idx="2702">
                  <c:v>45.03</c:v>
                </c:pt>
                <c:pt idx="2703">
                  <c:v>45.05</c:v>
                </c:pt>
                <c:pt idx="2704">
                  <c:v>45.06</c:v>
                </c:pt>
                <c:pt idx="2705">
                  <c:v>45.08</c:v>
                </c:pt>
                <c:pt idx="2706">
                  <c:v>45.1</c:v>
                </c:pt>
                <c:pt idx="2707">
                  <c:v>45.11</c:v>
                </c:pt>
                <c:pt idx="2708">
                  <c:v>45.13</c:v>
                </c:pt>
                <c:pt idx="2709">
                  <c:v>45.15</c:v>
                </c:pt>
                <c:pt idx="2710">
                  <c:v>45.16</c:v>
                </c:pt>
                <c:pt idx="2711">
                  <c:v>45.18</c:v>
                </c:pt>
                <c:pt idx="2712">
                  <c:v>45.2</c:v>
                </c:pt>
                <c:pt idx="2713">
                  <c:v>45.21</c:v>
                </c:pt>
                <c:pt idx="2714">
                  <c:v>45.23</c:v>
                </c:pt>
                <c:pt idx="2715">
                  <c:v>45.25</c:v>
                </c:pt>
                <c:pt idx="2716">
                  <c:v>45.26</c:v>
                </c:pt>
                <c:pt idx="2717">
                  <c:v>45.28</c:v>
                </c:pt>
                <c:pt idx="2718">
                  <c:v>45.3</c:v>
                </c:pt>
                <c:pt idx="2719">
                  <c:v>45.31</c:v>
                </c:pt>
                <c:pt idx="2720">
                  <c:v>45.33</c:v>
                </c:pt>
                <c:pt idx="2721">
                  <c:v>45.35</c:v>
                </c:pt>
                <c:pt idx="2722">
                  <c:v>45.36</c:v>
                </c:pt>
                <c:pt idx="2723">
                  <c:v>45.38</c:v>
                </c:pt>
                <c:pt idx="2724">
                  <c:v>45.4</c:v>
                </c:pt>
                <c:pt idx="2725">
                  <c:v>45.41</c:v>
                </c:pt>
                <c:pt idx="2726">
                  <c:v>45.43</c:v>
                </c:pt>
                <c:pt idx="2727">
                  <c:v>45.45</c:v>
                </c:pt>
                <c:pt idx="2728">
                  <c:v>45.46</c:v>
                </c:pt>
                <c:pt idx="2729">
                  <c:v>45.48</c:v>
                </c:pt>
                <c:pt idx="2730">
                  <c:v>45.5</c:v>
                </c:pt>
                <c:pt idx="2731">
                  <c:v>45.51</c:v>
                </c:pt>
                <c:pt idx="2732">
                  <c:v>45.53</c:v>
                </c:pt>
                <c:pt idx="2733">
                  <c:v>45.55</c:v>
                </c:pt>
                <c:pt idx="2734">
                  <c:v>45.56</c:v>
                </c:pt>
                <c:pt idx="2735">
                  <c:v>45.58</c:v>
                </c:pt>
                <c:pt idx="2736">
                  <c:v>45.6</c:v>
                </c:pt>
                <c:pt idx="2737">
                  <c:v>45.61</c:v>
                </c:pt>
                <c:pt idx="2738">
                  <c:v>45.63</c:v>
                </c:pt>
                <c:pt idx="2739">
                  <c:v>45.65</c:v>
                </c:pt>
                <c:pt idx="2740">
                  <c:v>45.66</c:v>
                </c:pt>
                <c:pt idx="2741">
                  <c:v>45.68</c:v>
                </c:pt>
                <c:pt idx="2742">
                  <c:v>45.7</c:v>
                </c:pt>
                <c:pt idx="2743">
                  <c:v>45.71</c:v>
                </c:pt>
                <c:pt idx="2744">
                  <c:v>45.73</c:v>
                </c:pt>
                <c:pt idx="2745">
                  <c:v>45.75</c:v>
                </c:pt>
                <c:pt idx="2746">
                  <c:v>45.76</c:v>
                </c:pt>
                <c:pt idx="2747">
                  <c:v>45.78</c:v>
                </c:pt>
                <c:pt idx="2748">
                  <c:v>45.8</c:v>
                </c:pt>
                <c:pt idx="2749">
                  <c:v>45.81</c:v>
                </c:pt>
                <c:pt idx="2750">
                  <c:v>45.83</c:v>
                </c:pt>
                <c:pt idx="2751">
                  <c:v>45.85</c:v>
                </c:pt>
                <c:pt idx="2752">
                  <c:v>45.86</c:v>
                </c:pt>
                <c:pt idx="2753">
                  <c:v>45.88</c:v>
                </c:pt>
                <c:pt idx="2754">
                  <c:v>45.9</c:v>
                </c:pt>
                <c:pt idx="2755">
                  <c:v>45.91</c:v>
                </c:pt>
                <c:pt idx="2756">
                  <c:v>45.93</c:v>
                </c:pt>
                <c:pt idx="2757">
                  <c:v>45.95</c:v>
                </c:pt>
                <c:pt idx="2758">
                  <c:v>45.96</c:v>
                </c:pt>
                <c:pt idx="2759">
                  <c:v>45.98</c:v>
                </c:pt>
                <c:pt idx="2760">
                  <c:v>46</c:v>
                </c:pt>
                <c:pt idx="2761">
                  <c:v>46.01</c:v>
                </c:pt>
                <c:pt idx="2762">
                  <c:v>46.03</c:v>
                </c:pt>
                <c:pt idx="2763">
                  <c:v>46.05</c:v>
                </c:pt>
                <c:pt idx="2764">
                  <c:v>46.06</c:v>
                </c:pt>
                <c:pt idx="2765">
                  <c:v>46.08</c:v>
                </c:pt>
                <c:pt idx="2766">
                  <c:v>46.1</c:v>
                </c:pt>
                <c:pt idx="2767">
                  <c:v>46.11</c:v>
                </c:pt>
                <c:pt idx="2768">
                  <c:v>46.13</c:v>
                </c:pt>
                <c:pt idx="2769">
                  <c:v>46.15</c:v>
                </c:pt>
                <c:pt idx="2770">
                  <c:v>46.16</c:v>
                </c:pt>
                <c:pt idx="2771">
                  <c:v>46.18</c:v>
                </c:pt>
                <c:pt idx="2772">
                  <c:v>46.2</c:v>
                </c:pt>
                <c:pt idx="2773">
                  <c:v>46.21</c:v>
                </c:pt>
                <c:pt idx="2774">
                  <c:v>46.23</c:v>
                </c:pt>
                <c:pt idx="2775">
                  <c:v>46.25</c:v>
                </c:pt>
                <c:pt idx="2776">
                  <c:v>46.26</c:v>
                </c:pt>
                <c:pt idx="2777">
                  <c:v>46.28</c:v>
                </c:pt>
                <c:pt idx="2778">
                  <c:v>46.3</c:v>
                </c:pt>
                <c:pt idx="2779">
                  <c:v>46.31</c:v>
                </c:pt>
                <c:pt idx="2780">
                  <c:v>46.33</c:v>
                </c:pt>
                <c:pt idx="2781">
                  <c:v>46.35</c:v>
                </c:pt>
                <c:pt idx="2782">
                  <c:v>46.36</c:v>
                </c:pt>
                <c:pt idx="2783">
                  <c:v>46.38</c:v>
                </c:pt>
                <c:pt idx="2784">
                  <c:v>46.4</c:v>
                </c:pt>
                <c:pt idx="2785">
                  <c:v>46.41</c:v>
                </c:pt>
                <c:pt idx="2786">
                  <c:v>46.43</c:v>
                </c:pt>
                <c:pt idx="2787">
                  <c:v>46.45</c:v>
                </c:pt>
                <c:pt idx="2788">
                  <c:v>46.46</c:v>
                </c:pt>
                <c:pt idx="2789">
                  <c:v>46.48</c:v>
                </c:pt>
                <c:pt idx="2790">
                  <c:v>46.5</c:v>
                </c:pt>
                <c:pt idx="2791">
                  <c:v>46.51</c:v>
                </c:pt>
                <c:pt idx="2792">
                  <c:v>46.53</c:v>
                </c:pt>
                <c:pt idx="2793">
                  <c:v>46.55</c:v>
                </c:pt>
                <c:pt idx="2794">
                  <c:v>46.56</c:v>
                </c:pt>
                <c:pt idx="2795">
                  <c:v>46.58</c:v>
                </c:pt>
                <c:pt idx="2796">
                  <c:v>46.6</c:v>
                </c:pt>
                <c:pt idx="2797">
                  <c:v>46.61</c:v>
                </c:pt>
                <c:pt idx="2798">
                  <c:v>46.63</c:v>
                </c:pt>
                <c:pt idx="2799">
                  <c:v>46.65</c:v>
                </c:pt>
                <c:pt idx="2800">
                  <c:v>46.66</c:v>
                </c:pt>
                <c:pt idx="2801">
                  <c:v>46.68</c:v>
                </c:pt>
                <c:pt idx="2802">
                  <c:v>46.7</c:v>
                </c:pt>
                <c:pt idx="2803">
                  <c:v>46.71</c:v>
                </c:pt>
                <c:pt idx="2804">
                  <c:v>46.73</c:v>
                </c:pt>
                <c:pt idx="2805">
                  <c:v>46.75</c:v>
                </c:pt>
                <c:pt idx="2806">
                  <c:v>46.76</c:v>
                </c:pt>
                <c:pt idx="2807">
                  <c:v>46.78</c:v>
                </c:pt>
                <c:pt idx="2808">
                  <c:v>46.8</c:v>
                </c:pt>
                <c:pt idx="2809">
                  <c:v>46.81</c:v>
                </c:pt>
                <c:pt idx="2810">
                  <c:v>46.83</c:v>
                </c:pt>
                <c:pt idx="2811">
                  <c:v>46.85</c:v>
                </c:pt>
                <c:pt idx="2812">
                  <c:v>46.86</c:v>
                </c:pt>
                <c:pt idx="2813">
                  <c:v>46.88</c:v>
                </c:pt>
                <c:pt idx="2814">
                  <c:v>46.9</c:v>
                </c:pt>
                <c:pt idx="2815">
                  <c:v>46.91</c:v>
                </c:pt>
                <c:pt idx="2816">
                  <c:v>46.93</c:v>
                </c:pt>
                <c:pt idx="2817">
                  <c:v>46.95</c:v>
                </c:pt>
                <c:pt idx="2818">
                  <c:v>46.96</c:v>
                </c:pt>
                <c:pt idx="2819">
                  <c:v>46.98</c:v>
                </c:pt>
                <c:pt idx="2820">
                  <c:v>47</c:v>
                </c:pt>
                <c:pt idx="2821">
                  <c:v>47.01</c:v>
                </c:pt>
                <c:pt idx="2822">
                  <c:v>47.03</c:v>
                </c:pt>
                <c:pt idx="2823">
                  <c:v>47.05</c:v>
                </c:pt>
                <c:pt idx="2824">
                  <c:v>47.06</c:v>
                </c:pt>
                <c:pt idx="2825">
                  <c:v>47.08</c:v>
                </c:pt>
                <c:pt idx="2826">
                  <c:v>47.1</c:v>
                </c:pt>
                <c:pt idx="2827">
                  <c:v>47.11</c:v>
                </c:pt>
                <c:pt idx="2828">
                  <c:v>47.13</c:v>
                </c:pt>
                <c:pt idx="2829">
                  <c:v>47.15</c:v>
                </c:pt>
                <c:pt idx="2830">
                  <c:v>47.16</c:v>
                </c:pt>
                <c:pt idx="2831">
                  <c:v>47.18</c:v>
                </c:pt>
                <c:pt idx="2832">
                  <c:v>47.2</c:v>
                </c:pt>
                <c:pt idx="2833">
                  <c:v>47.21</c:v>
                </c:pt>
                <c:pt idx="2834">
                  <c:v>47.23</c:v>
                </c:pt>
                <c:pt idx="2835">
                  <c:v>47.25</c:v>
                </c:pt>
                <c:pt idx="2836">
                  <c:v>47.26</c:v>
                </c:pt>
                <c:pt idx="2837">
                  <c:v>47.28</c:v>
                </c:pt>
                <c:pt idx="2838">
                  <c:v>47.3</c:v>
                </c:pt>
                <c:pt idx="2839">
                  <c:v>47.31</c:v>
                </c:pt>
                <c:pt idx="2840">
                  <c:v>47.33</c:v>
                </c:pt>
                <c:pt idx="2841">
                  <c:v>47.35</c:v>
                </c:pt>
                <c:pt idx="2842">
                  <c:v>47.36</c:v>
                </c:pt>
                <c:pt idx="2843">
                  <c:v>47.38</c:v>
                </c:pt>
                <c:pt idx="2844">
                  <c:v>47.4</c:v>
                </c:pt>
                <c:pt idx="2845">
                  <c:v>47.41</c:v>
                </c:pt>
                <c:pt idx="2846">
                  <c:v>47.43</c:v>
                </c:pt>
                <c:pt idx="2847">
                  <c:v>47.45</c:v>
                </c:pt>
                <c:pt idx="2848">
                  <c:v>47.46</c:v>
                </c:pt>
                <c:pt idx="2849">
                  <c:v>47.48</c:v>
                </c:pt>
                <c:pt idx="2850">
                  <c:v>47.5</c:v>
                </c:pt>
                <c:pt idx="2851">
                  <c:v>47.51</c:v>
                </c:pt>
                <c:pt idx="2852">
                  <c:v>47.53</c:v>
                </c:pt>
                <c:pt idx="2853">
                  <c:v>47.55</c:v>
                </c:pt>
                <c:pt idx="2854">
                  <c:v>47.56</c:v>
                </c:pt>
                <c:pt idx="2855">
                  <c:v>47.58</c:v>
                </c:pt>
                <c:pt idx="2856">
                  <c:v>47.6</c:v>
                </c:pt>
                <c:pt idx="2857">
                  <c:v>47.61</c:v>
                </c:pt>
                <c:pt idx="2858">
                  <c:v>47.63</c:v>
                </c:pt>
                <c:pt idx="2859">
                  <c:v>47.65</c:v>
                </c:pt>
                <c:pt idx="2860">
                  <c:v>47.66</c:v>
                </c:pt>
                <c:pt idx="2861">
                  <c:v>47.68</c:v>
                </c:pt>
                <c:pt idx="2862">
                  <c:v>47.7</c:v>
                </c:pt>
                <c:pt idx="2863">
                  <c:v>47.71</c:v>
                </c:pt>
                <c:pt idx="2864">
                  <c:v>47.73</c:v>
                </c:pt>
                <c:pt idx="2865">
                  <c:v>47.75</c:v>
                </c:pt>
                <c:pt idx="2866">
                  <c:v>47.76</c:v>
                </c:pt>
                <c:pt idx="2867">
                  <c:v>47.78</c:v>
                </c:pt>
                <c:pt idx="2868">
                  <c:v>47.8</c:v>
                </c:pt>
                <c:pt idx="2869">
                  <c:v>47.81</c:v>
                </c:pt>
                <c:pt idx="2870">
                  <c:v>47.83</c:v>
                </c:pt>
                <c:pt idx="2871">
                  <c:v>47.85</c:v>
                </c:pt>
                <c:pt idx="2872">
                  <c:v>47.86</c:v>
                </c:pt>
                <c:pt idx="2873">
                  <c:v>47.88</c:v>
                </c:pt>
                <c:pt idx="2874">
                  <c:v>47.9</c:v>
                </c:pt>
                <c:pt idx="2875">
                  <c:v>47.91</c:v>
                </c:pt>
                <c:pt idx="2876">
                  <c:v>47.93</c:v>
                </c:pt>
                <c:pt idx="2877">
                  <c:v>47.95</c:v>
                </c:pt>
                <c:pt idx="2878">
                  <c:v>47.96</c:v>
                </c:pt>
                <c:pt idx="2879">
                  <c:v>47.98</c:v>
                </c:pt>
                <c:pt idx="2880">
                  <c:v>48</c:v>
                </c:pt>
                <c:pt idx="2881">
                  <c:v>48.01</c:v>
                </c:pt>
                <c:pt idx="2882">
                  <c:v>48.03</c:v>
                </c:pt>
                <c:pt idx="2883">
                  <c:v>48.05</c:v>
                </c:pt>
                <c:pt idx="2884">
                  <c:v>48.06</c:v>
                </c:pt>
                <c:pt idx="2885">
                  <c:v>48.08</c:v>
                </c:pt>
                <c:pt idx="2886">
                  <c:v>48.1</c:v>
                </c:pt>
                <c:pt idx="2887">
                  <c:v>48.11</c:v>
                </c:pt>
                <c:pt idx="2888">
                  <c:v>48.13</c:v>
                </c:pt>
                <c:pt idx="2889">
                  <c:v>48.15</c:v>
                </c:pt>
                <c:pt idx="2890">
                  <c:v>48.16</c:v>
                </c:pt>
                <c:pt idx="2891">
                  <c:v>48.18</c:v>
                </c:pt>
                <c:pt idx="2892">
                  <c:v>48.2</c:v>
                </c:pt>
                <c:pt idx="2893">
                  <c:v>48.21</c:v>
                </c:pt>
                <c:pt idx="2894">
                  <c:v>48.23</c:v>
                </c:pt>
                <c:pt idx="2895">
                  <c:v>48.25</c:v>
                </c:pt>
                <c:pt idx="2896">
                  <c:v>48.26</c:v>
                </c:pt>
                <c:pt idx="2897">
                  <c:v>48.28</c:v>
                </c:pt>
                <c:pt idx="2898">
                  <c:v>48.3</c:v>
                </c:pt>
                <c:pt idx="2899">
                  <c:v>48.31</c:v>
                </c:pt>
                <c:pt idx="2900">
                  <c:v>48.33</c:v>
                </c:pt>
                <c:pt idx="2901">
                  <c:v>48.35</c:v>
                </c:pt>
                <c:pt idx="2902">
                  <c:v>48.36</c:v>
                </c:pt>
                <c:pt idx="2903">
                  <c:v>48.38</c:v>
                </c:pt>
                <c:pt idx="2904">
                  <c:v>48.4</c:v>
                </c:pt>
                <c:pt idx="2905">
                  <c:v>48.41</c:v>
                </c:pt>
                <c:pt idx="2906">
                  <c:v>48.43</c:v>
                </c:pt>
                <c:pt idx="2907">
                  <c:v>48.45</c:v>
                </c:pt>
                <c:pt idx="2908">
                  <c:v>48.46</c:v>
                </c:pt>
                <c:pt idx="2909">
                  <c:v>48.48</c:v>
                </c:pt>
                <c:pt idx="2910">
                  <c:v>48.5</c:v>
                </c:pt>
                <c:pt idx="2911">
                  <c:v>48.51</c:v>
                </c:pt>
                <c:pt idx="2912">
                  <c:v>48.53</c:v>
                </c:pt>
                <c:pt idx="2913">
                  <c:v>48.55</c:v>
                </c:pt>
                <c:pt idx="2914">
                  <c:v>48.56</c:v>
                </c:pt>
                <c:pt idx="2915">
                  <c:v>48.58</c:v>
                </c:pt>
                <c:pt idx="2916">
                  <c:v>48.6</c:v>
                </c:pt>
                <c:pt idx="2917">
                  <c:v>48.61</c:v>
                </c:pt>
                <c:pt idx="2918">
                  <c:v>48.63</c:v>
                </c:pt>
                <c:pt idx="2919">
                  <c:v>48.65</c:v>
                </c:pt>
                <c:pt idx="2920">
                  <c:v>48.66</c:v>
                </c:pt>
                <c:pt idx="2921">
                  <c:v>48.68</c:v>
                </c:pt>
                <c:pt idx="2922">
                  <c:v>48.7</c:v>
                </c:pt>
                <c:pt idx="2923">
                  <c:v>48.71</c:v>
                </c:pt>
                <c:pt idx="2924">
                  <c:v>48.73</c:v>
                </c:pt>
                <c:pt idx="2925">
                  <c:v>48.75</c:v>
                </c:pt>
                <c:pt idx="2926">
                  <c:v>48.76</c:v>
                </c:pt>
                <c:pt idx="2927">
                  <c:v>48.78</c:v>
                </c:pt>
                <c:pt idx="2928">
                  <c:v>48.8</c:v>
                </c:pt>
                <c:pt idx="2929">
                  <c:v>48.81</c:v>
                </c:pt>
                <c:pt idx="2930">
                  <c:v>48.83</c:v>
                </c:pt>
                <c:pt idx="2931">
                  <c:v>48.85</c:v>
                </c:pt>
                <c:pt idx="2932">
                  <c:v>48.86</c:v>
                </c:pt>
                <c:pt idx="2933">
                  <c:v>48.88</c:v>
                </c:pt>
                <c:pt idx="2934">
                  <c:v>48.9</c:v>
                </c:pt>
                <c:pt idx="2935">
                  <c:v>48.91</c:v>
                </c:pt>
                <c:pt idx="2936">
                  <c:v>48.93</c:v>
                </c:pt>
                <c:pt idx="2937">
                  <c:v>48.95</c:v>
                </c:pt>
                <c:pt idx="2938">
                  <c:v>48.96</c:v>
                </c:pt>
                <c:pt idx="2939">
                  <c:v>48.98</c:v>
                </c:pt>
                <c:pt idx="2940">
                  <c:v>49</c:v>
                </c:pt>
                <c:pt idx="2941">
                  <c:v>49.01</c:v>
                </c:pt>
                <c:pt idx="2942">
                  <c:v>49.03</c:v>
                </c:pt>
                <c:pt idx="2943">
                  <c:v>49.05</c:v>
                </c:pt>
                <c:pt idx="2944">
                  <c:v>49.06</c:v>
                </c:pt>
                <c:pt idx="2945">
                  <c:v>49.08</c:v>
                </c:pt>
                <c:pt idx="2946">
                  <c:v>49.1</c:v>
                </c:pt>
                <c:pt idx="2947">
                  <c:v>49.11</c:v>
                </c:pt>
                <c:pt idx="2948">
                  <c:v>49.13</c:v>
                </c:pt>
                <c:pt idx="2949">
                  <c:v>49.15</c:v>
                </c:pt>
                <c:pt idx="2950">
                  <c:v>49.16</c:v>
                </c:pt>
                <c:pt idx="2951">
                  <c:v>49.18</c:v>
                </c:pt>
                <c:pt idx="2952">
                  <c:v>49.2</c:v>
                </c:pt>
                <c:pt idx="2953">
                  <c:v>49.21</c:v>
                </c:pt>
                <c:pt idx="2954">
                  <c:v>49.23</c:v>
                </c:pt>
                <c:pt idx="2955">
                  <c:v>49.25</c:v>
                </c:pt>
                <c:pt idx="2956">
                  <c:v>49.26</c:v>
                </c:pt>
                <c:pt idx="2957">
                  <c:v>49.28</c:v>
                </c:pt>
                <c:pt idx="2958">
                  <c:v>49.3</c:v>
                </c:pt>
                <c:pt idx="2959">
                  <c:v>49.31</c:v>
                </c:pt>
                <c:pt idx="2960">
                  <c:v>49.33</c:v>
                </c:pt>
                <c:pt idx="2961">
                  <c:v>49.35</c:v>
                </c:pt>
                <c:pt idx="2962">
                  <c:v>49.36</c:v>
                </c:pt>
                <c:pt idx="2963">
                  <c:v>49.38</c:v>
                </c:pt>
                <c:pt idx="2964">
                  <c:v>49.4</c:v>
                </c:pt>
                <c:pt idx="2965">
                  <c:v>49.41</c:v>
                </c:pt>
                <c:pt idx="2966">
                  <c:v>49.43</c:v>
                </c:pt>
                <c:pt idx="2967">
                  <c:v>49.45</c:v>
                </c:pt>
                <c:pt idx="2968">
                  <c:v>49.46</c:v>
                </c:pt>
                <c:pt idx="2969">
                  <c:v>49.48</c:v>
                </c:pt>
                <c:pt idx="2970">
                  <c:v>49.5</c:v>
                </c:pt>
                <c:pt idx="2971">
                  <c:v>49.51</c:v>
                </c:pt>
                <c:pt idx="2972">
                  <c:v>49.53</c:v>
                </c:pt>
                <c:pt idx="2973">
                  <c:v>49.55</c:v>
                </c:pt>
                <c:pt idx="2974">
                  <c:v>49.56</c:v>
                </c:pt>
                <c:pt idx="2975">
                  <c:v>49.58</c:v>
                </c:pt>
                <c:pt idx="2976">
                  <c:v>49.6</c:v>
                </c:pt>
                <c:pt idx="2977">
                  <c:v>49.61</c:v>
                </c:pt>
                <c:pt idx="2978">
                  <c:v>49.63</c:v>
                </c:pt>
                <c:pt idx="2979">
                  <c:v>49.65</c:v>
                </c:pt>
                <c:pt idx="2980">
                  <c:v>49.66</c:v>
                </c:pt>
                <c:pt idx="2981">
                  <c:v>49.68</c:v>
                </c:pt>
                <c:pt idx="2982">
                  <c:v>49.7</c:v>
                </c:pt>
                <c:pt idx="2983">
                  <c:v>49.71</c:v>
                </c:pt>
                <c:pt idx="2984">
                  <c:v>49.73</c:v>
                </c:pt>
                <c:pt idx="2985">
                  <c:v>49.75</c:v>
                </c:pt>
                <c:pt idx="2986">
                  <c:v>49.76</c:v>
                </c:pt>
                <c:pt idx="2987">
                  <c:v>49.78</c:v>
                </c:pt>
                <c:pt idx="2988">
                  <c:v>49.8</c:v>
                </c:pt>
                <c:pt idx="2989">
                  <c:v>49.81</c:v>
                </c:pt>
                <c:pt idx="2990">
                  <c:v>49.83</c:v>
                </c:pt>
                <c:pt idx="2991">
                  <c:v>49.85</c:v>
                </c:pt>
                <c:pt idx="2992">
                  <c:v>49.86</c:v>
                </c:pt>
                <c:pt idx="2993">
                  <c:v>49.88</c:v>
                </c:pt>
                <c:pt idx="2994">
                  <c:v>49.9</c:v>
                </c:pt>
                <c:pt idx="2995">
                  <c:v>49.91</c:v>
                </c:pt>
                <c:pt idx="2996">
                  <c:v>49.93</c:v>
                </c:pt>
                <c:pt idx="2997">
                  <c:v>49.95</c:v>
                </c:pt>
                <c:pt idx="2998">
                  <c:v>49.96</c:v>
                </c:pt>
                <c:pt idx="2999">
                  <c:v>49.98</c:v>
                </c:pt>
                <c:pt idx="3000">
                  <c:v>50</c:v>
                </c:pt>
                <c:pt idx="3001">
                  <c:v>50.01</c:v>
                </c:pt>
                <c:pt idx="3002">
                  <c:v>50.03</c:v>
                </c:pt>
                <c:pt idx="3003">
                  <c:v>50.05</c:v>
                </c:pt>
                <c:pt idx="3004">
                  <c:v>50.06</c:v>
                </c:pt>
                <c:pt idx="3005">
                  <c:v>50.08</c:v>
                </c:pt>
                <c:pt idx="3006">
                  <c:v>50.1</c:v>
                </c:pt>
                <c:pt idx="3007">
                  <c:v>50.11</c:v>
                </c:pt>
                <c:pt idx="3008">
                  <c:v>50.13</c:v>
                </c:pt>
                <c:pt idx="3009">
                  <c:v>50.15</c:v>
                </c:pt>
                <c:pt idx="3010">
                  <c:v>50.16</c:v>
                </c:pt>
                <c:pt idx="3011">
                  <c:v>50.18</c:v>
                </c:pt>
                <c:pt idx="3012">
                  <c:v>50.2</c:v>
                </c:pt>
                <c:pt idx="3013">
                  <c:v>50.21</c:v>
                </c:pt>
                <c:pt idx="3014">
                  <c:v>50.23</c:v>
                </c:pt>
                <c:pt idx="3015">
                  <c:v>50.25</c:v>
                </c:pt>
                <c:pt idx="3016">
                  <c:v>50.26</c:v>
                </c:pt>
                <c:pt idx="3017">
                  <c:v>50.28</c:v>
                </c:pt>
                <c:pt idx="3018">
                  <c:v>50.29</c:v>
                </c:pt>
                <c:pt idx="3019">
                  <c:v>50.31</c:v>
                </c:pt>
                <c:pt idx="3020">
                  <c:v>50.33</c:v>
                </c:pt>
                <c:pt idx="3021">
                  <c:v>50.34</c:v>
                </c:pt>
                <c:pt idx="3022">
                  <c:v>50.36</c:v>
                </c:pt>
                <c:pt idx="3023">
                  <c:v>50.38</c:v>
                </c:pt>
                <c:pt idx="3024">
                  <c:v>50.39</c:v>
                </c:pt>
                <c:pt idx="3025">
                  <c:v>50.41</c:v>
                </c:pt>
                <c:pt idx="3026">
                  <c:v>50.43</c:v>
                </c:pt>
                <c:pt idx="3027">
                  <c:v>50.44</c:v>
                </c:pt>
                <c:pt idx="3028">
                  <c:v>50.46</c:v>
                </c:pt>
                <c:pt idx="3029">
                  <c:v>50.48</c:v>
                </c:pt>
                <c:pt idx="3030">
                  <c:v>50.49</c:v>
                </c:pt>
                <c:pt idx="3031">
                  <c:v>50.51</c:v>
                </c:pt>
                <c:pt idx="3032">
                  <c:v>50.53</c:v>
                </c:pt>
                <c:pt idx="3033">
                  <c:v>50.54</c:v>
                </c:pt>
                <c:pt idx="3034">
                  <c:v>50.56</c:v>
                </c:pt>
                <c:pt idx="3035">
                  <c:v>50.58</c:v>
                </c:pt>
                <c:pt idx="3036">
                  <c:v>50.59</c:v>
                </c:pt>
                <c:pt idx="3037">
                  <c:v>50.61</c:v>
                </c:pt>
                <c:pt idx="3038">
                  <c:v>50.63</c:v>
                </c:pt>
                <c:pt idx="3039">
                  <c:v>50.64</c:v>
                </c:pt>
                <c:pt idx="3040">
                  <c:v>50.66</c:v>
                </c:pt>
                <c:pt idx="3041">
                  <c:v>50.68</c:v>
                </c:pt>
                <c:pt idx="3042">
                  <c:v>50.69</c:v>
                </c:pt>
                <c:pt idx="3043">
                  <c:v>50.71</c:v>
                </c:pt>
                <c:pt idx="3044">
                  <c:v>50.73</c:v>
                </c:pt>
                <c:pt idx="3045">
                  <c:v>50.74</c:v>
                </c:pt>
                <c:pt idx="3046">
                  <c:v>50.76</c:v>
                </c:pt>
                <c:pt idx="3047">
                  <c:v>50.78</c:v>
                </c:pt>
                <c:pt idx="3048">
                  <c:v>50.79</c:v>
                </c:pt>
                <c:pt idx="3049">
                  <c:v>50.81</c:v>
                </c:pt>
                <c:pt idx="3050">
                  <c:v>50.83</c:v>
                </c:pt>
                <c:pt idx="3051">
                  <c:v>50.84</c:v>
                </c:pt>
                <c:pt idx="3052">
                  <c:v>50.86</c:v>
                </c:pt>
                <c:pt idx="3053">
                  <c:v>50.88</c:v>
                </c:pt>
                <c:pt idx="3054">
                  <c:v>50.89</c:v>
                </c:pt>
                <c:pt idx="3055">
                  <c:v>50.91</c:v>
                </c:pt>
                <c:pt idx="3056">
                  <c:v>50.93</c:v>
                </c:pt>
                <c:pt idx="3057">
                  <c:v>50.94</c:v>
                </c:pt>
                <c:pt idx="3058">
                  <c:v>50.96</c:v>
                </c:pt>
                <c:pt idx="3059">
                  <c:v>50.98</c:v>
                </c:pt>
                <c:pt idx="3060">
                  <c:v>50.99</c:v>
                </c:pt>
                <c:pt idx="3061">
                  <c:v>51.01</c:v>
                </c:pt>
                <c:pt idx="3062">
                  <c:v>51.03</c:v>
                </c:pt>
                <c:pt idx="3063">
                  <c:v>51.04</c:v>
                </c:pt>
                <c:pt idx="3064">
                  <c:v>51.06</c:v>
                </c:pt>
                <c:pt idx="3065">
                  <c:v>51.08</c:v>
                </c:pt>
                <c:pt idx="3066">
                  <c:v>51.09</c:v>
                </c:pt>
                <c:pt idx="3067">
                  <c:v>51.11</c:v>
                </c:pt>
                <c:pt idx="3068">
                  <c:v>51.13</c:v>
                </c:pt>
                <c:pt idx="3069">
                  <c:v>51.14</c:v>
                </c:pt>
                <c:pt idx="3070">
                  <c:v>51.16</c:v>
                </c:pt>
                <c:pt idx="3071">
                  <c:v>51.18</c:v>
                </c:pt>
                <c:pt idx="3072">
                  <c:v>51.19</c:v>
                </c:pt>
                <c:pt idx="3073">
                  <c:v>51.21</c:v>
                </c:pt>
                <c:pt idx="3074">
                  <c:v>51.23</c:v>
                </c:pt>
                <c:pt idx="3075">
                  <c:v>51.24</c:v>
                </c:pt>
                <c:pt idx="3076">
                  <c:v>51.26</c:v>
                </c:pt>
                <c:pt idx="3077">
                  <c:v>51.28</c:v>
                </c:pt>
                <c:pt idx="3078">
                  <c:v>51.29</c:v>
                </c:pt>
                <c:pt idx="3079">
                  <c:v>51.31</c:v>
                </c:pt>
                <c:pt idx="3080">
                  <c:v>51.33</c:v>
                </c:pt>
                <c:pt idx="3081">
                  <c:v>51.34</c:v>
                </c:pt>
                <c:pt idx="3082">
                  <c:v>51.36</c:v>
                </c:pt>
                <c:pt idx="3083">
                  <c:v>51.38</c:v>
                </c:pt>
                <c:pt idx="3084">
                  <c:v>51.39</c:v>
                </c:pt>
                <c:pt idx="3085">
                  <c:v>51.41</c:v>
                </c:pt>
                <c:pt idx="3086">
                  <c:v>51.43</c:v>
                </c:pt>
                <c:pt idx="3087">
                  <c:v>51.44</c:v>
                </c:pt>
                <c:pt idx="3088">
                  <c:v>51.46</c:v>
                </c:pt>
                <c:pt idx="3089">
                  <c:v>51.48</c:v>
                </c:pt>
                <c:pt idx="3090">
                  <c:v>51.49</c:v>
                </c:pt>
                <c:pt idx="3091">
                  <c:v>51.51</c:v>
                </c:pt>
                <c:pt idx="3092">
                  <c:v>51.53</c:v>
                </c:pt>
                <c:pt idx="3093">
                  <c:v>51.54</c:v>
                </c:pt>
                <c:pt idx="3094">
                  <c:v>51.56</c:v>
                </c:pt>
                <c:pt idx="3095">
                  <c:v>51.58</c:v>
                </c:pt>
                <c:pt idx="3096">
                  <c:v>51.59</c:v>
                </c:pt>
                <c:pt idx="3097">
                  <c:v>51.61</c:v>
                </c:pt>
                <c:pt idx="3098">
                  <c:v>51.63</c:v>
                </c:pt>
                <c:pt idx="3099">
                  <c:v>51.64</c:v>
                </c:pt>
                <c:pt idx="3100">
                  <c:v>51.66</c:v>
                </c:pt>
                <c:pt idx="3101">
                  <c:v>51.68</c:v>
                </c:pt>
                <c:pt idx="3102">
                  <c:v>51.69</c:v>
                </c:pt>
                <c:pt idx="3103">
                  <c:v>51.71</c:v>
                </c:pt>
                <c:pt idx="3104">
                  <c:v>51.73</c:v>
                </c:pt>
                <c:pt idx="3105">
                  <c:v>51.75</c:v>
                </c:pt>
                <c:pt idx="3106">
                  <c:v>51.76</c:v>
                </c:pt>
                <c:pt idx="3107">
                  <c:v>51.78</c:v>
                </c:pt>
                <c:pt idx="3108">
                  <c:v>51.8</c:v>
                </c:pt>
                <c:pt idx="3109">
                  <c:v>51.81</c:v>
                </c:pt>
                <c:pt idx="3110">
                  <c:v>51.83</c:v>
                </c:pt>
                <c:pt idx="3111">
                  <c:v>51.85</c:v>
                </c:pt>
                <c:pt idx="3112">
                  <c:v>51.86</c:v>
                </c:pt>
                <c:pt idx="3113">
                  <c:v>51.88</c:v>
                </c:pt>
                <c:pt idx="3114">
                  <c:v>51.9</c:v>
                </c:pt>
                <c:pt idx="3115">
                  <c:v>51.91</c:v>
                </c:pt>
                <c:pt idx="3116">
                  <c:v>51.93</c:v>
                </c:pt>
                <c:pt idx="3117">
                  <c:v>51.95</c:v>
                </c:pt>
                <c:pt idx="3118">
                  <c:v>51.96</c:v>
                </c:pt>
                <c:pt idx="3119">
                  <c:v>51.98</c:v>
                </c:pt>
                <c:pt idx="3120">
                  <c:v>52</c:v>
                </c:pt>
                <c:pt idx="3121">
                  <c:v>52.01</c:v>
                </c:pt>
                <c:pt idx="3122">
                  <c:v>52.03</c:v>
                </c:pt>
                <c:pt idx="3123">
                  <c:v>52.05</c:v>
                </c:pt>
                <c:pt idx="3124">
                  <c:v>52.06</c:v>
                </c:pt>
                <c:pt idx="3125">
                  <c:v>52.08</c:v>
                </c:pt>
                <c:pt idx="3126">
                  <c:v>52.1</c:v>
                </c:pt>
                <c:pt idx="3127">
                  <c:v>52.11</c:v>
                </c:pt>
                <c:pt idx="3128">
                  <c:v>52.13</c:v>
                </c:pt>
                <c:pt idx="3129">
                  <c:v>52.15</c:v>
                </c:pt>
                <c:pt idx="3130">
                  <c:v>52.16</c:v>
                </c:pt>
                <c:pt idx="3131">
                  <c:v>52.18</c:v>
                </c:pt>
                <c:pt idx="3132">
                  <c:v>52.2</c:v>
                </c:pt>
                <c:pt idx="3133">
                  <c:v>52.21</c:v>
                </c:pt>
                <c:pt idx="3134">
                  <c:v>52.23</c:v>
                </c:pt>
                <c:pt idx="3135">
                  <c:v>52.25</c:v>
                </c:pt>
                <c:pt idx="3136">
                  <c:v>52.26</c:v>
                </c:pt>
                <c:pt idx="3137">
                  <c:v>52.28</c:v>
                </c:pt>
                <c:pt idx="3138">
                  <c:v>52.3</c:v>
                </c:pt>
                <c:pt idx="3139">
                  <c:v>52.31</c:v>
                </c:pt>
                <c:pt idx="3140">
                  <c:v>52.33</c:v>
                </c:pt>
                <c:pt idx="3141">
                  <c:v>52.35</c:v>
                </c:pt>
                <c:pt idx="3142">
                  <c:v>52.36</c:v>
                </c:pt>
                <c:pt idx="3143">
                  <c:v>52.38</c:v>
                </c:pt>
                <c:pt idx="3144">
                  <c:v>52.4</c:v>
                </c:pt>
                <c:pt idx="3145">
                  <c:v>52.41</c:v>
                </c:pt>
                <c:pt idx="3146">
                  <c:v>52.43</c:v>
                </c:pt>
                <c:pt idx="3147">
                  <c:v>52.45</c:v>
                </c:pt>
                <c:pt idx="3148">
                  <c:v>52.46</c:v>
                </c:pt>
                <c:pt idx="3149">
                  <c:v>52.48</c:v>
                </c:pt>
                <c:pt idx="3150">
                  <c:v>52.5</c:v>
                </c:pt>
                <c:pt idx="3151">
                  <c:v>52.51</c:v>
                </c:pt>
                <c:pt idx="3152">
                  <c:v>52.53</c:v>
                </c:pt>
                <c:pt idx="3153">
                  <c:v>52.55</c:v>
                </c:pt>
                <c:pt idx="3154">
                  <c:v>52.56</c:v>
                </c:pt>
                <c:pt idx="3155">
                  <c:v>52.58</c:v>
                </c:pt>
                <c:pt idx="3156">
                  <c:v>52.6</c:v>
                </c:pt>
                <c:pt idx="3157">
                  <c:v>52.61</c:v>
                </c:pt>
                <c:pt idx="3158">
                  <c:v>52.63</c:v>
                </c:pt>
                <c:pt idx="3159">
                  <c:v>52.65</c:v>
                </c:pt>
                <c:pt idx="3160">
                  <c:v>52.66</c:v>
                </c:pt>
                <c:pt idx="3161">
                  <c:v>52.68</c:v>
                </c:pt>
                <c:pt idx="3162">
                  <c:v>52.7</c:v>
                </c:pt>
                <c:pt idx="3163">
                  <c:v>52.71</c:v>
                </c:pt>
                <c:pt idx="3164">
                  <c:v>52.73</c:v>
                </c:pt>
                <c:pt idx="3165">
                  <c:v>52.75</c:v>
                </c:pt>
                <c:pt idx="3166">
                  <c:v>52.76</c:v>
                </c:pt>
                <c:pt idx="3167">
                  <c:v>52.78</c:v>
                </c:pt>
                <c:pt idx="3168">
                  <c:v>52.8</c:v>
                </c:pt>
                <c:pt idx="3169">
                  <c:v>52.81</c:v>
                </c:pt>
                <c:pt idx="3170">
                  <c:v>52.83</c:v>
                </c:pt>
                <c:pt idx="3171">
                  <c:v>52.85</c:v>
                </c:pt>
                <c:pt idx="3172">
                  <c:v>52.86</c:v>
                </c:pt>
                <c:pt idx="3173">
                  <c:v>52.88</c:v>
                </c:pt>
                <c:pt idx="3174">
                  <c:v>52.9</c:v>
                </c:pt>
                <c:pt idx="3175">
                  <c:v>52.91</c:v>
                </c:pt>
                <c:pt idx="3176">
                  <c:v>52.93</c:v>
                </c:pt>
                <c:pt idx="3177">
                  <c:v>52.95</c:v>
                </c:pt>
                <c:pt idx="3178">
                  <c:v>52.96</c:v>
                </c:pt>
                <c:pt idx="3179">
                  <c:v>52.98</c:v>
                </c:pt>
                <c:pt idx="3180">
                  <c:v>53</c:v>
                </c:pt>
                <c:pt idx="3181">
                  <c:v>53.01</c:v>
                </c:pt>
                <c:pt idx="3182">
                  <c:v>53.03</c:v>
                </c:pt>
                <c:pt idx="3183">
                  <c:v>53.05</c:v>
                </c:pt>
                <c:pt idx="3184">
                  <c:v>53.06</c:v>
                </c:pt>
                <c:pt idx="3185">
                  <c:v>53.08</c:v>
                </c:pt>
                <c:pt idx="3186">
                  <c:v>53.1</c:v>
                </c:pt>
                <c:pt idx="3187">
                  <c:v>53.11</c:v>
                </c:pt>
                <c:pt idx="3188">
                  <c:v>53.13</c:v>
                </c:pt>
                <c:pt idx="3189">
                  <c:v>53.15</c:v>
                </c:pt>
                <c:pt idx="3190">
                  <c:v>53.16</c:v>
                </c:pt>
                <c:pt idx="3191">
                  <c:v>53.18</c:v>
                </c:pt>
                <c:pt idx="3192">
                  <c:v>53.2</c:v>
                </c:pt>
                <c:pt idx="3193">
                  <c:v>53.21</c:v>
                </c:pt>
                <c:pt idx="3194">
                  <c:v>53.23</c:v>
                </c:pt>
                <c:pt idx="3195">
                  <c:v>53.25</c:v>
                </c:pt>
                <c:pt idx="3196">
                  <c:v>53.26</c:v>
                </c:pt>
                <c:pt idx="3197">
                  <c:v>53.28</c:v>
                </c:pt>
                <c:pt idx="3198">
                  <c:v>53.3</c:v>
                </c:pt>
                <c:pt idx="3199">
                  <c:v>53.31</c:v>
                </c:pt>
                <c:pt idx="3200">
                  <c:v>53.33</c:v>
                </c:pt>
                <c:pt idx="3201">
                  <c:v>53.35</c:v>
                </c:pt>
                <c:pt idx="3202">
                  <c:v>53.36</c:v>
                </c:pt>
                <c:pt idx="3203">
                  <c:v>53.38</c:v>
                </c:pt>
                <c:pt idx="3204">
                  <c:v>53.4</c:v>
                </c:pt>
                <c:pt idx="3205">
                  <c:v>53.41</c:v>
                </c:pt>
                <c:pt idx="3206">
                  <c:v>53.43</c:v>
                </c:pt>
                <c:pt idx="3207">
                  <c:v>53.45</c:v>
                </c:pt>
                <c:pt idx="3208">
                  <c:v>53.46</c:v>
                </c:pt>
                <c:pt idx="3209">
                  <c:v>53.48</c:v>
                </c:pt>
                <c:pt idx="3210">
                  <c:v>53.5</c:v>
                </c:pt>
                <c:pt idx="3211">
                  <c:v>53.51</c:v>
                </c:pt>
                <c:pt idx="3212">
                  <c:v>53.53</c:v>
                </c:pt>
                <c:pt idx="3213">
                  <c:v>53.55</c:v>
                </c:pt>
                <c:pt idx="3214">
                  <c:v>53.56</c:v>
                </c:pt>
                <c:pt idx="3215">
                  <c:v>53.58</c:v>
                </c:pt>
                <c:pt idx="3216">
                  <c:v>53.6</c:v>
                </c:pt>
                <c:pt idx="3217">
                  <c:v>53.61</c:v>
                </c:pt>
                <c:pt idx="3218">
                  <c:v>53.63</c:v>
                </c:pt>
                <c:pt idx="3219">
                  <c:v>53.65</c:v>
                </c:pt>
                <c:pt idx="3220">
                  <c:v>53.66</c:v>
                </c:pt>
                <c:pt idx="3221">
                  <c:v>53.68</c:v>
                </c:pt>
                <c:pt idx="3222">
                  <c:v>53.7</c:v>
                </c:pt>
                <c:pt idx="3223">
                  <c:v>53.71</c:v>
                </c:pt>
                <c:pt idx="3224">
                  <c:v>53.73</c:v>
                </c:pt>
                <c:pt idx="3225">
                  <c:v>53.75</c:v>
                </c:pt>
                <c:pt idx="3226">
                  <c:v>53.76</c:v>
                </c:pt>
                <c:pt idx="3227">
                  <c:v>53.78</c:v>
                </c:pt>
                <c:pt idx="3228">
                  <c:v>53.8</c:v>
                </c:pt>
                <c:pt idx="3229">
                  <c:v>53.81</c:v>
                </c:pt>
                <c:pt idx="3230">
                  <c:v>53.83</c:v>
                </c:pt>
                <c:pt idx="3231">
                  <c:v>53.85</c:v>
                </c:pt>
                <c:pt idx="3232">
                  <c:v>53.86</c:v>
                </c:pt>
                <c:pt idx="3233">
                  <c:v>53.88</c:v>
                </c:pt>
                <c:pt idx="3234">
                  <c:v>53.9</c:v>
                </c:pt>
                <c:pt idx="3235">
                  <c:v>53.91</c:v>
                </c:pt>
                <c:pt idx="3236">
                  <c:v>53.93</c:v>
                </c:pt>
                <c:pt idx="3237">
                  <c:v>53.95</c:v>
                </c:pt>
                <c:pt idx="3238">
                  <c:v>53.96</c:v>
                </c:pt>
                <c:pt idx="3239">
                  <c:v>53.98</c:v>
                </c:pt>
                <c:pt idx="3240">
                  <c:v>54</c:v>
                </c:pt>
                <c:pt idx="3241">
                  <c:v>54.01</c:v>
                </c:pt>
                <c:pt idx="3242">
                  <c:v>54.03</c:v>
                </c:pt>
                <c:pt idx="3243">
                  <c:v>54.05</c:v>
                </c:pt>
                <c:pt idx="3244">
                  <c:v>54.06</c:v>
                </c:pt>
                <c:pt idx="3245">
                  <c:v>54.08</c:v>
                </c:pt>
                <c:pt idx="3246">
                  <c:v>54.1</c:v>
                </c:pt>
                <c:pt idx="3247">
                  <c:v>54.11</c:v>
                </c:pt>
                <c:pt idx="3248">
                  <c:v>54.13</c:v>
                </c:pt>
                <c:pt idx="3249">
                  <c:v>54.15</c:v>
                </c:pt>
                <c:pt idx="3250">
                  <c:v>54.16</c:v>
                </c:pt>
                <c:pt idx="3251">
                  <c:v>54.18</c:v>
                </c:pt>
                <c:pt idx="3252">
                  <c:v>54.2</c:v>
                </c:pt>
                <c:pt idx="3253">
                  <c:v>54.21</c:v>
                </c:pt>
                <c:pt idx="3254">
                  <c:v>54.23</c:v>
                </c:pt>
                <c:pt idx="3255">
                  <c:v>54.25</c:v>
                </c:pt>
                <c:pt idx="3256">
                  <c:v>54.26</c:v>
                </c:pt>
                <c:pt idx="3257">
                  <c:v>54.28</c:v>
                </c:pt>
                <c:pt idx="3258">
                  <c:v>54.3</c:v>
                </c:pt>
                <c:pt idx="3259">
                  <c:v>54.31</c:v>
                </c:pt>
                <c:pt idx="3260">
                  <c:v>54.33</c:v>
                </c:pt>
                <c:pt idx="3261">
                  <c:v>54.35</c:v>
                </c:pt>
                <c:pt idx="3262">
                  <c:v>54.36</c:v>
                </c:pt>
                <c:pt idx="3263">
                  <c:v>54.38</c:v>
                </c:pt>
                <c:pt idx="3264">
                  <c:v>54.4</c:v>
                </c:pt>
                <c:pt idx="3265">
                  <c:v>54.41</c:v>
                </c:pt>
                <c:pt idx="3266">
                  <c:v>54.43</c:v>
                </c:pt>
                <c:pt idx="3267">
                  <c:v>54.45</c:v>
                </c:pt>
                <c:pt idx="3268">
                  <c:v>54.46</c:v>
                </c:pt>
                <c:pt idx="3269">
                  <c:v>54.48</c:v>
                </c:pt>
                <c:pt idx="3270">
                  <c:v>54.5</c:v>
                </c:pt>
                <c:pt idx="3271">
                  <c:v>54.51</c:v>
                </c:pt>
                <c:pt idx="3272">
                  <c:v>54.53</c:v>
                </c:pt>
                <c:pt idx="3273">
                  <c:v>54.55</c:v>
                </c:pt>
                <c:pt idx="3274">
                  <c:v>54.56</c:v>
                </c:pt>
                <c:pt idx="3275">
                  <c:v>54.58</c:v>
                </c:pt>
                <c:pt idx="3276">
                  <c:v>54.6</c:v>
                </c:pt>
                <c:pt idx="3277">
                  <c:v>54.61</c:v>
                </c:pt>
                <c:pt idx="3278">
                  <c:v>54.63</c:v>
                </c:pt>
                <c:pt idx="3279">
                  <c:v>54.65</c:v>
                </c:pt>
                <c:pt idx="3280">
                  <c:v>54.66</c:v>
                </c:pt>
                <c:pt idx="3281">
                  <c:v>54.68</c:v>
                </c:pt>
                <c:pt idx="3282">
                  <c:v>54.7</c:v>
                </c:pt>
                <c:pt idx="3283">
                  <c:v>54.71</c:v>
                </c:pt>
                <c:pt idx="3284">
                  <c:v>54.73</c:v>
                </c:pt>
                <c:pt idx="3285">
                  <c:v>54.75</c:v>
                </c:pt>
                <c:pt idx="3286">
                  <c:v>54.76</c:v>
                </c:pt>
                <c:pt idx="3287">
                  <c:v>54.78</c:v>
                </c:pt>
                <c:pt idx="3288">
                  <c:v>54.8</c:v>
                </c:pt>
                <c:pt idx="3289">
                  <c:v>54.81</c:v>
                </c:pt>
                <c:pt idx="3290">
                  <c:v>54.83</c:v>
                </c:pt>
                <c:pt idx="3291">
                  <c:v>54.85</c:v>
                </c:pt>
                <c:pt idx="3292">
                  <c:v>54.86</c:v>
                </c:pt>
                <c:pt idx="3293">
                  <c:v>54.88</c:v>
                </c:pt>
                <c:pt idx="3294">
                  <c:v>54.9</c:v>
                </c:pt>
                <c:pt idx="3295">
                  <c:v>54.91</c:v>
                </c:pt>
                <c:pt idx="3296">
                  <c:v>54.93</c:v>
                </c:pt>
                <c:pt idx="3297">
                  <c:v>54.95</c:v>
                </c:pt>
                <c:pt idx="3298">
                  <c:v>54.96</c:v>
                </c:pt>
                <c:pt idx="3299">
                  <c:v>54.98</c:v>
                </c:pt>
                <c:pt idx="3300">
                  <c:v>55</c:v>
                </c:pt>
                <c:pt idx="3301">
                  <c:v>55.01</c:v>
                </c:pt>
                <c:pt idx="3302">
                  <c:v>55.03</c:v>
                </c:pt>
                <c:pt idx="3303">
                  <c:v>55.05</c:v>
                </c:pt>
                <c:pt idx="3304">
                  <c:v>55.06</c:v>
                </c:pt>
                <c:pt idx="3305">
                  <c:v>55.08</c:v>
                </c:pt>
                <c:pt idx="3306">
                  <c:v>55.1</c:v>
                </c:pt>
                <c:pt idx="3307">
                  <c:v>55.11</c:v>
                </c:pt>
                <c:pt idx="3308">
                  <c:v>55.13</c:v>
                </c:pt>
                <c:pt idx="3309">
                  <c:v>55.15</c:v>
                </c:pt>
                <c:pt idx="3310">
                  <c:v>55.16</c:v>
                </c:pt>
                <c:pt idx="3311">
                  <c:v>55.18</c:v>
                </c:pt>
                <c:pt idx="3312">
                  <c:v>55.2</c:v>
                </c:pt>
                <c:pt idx="3313">
                  <c:v>55.21</c:v>
                </c:pt>
                <c:pt idx="3314">
                  <c:v>55.23</c:v>
                </c:pt>
                <c:pt idx="3315">
                  <c:v>55.25</c:v>
                </c:pt>
                <c:pt idx="3316">
                  <c:v>55.26</c:v>
                </c:pt>
                <c:pt idx="3317">
                  <c:v>55.28</c:v>
                </c:pt>
                <c:pt idx="3318">
                  <c:v>55.3</c:v>
                </c:pt>
                <c:pt idx="3319">
                  <c:v>55.31</c:v>
                </c:pt>
                <c:pt idx="3320">
                  <c:v>55.33</c:v>
                </c:pt>
                <c:pt idx="3321">
                  <c:v>55.35</c:v>
                </c:pt>
                <c:pt idx="3322">
                  <c:v>55.36</c:v>
                </c:pt>
                <c:pt idx="3323">
                  <c:v>55.38</c:v>
                </c:pt>
                <c:pt idx="3324">
                  <c:v>55.4</c:v>
                </c:pt>
                <c:pt idx="3325">
                  <c:v>55.41</c:v>
                </c:pt>
                <c:pt idx="3326">
                  <c:v>55.43</c:v>
                </c:pt>
                <c:pt idx="3327">
                  <c:v>55.45</c:v>
                </c:pt>
                <c:pt idx="3328">
                  <c:v>55.46</c:v>
                </c:pt>
                <c:pt idx="3329">
                  <c:v>55.48</c:v>
                </c:pt>
                <c:pt idx="3330">
                  <c:v>55.5</c:v>
                </c:pt>
                <c:pt idx="3331">
                  <c:v>55.51</c:v>
                </c:pt>
                <c:pt idx="3332">
                  <c:v>55.53</c:v>
                </c:pt>
                <c:pt idx="3333">
                  <c:v>55.55</c:v>
                </c:pt>
                <c:pt idx="3334">
                  <c:v>55.56</c:v>
                </c:pt>
                <c:pt idx="3335">
                  <c:v>55.58</c:v>
                </c:pt>
                <c:pt idx="3336">
                  <c:v>55.6</c:v>
                </c:pt>
                <c:pt idx="3337">
                  <c:v>55.61</c:v>
                </c:pt>
                <c:pt idx="3338">
                  <c:v>55.63</c:v>
                </c:pt>
                <c:pt idx="3339">
                  <c:v>55.65</c:v>
                </c:pt>
                <c:pt idx="3340">
                  <c:v>55.66</c:v>
                </c:pt>
                <c:pt idx="3341">
                  <c:v>55.68</c:v>
                </c:pt>
                <c:pt idx="3342">
                  <c:v>55.7</c:v>
                </c:pt>
                <c:pt idx="3343">
                  <c:v>55.71</c:v>
                </c:pt>
                <c:pt idx="3344">
                  <c:v>55.73</c:v>
                </c:pt>
                <c:pt idx="3345">
                  <c:v>55.75</c:v>
                </c:pt>
                <c:pt idx="3346">
                  <c:v>55.76</c:v>
                </c:pt>
                <c:pt idx="3347">
                  <c:v>55.78</c:v>
                </c:pt>
                <c:pt idx="3348">
                  <c:v>55.8</c:v>
                </c:pt>
                <c:pt idx="3349">
                  <c:v>55.81</c:v>
                </c:pt>
                <c:pt idx="3350">
                  <c:v>55.83</c:v>
                </c:pt>
                <c:pt idx="3351">
                  <c:v>55.85</c:v>
                </c:pt>
                <c:pt idx="3352">
                  <c:v>55.86</c:v>
                </c:pt>
                <c:pt idx="3353">
                  <c:v>55.88</c:v>
                </c:pt>
                <c:pt idx="3354">
                  <c:v>55.9</c:v>
                </c:pt>
                <c:pt idx="3355">
                  <c:v>55.91</c:v>
                </c:pt>
                <c:pt idx="3356">
                  <c:v>55.93</c:v>
                </c:pt>
                <c:pt idx="3357">
                  <c:v>55.95</c:v>
                </c:pt>
                <c:pt idx="3358">
                  <c:v>55.96</c:v>
                </c:pt>
                <c:pt idx="3359">
                  <c:v>55.98</c:v>
                </c:pt>
                <c:pt idx="3360">
                  <c:v>56</c:v>
                </c:pt>
                <c:pt idx="3361">
                  <c:v>56.01</c:v>
                </c:pt>
                <c:pt idx="3362">
                  <c:v>56.03</c:v>
                </c:pt>
                <c:pt idx="3363">
                  <c:v>56.05</c:v>
                </c:pt>
                <c:pt idx="3364">
                  <c:v>56.06</c:v>
                </c:pt>
                <c:pt idx="3365">
                  <c:v>56.08</c:v>
                </c:pt>
                <c:pt idx="3366">
                  <c:v>56.1</c:v>
                </c:pt>
                <c:pt idx="3367">
                  <c:v>56.11</c:v>
                </c:pt>
                <c:pt idx="3368">
                  <c:v>56.13</c:v>
                </c:pt>
                <c:pt idx="3369">
                  <c:v>56.15</c:v>
                </c:pt>
                <c:pt idx="3370">
                  <c:v>56.16</c:v>
                </c:pt>
                <c:pt idx="3371">
                  <c:v>56.18</c:v>
                </c:pt>
                <c:pt idx="3372">
                  <c:v>56.2</c:v>
                </c:pt>
                <c:pt idx="3373">
                  <c:v>56.21</c:v>
                </c:pt>
                <c:pt idx="3374">
                  <c:v>56.23</c:v>
                </c:pt>
                <c:pt idx="3375">
                  <c:v>56.25</c:v>
                </c:pt>
                <c:pt idx="3376">
                  <c:v>56.26</c:v>
                </c:pt>
                <c:pt idx="3377">
                  <c:v>56.28</c:v>
                </c:pt>
                <c:pt idx="3378">
                  <c:v>56.3</c:v>
                </c:pt>
                <c:pt idx="3379">
                  <c:v>56.31</c:v>
                </c:pt>
                <c:pt idx="3380">
                  <c:v>56.33</c:v>
                </c:pt>
                <c:pt idx="3381">
                  <c:v>56.35</c:v>
                </c:pt>
                <c:pt idx="3382">
                  <c:v>56.36</c:v>
                </c:pt>
                <c:pt idx="3383">
                  <c:v>56.38</c:v>
                </c:pt>
                <c:pt idx="3384">
                  <c:v>56.4</c:v>
                </c:pt>
                <c:pt idx="3385">
                  <c:v>56.41</c:v>
                </c:pt>
                <c:pt idx="3386">
                  <c:v>56.43</c:v>
                </c:pt>
                <c:pt idx="3387">
                  <c:v>56.45</c:v>
                </c:pt>
                <c:pt idx="3388">
                  <c:v>56.46</c:v>
                </c:pt>
                <c:pt idx="3389">
                  <c:v>56.48</c:v>
                </c:pt>
                <c:pt idx="3390">
                  <c:v>56.5</c:v>
                </c:pt>
                <c:pt idx="3391">
                  <c:v>56.51</c:v>
                </c:pt>
                <c:pt idx="3392">
                  <c:v>56.53</c:v>
                </c:pt>
                <c:pt idx="3393">
                  <c:v>56.55</c:v>
                </c:pt>
                <c:pt idx="3394">
                  <c:v>56.56</c:v>
                </c:pt>
                <c:pt idx="3395">
                  <c:v>56.58</c:v>
                </c:pt>
                <c:pt idx="3396">
                  <c:v>56.6</c:v>
                </c:pt>
                <c:pt idx="3397">
                  <c:v>56.61</c:v>
                </c:pt>
                <c:pt idx="3398">
                  <c:v>56.63</c:v>
                </c:pt>
                <c:pt idx="3399">
                  <c:v>56.65</c:v>
                </c:pt>
                <c:pt idx="3400">
                  <c:v>56.66</c:v>
                </c:pt>
                <c:pt idx="3401">
                  <c:v>56.68</c:v>
                </c:pt>
                <c:pt idx="3402">
                  <c:v>56.7</c:v>
                </c:pt>
                <c:pt idx="3403">
                  <c:v>56.71</c:v>
                </c:pt>
                <c:pt idx="3404">
                  <c:v>56.73</c:v>
                </c:pt>
                <c:pt idx="3405">
                  <c:v>56.75</c:v>
                </c:pt>
                <c:pt idx="3406">
                  <c:v>56.76</c:v>
                </c:pt>
                <c:pt idx="3407">
                  <c:v>56.78</c:v>
                </c:pt>
                <c:pt idx="3408">
                  <c:v>56.8</c:v>
                </c:pt>
                <c:pt idx="3409">
                  <c:v>56.81</c:v>
                </c:pt>
                <c:pt idx="3410">
                  <c:v>56.83</c:v>
                </c:pt>
                <c:pt idx="3411">
                  <c:v>56.85</c:v>
                </c:pt>
                <c:pt idx="3412">
                  <c:v>56.86</c:v>
                </c:pt>
                <c:pt idx="3413">
                  <c:v>56.88</c:v>
                </c:pt>
                <c:pt idx="3414">
                  <c:v>56.9</c:v>
                </c:pt>
                <c:pt idx="3415">
                  <c:v>56.91</c:v>
                </c:pt>
                <c:pt idx="3416">
                  <c:v>56.93</c:v>
                </c:pt>
                <c:pt idx="3417">
                  <c:v>56.95</c:v>
                </c:pt>
                <c:pt idx="3418">
                  <c:v>56.96</c:v>
                </c:pt>
                <c:pt idx="3419">
                  <c:v>56.98</c:v>
                </c:pt>
                <c:pt idx="3420">
                  <c:v>57</c:v>
                </c:pt>
                <c:pt idx="3421">
                  <c:v>57.01</c:v>
                </c:pt>
                <c:pt idx="3422">
                  <c:v>57.03</c:v>
                </c:pt>
                <c:pt idx="3423">
                  <c:v>57.05</c:v>
                </c:pt>
                <c:pt idx="3424">
                  <c:v>57.06</c:v>
                </c:pt>
                <c:pt idx="3425">
                  <c:v>57.08</c:v>
                </c:pt>
                <c:pt idx="3426">
                  <c:v>57.1</c:v>
                </c:pt>
                <c:pt idx="3427">
                  <c:v>57.11</c:v>
                </c:pt>
                <c:pt idx="3428">
                  <c:v>57.13</c:v>
                </c:pt>
                <c:pt idx="3429">
                  <c:v>57.15</c:v>
                </c:pt>
                <c:pt idx="3430">
                  <c:v>57.16</c:v>
                </c:pt>
                <c:pt idx="3431">
                  <c:v>57.18</c:v>
                </c:pt>
                <c:pt idx="3432">
                  <c:v>57.2</c:v>
                </c:pt>
                <c:pt idx="3433">
                  <c:v>57.21</c:v>
                </c:pt>
                <c:pt idx="3434">
                  <c:v>57.23</c:v>
                </c:pt>
                <c:pt idx="3435">
                  <c:v>57.25</c:v>
                </c:pt>
                <c:pt idx="3436">
                  <c:v>57.26</c:v>
                </c:pt>
                <c:pt idx="3437">
                  <c:v>57.28</c:v>
                </c:pt>
                <c:pt idx="3438">
                  <c:v>57.3</c:v>
                </c:pt>
                <c:pt idx="3439">
                  <c:v>57.31</c:v>
                </c:pt>
                <c:pt idx="3440">
                  <c:v>57.33</c:v>
                </c:pt>
                <c:pt idx="3441">
                  <c:v>57.35</c:v>
                </c:pt>
                <c:pt idx="3442">
                  <c:v>57.36</c:v>
                </c:pt>
                <c:pt idx="3443">
                  <c:v>57.38</c:v>
                </c:pt>
                <c:pt idx="3444">
                  <c:v>57.4</c:v>
                </c:pt>
                <c:pt idx="3445">
                  <c:v>57.41</c:v>
                </c:pt>
                <c:pt idx="3446">
                  <c:v>57.43</c:v>
                </c:pt>
                <c:pt idx="3447">
                  <c:v>57.45</c:v>
                </c:pt>
                <c:pt idx="3448">
                  <c:v>57.46</c:v>
                </c:pt>
                <c:pt idx="3449">
                  <c:v>57.48</c:v>
                </c:pt>
                <c:pt idx="3450">
                  <c:v>57.5</c:v>
                </c:pt>
                <c:pt idx="3451">
                  <c:v>57.51</c:v>
                </c:pt>
                <c:pt idx="3452">
                  <c:v>57.53</c:v>
                </c:pt>
                <c:pt idx="3453">
                  <c:v>57.55</c:v>
                </c:pt>
                <c:pt idx="3454">
                  <c:v>57.56</c:v>
                </c:pt>
                <c:pt idx="3455">
                  <c:v>57.58</c:v>
                </c:pt>
                <c:pt idx="3456">
                  <c:v>57.6</c:v>
                </c:pt>
                <c:pt idx="3457">
                  <c:v>57.61</c:v>
                </c:pt>
                <c:pt idx="3458">
                  <c:v>57.63</c:v>
                </c:pt>
                <c:pt idx="3459">
                  <c:v>57.65</c:v>
                </c:pt>
                <c:pt idx="3460">
                  <c:v>57.66</c:v>
                </c:pt>
                <c:pt idx="3461">
                  <c:v>57.68</c:v>
                </c:pt>
                <c:pt idx="3462">
                  <c:v>57.7</c:v>
                </c:pt>
                <c:pt idx="3463">
                  <c:v>57.71</c:v>
                </c:pt>
                <c:pt idx="3464">
                  <c:v>57.73</c:v>
                </c:pt>
                <c:pt idx="3465">
                  <c:v>57.75</c:v>
                </c:pt>
                <c:pt idx="3466">
                  <c:v>57.76</c:v>
                </c:pt>
                <c:pt idx="3467">
                  <c:v>57.78</c:v>
                </c:pt>
                <c:pt idx="3468">
                  <c:v>57.8</c:v>
                </c:pt>
                <c:pt idx="3469">
                  <c:v>57.81</c:v>
                </c:pt>
                <c:pt idx="3470">
                  <c:v>57.83</c:v>
                </c:pt>
                <c:pt idx="3471">
                  <c:v>57.85</c:v>
                </c:pt>
                <c:pt idx="3472">
                  <c:v>57.86</c:v>
                </c:pt>
                <c:pt idx="3473">
                  <c:v>57.88</c:v>
                </c:pt>
                <c:pt idx="3474">
                  <c:v>57.9</c:v>
                </c:pt>
                <c:pt idx="3475">
                  <c:v>57.91</c:v>
                </c:pt>
                <c:pt idx="3476">
                  <c:v>57.93</c:v>
                </c:pt>
                <c:pt idx="3477">
                  <c:v>57.95</c:v>
                </c:pt>
                <c:pt idx="3478">
                  <c:v>57.96</c:v>
                </c:pt>
                <c:pt idx="3479">
                  <c:v>57.98</c:v>
                </c:pt>
                <c:pt idx="3480">
                  <c:v>58</c:v>
                </c:pt>
                <c:pt idx="3481">
                  <c:v>58.01</c:v>
                </c:pt>
                <c:pt idx="3482">
                  <c:v>58.03</c:v>
                </c:pt>
                <c:pt idx="3483">
                  <c:v>58.05</c:v>
                </c:pt>
                <c:pt idx="3484">
                  <c:v>58.06</c:v>
                </c:pt>
                <c:pt idx="3485">
                  <c:v>58.08</c:v>
                </c:pt>
                <c:pt idx="3486">
                  <c:v>58.1</c:v>
                </c:pt>
                <c:pt idx="3487">
                  <c:v>58.11</c:v>
                </c:pt>
                <c:pt idx="3488">
                  <c:v>58.13</c:v>
                </c:pt>
                <c:pt idx="3489">
                  <c:v>58.15</c:v>
                </c:pt>
                <c:pt idx="3490">
                  <c:v>58.16</c:v>
                </c:pt>
                <c:pt idx="3491">
                  <c:v>58.18</c:v>
                </c:pt>
                <c:pt idx="3492">
                  <c:v>58.2</c:v>
                </c:pt>
                <c:pt idx="3493">
                  <c:v>58.21</c:v>
                </c:pt>
                <c:pt idx="3494">
                  <c:v>58.23</c:v>
                </c:pt>
                <c:pt idx="3495">
                  <c:v>58.25</c:v>
                </c:pt>
                <c:pt idx="3496">
                  <c:v>58.26</c:v>
                </c:pt>
                <c:pt idx="3497">
                  <c:v>58.28</c:v>
                </c:pt>
                <c:pt idx="3498">
                  <c:v>58.3</c:v>
                </c:pt>
                <c:pt idx="3499">
                  <c:v>58.31</c:v>
                </c:pt>
                <c:pt idx="3500">
                  <c:v>58.33</c:v>
                </c:pt>
                <c:pt idx="3501">
                  <c:v>58.35</c:v>
                </c:pt>
                <c:pt idx="3502">
                  <c:v>58.36</c:v>
                </c:pt>
                <c:pt idx="3503">
                  <c:v>58.38</c:v>
                </c:pt>
                <c:pt idx="3504">
                  <c:v>58.4</c:v>
                </c:pt>
                <c:pt idx="3505">
                  <c:v>58.41</c:v>
                </c:pt>
                <c:pt idx="3506">
                  <c:v>58.43</c:v>
                </c:pt>
                <c:pt idx="3507">
                  <c:v>58.45</c:v>
                </c:pt>
                <c:pt idx="3508">
                  <c:v>58.46</c:v>
                </c:pt>
                <c:pt idx="3509">
                  <c:v>58.48</c:v>
                </c:pt>
                <c:pt idx="3510">
                  <c:v>58.5</c:v>
                </c:pt>
                <c:pt idx="3511">
                  <c:v>58.51</c:v>
                </c:pt>
                <c:pt idx="3512">
                  <c:v>58.53</c:v>
                </c:pt>
                <c:pt idx="3513">
                  <c:v>58.55</c:v>
                </c:pt>
                <c:pt idx="3514">
                  <c:v>58.56</c:v>
                </c:pt>
                <c:pt idx="3515">
                  <c:v>58.58</c:v>
                </c:pt>
                <c:pt idx="3516">
                  <c:v>58.6</c:v>
                </c:pt>
                <c:pt idx="3517">
                  <c:v>58.61</c:v>
                </c:pt>
                <c:pt idx="3518">
                  <c:v>58.63</c:v>
                </c:pt>
                <c:pt idx="3519">
                  <c:v>58.65</c:v>
                </c:pt>
                <c:pt idx="3520">
                  <c:v>58.66</c:v>
                </c:pt>
                <c:pt idx="3521">
                  <c:v>58.68</c:v>
                </c:pt>
                <c:pt idx="3522">
                  <c:v>58.7</c:v>
                </c:pt>
                <c:pt idx="3523">
                  <c:v>58.71</c:v>
                </c:pt>
                <c:pt idx="3524">
                  <c:v>58.73</c:v>
                </c:pt>
                <c:pt idx="3525">
                  <c:v>58.75</c:v>
                </c:pt>
                <c:pt idx="3526">
                  <c:v>58.76</c:v>
                </c:pt>
                <c:pt idx="3527">
                  <c:v>58.78</c:v>
                </c:pt>
                <c:pt idx="3528">
                  <c:v>58.8</c:v>
                </c:pt>
                <c:pt idx="3529">
                  <c:v>58.81</c:v>
                </c:pt>
                <c:pt idx="3530">
                  <c:v>58.83</c:v>
                </c:pt>
                <c:pt idx="3531">
                  <c:v>58.85</c:v>
                </c:pt>
                <c:pt idx="3532">
                  <c:v>58.86</c:v>
                </c:pt>
                <c:pt idx="3533">
                  <c:v>58.88</c:v>
                </c:pt>
                <c:pt idx="3534">
                  <c:v>58.9</c:v>
                </c:pt>
                <c:pt idx="3535">
                  <c:v>58.91</c:v>
                </c:pt>
                <c:pt idx="3536">
                  <c:v>58.93</c:v>
                </c:pt>
                <c:pt idx="3537">
                  <c:v>58.95</c:v>
                </c:pt>
                <c:pt idx="3538">
                  <c:v>58.96</c:v>
                </c:pt>
                <c:pt idx="3539">
                  <c:v>58.98</c:v>
                </c:pt>
                <c:pt idx="3540">
                  <c:v>59</c:v>
                </c:pt>
                <c:pt idx="3541">
                  <c:v>59.01</c:v>
                </c:pt>
                <c:pt idx="3542">
                  <c:v>59.03</c:v>
                </c:pt>
                <c:pt idx="3543">
                  <c:v>59.05</c:v>
                </c:pt>
                <c:pt idx="3544">
                  <c:v>59.06</c:v>
                </c:pt>
                <c:pt idx="3545">
                  <c:v>59.08</c:v>
                </c:pt>
                <c:pt idx="3546">
                  <c:v>59.1</c:v>
                </c:pt>
                <c:pt idx="3547">
                  <c:v>59.11</c:v>
                </c:pt>
                <c:pt idx="3548">
                  <c:v>59.13</c:v>
                </c:pt>
                <c:pt idx="3549">
                  <c:v>59.15</c:v>
                </c:pt>
                <c:pt idx="3550">
                  <c:v>59.16</c:v>
                </c:pt>
                <c:pt idx="3551">
                  <c:v>59.18</c:v>
                </c:pt>
                <c:pt idx="3552">
                  <c:v>59.2</c:v>
                </c:pt>
                <c:pt idx="3553">
                  <c:v>59.21</c:v>
                </c:pt>
                <c:pt idx="3554">
                  <c:v>59.23</c:v>
                </c:pt>
                <c:pt idx="3555">
                  <c:v>59.25</c:v>
                </c:pt>
                <c:pt idx="3556">
                  <c:v>59.26</c:v>
                </c:pt>
                <c:pt idx="3557">
                  <c:v>59.28</c:v>
                </c:pt>
                <c:pt idx="3558">
                  <c:v>59.3</c:v>
                </c:pt>
                <c:pt idx="3559">
                  <c:v>59.31</c:v>
                </c:pt>
                <c:pt idx="3560">
                  <c:v>59.33</c:v>
                </c:pt>
                <c:pt idx="3561">
                  <c:v>59.35</c:v>
                </c:pt>
                <c:pt idx="3562">
                  <c:v>59.36</c:v>
                </c:pt>
                <c:pt idx="3563">
                  <c:v>59.38</c:v>
                </c:pt>
                <c:pt idx="3564">
                  <c:v>59.4</c:v>
                </c:pt>
                <c:pt idx="3565">
                  <c:v>59.41</c:v>
                </c:pt>
                <c:pt idx="3566">
                  <c:v>59.43</c:v>
                </c:pt>
                <c:pt idx="3567">
                  <c:v>59.45</c:v>
                </c:pt>
                <c:pt idx="3568">
                  <c:v>59.46</c:v>
                </c:pt>
                <c:pt idx="3569">
                  <c:v>59.48</c:v>
                </c:pt>
                <c:pt idx="3570">
                  <c:v>59.5</c:v>
                </c:pt>
                <c:pt idx="3571">
                  <c:v>59.51</c:v>
                </c:pt>
                <c:pt idx="3572">
                  <c:v>59.53</c:v>
                </c:pt>
                <c:pt idx="3573">
                  <c:v>59.55</c:v>
                </c:pt>
                <c:pt idx="3574">
                  <c:v>59.56</c:v>
                </c:pt>
                <c:pt idx="3575">
                  <c:v>59.58</c:v>
                </c:pt>
                <c:pt idx="3576">
                  <c:v>59.6</c:v>
                </c:pt>
                <c:pt idx="3577">
                  <c:v>59.61</c:v>
                </c:pt>
                <c:pt idx="3578">
                  <c:v>59.63</c:v>
                </c:pt>
                <c:pt idx="3579">
                  <c:v>59.65</c:v>
                </c:pt>
                <c:pt idx="3580">
                  <c:v>59.66</c:v>
                </c:pt>
                <c:pt idx="3581">
                  <c:v>59.68</c:v>
                </c:pt>
                <c:pt idx="3582">
                  <c:v>59.7</c:v>
                </c:pt>
                <c:pt idx="3583">
                  <c:v>59.71</c:v>
                </c:pt>
                <c:pt idx="3584">
                  <c:v>59.73</c:v>
                </c:pt>
                <c:pt idx="3585">
                  <c:v>59.75</c:v>
                </c:pt>
                <c:pt idx="3586">
                  <c:v>59.76</c:v>
                </c:pt>
                <c:pt idx="3587">
                  <c:v>59.78</c:v>
                </c:pt>
                <c:pt idx="3588">
                  <c:v>59.8</c:v>
                </c:pt>
                <c:pt idx="3589">
                  <c:v>59.81</c:v>
                </c:pt>
                <c:pt idx="3590">
                  <c:v>59.83</c:v>
                </c:pt>
                <c:pt idx="3591">
                  <c:v>59.85</c:v>
                </c:pt>
                <c:pt idx="3592">
                  <c:v>59.86</c:v>
                </c:pt>
                <c:pt idx="3593">
                  <c:v>59.88</c:v>
                </c:pt>
                <c:pt idx="3594">
                  <c:v>59.9</c:v>
                </c:pt>
                <c:pt idx="3595">
                  <c:v>59.91</c:v>
                </c:pt>
                <c:pt idx="3596">
                  <c:v>59.93</c:v>
                </c:pt>
                <c:pt idx="3597">
                  <c:v>59.95</c:v>
                </c:pt>
                <c:pt idx="3598">
                  <c:v>59.96</c:v>
                </c:pt>
                <c:pt idx="3599">
                  <c:v>59.98</c:v>
                </c:pt>
                <c:pt idx="3600">
                  <c:v>60</c:v>
                </c:pt>
                <c:pt idx="3601">
                  <c:v>60.01</c:v>
                </c:pt>
                <c:pt idx="3602">
                  <c:v>60.03</c:v>
                </c:pt>
                <c:pt idx="3603">
                  <c:v>60.05</c:v>
                </c:pt>
                <c:pt idx="3604">
                  <c:v>60.06</c:v>
                </c:pt>
                <c:pt idx="3605">
                  <c:v>60.08</c:v>
                </c:pt>
                <c:pt idx="3606">
                  <c:v>60.1</c:v>
                </c:pt>
                <c:pt idx="3607">
                  <c:v>60.11</c:v>
                </c:pt>
                <c:pt idx="3608">
                  <c:v>60.13</c:v>
                </c:pt>
                <c:pt idx="3609">
                  <c:v>60.15</c:v>
                </c:pt>
                <c:pt idx="3610">
                  <c:v>60.16</c:v>
                </c:pt>
                <c:pt idx="3611">
                  <c:v>60.18</c:v>
                </c:pt>
                <c:pt idx="3612">
                  <c:v>60.2</c:v>
                </c:pt>
                <c:pt idx="3613">
                  <c:v>60.21</c:v>
                </c:pt>
                <c:pt idx="3614">
                  <c:v>60.23</c:v>
                </c:pt>
                <c:pt idx="3615">
                  <c:v>60.25</c:v>
                </c:pt>
                <c:pt idx="3616">
                  <c:v>60.26</c:v>
                </c:pt>
                <c:pt idx="3617">
                  <c:v>60.28</c:v>
                </c:pt>
                <c:pt idx="3618">
                  <c:v>60.3</c:v>
                </c:pt>
                <c:pt idx="3619">
                  <c:v>60.31</c:v>
                </c:pt>
                <c:pt idx="3620">
                  <c:v>60.33</c:v>
                </c:pt>
                <c:pt idx="3621">
                  <c:v>60.35</c:v>
                </c:pt>
                <c:pt idx="3622">
                  <c:v>60.36</c:v>
                </c:pt>
                <c:pt idx="3623">
                  <c:v>60.38</c:v>
                </c:pt>
                <c:pt idx="3624">
                  <c:v>60.4</c:v>
                </c:pt>
                <c:pt idx="3625">
                  <c:v>60.41</c:v>
                </c:pt>
                <c:pt idx="3626">
                  <c:v>60.43</c:v>
                </c:pt>
                <c:pt idx="3627">
                  <c:v>60.45</c:v>
                </c:pt>
                <c:pt idx="3628">
                  <c:v>60.46</c:v>
                </c:pt>
                <c:pt idx="3629">
                  <c:v>60.48</c:v>
                </c:pt>
                <c:pt idx="3630">
                  <c:v>60.5</c:v>
                </c:pt>
                <c:pt idx="3631">
                  <c:v>60.51</c:v>
                </c:pt>
                <c:pt idx="3632">
                  <c:v>60.53</c:v>
                </c:pt>
                <c:pt idx="3633">
                  <c:v>60.55</c:v>
                </c:pt>
                <c:pt idx="3634">
                  <c:v>60.56</c:v>
                </c:pt>
                <c:pt idx="3635">
                  <c:v>60.58</c:v>
                </c:pt>
                <c:pt idx="3636">
                  <c:v>60.6</c:v>
                </c:pt>
                <c:pt idx="3637">
                  <c:v>60.61</c:v>
                </c:pt>
                <c:pt idx="3638">
                  <c:v>60.63</c:v>
                </c:pt>
                <c:pt idx="3639">
                  <c:v>60.65</c:v>
                </c:pt>
                <c:pt idx="3640">
                  <c:v>60.66</c:v>
                </c:pt>
                <c:pt idx="3641">
                  <c:v>60.68</c:v>
                </c:pt>
                <c:pt idx="3642">
                  <c:v>60.7</c:v>
                </c:pt>
                <c:pt idx="3643">
                  <c:v>60.71</c:v>
                </c:pt>
                <c:pt idx="3644">
                  <c:v>60.73</c:v>
                </c:pt>
                <c:pt idx="3645">
                  <c:v>60.75</c:v>
                </c:pt>
                <c:pt idx="3646">
                  <c:v>60.76</c:v>
                </c:pt>
                <c:pt idx="3647">
                  <c:v>60.78</c:v>
                </c:pt>
                <c:pt idx="3648">
                  <c:v>60.8</c:v>
                </c:pt>
                <c:pt idx="3649">
                  <c:v>60.81</c:v>
                </c:pt>
                <c:pt idx="3650">
                  <c:v>60.83</c:v>
                </c:pt>
                <c:pt idx="3651">
                  <c:v>60.85</c:v>
                </c:pt>
                <c:pt idx="3652">
                  <c:v>60.86</c:v>
                </c:pt>
                <c:pt idx="3653">
                  <c:v>60.88</c:v>
                </c:pt>
                <c:pt idx="3654">
                  <c:v>60.9</c:v>
                </c:pt>
                <c:pt idx="3655">
                  <c:v>60.91</c:v>
                </c:pt>
                <c:pt idx="3656">
                  <c:v>60.93</c:v>
                </c:pt>
                <c:pt idx="3657">
                  <c:v>60.95</c:v>
                </c:pt>
                <c:pt idx="3658">
                  <c:v>60.96</c:v>
                </c:pt>
                <c:pt idx="3659">
                  <c:v>60.98</c:v>
                </c:pt>
                <c:pt idx="3660">
                  <c:v>61</c:v>
                </c:pt>
                <c:pt idx="3661">
                  <c:v>61.01</c:v>
                </c:pt>
                <c:pt idx="3662">
                  <c:v>61.03</c:v>
                </c:pt>
                <c:pt idx="3663">
                  <c:v>61.04</c:v>
                </c:pt>
                <c:pt idx="3664">
                  <c:v>61.06</c:v>
                </c:pt>
                <c:pt idx="3665">
                  <c:v>61.08</c:v>
                </c:pt>
                <c:pt idx="3666">
                  <c:v>61.09</c:v>
                </c:pt>
                <c:pt idx="3667">
                  <c:v>61.11</c:v>
                </c:pt>
                <c:pt idx="3668">
                  <c:v>61.13</c:v>
                </c:pt>
                <c:pt idx="3669">
                  <c:v>61.14</c:v>
                </c:pt>
                <c:pt idx="3670">
                  <c:v>61.16</c:v>
                </c:pt>
                <c:pt idx="3671">
                  <c:v>61.18</c:v>
                </c:pt>
                <c:pt idx="3672">
                  <c:v>61.19</c:v>
                </c:pt>
                <c:pt idx="3673">
                  <c:v>61.21</c:v>
                </c:pt>
                <c:pt idx="3674">
                  <c:v>61.23</c:v>
                </c:pt>
                <c:pt idx="3675">
                  <c:v>61.24</c:v>
                </c:pt>
                <c:pt idx="3676">
                  <c:v>61.26</c:v>
                </c:pt>
                <c:pt idx="3677">
                  <c:v>61.28</c:v>
                </c:pt>
                <c:pt idx="3678">
                  <c:v>61.29</c:v>
                </c:pt>
                <c:pt idx="3679">
                  <c:v>61.31</c:v>
                </c:pt>
                <c:pt idx="3680">
                  <c:v>61.33</c:v>
                </c:pt>
                <c:pt idx="3681">
                  <c:v>61.34</c:v>
                </c:pt>
                <c:pt idx="3682">
                  <c:v>61.36</c:v>
                </c:pt>
                <c:pt idx="3683">
                  <c:v>61.38</c:v>
                </c:pt>
                <c:pt idx="3684">
                  <c:v>61.39</c:v>
                </c:pt>
                <c:pt idx="3685">
                  <c:v>61.41</c:v>
                </c:pt>
                <c:pt idx="3686">
                  <c:v>61.43</c:v>
                </c:pt>
                <c:pt idx="3687">
                  <c:v>61.44</c:v>
                </c:pt>
                <c:pt idx="3688">
                  <c:v>61.46</c:v>
                </c:pt>
                <c:pt idx="3689">
                  <c:v>61.48</c:v>
                </c:pt>
                <c:pt idx="3690">
                  <c:v>61.49</c:v>
                </c:pt>
                <c:pt idx="3691">
                  <c:v>61.51</c:v>
                </c:pt>
                <c:pt idx="3692">
                  <c:v>61.53</c:v>
                </c:pt>
                <c:pt idx="3693">
                  <c:v>61.54</c:v>
                </c:pt>
                <c:pt idx="3694">
                  <c:v>61.56</c:v>
                </c:pt>
                <c:pt idx="3695">
                  <c:v>61.58</c:v>
                </c:pt>
                <c:pt idx="3696">
                  <c:v>61.59</c:v>
                </c:pt>
                <c:pt idx="3697">
                  <c:v>61.61</c:v>
                </c:pt>
                <c:pt idx="3698">
                  <c:v>61.63</c:v>
                </c:pt>
                <c:pt idx="3699">
                  <c:v>61.64</c:v>
                </c:pt>
                <c:pt idx="3700">
                  <c:v>61.66</c:v>
                </c:pt>
                <c:pt idx="3701">
                  <c:v>61.68</c:v>
                </c:pt>
                <c:pt idx="3702">
                  <c:v>61.69</c:v>
                </c:pt>
                <c:pt idx="3703">
                  <c:v>61.71</c:v>
                </c:pt>
                <c:pt idx="3704">
                  <c:v>61.73</c:v>
                </c:pt>
                <c:pt idx="3705">
                  <c:v>61.74</c:v>
                </c:pt>
                <c:pt idx="3706">
                  <c:v>61.76</c:v>
                </c:pt>
                <c:pt idx="3707">
                  <c:v>61.78</c:v>
                </c:pt>
                <c:pt idx="3708">
                  <c:v>61.79</c:v>
                </c:pt>
                <c:pt idx="3709">
                  <c:v>61.81</c:v>
                </c:pt>
                <c:pt idx="3710">
                  <c:v>61.83</c:v>
                </c:pt>
                <c:pt idx="3711">
                  <c:v>61.84</c:v>
                </c:pt>
                <c:pt idx="3712">
                  <c:v>61.86</c:v>
                </c:pt>
                <c:pt idx="3713">
                  <c:v>61.88</c:v>
                </c:pt>
                <c:pt idx="3714">
                  <c:v>61.89</c:v>
                </c:pt>
                <c:pt idx="3715">
                  <c:v>61.91</c:v>
                </c:pt>
                <c:pt idx="3716">
                  <c:v>61.93</c:v>
                </c:pt>
                <c:pt idx="3717">
                  <c:v>61.94</c:v>
                </c:pt>
                <c:pt idx="3718">
                  <c:v>61.96</c:v>
                </c:pt>
                <c:pt idx="3719">
                  <c:v>61.98</c:v>
                </c:pt>
                <c:pt idx="3720">
                  <c:v>61.99</c:v>
                </c:pt>
                <c:pt idx="3721">
                  <c:v>62.01</c:v>
                </c:pt>
                <c:pt idx="3722">
                  <c:v>62.03</c:v>
                </c:pt>
                <c:pt idx="3723">
                  <c:v>62.04</c:v>
                </c:pt>
                <c:pt idx="3724">
                  <c:v>62.06</c:v>
                </c:pt>
                <c:pt idx="3725">
                  <c:v>62.08</c:v>
                </c:pt>
                <c:pt idx="3726">
                  <c:v>62.09</c:v>
                </c:pt>
                <c:pt idx="3727">
                  <c:v>62.11</c:v>
                </c:pt>
                <c:pt idx="3728">
                  <c:v>62.13</c:v>
                </c:pt>
                <c:pt idx="3729">
                  <c:v>62.14</c:v>
                </c:pt>
                <c:pt idx="3730">
                  <c:v>62.16</c:v>
                </c:pt>
                <c:pt idx="3731">
                  <c:v>62.18</c:v>
                </c:pt>
                <c:pt idx="3732">
                  <c:v>62.19</c:v>
                </c:pt>
                <c:pt idx="3733">
                  <c:v>62.21</c:v>
                </c:pt>
                <c:pt idx="3734">
                  <c:v>62.23</c:v>
                </c:pt>
                <c:pt idx="3735">
                  <c:v>62.24</c:v>
                </c:pt>
                <c:pt idx="3736">
                  <c:v>62.26</c:v>
                </c:pt>
                <c:pt idx="3737">
                  <c:v>62.28</c:v>
                </c:pt>
                <c:pt idx="3738">
                  <c:v>62.29</c:v>
                </c:pt>
                <c:pt idx="3739">
                  <c:v>62.31</c:v>
                </c:pt>
                <c:pt idx="3740">
                  <c:v>62.33</c:v>
                </c:pt>
                <c:pt idx="3741">
                  <c:v>62.34</c:v>
                </c:pt>
                <c:pt idx="3742">
                  <c:v>62.36</c:v>
                </c:pt>
                <c:pt idx="3743">
                  <c:v>62.38</c:v>
                </c:pt>
                <c:pt idx="3744">
                  <c:v>62.39</c:v>
                </c:pt>
                <c:pt idx="3745">
                  <c:v>62.41</c:v>
                </c:pt>
                <c:pt idx="3746">
                  <c:v>62.43</c:v>
                </c:pt>
                <c:pt idx="3747">
                  <c:v>62.44</c:v>
                </c:pt>
                <c:pt idx="3748">
                  <c:v>62.46</c:v>
                </c:pt>
                <c:pt idx="3749">
                  <c:v>62.48</c:v>
                </c:pt>
                <c:pt idx="3750">
                  <c:v>62.49</c:v>
                </c:pt>
                <c:pt idx="3751">
                  <c:v>62.51</c:v>
                </c:pt>
                <c:pt idx="3752">
                  <c:v>62.53</c:v>
                </c:pt>
                <c:pt idx="3753">
                  <c:v>62.54</c:v>
                </c:pt>
                <c:pt idx="3754">
                  <c:v>62.56</c:v>
                </c:pt>
                <c:pt idx="3755">
                  <c:v>62.58</c:v>
                </c:pt>
                <c:pt idx="3756">
                  <c:v>62.59</c:v>
                </c:pt>
                <c:pt idx="3757">
                  <c:v>62.61</c:v>
                </c:pt>
                <c:pt idx="3758">
                  <c:v>62.63</c:v>
                </c:pt>
                <c:pt idx="3759">
                  <c:v>62.64</c:v>
                </c:pt>
                <c:pt idx="3760">
                  <c:v>62.66</c:v>
                </c:pt>
                <c:pt idx="3761">
                  <c:v>62.68</c:v>
                </c:pt>
                <c:pt idx="3762">
                  <c:v>62.69</c:v>
                </c:pt>
                <c:pt idx="3763">
                  <c:v>62.71</c:v>
                </c:pt>
                <c:pt idx="3764">
                  <c:v>62.73</c:v>
                </c:pt>
                <c:pt idx="3765">
                  <c:v>62.74</c:v>
                </c:pt>
                <c:pt idx="3766">
                  <c:v>62.76</c:v>
                </c:pt>
                <c:pt idx="3767">
                  <c:v>62.78</c:v>
                </c:pt>
                <c:pt idx="3768">
                  <c:v>62.79</c:v>
                </c:pt>
                <c:pt idx="3769">
                  <c:v>62.81</c:v>
                </c:pt>
                <c:pt idx="3770">
                  <c:v>62.83</c:v>
                </c:pt>
                <c:pt idx="3771">
                  <c:v>62.84</c:v>
                </c:pt>
                <c:pt idx="3772">
                  <c:v>62.86</c:v>
                </c:pt>
                <c:pt idx="3773">
                  <c:v>62.88</c:v>
                </c:pt>
                <c:pt idx="3774">
                  <c:v>62.89</c:v>
                </c:pt>
                <c:pt idx="3775">
                  <c:v>62.91</c:v>
                </c:pt>
                <c:pt idx="3776">
                  <c:v>62.93</c:v>
                </c:pt>
                <c:pt idx="3777">
                  <c:v>62.94</c:v>
                </c:pt>
                <c:pt idx="3778">
                  <c:v>62.96</c:v>
                </c:pt>
                <c:pt idx="3779">
                  <c:v>62.98</c:v>
                </c:pt>
                <c:pt idx="3780">
                  <c:v>62.99</c:v>
                </c:pt>
                <c:pt idx="3781">
                  <c:v>63.01</c:v>
                </c:pt>
                <c:pt idx="3782">
                  <c:v>63.03</c:v>
                </c:pt>
                <c:pt idx="3783">
                  <c:v>63.04</c:v>
                </c:pt>
                <c:pt idx="3784">
                  <c:v>63.06</c:v>
                </c:pt>
                <c:pt idx="3785">
                  <c:v>63.08</c:v>
                </c:pt>
                <c:pt idx="3786">
                  <c:v>63.09</c:v>
                </c:pt>
                <c:pt idx="3787">
                  <c:v>63.11</c:v>
                </c:pt>
                <c:pt idx="3788">
                  <c:v>63.13</c:v>
                </c:pt>
                <c:pt idx="3789">
                  <c:v>63.14</c:v>
                </c:pt>
                <c:pt idx="3790">
                  <c:v>63.16</c:v>
                </c:pt>
                <c:pt idx="3791">
                  <c:v>63.18</c:v>
                </c:pt>
                <c:pt idx="3792">
                  <c:v>63.19</c:v>
                </c:pt>
                <c:pt idx="3793">
                  <c:v>63.21</c:v>
                </c:pt>
                <c:pt idx="3794">
                  <c:v>63.23</c:v>
                </c:pt>
                <c:pt idx="3795">
                  <c:v>63.24</c:v>
                </c:pt>
                <c:pt idx="3796">
                  <c:v>63.26</c:v>
                </c:pt>
                <c:pt idx="3797">
                  <c:v>63.28</c:v>
                </c:pt>
                <c:pt idx="3798">
                  <c:v>63.29</c:v>
                </c:pt>
                <c:pt idx="3799">
                  <c:v>63.31</c:v>
                </c:pt>
                <c:pt idx="3800">
                  <c:v>63.33</c:v>
                </c:pt>
                <c:pt idx="3801">
                  <c:v>63.34</c:v>
                </c:pt>
                <c:pt idx="3802">
                  <c:v>63.36</c:v>
                </c:pt>
                <c:pt idx="3803">
                  <c:v>63.38</c:v>
                </c:pt>
                <c:pt idx="3804">
                  <c:v>63.39</c:v>
                </c:pt>
                <c:pt idx="3805">
                  <c:v>63.41</c:v>
                </c:pt>
                <c:pt idx="3806">
                  <c:v>63.43</c:v>
                </c:pt>
                <c:pt idx="3807">
                  <c:v>63.44</c:v>
                </c:pt>
                <c:pt idx="3808">
                  <c:v>63.46</c:v>
                </c:pt>
                <c:pt idx="3809">
                  <c:v>63.48</c:v>
                </c:pt>
                <c:pt idx="3810">
                  <c:v>63.49</c:v>
                </c:pt>
                <c:pt idx="3811">
                  <c:v>63.51</c:v>
                </c:pt>
                <c:pt idx="3812">
                  <c:v>63.53</c:v>
                </c:pt>
                <c:pt idx="3813">
                  <c:v>63.54</c:v>
                </c:pt>
                <c:pt idx="3814">
                  <c:v>63.56</c:v>
                </c:pt>
                <c:pt idx="3815">
                  <c:v>63.58</c:v>
                </c:pt>
                <c:pt idx="3816">
                  <c:v>63.59</c:v>
                </c:pt>
                <c:pt idx="3817">
                  <c:v>63.61</c:v>
                </c:pt>
                <c:pt idx="3818">
                  <c:v>63.63</c:v>
                </c:pt>
                <c:pt idx="3819">
                  <c:v>63.64</c:v>
                </c:pt>
                <c:pt idx="3820">
                  <c:v>63.66</c:v>
                </c:pt>
                <c:pt idx="3821">
                  <c:v>63.68</c:v>
                </c:pt>
                <c:pt idx="3822">
                  <c:v>63.69</c:v>
                </c:pt>
                <c:pt idx="3823">
                  <c:v>63.71</c:v>
                </c:pt>
                <c:pt idx="3824">
                  <c:v>63.73</c:v>
                </c:pt>
                <c:pt idx="3825">
                  <c:v>63.74</c:v>
                </c:pt>
                <c:pt idx="3826">
                  <c:v>63.76</c:v>
                </c:pt>
                <c:pt idx="3827">
                  <c:v>63.78</c:v>
                </c:pt>
                <c:pt idx="3828">
                  <c:v>63.79</c:v>
                </c:pt>
                <c:pt idx="3829">
                  <c:v>63.81</c:v>
                </c:pt>
                <c:pt idx="3830">
                  <c:v>63.83</c:v>
                </c:pt>
                <c:pt idx="3831">
                  <c:v>63.84</c:v>
                </c:pt>
                <c:pt idx="3832">
                  <c:v>63.86</c:v>
                </c:pt>
                <c:pt idx="3833">
                  <c:v>63.88</c:v>
                </c:pt>
                <c:pt idx="3834">
                  <c:v>63.89</c:v>
                </c:pt>
                <c:pt idx="3835">
                  <c:v>63.91</c:v>
                </c:pt>
                <c:pt idx="3836">
                  <c:v>63.93</c:v>
                </c:pt>
                <c:pt idx="3837">
                  <c:v>63.94</c:v>
                </c:pt>
                <c:pt idx="3838">
                  <c:v>63.96</c:v>
                </c:pt>
                <c:pt idx="3839">
                  <c:v>63.98</c:v>
                </c:pt>
                <c:pt idx="3840">
                  <c:v>63.99</c:v>
                </c:pt>
                <c:pt idx="3841">
                  <c:v>64.010000000000005</c:v>
                </c:pt>
                <c:pt idx="3842">
                  <c:v>64.03</c:v>
                </c:pt>
                <c:pt idx="3843">
                  <c:v>64.040000000000006</c:v>
                </c:pt>
                <c:pt idx="3844">
                  <c:v>64.06</c:v>
                </c:pt>
                <c:pt idx="3845">
                  <c:v>64.08</c:v>
                </c:pt>
                <c:pt idx="3846">
                  <c:v>64.09</c:v>
                </c:pt>
                <c:pt idx="3847">
                  <c:v>64.11</c:v>
                </c:pt>
                <c:pt idx="3848">
                  <c:v>64.13</c:v>
                </c:pt>
                <c:pt idx="3849">
                  <c:v>64.14</c:v>
                </c:pt>
                <c:pt idx="3850">
                  <c:v>64.16</c:v>
                </c:pt>
                <c:pt idx="3851">
                  <c:v>64.180000000000007</c:v>
                </c:pt>
                <c:pt idx="3852">
                  <c:v>64.19</c:v>
                </c:pt>
                <c:pt idx="3853">
                  <c:v>64.209999999999994</c:v>
                </c:pt>
                <c:pt idx="3854">
                  <c:v>64.23</c:v>
                </c:pt>
                <c:pt idx="3855">
                  <c:v>64.239999999999995</c:v>
                </c:pt>
                <c:pt idx="3856">
                  <c:v>64.260000000000005</c:v>
                </c:pt>
                <c:pt idx="3857">
                  <c:v>64.28</c:v>
                </c:pt>
                <c:pt idx="3858">
                  <c:v>64.290000000000006</c:v>
                </c:pt>
                <c:pt idx="3859">
                  <c:v>64.31</c:v>
                </c:pt>
                <c:pt idx="3860">
                  <c:v>64.33</c:v>
                </c:pt>
                <c:pt idx="3861">
                  <c:v>64.34</c:v>
                </c:pt>
                <c:pt idx="3862">
                  <c:v>64.36</c:v>
                </c:pt>
                <c:pt idx="3863">
                  <c:v>64.38</c:v>
                </c:pt>
                <c:pt idx="3864">
                  <c:v>64.39</c:v>
                </c:pt>
                <c:pt idx="3865">
                  <c:v>64.41</c:v>
                </c:pt>
                <c:pt idx="3866">
                  <c:v>64.430000000000007</c:v>
                </c:pt>
                <c:pt idx="3867">
                  <c:v>64.44</c:v>
                </c:pt>
                <c:pt idx="3868">
                  <c:v>64.459999999999994</c:v>
                </c:pt>
                <c:pt idx="3869">
                  <c:v>64.48</c:v>
                </c:pt>
                <c:pt idx="3870">
                  <c:v>64.489999999999995</c:v>
                </c:pt>
                <c:pt idx="3871">
                  <c:v>64.510000000000005</c:v>
                </c:pt>
                <c:pt idx="3872">
                  <c:v>64.53</c:v>
                </c:pt>
                <c:pt idx="3873">
                  <c:v>64.540000000000006</c:v>
                </c:pt>
                <c:pt idx="3874">
                  <c:v>64.56</c:v>
                </c:pt>
                <c:pt idx="3875">
                  <c:v>64.58</c:v>
                </c:pt>
                <c:pt idx="3876">
                  <c:v>64.59</c:v>
                </c:pt>
                <c:pt idx="3877">
                  <c:v>64.61</c:v>
                </c:pt>
                <c:pt idx="3878">
                  <c:v>64.63</c:v>
                </c:pt>
                <c:pt idx="3879">
                  <c:v>64.64</c:v>
                </c:pt>
                <c:pt idx="3880">
                  <c:v>64.66</c:v>
                </c:pt>
                <c:pt idx="3881">
                  <c:v>64.680000000000007</c:v>
                </c:pt>
                <c:pt idx="3882">
                  <c:v>64.69</c:v>
                </c:pt>
                <c:pt idx="3883">
                  <c:v>64.709999999999994</c:v>
                </c:pt>
                <c:pt idx="3884">
                  <c:v>64.73</c:v>
                </c:pt>
                <c:pt idx="3885">
                  <c:v>64.739999999999995</c:v>
                </c:pt>
                <c:pt idx="3886">
                  <c:v>64.760000000000005</c:v>
                </c:pt>
                <c:pt idx="3887">
                  <c:v>64.78</c:v>
                </c:pt>
                <c:pt idx="3888">
                  <c:v>64.790000000000006</c:v>
                </c:pt>
                <c:pt idx="3889">
                  <c:v>64.81</c:v>
                </c:pt>
                <c:pt idx="3890">
                  <c:v>64.83</c:v>
                </c:pt>
                <c:pt idx="3891">
                  <c:v>64.84</c:v>
                </c:pt>
                <c:pt idx="3892">
                  <c:v>64.86</c:v>
                </c:pt>
                <c:pt idx="3893">
                  <c:v>64.88</c:v>
                </c:pt>
                <c:pt idx="3894">
                  <c:v>64.89</c:v>
                </c:pt>
                <c:pt idx="3895">
                  <c:v>64.91</c:v>
                </c:pt>
                <c:pt idx="3896">
                  <c:v>64.930000000000007</c:v>
                </c:pt>
                <c:pt idx="3897">
                  <c:v>64.94</c:v>
                </c:pt>
                <c:pt idx="3898">
                  <c:v>64.959999999999994</c:v>
                </c:pt>
                <c:pt idx="3899">
                  <c:v>64.98</c:v>
                </c:pt>
                <c:pt idx="3900">
                  <c:v>64.989999999999995</c:v>
                </c:pt>
                <c:pt idx="3901">
                  <c:v>65.010000000000005</c:v>
                </c:pt>
                <c:pt idx="3902">
                  <c:v>65.03</c:v>
                </c:pt>
                <c:pt idx="3903">
                  <c:v>65.040000000000006</c:v>
                </c:pt>
                <c:pt idx="3904">
                  <c:v>65.06</c:v>
                </c:pt>
                <c:pt idx="3905">
                  <c:v>65.08</c:v>
                </c:pt>
                <c:pt idx="3906">
                  <c:v>65.09</c:v>
                </c:pt>
                <c:pt idx="3907">
                  <c:v>65.11</c:v>
                </c:pt>
                <c:pt idx="3908">
                  <c:v>65.13</c:v>
                </c:pt>
                <c:pt idx="3909">
                  <c:v>65.14</c:v>
                </c:pt>
                <c:pt idx="3910">
                  <c:v>65.16</c:v>
                </c:pt>
                <c:pt idx="3911">
                  <c:v>65.180000000000007</c:v>
                </c:pt>
                <c:pt idx="3912">
                  <c:v>65.19</c:v>
                </c:pt>
                <c:pt idx="3913">
                  <c:v>65.209999999999994</c:v>
                </c:pt>
                <c:pt idx="3914">
                  <c:v>65.23</c:v>
                </c:pt>
                <c:pt idx="3915">
                  <c:v>65.239999999999995</c:v>
                </c:pt>
                <c:pt idx="3916">
                  <c:v>65.260000000000005</c:v>
                </c:pt>
                <c:pt idx="3917">
                  <c:v>65.28</c:v>
                </c:pt>
                <c:pt idx="3918">
                  <c:v>65.290000000000006</c:v>
                </c:pt>
                <c:pt idx="3919">
                  <c:v>65.31</c:v>
                </c:pt>
                <c:pt idx="3920">
                  <c:v>65.33</c:v>
                </c:pt>
                <c:pt idx="3921">
                  <c:v>65.34</c:v>
                </c:pt>
                <c:pt idx="3922">
                  <c:v>65.36</c:v>
                </c:pt>
                <c:pt idx="3923">
                  <c:v>65.38</c:v>
                </c:pt>
                <c:pt idx="3924">
                  <c:v>65.39</c:v>
                </c:pt>
                <c:pt idx="3925">
                  <c:v>65.41</c:v>
                </c:pt>
                <c:pt idx="3926">
                  <c:v>65.430000000000007</c:v>
                </c:pt>
                <c:pt idx="3927">
                  <c:v>65.44</c:v>
                </c:pt>
                <c:pt idx="3928">
                  <c:v>65.459999999999994</c:v>
                </c:pt>
                <c:pt idx="3929">
                  <c:v>65.48</c:v>
                </c:pt>
                <c:pt idx="3930">
                  <c:v>65.489999999999995</c:v>
                </c:pt>
                <c:pt idx="3931">
                  <c:v>65.510000000000005</c:v>
                </c:pt>
                <c:pt idx="3932">
                  <c:v>65.53</c:v>
                </c:pt>
                <c:pt idx="3933">
                  <c:v>65.540000000000006</c:v>
                </c:pt>
                <c:pt idx="3934">
                  <c:v>65.56</c:v>
                </c:pt>
                <c:pt idx="3935">
                  <c:v>65.58</c:v>
                </c:pt>
                <c:pt idx="3936">
                  <c:v>65.59</c:v>
                </c:pt>
                <c:pt idx="3937">
                  <c:v>65.61</c:v>
                </c:pt>
                <c:pt idx="3938">
                  <c:v>65.63</c:v>
                </c:pt>
                <c:pt idx="3939">
                  <c:v>65.64</c:v>
                </c:pt>
                <c:pt idx="3940">
                  <c:v>65.66</c:v>
                </c:pt>
                <c:pt idx="3941">
                  <c:v>65.680000000000007</c:v>
                </c:pt>
                <c:pt idx="3942">
                  <c:v>65.69</c:v>
                </c:pt>
                <c:pt idx="3943">
                  <c:v>65.709999999999994</c:v>
                </c:pt>
                <c:pt idx="3944">
                  <c:v>65.73</c:v>
                </c:pt>
                <c:pt idx="3945">
                  <c:v>65.739999999999995</c:v>
                </c:pt>
                <c:pt idx="3946">
                  <c:v>65.760000000000005</c:v>
                </c:pt>
                <c:pt idx="3947">
                  <c:v>65.78</c:v>
                </c:pt>
                <c:pt idx="3948">
                  <c:v>65.790000000000006</c:v>
                </c:pt>
                <c:pt idx="3949">
                  <c:v>65.81</c:v>
                </c:pt>
                <c:pt idx="3950">
                  <c:v>65.83</c:v>
                </c:pt>
                <c:pt idx="3951">
                  <c:v>65.84</c:v>
                </c:pt>
                <c:pt idx="3952">
                  <c:v>65.86</c:v>
                </c:pt>
                <c:pt idx="3953">
                  <c:v>65.88</c:v>
                </c:pt>
                <c:pt idx="3954">
                  <c:v>65.89</c:v>
                </c:pt>
                <c:pt idx="3955">
                  <c:v>65.91</c:v>
                </c:pt>
                <c:pt idx="3956">
                  <c:v>65.930000000000007</c:v>
                </c:pt>
                <c:pt idx="3957">
                  <c:v>65.94</c:v>
                </c:pt>
                <c:pt idx="3958">
                  <c:v>65.959999999999994</c:v>
                </c:pt>
                <c:pt idx="3959">
                  <c:v>65.98</c:v>
                </c:pt>
                <c:pt idx="3960">
                  <c:v>65.989999999999995</c:v>
                </c:pt>
                <c:pt idx="3961">
                  <c:v>66.010000000000005</c:v>
                </c:pt>
                <c:pt idx="3962">
                  <c:v>66.03</c:v>
                </c:pt>
                <c:pt idx="3963">
                  <c:v>66.040000000000006</c:v>
                </c:pt>
                <c:pt idx="3964">
                  <c:v>66.06</c:v>
                </c:pt>
                <c:pt idx="3965">
                  <c:v>66.08</c:v>
                </c:pt>
                <c:pt idx="3966">
                  <c:v>66.09</c:v>
                </c:pt>
                <c:pt idx="3967">
                  <c:v>66.11</c:v>
                </c:pt>
                <c:pt idx="3968">
                  <c:v>66.13</c:v>
                </c:pt>
                <c:pt idx="3969">
                  <c:v>66.14</c:v>
                </c:pt>
                <c:pt idx="3970">
                  <c:v>66.16</c:v>
                </c:pt>
                <c:pt idx="3971">
                  <c:v>66.180000000000007</c:v>
                </c:pt>
                <c:pt idx="3972">
                  <c:v>66.19</c:v>
                </c:pt>
                <c:pt idx="3973">
                  <c:v>66.209999999999994</c:v>
                </c:pt>
                <c:pt idx="3974">
                  <c:v>66.23</c:v>
                </c:pt>
                <c:pt idx="3975">
                  <c:v>66.239999999999995</c:v>
                </c:pt>
                <c:pt idx="3976">
                  <c:v>66.260000000000005</c:v>
                </c:pt>
                <c:pt idx="3977">
                  <c:v>66.28</c:v>
                </c:pt>
                <c:pt idx="3978">
                  <c:v>66.290000000000006</c:v>
                </c:pt>
                <c:pt idx="3979">
                  <c:v>66.31</c:v>
                </c:pt>
                <c:pt idx="3980">
                  <c:v>66.33</c:v>
                </c:pt>
                <c:pt idx="3981">
                  <c:v>66.34</c:v>
                </c:pt>
                <c:pt idx="3982">
                  <c:v>66.36</c:v>
                </c:pt>
                <c:pt idx="3983">
                  <c:v>66.38</c:v>
                </c:pt>
                <c:pt idx="3984">
                  <c:v>66.39</c:v>
                </c:pt>
                <c:pt idx="3985">
                  <c:v>66.41</c:v>
                </c:pt>
                <c:pt idx="3986">
                  <c:v>66.430000000000007</c:v>
                </c:pt>
                <c:pt idx="3987">
                  <c:v>66.44</c:v>
                </c:pt>
                <c:pt idx="3988">
                  <c:v>66.459999999999994</c:v>
                </c:pt>
                <c:pt idx="3989">
                  <c:v>66.48</c:v>
                </c:pt>
                <c:pt idx="3990">
                  <c:v>66.489999999999995</c:v>
                </c:pt>
                <c:pt idx="3991">
                  <c:v>66.510000000000005</c:v>
                </c:pt>
                <c:pt idx="3992">
                  <c:v>66.53</c:v>
                </c:pt>
                <c:pt idx="3993">
                  <c:v>66.540000000000006</c:v>
                </c:pt>
                <c:pt idx="3994">
                  <c:v>66.56</c:v>
                </c:pt>
                <c:pt idx="3995">
                  <c:v>66.58</c:v>
                </c:pt>
                <c:pt idx="3996">
                  <c:v>66.59</c:v>
                </c:pt>
                <c:pt idx="3997">
                  <c:v>66.61</c:v>
                </c:pt>
                <c:pt idx="3998">
                  <c:v>66.63</c:v>
                </c:pt>
                <c:pt idx="3999">
                  <c:v>66.64</c:v>
                </c:pt>
                <c:pt idx="4000">
                  <c:v>66.66</c:v>
                </c:pt>
                <c:pt idx="4001">
                  <c:v>66.680000000000007</c:v>
                </c:pt>
                <c:pt idx="4002">
                  <c:v>66.69</c:v>
                </c:pt>
                <c:pt idx="4003">
                  <c:v>66.709999999999994</c:v>
                </c:pt>
                <c:pt idx="4004">
                  <c:v>66.73</c:v>
                </c:pt>
                <c:pt idx="4005">
                  <c:v>66.739999999999995</c:v>
                </c:pt>
                <c:pt idx="4006">
                  <c:v>66.760000000000005</c:v>
                </c:pt>
                <c:pt idx="4007">
                  <c:v>66.78</c:v>
                </c:pt>
                <c:pt idx="4008">
                  <c:v>66.790000000000006</c:v>
                </c:pt>
                <c:pt idx="4009">
                  <c:v>66.81</c:v>
                </c:pt>
                <c:pt idx="4010">
                  <c:v>66.83</c:v>
                </c:pt>
                <c:pt idx="4011">
                  <c:v>66.84</c:v>
                </c:pt>
                <c:pt idx="4012">
                  <c:v>66.86</c:v>
                </c:pt>
                <c:pt idx="4013">
                  <c:v>66.88</c:v>
                </c:pt>
                <c:pt idx="4014">
                  <c:v>66.89</c:v>
                </c:pt>
                <c:pt idx="4015">
                  <c:v>66.91</c:v>
                </c:pt>
                <c:pt idx="4016">
                  <c:v>66.930000000000007</c:v>
                </c:pt>
                <c:pt idx="4017">
                  <c:v>66.94</c:v>
                </c:pt>
                <c:pt idx="4018">
                  <c:v>66.959999999999994</c:v>
                </c:pt>
                <c:pt idx="4019">
                  <c:v>66.98</c:v>
                </c:pt>
                <c:pt idx="4020">
                  <c:v>66.989999999999995</c:v>
                </c:pt>
                <c:pt idx="4021">
                  <c:v>67.010000000000005</c:v>
                </c:pt>
                <c:pt idx="4022">
                  <c:v>67.03</c:v>
                </c:pt>
                <c:pt idx="4023">
                  <c:v>67.040000000000006</c:v>
                </c:pt>
                <c:pt idx="4024">
                  <c:v>67.06</c:v>
                </c:pt>
                <c:pt idx="4025">
                  <c:v>67.08</c:v>
                </c:pt>
                <c:pt idx="4026">
                  <c:v>67.09</c:v>
                </c:pt>
                <c:pt idx="4027">
                  <c:v>67.11</c:v>
                </c:pt>
                <c:pt idx="4028">
                  <c:v>67.13</c:v>
                </c:pt>
                <c:pt idx="4029">
                  <c:v>67.14</c:v>
                </c:pt>
                <c:pt idx="4030">
                  <c:v>67.16</c:v>
                </c:pt>
                <c:pt idx="4031">
                  <c:v>67.180000000000007</c:v>
                </c:pt>
                <c:pt idx="4032">
                  <c:v>67.19</c:v>
                </c:pt>
                <c:pt idx="4033">
                  <c:v>67.209999999999994</c:v>
                </c:pt>
                <c:pt idx="4034">
                  <c:v>67.23</c:v>
                </c:pt>
                <c:pt idx="4035">
                  <c:v>67.239999999999995</c:v>
                </c:pt>
                <c:pt idx="4036">
                  <c:v>67.260000000000005</c:v>
                </c:pt>
                <c:pt idx="4037">
                  <c:v>67.28</c:v>
                </c:pt>
                <c:pt idx="4038">
                  <c:v>67.290000000000006</c:v>
                </c:pt>
                <c:pt idx="4039">
                  <c:v>67.31</c:v>
                </c:pt>
                <c:pt idx="4040">
                  <c:v>67.33</c:v>
                </c:pt>
                <c:pt idx="4041">
                  <c:v>67.34</c:v>
                </c:pt>
                <c:pt idx="4042">
                  <c:v>67.36</c:v>
                </c:pt>
                <c:pt idx="4043">
                  <c:v>67.38</c:v>
                </c:pt>
                <c:pt idx="4044">
                  <c:v>67.39</c:v>
                </c:pt>
                <c:pt idx="4045">
                  <c:v>67.41</c:v>
                </c:pt>
                <c:pt idx="4046">
                  <c:v>67.430000000000007</c:v>
                </c:pt>
                <c:pt idx="4047">
                  <c:v>67.44</c:v>
                </c:pt>
                <c:pt idx="4048">
                  <c:v>67.459999999999994</c:v>
                </c:pt>
                <c:pt idx="4049">
                  <c:v>67.48</c:v>
                </c:pt>
                <c:pt idx="4050">
                  <c:v>67.489999999999995</c:v>
                </c:pt>
                <c:pt idx="4051">
                  <c:v>67.510000000000005</c:v>
                </c:pt>
                <c:pt idx="4052">
                  <c:v>67.53</c:v>
                </c:pt>
                <c:pt idx="4053">
                  <c:v>67.540000000000006</c:v>
                </c:pt>
                <c:pt idx="4054">
                  <c:v>67.56</c:v>
                </c:pt>
                <c:pt idx="4055">
                  <c:v>67.58</c:v>
                </c:pt>
                <c:pt idx="4056">
                  <c:v>67.59</c:v>
                </c:pt>
                <c:pt idx="4057">
                  <c:v>67.61</c:v>
                </c:pt>
                <c:pt idx="4058">
                  <c:v>67.63</c:v>
                </c:pt>
                <c:pt idx="4059">
                  <c:v>67.64</c:v>
                </c:pt>
                <c:pt idx="4060">
                  <c:v>67.66</c:v>
                </c:pt>
                <c:pt idx="4061">
                  <c:v>67.680000000000007</c:v>
                </c:pt>
                <c:pt idx="4062">
                  <c:v>67.69</c:v>
                </c:pt>
                <c:pt idx="4063">
                  <c:v>67.709999999999994</c:v>
                </c:pt>
                <c:pt idx="4064">
                  <c:v>67.73</c:v>
                </c:pt>
                <c:pt idx="4065">
                  <c:v>67.739999999999995</c:v>
                </c:pt>
                <c:pt idx="4066">
                  <c:v>67.760000000000005</c:v>
                </c:pt>
                <c:pt idx="4067">
                  <c:v>67.78</c:v>
                </c:pt>
                <c:pt idx="4068">
                  <c:v>67.790000000000006</c:v>
                </c:pt>
                <c:pt idx="4069">
                  <c:v>67.81</c:v>
                </c:pt>
                <c:pt idx="4070">
                  <c:v>67.83</c:v>
                </c:pt>
                <c:pt idx="4071">
                  <c:v>67.84</c:v>
                </c:pt>
                <c:pt idx="4072">
                  <c:v>67.86</c:v>
                </c:pt>
                <c:pt idx="4073">
                  <c:v>67.88</c:v>
                </c:pt>
                <c:pt idx="4074">
                  <c:v>67.89</c:v>
                </c:pt>
                <c:pt idx="4075">
                  <c:v>67.91</c:v>
                </c:pt>
                <c:pt idx="4076">
                  <c:v>67.930000000000007</c:v>
                </c:pt>
                <c:pt idx="4077">
                  <c:v>67.94</c:v>
                </c:pt>
                <c:pt idx="4078">
                  <c:v>67.959999999999994</c:v>
                </c:pt>
                <c:pt idx="4079">
                  <c:v>67.98</c:v>
                </c:pt>
                <c:pt idx="4080">
                  <c:v>67.989999999999995</c:v>
                </c:pt>
                <c:pt idx="4081">
                  <c:v>68.010000000000005</c:v>
                </c:pt>
                <c:pt idx="4082">
                  <c:v>68.03</c:v>
                </c:pt>
                <c:pt idx="4083">
                  <c:v>68.040000000000006</c:v>
                </c:pt>
                <c:pt idx="4084">
                  <c:v>68.06</c:v>
                </c:pt>
                <c:pt idx="4085">
                  <c:v>68.08</c:v>
                </c:pt>
                <c:pt idx="4086">
                  <c:v>68.09</c:v>
                </c:pt>
                <c:pt idx="4087">
                  <c:v>68.11</c:v>
                </c:pt>
                <c:pt idx="4088">
                  <c:v>68.13</c:v>
                </c:pt>
                <c:pt idx="4089">
                  <c:v>68.14</c:v>
                </c:pt>
                <c:pt idx="4090">
                  <c:v>68.16</c:v>
                </c:pt>
                <c:pt idx="4091">
                  <c:v>68.180000000000007</c:v>
                </c:pt>
                <c:pt idx="4092">
                  <c:v>68.19</c:v>
                </c:pt>
                <c:pt idx="4093">
                  <c:v>68.209999999999994</c:v>
                </c:pt>
                <c:pt idx="4094">
                  <c:v>68.23</c:v>
                </c:pt>
                <c:pt idx="4095">
                  <c:v>68.239999999999995</c:v>
                </c:pt>
                <c:pt idx="4096">
                  <c:v>68.260000000000005</c:v>
                </c:pt>
                <c:pt idx="4097">
                  <c:v>68.28</c:v>
                </c:pt>
                <c:pt idx="4098">
                  <c:v>68.290000000000006</c:v>
                </c:pt>
                <c:pt idx="4099">
                  <c:v>68.31</c:v>
                </c:pt>
                <c:pt idx="4100">
                  <c:v>68.33</c:v>
                </c:pt>
                <c:pt idx="4101">
                  <c:v>68.34</c:v>
                </c:pt>
                <c:pt idx="4102">
                  <c:v>68.36</c:v>
                </c:pt>
                <c:pt idx="4103">
                  <c:v>68.38</c:v>
                </c:pt>
                <c:pt idx="4104">
                  <c:v>68.39</c:v>
                </c:pt>
                <c:pt idx="4105">
                  <c:v>68.41</c:v>
                </c:pt>
                <c:pt idx="4106">
                  <c:v>68.430000000000007</c:v>
                </c:pt>
                <c:pt idx="4107">
                  <c:v>68.44</c:v>
                </c:pt>
                <c:pt idx="4108">
                  <c:v>68.459999999999994</c:v>
                </c:pt>
                <c:pt idx="4109">
                  <c:v>68.48</c:v>
                </c:pt>
                <c:pt idx="4110">
                  <c:v>68.489999999999995</c:v>
                </c:pt>
                <c:pt idx="4111">
                  <c:v>68.510000000000005</c:v>
                </c:pt>
                <c:pt idx="4112">
                  <c:v>68.53</c:v>
                </c:pt>
                <c:pt idx="4113">
                  <c:v>68.540000000000006</c:v>
                </c:pt>
                <c:pt idx="4114">
                  <c:v>68.56</c:v>
                </c:pt>
                <c:pt idx="4115">
                  <c:v>68.58</c:v>
                </c:pt>
                <c:pt idx="4116">
                  <c:v>68.59</c:v>
                </c:pt>
                <c:pt idx="4117">
                  <c:v>68.61</c:v>
                </c:pt>
                <c:pt idx="4118">
                  <c:v>68.63</c:v>
                </c:pt>
                <c:pt idx="4119">
                  <c:v>68.64</c:v>
                </c:pt>
                <c:pt idx="4120">
                  <c:v>68.66</c:v>
                </c:pt>
                <c:pt idx="4121">
                  <c:v>68.680000000000007</c:v>
                </c:pt>
                <c:pt idx="4122">
                  <c:v>68.69</c:v>
                </c:pt>
                <c:pt idx="4123">
                  <c:v>68.709999999999994</c:v>
                </c:pt>
                <c:pt idx="4124">
                  <c:v>68.73</c:v>
                </c:pt>
                <c:pt idx="4125">
                  <c:v>68.739999999999995</c:v>
                </c:pt>
                <c:pt idx="4126">
                  <c:v>68.760000000000005</c:v>
                </c:pt>
                <c:pt idx="4127">
                  <c:v>68.78</c:v>
                </c:pt>
                <c:pt idx="4128">
                  <c:v>68.790000000000006</c:v>
                </c:pt>
                <c:pt idx="4129">
                  <c:v>68.81</c:v>
                </c:pt>
                <c:pt idx="4130">
                  <c:v>68.83</c:v>
                </c:pt>
                <c:pt idx="4131">
                  <c:v>68.84</c:v>
                </c:pt>
                <c:pt idx="4132">
                  <c:v>68.86</c:v>
                </c:pt>
                <c:pt idx="4133">
                  <c:v>68.88</c:v>
                </c:pt>
                <c:pt idx="4134">
                  <c:v>68.89</c:v>
                </c:pt>
                <c:pt idx="4135">
                  <c:v>68.91</c:v>
                </c:pt>
                <c:pt idx="4136">
                  <c:v>68.930000000000007</c:v>
                </c:pt>
                <c:pt idx="4137">
                  <c:v>68.94</c:v>
                </c:pt>
                <c:pt idx="4138">
                  <c:v>68.959999999999994</c:v>
                </c:pt>
                <c:pt idx="4139">
                  <c:v>68.98</c:v>
                </c:pt>
                <c:pt idx="4140">
                  <c:v>68.989999999999995</c:v>
                </c:pt>
                <c:pt idx="4141">
                  <c:v>69.010000000000005</c:v>
                </c:pt>
                <c:pt idx="4142">
                  <c:v>69.03</c:v>
                </c:pt>
                <c:pt idx="4143">
                  <c:v>69.040000000000006</c:v>
                </c:pt>
                <c:pt idx="4144">
                  <c:v>69.06</c:v>
                </c:pt>
                <c:pt idx="4145">
                  <c:v>69.08</c:v>
                </c:pt>
                <c:pt idx="4146">
                  <c:v>69.09</c:v>
                </c:pt>
                <c:pt idx="4147">
                  <c:v>69.11</c:v>
                </c:pt>
                <c:pt idx="4148">
                  <c:v>69.13</c:v>
                </c:pt>
                <c:pt idx="4149">
                  <c:v>69.14</c:v>
                </c:pt>
                <c:pt idx="4150">
                  <c:v>69.16</c:v>
                </c:pt>
                <c:pt idx="4151">
                  <c:v>69.180000000000007</c:v>
                </c:pt>
                <c:pt idx="4152">
                  <c:v>69.19</c:v>
                </c:pt>
                <c:pt idx="4153">
                  <c:v>69.209999999999994</c:v>
                </c:pt>
                <c:pt idx="4154">
                  <c:v>69.23</c:v>
                </c:pt>
                <c:pt idx="4155">
                  <c:v>69.239999999999995</c:v>
                </c:pt>
                <c:pt idx="4156">
                  <c:v>69.260000000000005</c:v>
                </c:pt>
                <c:pt idx="4157">
                  <c:v>69.28</c:v>
                </c:pt>
                <c:pt idx="4158">
                  <c:v>69.290000000000006</c:v>
                </c:pt>
                <c:pt idx="4159">
                  <c:v>69.31</c:v>
                </c:pt>
                <c:pt idx="4160">
                  <c:v>69.33</c:v>
                </c:pt>
                <c:pt idx="4161">
                  <c:v>69.34</c:v>
                </c:pt>
                <c:pt idx="4162">
                  <c:v>69.36</c:v>
                </c:pt>
                <c:pt idx="4163">
                  <c:v>69.38</c:v>
                </c:pt>
                <c:pt idx="4164">
                  <c:v>69.39</c:v>
                </c:pt>
                <c:pt idx="4165">
                  <c:v>69.41</c:v>
                </c:pt>
                <c:pt idx="4166">
                  <c:v>69.430000000000007</c:v>
                </c:pt>
                <c:pt idx="4167">
                  <c:v>69.44</c:v>
                </c:pt>
                <c:pt idx="4168">
                  <c:v>69.459999999999994</c:v>
                </c:pt>
                <c:pt idx="4169">
                  <c:v>69.48</c:v>
                </c:pt>
                <c:pt idx="4170">
                  <c:v>69.489999999999995</c:v>
                </c:pt>
                <c:pt idx="4171">
                  <c:v>69.510000000000005</c:v>
                </c:pt>
                <c:pt idx="4172">
                  <c:v>69.53</c:v>
                </c:pt>
                <c:pt idx="4173">
                  <c:v>69.540000000000006</c:v>
                </c:pt>
                <c:pt idx="4174">
                  <c:v>69.56</c:v>
                </c:pt>
                <c:pt idx="4175">
                  <c:v>69.58</c:v>
                </c:pt>
                <c:pt idx="4176">
                  <c:v>69.59</c:v>
                </c:pt>
                <c:pt idx="4177">
                  <c:v>69.61</c:v>
                </c:pt>
                <c:pt idx="4178">
                  <c:v>69.63</c:v>
                </c:pt>
                <c:pt idx="4179">
                  <c:v>69.64</c:v>
                </c:pt>
                <c:pt idx="4180">
                  <c:v>69.66</c:v>
                </c:pt>
                <c:pt idx="4181">
                  <c:v>69.680000000000007</c:v>
                </c:pt>
                <c:pt idx="4182">
                  <c:v>69.69</c:v>
                </c:pt>
                <c:pt idx="4183">
                  <c:v>69.709999999999994</c:v>
                </c:pt>
                <c:pt idx="4184">
                  <c:v>69.73</c:v>
                </c:pt>
                <c:pt idx="4185">
                  <c:v>69.739999999999995</c:v>
                </c:pt>
                <c:pt idx="4186">
                  <c:v>69.760000000000005</c:v>
                </c:pt>
                <c:pt idx="4187">
                  <c:v>69.78</c:v>
                </c:pt>
                <c:pt idx="4188">
                  <c:v>69.790000000000006</c:v>
                </c:pt>
                <c:pt idx="4189">
                  <c:v>69.81</c:v>
                </c:pt>
                <c:pt idx="4190">
                  <c:v>69.83</c:v>
                </c:pt>
                <c:pt idx="4191">
                  <c:v>69.84</c:v>
                </c:pt>
                <c:pt idx="4192">
                  <c:v>69.86</c:v>
                </c:pt>
                <c:pt idx="4193">
                  <c:v>69.88</c:v>
                </c:pt>
                <c:pt idx="4194">
                  <c:v>69.89</c:v>
                </c:pt>
                <c:pt idx="4195">
                  <c:v>69.91</c:v>
                </c:pt>
                <c:pt idx="4196">
                  <c:v>69.930000000000007</c:v>
                </c:pt>
                <c:pt idx="4197">
                  <c:v>69.94</c:v>
                </c:pt>
                <c:pt idx="4198">
                  <c:v>69.959999999999994</c:v>
                </c:pt>
                <c:pt idx="4199">
                  <c:v>69.98</c:v>
                </c:pt>
                <c:pt idx="4200">
                  <c:v>69.989999999999995</c:v>
                </c:pt>
                <c:pt idx="4201">
                  <c:v>70.010000000000005</c:v>
                </c:pt>
                <c:pt idx="4202">
                  <c:v>70.03</c:v>
                </c:pt>
                <c:pt idx="4203">
                  <c:v>70.040000000000006</c:v>
                </c:pt>
                <c:pt idx="4204">
                  <c:v>70.06</c:v>
                </c:pt>
                <c:pt idx="4205">
                  <c:v>70.08</c:v>
                </c:pt>
                <c:pt idx="4206">
                  <c:v>70.09</c:v>
                </c:pt>
                <c:pt idx="4207">
                  <c:v>70.11</c:v>
                </c:pt>
                <c:pt idx="4208">
                  <c:v>70.13</c:v>
                </c:pt>
                <c:pt idx="4209">
                  <c:v>70.14</c:v>
                </c:pt>
                <c:pt idx="4210">
                  <c:v>70.16</c:v>
                </c:pt>
                <c:pt idx="4211">
                  <c:v>70.180000000000007</c:v>
                </c:pt>
                <c:pt idx="4212">
                  <c:v>70.19</c:v>
                </c:pt>
                <c:pt idx="4213">
                  <c:v>70.209999999999994</c:v>
                </c:pt>
                <c:pt idx="4214">
                  <c:v>70.23</c:v>
                </c:pt>
                <c:pt idx="4215">
                  <c:v>70.239999999999995</c:v>
                </c:pt>
                <c:pt idx="4216">
                  <c:v>70.260000000000005</c:v>
                </c:pt>
                <c:pt idx="4217">
                  <c:v>70.28</c:v>
                </c:pt>
                <c:pt idx="4218">
                  <c:v>70.290000000000006</c:v>
                </c:pt>
                <c:pt idx="4219">
                  <c:v>70.31</c:v>
                </c:pt>
                <c:pt idx="4220">
                  <c:v>70.33</c:v>
                </c:pt>
                <c:pt idx="4221">
                  <c:v>70.34</c:v>
                </c:pt>
                <c:pt idx="4222">
                  <c:v>70.36</c:v>
                </c:pt>
                <c:pt idx="4223">
                  <c:v>70.38</c:v>
                </c:pt>
                <c:pt idx="4224">
                  <c:v>70.39</c:v>
                </c:pt>
                <c:pt idx="4225">
                  <c:v>70.41</c:v>
                </c:pt>
                <c:pt idx="4226">
                  <c:v>70.430000000000007</c:v>
                </c:pt>
                <c:pt idx="4227">
                  <c:v>70.44</c:v>
                </c:pt>
                <c:pt idx="4228">
                  <c:v>70.459999999999994</c:v>
                </c:pt>
                <c:pt idx="4229">
                  <c:v>70.48</c:v>
                </c:pt>
                <c:pt idx="4230">
                  <c:v>70.489999999999995</c:v>
                </c:pt>
                <c:pt idx="4231">
                  <c:v>70.510000000000005</c:v>
                </c:pt>
                <c:pt idx="4232">
                  <c:v>70.53</c:v>
                </c:pt>
                <c:pt idx="4233">
                  <c:v>70.540000000000006</c:v>
                </c:pt>
                <c:pt idx="4234">
                  <c:v>70.56</c:v>
                </c:pt>
                <c:pt idx="4235">
                  <c:v>70.58</c:v>
                </c:pt>
                <c:pt idx="4236">
                  <c:v>70.59</c:v>
                </c:pt>
                <c:pt idx="4237">
                  <c:v>70.61</c:v>
                </c:pt>
                <c:pt idx="4238">
                  <c:v>70.63</c:v>
                </c:pt>
                <c:pt idx="4239">
                  <c:v>70.64</c:v>
                </c:pt>
                <c:pt idx="4240">
                  <c:v>70.66</c:v>
                </c:pt>
                <c:pt idx="4241">
                  <c:v>70.680000000000007</c:v>
                </c:pt>
                <c:pt idx="4242">
                  <c:v>70.69</c:v>
                </c:pt>
                <c:pt idx="4243">
                  <c:v>70.709999999999994</c:v>
                </c:pt>
                <c:pt idx="4244">
                  <c:v>70.73</c:v>
                </c:pt>
                <c:pt idx="4245">
                  <c:v>70.739999999999995</c:v>
                </c:pt>
                <c:pt idx="4246">
                  <c:v>70.760000000000005</c:v>
                </c:pt>
                <c:pt idx="4247">
                  <c:v>70.78</c:v>
                </c:pt>
                <c:pt idx="4248">
                  <c:v>70.790000000000006</c:v>
                </c:pt>
                <c:pt idx="4249">
                  <c:v>70.81</c:v>
                </c:pt>
                <c:pt idx="4250">
                  <c:v>70.83</c:v>
                </c:pt>
                <c:pt idx="4251">
                  <c:v>70.84</c:v>
                </c:pt>
                <c:pt idx="4252">
                  <c:v>70.86</c:v>
                </c:pt>
                <c:pt idx="4253">
                  <c:v>70.88</c:v>
                </c:pt>
                <c:pt idx="4254">
                  <c:v>70.89</c:v>
                </c:pt>
                <c:pt idx="4255">
                  <c:v>70.91</c:v>
                </c:pt>
                <c:pt idx="4256">
                  <c:v>70.930000000000007</c:v>
                </c:pt>
                <c:pt idx="4257">
                  <c:v>70.94</c:v>
                </c:pt>
                <c:pt idx="4258">
                  <c:v>70.959999999999994</c:v>
                </c:pt>
                <c:pt idx="4259">
                  <c:v>70.98</c:v>
                </c:pt>
                <c:pt idx="4260">
                  <c:v>70.989999999999995</c:v>
                </c:pt>
                <c:pt idx="4261">
                  <c:v>71.010000000000005</c:v>
                </c:pt>
                <c:pt idx="4262">
                  <c:v>71.03</c:v>
                </c:pt>
                <c:pt idx="4263">
                  <c:v>71.040000000000006</c:v>
                </c:pt>
                <c:pt idx="4264">
                  <c:v>71.06</c:v>
                </c:pt>
                <c:pt idx="4265">
                  <c:v>71.08</c:v>
                </c:pt>
                <c:pt idx="4266">
                  <c:v>71.09</c:v>
                </c:pt>
                <c:pt idx="4267">
                  <c:v>71.11</c:v>
                </c:pt>
                <c:pt idx="4268">
                  <c:v>71.13</c:v>
                </c:pt>
                <c:pt idx="4269">
                  <c:v>71.14</c:v>
                </c:pt>
                <c:pt idx="4270">
                  <c:v>71.16</c:v>
                </c:pt>
                <c:pt idx="4271">
                  <c:v>71.180000000000007</c:v>
                </c:pt>
                <c:pt idx="4272">
                  <c:v>71.19</c:v>
                </c:pt>
                <c:pt idx="4273">
                  <c:v>71.209999999999994</c:v>
                </c:pt>
                <c:pt idx="4274">
                  <c:v>71.23</c:v>
                </c:pt>
                <c:pt idx="4275">
                  <c:v>71.239999999999995</c:v>
                </c:pt>
                <c:pt idx="4276">
                  <c:v>71.260000000000005</c:v>
                </c:pt>
                <c:pt idx="4277">
                  <c:v>71.28</c:v>
                </c:pt>
                <c:pt idx="4278">
                  <c:v>71.290000000000006</c:v>
                </c:pt>
                <c:pt idx="4279">
                  <c:v>71.31</c:v>
                </c:pt>
                <c:pt idx="4280">
                  <c:v>71.33</c:v>
                </c:pt>
                <c:pt idx="4281">
                  <c:v>71.34</c:v>
                </c:pt>
                <c:pt idx="4282">
                  <c:v>71.36</c:v>
                </c:pt>
                <c:pt idx="4283">
                  <c:v>71.38</c:v>
                </c:pt>
                <c:pt idx="4284">
                  <c:v>71.39</c:v>
                </c:pt>
                <c:pt idx="4285">
                  <c:v>71.41</c:v>
                </c:pt>
                <c:pt idx="4286">
                  <c:v>71.430000000000007</c:v>
                </c:pt>
                <c:pt idx="4287">
                  <c:v>71.44</c:v>
                </c:pt>
                <c:pt idx="4288">
                  <c:v>71.459999999999994</c:v>
                </c:pt>
                <c:pt idx="4289">
                  <c:v>71.48</c:v>
                </c:pt>
                <c:pt idx="4290">
                  <c:v>71.489999999999995</c:v>
                </c:pt>
                <c:pt idx="4291">
                  <c:v>71.510000000000005</c:v>
                </c:pt>
                <c:pt idx="4292">
                  <c:v>71.53</c:v>
                </c:pt>
                <c:pt idx="4293">
                  <c:v>71.540000000000006</c:v>
                </c:pt>
                <c:pt idx="4294">
                  <c:v>71.56</c:v>
                </c:pt>
                <c:pt idx="4295">
                  <c:v>71.58</c:v>
                </c:pt>
                <c:pt idx="4296">
                  <c:v>71.59</c:v>
                </c:pt>
                <c:pt idx="4297">
                  <c:v>71.61</c:v>
                </c:pt>
                <c:pt idx="4298">
                  <c:v>71.63</c:v>
                </c:pt>
                <c:pt idx="4299">
                  <c:v>71.64</c:v>
                </c:pt>
                <c:pt idx="4300">
                  <c:v>71.66</c:v>
                </c:pt>
                <c:pt idx="4301">
                  <c:v>71.680000000000007</c:v>
                </c:pt>
                <c:pt idx="4302">
                  <c:v>71.69</c:v>
                </c:pt>
                <c:pt idx="4303">
                  <c:v>71.709999999999994</c:v>
                </c:pt>
                <c:pt idx="4304">
                  <c:v>71.73</c:v>
                </c:pt>
                <c:pt idx="4305">
                  <c:v>71.739999999999995</c:v>
                </c:pt>
                <c:pt idx="4306">
                  <c:v>71.760000000000005</c:v>
                </c:pt>
                <c:pt idx="4307">
                  <c:v>71.78</c:v>
                </c:pt>
                <c:pt idx="4308">
                  <c:v>71.790000000000006</c:v>
                </c:pt>
                <c:pt idx="4309">
                  <c:v>71.81</c:v>
                </c:pt>
                <c:pt idx="4310">
                  <c:v>71.83</c:v>
                </c:pt>
                <c:pt idx="4311">
                  <c:v>71.84</c:v>
                </c:pt>
                <c:pt idx="4312">
                  <c:v>71.86</c:v>
                </c:pt>
                <c:pt idx="4313">
                  <c:v>71.88</c:v>
                </c:pt>
                <c:pt idx="4314">
                  <c:v>71.89</c:v>
                </c:pt>
                <c:pt idx="4315">
                  <c:v>71.91</c:v>
                </c:pt>
                <c:pt idx="4316">
                  <c:v>71.930000000000007</c:v>
                </c:pt>
                <c:pt idx="4317">
                  <c:v>71.94</c:v>
                </c:pt>
                <c:pt idx="4318">
                  <c:v>71.959999999999994</c:v>
                </c:pt>
                <c:pt idx="4319">
                  <c:v>71.98</c:v>
                </c:pt>
                <c:pt idx="4320">
                  <c:v>71.989999999999995</c:v>
                </c:pt>
                <c:pt idx="4321">
                  <c:v>72.010000000000005</c:v>
                </c:pt>
                <c:pt idx="4322">
                  <c:v>72.03</c:v>
                </c:pt>
                <c:pt idx="4323">
                  <c:v>72.040000000000006</c:v>
                </c:pt>
                <c:pt idx="4324">
                  <c:v>72.06</c:v>
                </c:pt>
                <c:pt idx="4325">
                  <c:v>72.08</c:v>
                </c:pt>
                <c:pt idx="4326">
                  <c:v>72.09</c:v>
                </c:pt>
                <c:pt idx="4327">
                  <c:v>72.11</c:v>
                </c:pt>
                <c:pt idx="4328">
                  <c:v>72.13</c:v>
                </c:pt>
                <c:pt idx="4329">
                  <c:v>72.14</c:v>
                </c:pt>
                <c:pt idx="4330">
                  <c:v>72.16</c:v>
                </c:pt>
                <c:pt idx="4331">
                  <c:v>72.180000000000007</c:v>
                </c:pt>
                <c:pt idx="4332">
                  <c:v>72.19</c:v>
                </c:pt>
                <c:pt idx="4333">
                  <c:v>72.209999999999994</c:v>
                </c:pt>
                <c:pt idx="4334">
                  <c:v>72.23</c:v>
                </c:pt>
                <c:pt idx="4335">
                  <c:v>72.239999999999995</c:v>
                </c:pt>
                <c:pt idx="4336">
                  <c:v>72.260000000000005</c:v>
                </c:pt>
                <c:pt idx="4337">
                  <c:v>72.28</c:v>
                </c:pt>
                <c:pt idx="4338">
                  <c:v>72.290000000000006</c:v>
                </c:pt>
                <c:pt idx="4339">
                  <c:v>72.31</c:v>
                </c:pt>
                <c:pt idx="4340">
                  <c:v>72.33</c:v>
                </c:pt>
                <c:pt idx="4341">
                  <c:v>72.34</c:v>
                </c:pt>
                <c:pt idx="4342">
                  <c:v>72.36</c:v>
                </c:pt>
                <c:pt idx="4343">
                  <c:v>72.38</c:v>
                </c:pt>
                <c:pt idx="4344">
                  <c:v>72.39</c:v>
                </c:pt>
                <c:pt idx="4345">
                  <c:v>72.41</c:v>
                </c:pt>
                <c:pt idx="4346">
                  <c:v>72.430000000000007</c:v>
                </c:pt>
                <c:pt idx="4347">
                  <c:v>72.44</c:v>
                </c:pt>
                <c:pt idx="4348">
                  <c:v>72.459999999999994</c:v>
                </c:pt>
                <c:pt idx="4349">
                  <c:v>72.48</c:v>
                </c:pt>
                <c:pt idx="4350">
                  <c:v>72.489999999999995</c:v>
                </c:pt>
                <c:pt idx="4351">
                  <c:v>72.510000000000005</c:v>
                </c:pt>
                <c:pt idx="4352">
                  <c:v>72.53</c:v>
                </c:pt>
                <c:pt idx="4353">
                  <c:v>72.540000000000006</c:v>
                </c:pt>
                <c:pt idx="4354">
                  <c:v>72.56</c:v>
                </c:pt>
                <c:pt idx="4355">
                  <c:v>72.58</c:v>
                </c:pt>
                <c:pt idx="4356">
                  <c:v>72.59</c:v>
                </c:pt>
                <c:pt idx="4357">
                  <c:v>72.61</c:v>
                </c:pt>
                <c:pt idx="4358">
                  <c:v>72.63</c:v>
                </c:pt>
                <c:pt idx="4359">
                  <c:v>72.64</c:v>
                </c:pt>
                <c:pt idx="4360">
                  <c:v>72.66</c:v>
                </c:pt>
                <c:pt idx="4361">
                  <c:v>72.680000000000007</c:v>
                </c:pt>
                <c:pt idx="4362">
                  <c:v>72.69</c:v>
                </c:pt>
                <c:pt idx="4363">
                  <c:v>72.709999999999994</c:v>
                </c:pt>
                <c:pt idx="4364">
                  <c:v>72.73</c:v>
                </c:pt>
                <c:pt idx="4365">
                  <c:v>72.739999999999995</c:v>
                </c:pt>
                <c:pt idx="4366">
                  <c:v>72.760000000000005</c:v>
                </c:pt>
                <c:pt idx="4367">
                  <c:v>72.78</c:v>
                </c:pt>
                <c:pt idx="4368">
                  <c:v>72.790000000000006</c:v>
                </c:pt>
                <c:pt idx="4369">
                  <c:v>72.81</c:v>
                </c:pt>
                <c:pt idx="4370">
                  <c:v>72.83</c:v>
                </c:pt>
                <c:pt idx="4371">
                  <c:v>72.84</c:v>
                </c:pt>
                <c:pt idx="4372">
                  <c:v>72.86</c:v>
                </c:pt>
                <c:pt idx="4373">
                  <c:v>72.88</c:v>
                </c:pt>
                <c:pt idx="4374">
                  <c:v>72.89</c:v>
                </c:pt>
                <c:pt idx="4375">
                  <c:v>72.91</c:v>
                </c:pt>
                <c:pt idx="4376">
                  <c:v>72.930000000000007</c:v>
                </c:pt>
                <c:pt idx="4377">
                  <c:v>72.94</c:v>
                </c:pt>
                <c:pt idx="4378">
                  <c:v>72.959999999999994</c:v>
                </c:pt>
                <c:pt idx="4379">
                  <c:v>72.98</c:v>
                </c:pt>
                <c:pt idx="4380">
                  <c:v>72.989999999999995</c:v>
                </c:pt>
                <c:pt idx="4381">
                  <c:v>73.010000000000005</c:v>
                </c:pt>
                <c:pt idx="4382">
                  <c:v>73.03</c:v>
                </c:pt>
                <c:pt idx="4383">
                  <c:v>73.040000000000006</c:v>
                </c:pt>
                <c:pt idx="4384">
                  <c:v>73.06</c:v>
                </c:pt>
                <c:pt idx="4385">
                  <c:v>73.08</c:v>
                </c:pt>
                <c:pt idx="4386">
                  <c:v>73.09</c:v>
                </c:pt>
                <c:pt idx="4387">
                  <c:v>73.11</c:v>
                </c:pt>
                <c:pt idx="4388">
                  <c:v>73.13</c:v>
                </c:pt>
                <c:pt idx="4389">
                  <c:v>73.14</c:v>
                </c:pt>
                <c:pt idx="4390">
                  <c:v>73.16</c:v>
                </c:pt>
                <c:pt idx="4391">
                  <c:v>73.180000000000007</c:v>
                </c:pt>
                <c:pt idx="4392">
                  <c:v>73.19</c:v>
                </c:pt>
                <c:pt idx="4393">
                  <c:v>73.209999999999994</c:v>
                </c:pt>
                <c:pt idx="4394">
                  <c:v>73.23</c:v>
                </c:pt>
                <c:pt idx="4395">
                  <c:v>73.239999999999995</c:v>
                </c:pt>
                <c:pt idx="4396">
                  <c:v>73.260000000000005</c:v>
                </c:pt>
                <c:pt idx="4397">
                  <c:v>73.28</c:v>
                </c:pt>
                <c:pt idx="4398">
                  <c:v>73.290000000000006</c:v>
                </c:pt>
                <c:pt idx="4399">
                  <c:v>73.31</c:v>
                </c:pt>
                <c:pt idx="4400">
                  <c:v>73.33</c:v>
                </c:pt>
                <c:pt idx="4401">
                  <c:v>73.34</c:v>
                </c:pt>
                <c:pt idx="4402">
                  <c:v>73.36</c:v>
                </c:pt>
                <c:pt idx="4403">
                  <c:v>73.38</c:v>
                </c:pt>
                <c:pt idx="4404">
                  <c:v>73.39</c:v>
                </c:pt>
                <c:pt idx="4405">
                  <c:v>73.41</c:v>
                </c:pt>
                <c:pt idx="4406">
                  <c:v>73.430000000000007</c:v>
                </c:pt>
                <c:pt idx="4407">
                  <c:v>73.44</c:v>
                </c:pt>
                <c:pt idx="4408">
                  <c:v>73.459999999999994</c:v>
                </c:pt>
                <c:pt idx="4409">
                  <c:v>73.48</c:v>
                </c:pt>
                <c:pt idx="4410">
                  <c:v>73.489999999999995</c:v>
                </c:pt>
                <c:pt idx="4411">
                  <c:v>73.510000000000005</c:v>
                </c:pt>
                <c:pt idx="4412">
                  <c:v>73.53</c:v>
                </c:pt>
                <c:pt idx="4413">
                  <c:v>73.540000000000006</c:v>
                </c:pt>
                <c:pt idx="4414">
                  <c:v>73.56</c:v>
                </c:pt>
                <c:pt idx="4415">
                  <c:v>73.58</c:v>
                </c:pt>
                <c:pt idx="4416">
                  <c:v>73.59</c:v>
                </c:pt>
                <c:pt idx="4417">
                  <c:v>73.61</c:v>
                </c:pt>
                <c:pt idx="4418">
                  <c:v>73.63</c:v>
                </c:pt>
                <c:pt idx="4419">
                  <c:v>73.64</c:v>
                </c:pt>
                <c:pt idx="4420">
                  <c:v>73.66</c:v>
                </c:pt>
                <c:pt idx="4421">
                  <c:v>73.680000000000007</c:v>
                </c:pt>
                <c:pt idx="4422">
                  <c:v>73.69</c:v>
                </c:pt>
                <c:pt idx="4423">
                  <c:v>73.709999999999994</c:v>
                </c:pt>
                <c:pt idx="4424">
                  <c:v>73.73</c:v>
                </c:pt>
                <c:pt idx="4425">
                  <c:v>73.739999999999995</c:v>
                </c:pt>
                <c:pt idx="4426">
                  <c:v>73.760000000000005</c:v>
                </c:pt>
                <c:pt idx="4427">
                  <c:v>73.78</c:v>
                </c:pt>
                <c:pt idx="4428">
                  <c:v>73.790000000000006</c:v>
                </c:pt>
                <c:pt idx="4429">
                  <c:v>73.81</c:v>
                </c:pt>
                <c:pt idx="4430">
                  <c:v>73.83</c:v>
                </c:pt>
                <c:pt idx="4431">
                  <c:v>73.84</c:v>
                </c:pt>
                <c:pt idx="4432">
                  <c:v>73.86</c:v>
                </c:pt>
                <c:pt idx="4433">
                  <c:v>73.88</c:v>
                </c:pt>
                <c:pt idx="4434">
                  <c:v>73.89</c:v>
                </c:pt>
                <c:pt idx="4435">
                  <c:v>73.91</c:v>
                </c:pt>
                <c:pt idx="4436">
                  <c:v>73.930000000000007</c:v>
                </c:pt>
                <c:pt idx="4437">
                  <c:v>73.94</c:v>
                </c:pt>
                <c:pt idx="4438">
                  <c:v>73.959999999999994</c:v>
                </c:pt>
                <c:pt idx="4439">
                  <c:v>73.98</c:v>
                </c:pt>
                <c:pt idx="4440">
                  <c:v>73.989999999999995</c:v>
                </c:pt>
                <c:pt idx="4441">
                  <c:v>74.010000000000005</c:v>
                </c:pt>
                <c:pt idx="4442">
                  <c:v>74.03</c:v>
                </c:pt>
                <c:pt idx="4443">
                  <c:v>74.040000000000006</c:v>
                </c:pt>
                <c:pt idx="4444">
                  <c:v>74.06</c:v>
                </c:pt>
                <c:pt idx="4445">
                  <c:v>74.08</c:v>
                </c:pt>
                <c:pt idx="4446">
                  <c:v>74.09</c:v>
                </c:pt>
                <c:pt idx="4447">
                  <c:v>74.11</c:v>
                </c:pt>
                <c:pt idx="4448">
                  <c:v>74.13</c:v>
                </c:pt>
                <c:pt idx="4449">
                  <c:v>74.14</c:v>
                </c:pt>
                <c:pt idx="4450">
                  <c:v>74.16</c:v>
                </c:pt>
                <c:pt idx="4451">
                  <c:v>74.180000000000007</c:v>
                </c:pt>
                <c:pt idx="4452">
                  <c:v>74.19</c:v>
                </c:pt>
                <c:pt idx="4453">
                  <c:v>74.209999999999994</c:v>
                </c:pt>
                <c:pt idx="4454">
                  <c:v>74.23</c:v>
                </c:pt>
                <c:pt idx="4455">
                  <c:v>74.239999999999995</c:v>
                </c:pt>
                <c:pt idx="4456">
                  <c:v>74.260000000000005</c:v>
                </c:pt>
                <c:pt idx="4457">
                  <c:v>74.28</c:v>
                </c:pt>
                <c:pt idx="4458">
                  <c:v>74.290000000000006</c:v>
                </c:pt>
                <c:pt idx="4459">
                  <c:v>74.31</c:v>
                </c:pt>
                <c:pt idx="4460">
                  <c:v>74.33</c:v>
                </c:pt>
                <c:pt idx="4461">
                  <c:v>74.34</c:v>
                </c:pt>
                <c:pt idx="4462">
                  <c:v>74.36</c:v>
                </c:pt>
                <c:pt idx="4463">
                  <c:v>74.38</c:v>
                </c:pt>
                <c:pt idx="4464">
                  <c:v>74.39</c:v>
                </c:pt>
                <c:pt idx="4465">
                  <c:v>74.41</c:v>
                </c:pt>
                <c:pt idx="4466">
                  <c:v>74.430000000000007</c:v>
                </c:pt>
                <c:pt idx="4467">
                  <c:v>74.44</c:v>
                </c:pt>
                <c:pt idx="4468">
                  <c:v>74.459999999999994</c:v>
                </c:pt>
                <c:pt idx="4469">
                  <c:v>74.48</c:v>
                </c:pt>
                <c:pt idx="4470">
                  <c:v>74.489999999999995</c:v>
                </c:pt>
                <c:pt idx="4471">
                  <c:v>74.510000000000005</c:v>
                </c:pt>
                <c:pt idx="4472">
                  <c:v>74.53</c:v>
                </c:pt>
                <c:pt idx="4473">
                  <c:v>74.540000000000006</c:v>
                </c:pt>
                <c:pt idx="4474">
                  <c:v>74.56</c:v>
                </c:pt>
                <c:pt idx="4475">
                  <c:v>74.58</c:v>
                </c:pt>
                <c:pt idx="4476">
                  <c:v>74.59</c:v>
                </c:pt>
                <c:pt idx="4477">
                  <c:v>74.61</c:v>
                </c:pt>
                <c:pt idx="4478">
                  <c:v>74.63</c:v>
                </c:pt>
                <c:pt idx="4479">
                  <c:v>74.64</c:v>
                </c:pt>
                <c:pt idx="4480">
                  <c:v>74.66</c:v>
                </c:pt>
                <c:pt idx="4481">
                  <c:v>74.680000000000007</c:v>
                </c:pt>
                <c:pt idx="4482">
                  <c:v>74.69</c:v>
                </c:pt>
                <c:pt idx="4483">
                  <c:v>74.709999999999994</c:v>
                </c:pt>
                <c:pt idx="4484">
                  <c:v>74.73</c:v>
                </c:pt>
                <c:pt idx="4485">
                  <c:v>74.739999999999995</c:v>
                </c:pt>
                <c:pt idx="4486">
                  <c:v>74.760000000000005</c:v>
                </c:pt>
                <c:pt idx="4487">
                  <c:v>74.78</c:v>
                </c:pt>
                <c:pt idx="4488">
                  <c:v>74.790000000000006</c:v>
                </c:pt>
                <c:pt idx="4489">
                  <c:v>74.81</c:v>
                </c:pt>
                <c:pt idx="4490">
                  <c:v>74.83</c:v>
                </c:pt>
                <c:pt idx="4491">
                  <c:v>74.84</c:v>
                </c:pt>
                <c:pt idx="4492">
                  <c:v>74.86</c:v>
                </c:pt>
                <c:pt idx="4493">
                  <c:v>74.88</c:v>
                </c:pt>
                <c:pt idx="4494">
                  <c:v>74.89</c:v>
                </c:pt>
                <c:pt idx="4495">
                  <c:v>74.91</c:v>
                </c:pt>
                <c:pt idx="4496">
                  <c:v>74.930000000000007</c:v>
                </c:pt>
                <c:pt idx="4497">
                  <c:v>74.94</c:v>
                </c:pt>
                <c:pt idx="4498">
                  <c:v>74.959999999999994</c:v>
                </c:pt>
                <c:pt idx="4499">
                  <c:v>74.98</c:v>
                </c:pt>
                <c:pt idx="4500">
                  <c:v>74.989999999999995</c:v>
                </c:pt>
                <c:pt idx="4501">
                  <c:v>75.010000000000005</c:v>
                </c:pt>
                <c:pt idx="4502">
                  <c:v>75.03</c:v>
                </c:pt>
                <c:pt idx="4503">
                  <c:v>75.040000000000006</c:v>
                </c:pt>
                <c:pt idx="4504">
                  <c:v>75.06</c:v>
                </c:pt>
                <c:pt idx="4505">
                  <c:v>75.08</c:v>
                </c:pt>
                <c:pt idx="4506">
                  <c:v>75.09</c:v>
                </c:pt>
                <c:pt idx="4507">
                  <c:v>75.11</c:v>
                </c:pt>
                <c:pt idx="4508">
                  <c:v>75.13</c:v>
                </c:pt>
                <c:pt idx="4509">
                  <c:v>75.14</c:v>
                </c:pt>
                <c:pt idx="4510">
                  <c:v>75.16</c:v>
                </c:pt>
                <c:pt idx="4511">
                  <c:v>75.180000000000007</c:v>
                </c:pt>
                <c:pt idx="4512">
                  <c:v>75.19</c:v>
                </c:pt>
                <c:pt idx="4513">
                  <c:v>75.209999999999994</c:v>
                </c:pt>
                <c:pt idx="4514">
                  <c:v>75.23</c:v>
                </c:pt>
                <c:pt idx="4515">
                  <c:v>75.239999999999995</c:v>
                </c:pt>
                <c:pt idx="4516">
                  <c:v>75.260000000000005</c:v>
                </c:pt>
                <c:pt idx="4517">
                  <c:v>75.28</c:v>
                </c:pt>
                <c:pt idx="4518">
                  <c:v>75.290000000000006</c:v>
                </c:pt>
                <c:pt idx="4519">
                  <c:v>75.31</c:v>
                </c:pt>
                <c:pt idx="4520">
                  <c:v>75.33</c:v>
                </c:pt>
                <c:pt idx="4521">
                  <c:v>75.34</c:v>
                </c:pt>
                <c:pt idx="4522">
                  <c:v>75.36</c:v>
                </c:pt>
                <c:pt idx="4523">
                  <c:v>75.38</c:v>
                </c:pt>
                <c:pt idx="4524">
                  <c:v>75.39</c:v>
                </c:pt>
                <c:pt idx="4525">
                  <c:v>75.41</c:v>
                </c:pt>
                <c:pt idx="4526">
                  <c:v>75.430000000000007</c:v>
                </c:pt>
                <c:pt idx="4527">
                  <c:v>75.44</c:v>
                </c:pt>
                <c:pt idx="4528">
                  <c:v>75.459999999999994</c:v>
                </c:pt>
                <c:pt idx="4529">
                  <c:v>75.48</c:v>
                </c:pt>
                <c:pt idx="4530">
                  <c:v>75.489999999999995</c:v>
                </c:pt>
                <c:pt idx="4531">
                  <c:v>75.510000000000005</c:v>
                </c:pt>
                <c:pt idx="4532">
                  <c:v>75.53</c:v>
                </c:pt>
                <c:pt idx="4533">
                  <c:v>75.540000000000006</c:v>
                </c:pt>
                <c:pt idx="4534">
                  <c:v>75.56</c:v>
                </c:pt>
                <c:pt idx="4535">
                  <c:v>75.58</c:v>
                </c:pt>
                <c:pt idx="4536">
                  <c:v>75.59</c:v>
                </c:pt>
                <c:pt idx="4537">
                  <c:v>75.61</c:v>
                </c:pt>
                <c:pt idx="4538">
                  <c:v>75.63</c:v>
                </c:pt>
                <c:pt idx="4539">
                  <c:v>75.64</c:v>
                </c:pt>
                <c:pt idx="4540">
                  <c:v>75.66</c:v>
                </c:pt>
                <c:pt idx="4541">
                  <c:v>75.680000000000007</c:v>
                </c:pt>
                <c:pt idx="4542">
                  <c:v>75.69</c:v>
                </c:pt>
                <c:pt idx="4543">
                  <c:v>75.709999999999994</c:v>
                </c:pt>
                <c:pt idx="4544">
                  <c:v>75.73</c:v>
                </c:pt>
                <c:pt idx="4545">
                  <c:v>75.739999999999995</c:v>
                </c:pt>
                <c:pt idx="4546">
                  <c:v>75.760000000000005</c:v>
                </c:pt>
                <c:pt idx="4547">
                  <c:v>75.78</c:v>
                </c:pt>
                <c:pt idx="4548">
                  <c:v>75.790000000000006</c:v>
                </c:pt>
                <c:pt idx="4549">
                  <c:v>75.81</c:v>
                </c:pt>
                <c:pt idx="4550">
                  <c:v>75.83</c:v>
                </c:pt>
                <c:pt idx="4551">
                  <c:v>75.84</c:v>
                </c:pt>
                <c:pt idx="4552">
                  <c:v>75.86</c:v>
                </c:pt>
                <c:pt idx="4553">
                  <c:v>75.88</c:v>
                </c:pt>
                <c:pt idx="4554">
                  <c:v>75.89</c:v>
                </c:pt>
                <c:pt idx="4555">
                  <c:v>75.91</c:v>
                </c:pt>
                <c:pt idx="4556">
                  <c:v>75.930000000000007</c:v>
                </c:pt>
                <c:pt idx="4557">
                  <c:v>75.94</c:v>
                </c:pt>
                <c:pt idx="4558">
                  <c:v>75.959999999999994</c:v>
                </c:pt>
                <c:pt idx="4559">
                  <c:v>75.98</c:v>
                </c:pt>
                <c:pt idx="4560">
                  <c:v>75.989999999999995</c:v>
                </c:pt>
                <c:pt idx="4561">
                  <c:v>76.010000000000005</c:v>
                </c:pt>
                <c:pt idx="4562">
                  <c:v>76.03</c:v>
                </c:pt>
                <c:pt idx="4563">
                  <c:v>76.040000000000006</c:v>
                </c:pt>
                <c:pt idx="4564">
                  <c:v>76.06</c:v>
                </c:pt>
                <c:pt idx="4565">
                  <c:v>76.08</c:v>
                </c:pt>
                <c:pt idx="4566">
                  <c:v>76.09</c:v>
                </c:pt>
                <c:pt idx="4567">
                  <c:v>76.11</c:v>
                </c:pt>
                <c:pt idx="4568">
                  <c:v>76.13</c:v>
                </c:pt>
                <c:pt idx="4569">
                  <c:v>76.14</c:v>
                </c:pt>
                <c:pt idx="4570">
                  <c:v>76.16</c:v>
                </c:pt>
                <c:pt idx="4571">
                  <c:v>76.180000000000007</c:v>
                </c:pt>
                <c:pt idx="4572">
                  <c:v>76.19</c:v>
                </c:pt>
                <c:pt idx="4573">
                  <c:v>76.209999999999994</c:v>
                </c:pt>
                <c:pt idx="4574">
                  <c:v>76.23</c:v>
                </c:pt>
                <c:pt idx="4575">
                  <c:v>76.239999999999995</c:v>
                </c:pt>
                <c:pt idx="4576">
                  <c:v>76.260000000000005</c:v>
                </c:pt>
                <c:pt idx="4577">
                  <c:v>76.28</c:v>
                </c:pt>
                <c:pt idx="4578">
                  <c:v>76.290000000000006</c:v>
                </c:pt>
                <c:pt idx="4579">
                  <c:v>76.31</c:v>
                </c:pt>
                <c:pt idx="4580">
                  <c:v>76.33</c:v>
                </c:pt>
                <c:pt idx="4581">
                  <c:v>76.34</c:v>
                </c:pt>
                <c:pt idx="4582">
                  <c:v>76.36</c:v>
                </c:pt>
                <c:pt idx="4583">
                  <c:v>76.38</c:v>
                </c:pt>
                <c:pt idx="4584">
                  <c:v>76.39</c:v>
                </c:pt>
                <c:pt idx="4585">
                  <c:v>76.41</c:v>
                </c:pt>
                <c:pt idx="4586">
                  <c:v>76.430000000000007</c:v>
                </c:pt>
                <c:pt idx="4587">
                  <c:v>76.44</c:v>
                </c:pt>
                <c:pt idx="4588">
                  <c:v>76.459999999999994</c:v>
                </c:pt>
                <c:pt idx="4589">
                  <c:v>76.48</c:v>
                </c:pt>
                <c:pt idx="4590">
                  <c:v>76.489999999999995</c:v>
                </c:pt>
                <c:pt idx="4591">
                  <c:v>76.510000000000005</c:v>
                </c:pt>
                <c:pt idx="4592">
                  <c:v>76.53</c:v>
                </c:pt>
                <c:pt idx="4593">
                  <c:v>76.540000000000006</c:v>
                </c:pt>
                <c:pt idx="4594">
                  <c:v>76.56</c:v>
                </c:pt>
                <c:pt idx="4595">
                  <c:v>76.58</c:v>
                </c:pt>
                <c:pt idx="4596">
                  <c:v>76.59</c:v>
                </c:pt>
                <c:pt idx="4597">
                  <c:v>76.61</c:v>
                </c:pt>
                <c:pt idx="4598">
                  <c:v>76.63</c:v>
                </c:pt>
                <c:pt idx="4599">
                  <c:v>76.64</c:v>
                </c:pt>
                <c:pt idx="4600">
                  <c:v>76.66</c:v>
                </c:pt>
                <c:pt idx="4601">
                  <c:v>76.680000000000007</c:v>
                </c:pt>
                <c:pt idx="4602">
                  <c:v>76.69</c:v>
                </c:pt>
                <c:pt idx="4603">
                  <c:v>76.709999999999994</c:v>
                </c:pt>
                <c:pt idx="4604">
                  <c:v>76.73</c:v>
                </c:pt>
                <c:pt idx="4605">
                  <c:v>76.739999999999995</c:v>
                </c:pt>
                <c:pt idx="4606">
                  <c:v>76.760000000000005</c:v>
                </c:pt>
                <c:pt idx="4607">
                  <c:v>76.78</c:v>
                </c:pt>
                <c:pt idx="4608">
                  <c:v>76.790000000000006</c:v>
                </c:pt>
                <c:pt idx="4609">
                  <c:v>76.81</c:v>
                </c:pt>
                <c:pt idx="4610">
                  <c:v>76.83</c:v>
                </c:pt>
                <c:pt idx="4611">
                  <c:v>76.84</c:v>
                </c:pt>
                <c:pt idx="4612">
                  <c:v>76.86</c:v>
                </c:pt>
                <c:pt idx="4613">
                  <c:v>76.88</c:v>
                </c:pt>
                <c:pt idx="4614">
                  <c:v>76.89</c:v>
                </c:pt>
                <c:pt idx="4615">
                  <c:v>76.91</c:v>
                </c:pt>
                <c:pt idx="4616">
                  <c:v>76.930000000000007</c:v>
                </c:pt>
                <c:pt idx="4617">
                  <c:v>76.94</c:v>
                </c:pt>
                <c:pt idx="4618">
                  <c:v>76.959999999999994</c:v>
                </c:pt>
                <c:pt idx="4619">
                  <c:v>76.98</c:v>
                </c:pt>
                <c:pt idx="4620">
                  <c:v>76.989999999999995</c:v>
                </c:pt>
                <c:pt idx="4621">
                  <c:v>77.010000000000005</c:v>
                </c:pt>
                <c:pt idx="4622">
                  <c:v>77.03</c:v>
                </c:pt>
                <c:pt idx="4623">
                  <c:v>77.040000000000006</c:v>
                </c:pt>
                <c:pt idx="4624">
                  <c:v>77.06</c:v>
                </c:pt>
                <c:pt idx="4625">
                  <c:v>77.08</c:v>
                </c:pt>
                <c:pt idx="4626">
                  <c:v>77.09</c:v>
                </c:pt>
                <c:pt idx="4627">
                  <c:v>77.11</c:v>
                </c:pt>
                <c:pt idx="4628">
                  <c:v>77.13</c:v>
                </c:pt>
                <c:pt idx="4629">
                  <c:v>77.14</c:v>
                </c:pt>
                <c:pt idx="4630">
                  <c:v>77.16</c:v>
                </c:pt>
                <c:pt idx="4631">
                  <c:v>77.180000000000007</c:v>
                </c:pt>
                <c:pt idx="4632">
                  <c:v>77.19</c:v>
                </c:pt>
                <c:pt idx="4633">
                  <c:v>77.209999999999994</c:v>
                </c:pt>
                <c:pt idx="4634">
                  <c:v>77.23</c:v>
                </c:pt>
                <c:pt idx="4635">
                  <c:v>77.239999999999995</c:v>
                </c:pt>
                <c:pt idx="4636">
                  <c:v>77.260000000000005</c:v>
                </c:pt>
                <c:pt idx="4637">
                  <c:v>77.28</c:v>
                </c:pt>
                <c:pt idx="4638">
                  <c:v>77.290000000000006</c:v>
                </c:pt>
                <c:pt idx="4639">
                  <c:v>77.31</c:v>
                </c:pt>
                <c:pt idx="4640">
                  <c:v>77.33</c:v>
                </c:pt>
                <c:pt idx="4641">
                  <c:v>77.34</c:v>
                </c:pt>
                <c:pt idx="4642">
                  <c:v>77.36</c:v>
                </c:pt>
                <c:pt idx="4643">
                  <c:v>77.38</c:v>
                </c:pt>
                <c:pt idx="4644">
                  <c:v>77.39</c:v>
                </c:pt>
                <c:pt idx="4645">
                  <c:v>77.41</c:v>
                </c:pt>
                <c:pt idx="4646">
                  <c:v>77.430000000000007</c:v>
                </c:pt>
                <c:pt idx="4647">
                  <c:v>77.44</c:v>
                </c:pt>
                <c:pt idx="4648">
                  <c:v>77.459999999999994</c:v>
                </c:pt>
                <c:pt idx="4649">
                  <c:v>77.48</c:v>
                </c:pt>
                <c:pt idx="4650">
                  <c:v>77.489999999999995</c:v>
                </c:pt>
                <c:pt idx="4651">
                  <c:v>77.510000000000005</c:v>
                </c:pt>
                <c:pt idx="4652">
                  <c:v>77.53</c:v>
                </c:pt>
                <c:pt idx="4653">
                  <c:v>77.540000000000006</c:v>
                </c:pt>
                <c:pt idx="4654">
                  <c:v>77.56</c:v>
                </c:pt>
                <c:pt idx="4655">
                  <c:v>77.58</c:v>
                </c:pt>
                <c:pt idx="4656">
                  <c:v>77.59</c:v>
                </c:pt>
                <c:pt idx="4657">
                  <c:v>77.61</c:v>
                </c:pt>
                <c:pt idx="4658">
                  <c:v>77.63</c:v>
                </c:pt>
                <c:pt idx="4659">
                  <c:v>77.64</c:v>
                </c:pt>
                <c:pt idx="4660">
                  <c:v>77.66</c:v>
                </c:pt>
                <c:pt idx="4661">
                  <c:v>77.680000000000007</c:v>
                </c:pt>
                <c:pt idx="4662">
                  <c:v>77.69</c:v>
                </c:pt>
                <c:pt idx="4663">
                  <c:v>77.709999999999994</c:v>
                </c:pt>
                <c:pt idx="4664">
                  <c:v>77.73</c:v>
                </c:pt>
                <c:pt idx="4665">
                  <c:v>77.739999999999995</c:v>
                </c:pt>
                <c:pt idx="4666">
                  <c:v>77.760000000000005</c:v>
                </c:pt>
                <c:pt idx="4667">
                  <c:v>77.78</c:v>
                </c:pt>
                <c:pt idx="4668">
                  <c:v>77.790000000000006</c:v>
                </c:pt>
                <c:pt idx="4669">
                  <c:v>77.81</c:v>
                </c:pt>
                <c:pt idx="4670">
                  <c:v>77.83</c:v>
                </c:pt>
                <c:pt idx="4671">
                  <c:v>77.84</c:v>
                </c:pt>
                <c:pt idx="4672">
                  <c:v>77.86</c:v>
                </c:pt>
                <c:pt idx="4673">
                  <c:v>77.88</c:v>
                </c:pt>
                <c:pt idx="4674">
                  <c:v>77.89</c:v>
                </c:pt>
                <c:pt idx="4675">
                  <c:v>77.91</c:v>
                </c:pt>
                <c:pt idx="4676">
                  <c:v>77.930000000000007</c:v>
                </c:pt>
                <c:pt idx="4677">
                  <c:v>77.94</c:v>
                </c:pt>
                <c:pt idx="4678">
                  <c:v>77.959999999999994</c:v>
                </c:pt>
                <c:pt idx="4679">
                  <c:v>77.98</c:v>
                </c:pt>
                <c:pt idx="4680">
                  <c:v>77.989999999999995</c:v>
                </c:pt>
                <c:pt idx="4681">
                  <c:v>78.010000000000005</c:v>
                </c:pt>
                <c:pt idx="4682">
                  <c:v>78.03</c:v>
                </c:pt>
                <c:pt idx="4683">
                  <c:v>78.040000000000006</c:v>
                </c:pt>
                <c:pt idx="4684">
                  <c:v>78.06</c:v>
                </c:pt>
                <c:pt idx="4685">
                  <c:v>78.08</c:v>
                </c:pt>
                <c:pt idx="4686">
                  <c:v>78.09</c:v>
                </c:pt>
                <c:pt idx="4687">
                  <c:v>78.11</c:v>
                </c:pt>
                <c:pt idx="4688">
                  <c:v>78.13</c:v>
                </c:pt>
                <c:pt idx="4689">
                  <c:v>78.14</c:v>
                </c:pt>
                <c:pt idx="4690">
                  <c:v>78.16</c:v>
                </c:pt>
                <c:pt idx="4691">
                  <c:v>78.180000000000007</c:v>
                </c:pt>
                <c:pt idx="4692">
                  <c:v>78.19</c:v>
                </c:pt>
                <c:pt idx="4693">
                  <c:v>78.209999999999994</c:v>
                </c:pt>
                <c:pt idx="4694">
                  <c:v>78.23</c:v>
                </c:pt>
                <c:pt idx="4695">
                  <c:v>78.239999999999995</c:v>
                </c:pt>
                <c:pt idx="4696">
                  <c:v>78.260000000000005</c:v>
                </c:pt>
                <c:pt idx="4697">
                  <c:v>78.28</c:v>
                </c:pt>
                <c:pt idx="4698">
                  <c:v>78.290000000000006</c:v>
                </c:pt>
                <c:pt idx="4699">
                  <c:v>78.31</c:v>
                </c:pt>
                <c:pt idx="4700">
                  <c:v>78.33</c:v>
                </c:pt>
                <c:pt idx="4701">
                  <c:v>78.34</c:v>
                </c:pt>
                <c:pt idx="4702">
                  <c:v>78.36</c:v>
                </c:pt>
                <c:pt idx="4703">
                  <c:v>78.38</c:v>
                </c:pt>
                <c:pt idx="4704">
                  <c:v>78.39</c:v>
                </c:pt>
                <c:pt idx="4705">
                  <c:v>78.41</c:v>
                </c:pt>
                <c:pt idx="4706">
                  <c:v>78.430000000000007</c:v>
                </c:pt>
                <c:pt idx="4707">
                  <c:v>78.44</c:v>
                </c:pt>
                <c:pt idx="4708">
                  <c:v>78.459999999999994</c:v>
                </c:pt>
                <c:pt idx="4709">
                  <c:v>78.48</c:v>
                </c:pt>
                <c:pt idx="4710">
                  <c:v>78.489999999999995</c:v>
                </c:pt>
                <c:pt idx="4711">
                  <c:v>78.510000000000005</c:v>
                </c:pt>
                <c:pt idx="4712">
                  <c:v>78.53</c:v>
                </c:pt>
                <c:pt idx="4713">
                  <c:v>78.540000000000006</c:v>
                </c:pt>
                <c:pt idx="4714">
                  <c:v>78.56</c:v>
                </c:pt>
                <c:pt idx="4715">
                  <c:v>78.58</c:v>
                </c:pt>
                <c:pt idx="4716">
                  <c:v>78.59</c:v>
                </c:pt>
                <c:pt idx="4717">
                  <c:v>78.61</c:v>
                </c:pt>
                <c:pt idx="4718">
                  <c:v>78.63</c:v>
                </c:pt>
                <c:pt idx="4719">
                  <c:v>78.64</c:v>
                </c:pt>
                <c:pt idx="4720">
                  <c:v>78.66</c:v>
                </c:pt>
                <c:pt idx="4721">
                  <c:v>78.680000000000007</c:v>
                </c:pt>
                <c:pt idx="4722">
                  <c:v>78.69</c:v>
                </c:pt>
                <c:pt idx="4723">
                  <c:v>78.709999999999994</c:v>
                </c:pt>
                <c:pt idx="4724">
                  <c:v>78.73</c:v>
                </c:pt>
                <c:pt idx="4725">
                  <c:v>78.739999999999995</c:v>
                </c:pt>
                <c:pt idx="4726">
                  <c:v>78.760000000000005</c:v>
                </c:pt>
                <c:pt idx="4727">
                  <c:v>78.78</c:v>
                </c:pt>
                <c:pt idx="4728">
                  <c:v>78.790000000000006</c:v>
                </c:pt>
                <c:pt idx="4729">
                  <c:v>78.81</c:v>
                </c:pt>
                <c:pt idx="4730">
                  <c:v>78.83</c:v>
                </c:pt>
                <c:pt idx="4731">
                  <c:v>78.84</c:v>
                </c:pt>
                <c:pt idx="4732">
                  <c:v>78.86</c:v>
                </c:pt>
                <c:pt idx="4733">
                  <c:v>78.88</c:v>
                </c:pt>
                <c:pt idx="4734">
                  <c:v>78.89</c:v>
                </c:pt>
                <c:pt idx="4735">
                  <c:v>78.91</c:v>
                </c:pt>
                <c:pt idx="4736">
                  <c:v>78.930000000000007</c:v>
                </c:pt>
                <c:pt idx="4737">
                  <c:v>78.94</c:v>
                </c:pt>
                <c:pt idx="4738">
                  <c:v>78.959999999999994</c:v>
                </c:pt>
                <c:pt idx="4739">
                  <c:v>78.98</c:v>
                </c:pt>
                <c:pt idx="4740">
                  <c:v>78.989999999999995</c:v>
                </c:pt>
                <c:pt idx="4741">
                  <c:v>79.010000000000005</c:v>
                </c:pt>
                <c:pt idx="4742">
                  <c:v>79.03</c:v>
                </c:pt>
                <c:pt idx="4743">
                  <c:v>79.040000000000006</c:v>
                </c:pt>
                <c:pt idx="4744">
                  <c:v>79.06</c:v>
                </c:pt>
                <c:pt idx="4745">
                  <c:v>79.08</c:v>
                </c:pt>
                <c:pt idx="4746">
                  <c:v>79.09</c:v>
                </c:pt>
                <c:pt idx="4747">
                  <c:v>79.11</c:v>
                </c:pt>
                <c:pt idx="4748">
                  <c:v>79.13</c:v>
                </c:pt>
                <c:pt idx="4749">
                  <c:v>79.14</c:v>
                </c:pt>
                <c:pt idx="4750">
                  <c:v>79.16</c:v>
                </c:pt>
                <c:pt idx="4751">
                  <c:v>79.180000000000007</c:v>
                </c:pt>
                <c:pt idx="4752">
                  <c:v>79.19</c:v>
                </c:pt>
                <c:pt idx="4753">
                  <c:v>79.209999999999994</c:v>
                </c:pt>
                <c:pt idx="4754">
                  <c:v>79.23</c:v>
                </c:pt>
                <c:pt idx="4755">
                  <c:v>79.239999999999995</c:v>
                </c:pt>
                <c:pt idx="4756">
                  <c:v>79.260000000000005</c:v>
                </c:pt>
                <c:pt idx="4757">
                  <c:v>79.28</c:v>
                </c:pt>
                <c:pt idx="4758">
                  <c:v>79.290000000000006</c:v>
                </c:pt>
                <c:pt idx="4759">
                  <c:v>79.31</c:v>
                </c:pt>
                <c:pt idx="4760">
                  <c:v>79.33</c:v>
                </c:pt>
                <c:pt idx="4761">
                  <c:v>79.34</c:v>
                </c:pt>
                <c:pt idx="4762">
                  <c:v>79.36</c:v>
                </c:pt>
                <c:pt idx="4763">
                  <c:v>79.38</c:v>
                </c:pt>
                <c:pt idx="4764">
                  <c:v>79.39</c:v>
                </c:pt>
                <c:pt idx="4765">
                  <c:v>79.41</c:v>
                </c:pt>
                <c:pt idx="4766">
                  <c:v>79.430000000000007</c:v>
                </c:pt>
                <c:pt idx="4767">
                  <c:v>79.44</c:v>
                </c:pt>
                <c:pt idx="4768">
                  <c:v>79.459999999999994</c:v>
                </c:pt>
                <c:pt idx="4769">
                  <c:v>79.48</c:v>
                </c:pt>
                <c:pt idx="4770">
                  <c:v>79.489999999999995</c:v>
                </c:pt>
                <c:pt idx="4771">
                  <c:v>79.510000000000005</c:v>
                </c:pt>
                <c:pt idx="4772">
                  <c:v>79.53</c:v>
                </c:pt>
                <c:pt idx="4773">
                  <c:v>79.540000000000006</c:v>
                </c:pt>
                <c:pt idx="4774">
                  <c:v>79.56</c:v>
                </c:pt>
                <c:pt idx="4775">
                  <c:v>79.58</c:v>
                </c:pt>
                <c:pt idx="4776">
                  <c:v>79.59</c:v>
                </c:pt>
                <c:pt idx="4777">
                  <c:v>79.61</c:v>
                </c:pt>
                <c:pt idx="4778">
                  <c:v>79.63</c:v>
                </c:pt>
                <c:pt idx="4779">
                  <c:v>79.64</c:v>
                </c:pt>
                <c:pt idx="4780">
                  <c:v>79.66</c:v>
                </c:pt>
                <c:pt idx="4781">
                  <c:v>79.680000000000007</c:v>
                </c:pt>
                <c:pt idx="4782">
                  <c:v>79.69</c:v>
                </c:pt>
                <c:pt idx="4783">
                  <c:v>79.709999999999994</c:v>
                </c:pt>
                <c:pt idx="4784">
                  <c:v>79.73</c:v>
                </c:pt>
                <c:pt idx="4785">
                  <c:v>79.739999999999995</c:v>
                </c:pt>
                <c:pt idx="4786">
                  <c:v>79.760000000000005</c:v>
                </c:pt>
                <c:pt idx="4787">
                  <c:v>79.78</c:v>
                </c:pt>
                <c:pt idx="4788">
                  <c:v>79.790000000000006</c:v>
                </c:pt>
                <c:pt idx="4789">
                  <c:v>79.81</c:v>
                </c:pt>
                <c:pt idx="4790">
                  <c:v>79.83</c:v>
                </c:pt>
                <c:pt idx="4791">
                  <c:v>79.84</c:v>
                </c:pt>
                <c:pt idx="4792">
                  <c:v>79.86</c:v>
                </c:pt>
                <c:pt idx="4793">
                  <c:v>79.88</c:v>
                </c:pt>
                <c:pt idx="4794">
                  <c:v>79.89</c:v>
                </c:pt>
                <c:pt idx="4795">
                  <c:v>79.91</c:v>
                </c:pt>
                <c:pt idx="4796">
                  <c:v>79.930000000000007</c:v>
                </c:pt>
                <c:pt idx="4797">
                  <c:v>79.94</c:v>
                </c:pt>
                <c:pt idx="4798">
                  <c:v>79.959999999999994</c:v>
                </c:pt>
                <c:pt idx="4799">
                  <c:v>79.98</c:v>
                </c:pt>
                <c:pt idx="4800">
                  <c:v>79.989999999999995</c:v>
                </c:pt>
                <c:pt idx="4801">
                  <c:v>80.010000000000005</c:v>
                </c:pt>
                <c:pt idx="4802">
                  <c:v>80.03</c:v>
                </c:pt>
                <c:pt idx="4803">
                  <c:v>80.040000000000006</c:v>
                </c:pt>
                <c:pt idx="4804">
                  <c:v>80.06</c:v>
                </c:pt>
                <c:pt idx="4805">
                  <c:v>80.08</c:v>
                </c:pt>
                <c:pt idx="4806">
                  <c:v>80.09</c:v>
                </c:pt>
                <c:pt idx="4807">
                  <c:v>80.11</c:v>
                </c:pt>
                <c:pt idx="4808">
                  <c:v>80.13</c:v>
                </c:pt>
                <c:pt idx="4809">
                  <c:v>80.14</c:v>
                </c:pt>
                <c:pt idx="4810">
                  <c:v>80.16</c:v>
                </c:pt>
                <c:pt idx="4811">
                  <c:v>80.180000000000007</c:v>
                </c:pt>
                <c:pt idx="4812">
                  <c:v>80.19</c:v>
                </c:pt>
                <c:pt idx="4813">
                  <c:v>80.209999999999994</c:v>
                </c:pt>
                <c:pt idx="4814">
                  <c:v>80.23</c:v>
                </c:pt>
                <c:pt idx="4815">
                  <c:v>80.239999999999995</c:v>
                </c:pt>
                <c:pt idx="4816">
                  <c:v>80.260000000000005</c:v>
                </c:pt>
                <c:pt idx="4817">
                  <c:v>80.28</c:v>
                </c:pt>
                <c:pt idx="4818">
                  <c:v>80.290000000000006</c:v>
                </c:pt>
                <c:pt idx="4819">
                  <c:v>80.31</c:v>
                </c:pt>
                <c:pt idx="4820">
                  <c:v>80.33</c:v>
                </c:pt>
                <c:pt idx="4821">
                  <c:v>80.34</c:v>
                </c:pt>
                <c:pt idx="4822">
                  <c:v>80.36</c:v>
                </c:pt>
                <c:pt idx="4823">
                  <c:v>80.38</c:v>
                </c:pt>
                <c:pt idx="4824">
                  <c:v>80.39</c:v>
                </c:pt>
                <c:pt idx="4825">
                  <c:v>80.41</c:v>
                </c:pt>
                <c:pt idx="4826">
                  <c:v>80.430000000000007</c:v>
                </c:pt>
                <c:pt idx="4827">
                  <c:v>80.44</c:v>
                </c:pt>
                <c:pt idx="4828">
                  <c:v>80.459999999999994</c:v>
                </c:pt>
                <c:pt idx="4829">
                  <c:v>80.48</c:v>
                </c:pt>
                <c:pt idx="4830">
                  <c:v>80.489999999999995</c:v>
                </c:pt>
                <c:pt idx="4831">
                  <c:v>80.510000000000005</c:v>
                </c:pt>
                <c:pt idx="4832">
                  <c:v>80.53</c:v>
                </c:pt>
                <c:pt idx="4833">
                  <c:v>80.540000000000006</c:v>
                </c:pt>
                <c:pt idx="4834">
                  <c:v>80.56</c:v>
                </c:pt>
                <c:pt idx="4835">
                  <c:v>80.58</c:v>
                </c:pt>
                <c:pt idx="4836">
                  <c:v>80.59</c:v>
                </c:pt>
                <c:pt idx="4837">
                  <c:v>80.61</c:v>
                </c:pt>
                <c:pt idx="4838">
                  <c:v>80.63</c:v>
                </c:pt>
                <c:pt idx="4839">
                  <c:v>80.64</c:v>
                </c:pt>
                <c:pt idx="4840">
                  <c:v>80.66</c:v>
                </c:pt>
                <c:pt idx="4841">
                  <c:v>80.680000000000007</c:v>
                </c:pt>
                <c:pt idx="4842">
                  <c:v>80.69</c:v>
                </c:pt>
                <c:pt idx="4843">
                  <c:v>80.709999999999994</c:v>
                </c:pt>
                <c:pt idx="4844">
                  <c:v>80.73</c:v>
                </c:pt>
                <c:pt idx="4845">
                  <c:v>80.739999999999995</c:v>
                </c:pt>
                <c:pt idx="4846">
                  <c:v>80.760000000000005</c:v>
                </c:pt>
                <c:pt idx="4847">
                  <c:v>80.78</c:v>
                </c:pt>
                <c:pt idx="4848">
                  <c:v>80.790000000000006</c:v>
                </c:pt>
                <c:pt idx="4849">
                  <c:v>80.81</c:v>
                </c:pt>
                <c:pt idx="4850">
                  <c:v>80.83</c:v>
                </c:pt>
                <c:pt idx="4851">
                  <c:v>80.84</c:v>
                </c:pt>
                <c:pt idx="4852">
                  <c:v>80.86</c:v>
                </c:pt>
                <c:pt idx="4853">
                  <c:v>80.88</c:v>
                </c:pt>
                <c:pt idx="4854">
                  <c:v>80.89</c:v>
                </c:pt>
                <c:pt idx="4855">
                  <c:v>80.91</c:v>
                </c:pt>
                <c:pt idx="4856">
                  <c:v>80.930000000000007</c:v>
                </c:pt>
                <c:pt idx="4857">
                  <c:v>80.94</c:v>
                </c:pt>
                <c:pt idx="4858">
                  <c:v>80.959999999999994</c:v>
                </c:pt>
                <c:pt idx="4859">
                  <c:v>80.98</c:v>
                </c:pt>
                <c:pt idx="4860">
                  <c:v>80.989999999999995</c:v>
                </c:pt>
                <c:pt idx="4861">
                  <c:v>81.010000000000005</c:v>
                </c:pt>
                <c:pt idx="4862">
                  <c:v>81.03</c:v>
                </c:pt>
                <c:pt idx="4863">
                  <c:v>81.040000000000006</c:v>
                </c:pt>
                <c:pt idx="4864">
                  <c:v>81.06</c:v>
                </c:pt>
                <c:pt idx="4865">
                  <c:v>81.08</c:v>
                </c:pt>
                <c:pt idx="4866">
                  <c:v>81.09</c:v>
                </c:pt>
                <c:pt idx="4867">
                  <c:v>81.11</c:v>
                </c:pt>
                <c:pt idx="4868">
                  <c:v>81.13</c:v>
                </c:pt>
                <c:pt idx="4869">
                  <c:v>81.14</c:v>
                </c:pt>
                <c:pt idx="4870">
                  <c:v>81.16</c:v>
                </c:pt>
                <c:pt idx="4871">
                  <c:v>81.180000000000007</c:v>
                </c:pt>
                <c:pt idx="4872">
                  <c:v>81.19</c:v>
                </c:pt>
                <c:pt idx="4873">
                  <c:v>81.209999999999994</c:v>
                </c:pt>
                <c:pt idx="4874">
                  <c:v>81.23</c:v>
                </c:pt>
                <c:pt idx="4875">
                  <c:v>81.239999999999995</c:v>
                </c:pt>
                <c:pt idx="4876">
                  <c:v>81.260000000000005</c:v>
                </c:pt>
                <c:pt idx="4877">
                  <c:v>81.28</c:v>
                </c:pt>
                <c:pt idx="4878">
                  <c:v>81.290000000000006</c:v>
                </c:pt>
                <c:pt idx="4879">
                  <c:v>81.31</c:v>
                </c:pt>
                <c:pt idx="4880">
                  <c:v>81.33</c:v>
                </c:pt>
                <c:pt idx="4881">
                  <c:v>81.34</c:v>
                </c:pt>
                <c:pt idx="4882">
                  <c:v>81.36</c:v>
                </c:pt>
                <c:pt idx="4883">
                  <c:v>81.38</c:v>
                </c:pt>
                <c:pt idx="4884">
                  <c:v>81.39</c:v>
                </c:pt>
                <c:pt idx="4885">
                  <c:v>81.41</c:v>
                </c:pt>
                <c:pt idx="4886">
                  <c:v>81.430000000000007</c:v>
                </c:pt>
                <c:pt idx="4887">
                  <c:v>81.44</c:v>
                </c:pt>
                <c:pt idx="4888">
                  <c:v>81.459999999999994</c:v>
                </c:pt>
                <c:pt idx="4889">
                  <c:v>81.48</c:v>
                </c:pt>
                <c:pt idx="4890">
                  <c:v>81.489999999999995</c:v>
                </c:pt>
                <c:pt idx="4891">
                  <c:v>81.510000000000005</c:v>
                </c:pt>
                <c:pt idx="4892">
                  <c:v>81.53</c:v>
                </c:pt>
                <c:pt idx="4893">
                  <c:v>81.540000000000006</c:v>
                </c:pt>
                <c:pt idx="4894">
                  <c:v>81.56</c:v>
                </c:pt>
                <c:pt idx="4895">
                  <c:v>81.58</c:v>
                </c:pt>
                <c:pt idx="4896">
                  <c:v>81.59</c:v>
                </c:pt>
                <c:pt idx="4897">
                  <c:v>81.61</c:v>
                </c:pt>
                <c:pt idx="4898">
                  <c:v>81.63</c:v>
                </c:pt>
                <c:pt idx="4899">
                  <c:v>81.64</c:v>
                </c:pt>
                <c:pt idx="4900">
                  <c:v>81.66</c:v>
                </c:pt>
                <c:pt idx="4901">
                  <c:v>81.680000000000007</c:v>
                </c:pt>
                <c:pt idx="4902">
                  <c:v>81.69</c:v>
                </c:pt>
                <c:pt idx="4903">
                  <c:v>81.709999999999994</c:v>
                </c:pt>
                <c:pt idx="4904">
                  <c:v>81.73</c:v>
                </c:pt>
                <c:pt idx="4905">
                  <c:v>81.739999999999995</c:v>
                </c:pt>
                <c:pt idx="4906">
                  <c:v>81.760000000000005</c:v>
                </c:pt>
                <c:pt idx="4907">
                  <c:v>81.78</c:v>
                </c:pt>
                <c:pt idx="4908">
                  <c:v>81.790000000000006</c:v>
                </c:pt>
                <c:pt idx="4909">
                  <c:v>81.81</c:v>
                </c:pt>
                <c:pt idx="4910">
                  <c:v>81.83</c:v>
                </c:pt>
                <c:pt idx="4911">
                  <c:v>81.84</c:v>
                </c:pt>
                <c:pt idx="4912">
                  <c:v>81.86</c:v>
                </c:pt>
                <c:pt idx="4913">
                  <c:v>81.88</c:v>
                </c:pt>
                <c:pt idx="4914">
                  <c:v>81.89</c:v>
                </c:pt>
                <c:pt idx="4915">
                  <c:v>81.91</c:v>
                </c:pt>
                <c:pt idx="4916">
                  <c:v>81.93</c:v>
                </c:pt>
                <c:pt idx="4917">
                  <c:v>81.94</c:v>
                </c:pt>
                <c:pt idx="4918">
                  <c:v>81.96</c:v>
                </c:pt>
                <c:pt idx="4919">
                  <c:v>81.98</c:v>
                </c:pt>
                <c:pt idx="4920">
                  <c:v>81.99</c:v>
                </c:pt>
                <c:pt idx="4921">
                  <c:v>82.01</c:v>
                </c:pt>
                <c:pt idx="4922">
                  <c:v>82.03</c:v>
                </c:pt>
                <c:pt idx="4923">
                  <c:v>82.04</c:v>
                </c:pt>
                <c:pt idx="4924">
                  <c:v>82.06</c:v>
                </c:pt>
                <c:pt idx="4925">
                  <c:v>82.08</c:v>
                </c:pt>
                <c:pt idx="4926">
                  <c:v>82.09</c:v>
                </c:pt>
                <c:pt idx="4927">
                  <c:v>82.11</c:v>
                </c:pt>
                <c:pt idx="4928">
                  <c:v>82.13</c:v>
                </c:pt>
                <c:pt idx="4929">
                  <c:v>82.14</c:v>
                </c:pt>
                <c:pt idx="4930">
                  <c:v>82.16</c:v>
                </c:pt>
                <c:pt idx="4931">
                  <c:v>82.18</c:v>
                </c:pt>
                <c:pt idx="4932">
                  <c:v>82.19</c:v>
                </c:pt>
                <c:pt idx="4933">
                  <c:v>82.21</c:v>
                </c:pt>
                <c:pt idx="4934">
                  <c:v>82.23</c:v>
                </c:pt>
                <c:pt idx="4935">
                  <c:v>82.24</c:v>
                </c:pt>
                <c:pt idx="4936">
                  <c:v>82.26</c:v>
                </c:pt>
                <c:pt idx="4937">
                  <c:v>82.28</c:v>
                </c:pt>
                <c:pt idx="4938">
                  <c:v>82.29</c:v>
                </c:pt>
                <c:pt idx="4939">
                  <c:v>82.31</c:v>
                </c:pt>
                <c:pt idx="4940">
                  <c:v>82.33</c:v>
                </c:pt>
                <c:pt idx="4941">
                  <c:v>82.34</c:v>
                </c:pt>
                <c:pt idx="4942">
                  <c:v>82.36</c:v>
                </c:pt>
                <c:pt idx="4943">
                  <c:v>82.38</c:v>
                </c:pt>
                <c:pt idx="4944">
                  <c:v>82.39</c:v>
                </c:pt>
                <c:pt idx="4945">
                  <c:v>82.41</c:v>
                </c:pt>
                <c:pt idx="4946">
                  <c:v>82.43</c:v>
                </c:pt>
                <c:pt idx="4947">
                  <c:v>82.44</c:v>
                </c:pt>
                <c:pt idx="4948">
                  <c:v>82.46</c:v>
                </c:pt>
                <c:pt idx="4949">
                  <c:v>82.48</c:v>
                </c:pt>
                <c:pt idx="4950">
                  <c:v>82.49</c:v>
                </c:pt>
                <c:pt idx="4951">
                  <c:v>82.51</c:v>
                </c:pt>
                <c:pt idx="4952">
                  <c:v>82.53</c:v>
                </c:pt>
                <c:pt idx="4953">
                  <c:v>82.54</c:v>
                </c:pt>
                <c:pt idx="4954">
                  <c:v>82.56</c:v>
                </c:pt>
                <c:pt idx="4955">
                  <c:v>82.58</c:v>
                </c:pt>
                <c:pt idx="4956">
                  <c:v>82.59</c:v>
                </c:pt>
                <c:pt idx="4957">
                  <c:v>82.61</c:v>
                </c:pt>
                <c:pt idx="4958">
                  <c:v>82.63</c:v>
                </c:pt>
                <c:pt idx="4959">
                  <c:v>82.64</c:v>
                </c:pt>
                <c:pt idx="4960">
                  <c:v>82.66</c:v>
                </c:pt>
                <c:pt idx="4961">
                  <c:v>82.68</c:v>
                </c:pt>
                <c:pt idx="4962">
                  <c:v>82.69</c:v>
                </c:pt>
                <c:pt idx="4963">
                  <c:v>82.71</c:v>
                </c:pt>
                <c:pt idx="4964">
                  <c:v>82.73</c:v>
                </c:pt>
                <c:pt idx="4965">
                  <c:v>82.74</c:v>
                </c:pt>
                <c:pt idx="4966">
                  <c:v>82.76</c:v>
                </c:pt>
                <c:pt idx="4967">
                  <c:v>82.78</c:v>
                </c:pt>
                <c:pt idx="4968">
                  <c:v>82.79</c:v>
                </c:pt>
                <c:pt idx="4969">
                  <c:v>82.81</c:v>
                </c:pt>
                <c:pt idx="4970">
                  <c:v>82.83</c:v>
                </c:pt>
                <c:pt idx="4971">
                  <c:v>82.84</c:v>
                </c:pt>
                <c:pt idx="4972">
                  <c:v>82.86</c:v>
                </c:pt>
                <c:pt idx="4973">
                  <c:v>82.88</c:v>
                </c:pt>
                <c:pt idx="4974">
                  <c:v>82.89</c:v>
                </c:pt>
                <c:pt idx="4975">
                  <c:v>82.91</c:v>
                </c:pt>
                <c:pt idx="4976">
                  <c:v>82.93</c:v>
                </c:pt>
                <c:pt idx="4977">
                  <c:v>82.94</c:v>
                </c:pt>
                <c:pt idx="4978">
                  <c:v>82.96</c:v>
                </c:pt>
                <c:pt idx="4979">
                  <c:v>82.98</c:v>
                </c:pt>
                <c:pt idx="4980">
                  <c:v>82.99</c:v>
                </c:pt>
                <c:pt idx="4981">
                  <c:v>83.01</c:v>
                </c:pt>
                <c:pt idx="4982">
                  <c:v>83.03</c:v>
                </c:pt>
                <c:pt idx="4983">
                  <c:v>83.04</c:v>
                </c:pt>
                <c:pt idx="4984">
                  <c:v>83.06</c:v>
                </c:pt>
                <c:pt idx="4985">
                  <c:v>83.08</c:v>
                </c:pt>
                <c:pt idx="4986">
                  <c:v>83.09</c:v>
                </c:pt>
                <c:pt idx="4987">
                  <c:v>83.11</c:v>
                </c:pt>
                <c:pt idx="4988">
                  <c:v>83.13</c:v>
                </c:pt>
                <c:pt idx="4989">
                  <c:v>83.14</c:v>
                </c:pt>
                <c:pt idx="4990">
                  <c:v>83.16</c:v>
                </c:pt>
                <c:pt idx="4991">
                  <c:v>83.18</c:v>
                </c:pt>
                <c:pt idx="4992">
                  <c:v>83.19</c:v>
                </c:pt>
                <c:pt idx="4993">
                  <c:v>83.21</c:v>
                </c:pt>
                <c:pt idx="4994">
                  <c:v>83.23</c:v>
                </c:pt>
                <c:pt idx="4995">
                  <c:v>83.24</c:v>
                </c:pt>
                <c:pt idx="4996">
                  <c:v>83.26</c:v>
                </c:pt>
                <c:pt idx="4997">
                  <c:v>83.28</c:v>
                </c:pt>
                <c:pt idx="4998">
                  <c:v>83.29</c:v>
                </c:pt>
                <c:pt idx="4999">
                  <c:v>83.31</c:v>
                </c:pt>
                <c:pt idx="5000">
                  <c:v>83.33</c:v>
                </c:pt>
                <c:pt idx="5001">
                  <c:v>83.34</c:v>
                </c:pt>
                <c:pt idx="5002">
                  <c:v>83.36</c:v>
                </c:pt>
                <c:pt idx="5003">
                  <c:v>83.38</c:v>
                </c:pt>
                <c:pt idx="5004">
                  <c:v>83.39</c:v>
                </c:pt>
                <c:pt idx="5005">
                  <c:v>83.41</c:v>
                </c:pt>
                <c:pt idx="5006">
                  <c:v>83.43</c:v>
                </c:pt>
                <c:pt idx="5007">
                  <c:v>83.44</c:v>
                </c:pt>
                <c:pt idx="5008">
                  <c:v>83.46</c:v>
                </c:pt>
                <c:pt idx="5009">
                  <c:v>83.48</c:v>
                </c:pt>
                <c:pt idx="5010">
                  <c:v>83.49</c:v>
                </c:pt>
                <c:pt idx="5011">
                  <c:v>83.51</c:v>
                </c:pt>
                <c:pt idx="5012">
                  <c:v>83.53</c:v>
                </c:pt>
                <c:pt idx="5013">
                  <c:v>83.54</c:v>
                </c:pt>
                <c:pt idx="5014">
                  <c:v>83.56</c:v>
                </c:pt>
                <c:pt idx="5015">
                  <c:v>83.58</c:v>
                </c:pt>
                <c:pt idx="5016">
                  <c:v>83.59</c:v>
                </c:pt>
                <c:pt idx="5017">
                  <c:v>83.61</c:v>
                </c:pt>
                <c:pt idx="5018">
                  <c:v>83.63</c:v>
                </c:pt>
                <c:pt idx="5019">
                  <c:v>83.64</c:v>
                </c:pt>
                <c:pt idx="5020">
                  <c:v>83.66</c:v>
                </c:pt>
                <c:pt idx="5021">
                  <c:v>83.68</c:v>
                </c:pt>
                <c:pt idx="5022">
                  <c:v>83.69</c:v>
                </c:pt>
                <c:pt idx="5023">
                  <c:v>83.71</c:v>
                </c:pt>
                <c:pt idx="5024">
                  <c:v>83.73</c:v>
                </c:pt>
                <c:pt idx="5025">
                  <c:v>83.74</c:v>
                </c:pt>
                <c:pt idx="5026">
                  <c:v>83.76</c:v>
                </c:pt>
                <c:pt idx="5027">
                  <c:v>83.78</c:v>
                </c:pt>
                <c:pt idx="5028">
                  <c:v>83.79</c:v>
                </c:pt>
                <c:pt idx="5029">
                  <c:v>83.81</c:v>
                </c:pt>
                <c:pt idx="5030">
                  <c:v>83.83</c:v>
                </c:pt>
                <c:pt idx="5031">
                  <c:v>83.84</c:v>
                </c:pt>
                <c:pt idx="5032">
                  <c:v>83.86</c:v>
                </c:pt>
                <c:pt idx="5033">
                  <c:v>83.88</c:v>
                </c:pt>
                <c:pt idx="5034">
                  <c:v>83.89</c:v>
                </c:pt>
                <c:pt idx="5035">
                  <c:v>83.91</c:v>
                </c:pt>
                <c:pt idx="5036">
                  <c:v>83.93</c:v>
                </c:pt>
                <c:pt idx="5037">
                  <c:v>83.94</c:v>
                </c:pt>
                <c:pt idx="5038">
                  <c:v>83.96</c:v>
                </c:pt>
                <c:pt idx="5039">
                  <c:v>83.98</c:v>
                </c:pt>
                <c:pt idx="5040">
                  <c:v>83.99</c:v>
                </c:pt>
                <c:pt idx="5041">
                  <c:v>84.01</c:v>
                </c:pt>
                <c:pt idx="5042">
                  <c:v>84.03</c:v>
                </c:pt>
                <c:pt idx="5043">
                  <c:v>84.04</c:v>
                </c:pt>
                <c:pt idx="5044">
                  <c:v>84.06</c:v>
                </c:pt>
                <c:pt idx="5045">
                  <c:v>84.08</c:v>
                </c:pt>
                <c:pt idx="5046">
                  <c:v>84.09</c:v>
                </c:pt>
                <c:pt idx="5047">
                  <c:v>84.11</c:v>
                </c:pt>
                <c:pt idx="5048">
                  <c:v>84.13</c:v>
                </c:pt>
                <c:pt idx="5049">
                  <c:v>84.14</c:v>
                </c:pt>
                <c:pt idx="5050">
                  <c:v>84.16</c:v>
                </c:pt>
                <c:pt idx="5051">
                  <c:v>84.18</c:v>
                </c:pt>
                <c:pt idx="5052">
                  <c:v>84.19</c:v>
                </c:pt>
                <c:pt idx="5053">
                  <c:v>84.21</c:v>
                </c:pt>
                <c:pt idx="5054">
                  <c:v>84.23</c:v>
                </c:pt>
                <c:pt idx="5055">
                  <c:v>84.24</c:v>
                </c:pt>
                <c:pt idx="5056">
                  <c:v>84.26</c:v>
                </c:pt>
                <c:pt idx="5057">
                  <c:v>84.28</c:v>
                </c:pt>
                <c:pt idx="5058">
                  <c:v>84.29</c:v>
                </c:pt>
                <c:pt idx="5059">
                  <c:v>84.31</c:v>
                </c:pt>
                <c:pt idx="5060">
                  <c:v>84.33</c:v>
                </c:pt>
                <c:pt idx="5061">
                  <c:v>84.34</c:v>
                </c:pt>
                <c:pt idx="5062">
                  <c:v>84.36</c:v>
                </c:pt>
                <c:pt idx="5063">
                  <c:v>84.38</c:v>
                </c:pt>
                <c:pt idx="5064">
                  <c:v>84.39</c:v>
                </c:pt>
                <c:pt idx="5065">
                  <c:v>84.41</c:v>
                </c:pt>
                <c:pt idx="5066">
                  <c:v>84.43</c:v>
                </c:pt>
                <c:pt idx="5067">
                  <c:v>84.44</c:v>
                </c:pt>
                <c:pt idx="5068">
                  <c:v>84.46</c:v>
                </c:pt>
                <c:pt idx="5069">
                  <c:v>84.48</c:v>
                </c:pt>
                <c:pt idx="5070">
                  <c:v>84.49</c:v>
                </c:pt>
                <c:pt idx="5071">
                  <c:v>84.51</c:v>
                </c:pt>
                <c:pt idx="5072">
                  <c:v>84.53</c:v>
                </c:pt>
                <c:pt idx="5073">
                  <c:v>84.54</c:v>
                </c:pt>
                <c:pt idx="5074">
                  <c:v>84.56</c:v>
                </c:pt>
                <c:pt idx="5075">
                  <c:v>84.58</c:v>
                </c:pt>
                <c:pt idx="5076">
                  <c:v>84.59</c:v>
                </c:pt>
                <c:pt idx="5077">
                  <c:v>84.61</c:v>
                </c:pt>
                <c:pt idx="5078">
                  <c:v>84.63</c:v>
                </c:pt>
                <c:pt idx="5079">
                  <c:v>84.64</c:v>
                </c:pt>
                <c:pt idx="5080">
                  <c:v>84.66</c:v>
                </c:pt>
                <c:pt idx="5081">
                  <c:v>84.68</c:v>
                </c:pt>
                <c:pt idx="5082">
                  <c:v>84.69</c:v>
                </c:pt>
                <c:pt idx="5083">
                  <c:v>84.71</c:v>
                </c:pt>
                <c:pt idx="5084">
                  <c:v>84.73</c:v>
                </c:pt>
                <c:pt idx="5085">
                  <c:v>84.74</c:v>
                </c:pt>
                <c:pt idx="5086">
                  <c:v>84.76</c:v>
                </c:pt>
                <c:pt idx="5087">
                  <c:v>84.78</c:v>
                </c:pt>
                <c:pt idx="5088">
                  <c:v>84.79</c:v>
                </c:pt>
                <c:pt idx="5089">
                  <c:v>84.81</c:v>
                </c:pt>
                <c:pt idx="5090">
                  <c:v>84.83</c:v>
                </c:pt>
                <c:pt idx="5091">
                  <c:v>84.84</c:v>
                </c:pt>
                <c:pt idx="5092">
                  <c:v>84.86</c:v>
                </c:pt>
                <c:pt idx="5093">
                  <c:v>84.88</c:v>
                </c:pt>
                <c:pt idx="5094">
                  <c:v>84.89</c:v>
                </c:pt>
                <c:pt idx="5095">
                  <c:v>84.91</c:v>
                </c:pt>
                <c:pt idx="5096">
                  <c:v>84.93</c:v>
                </c:pt>
                <c:pt idx="5097">
                  <c:v>84.94</c:v>
                </c:pt>
                <c:pt idx="5098">
                  <c:v>84.96</c:v>
                </c:pt>
                <c:pt idx="5099">
                  <c:v>84.98</c:v>
                </c:pt>
                <c:pt idx="5100">
                  <c:v>84.99</c:v>
                </c:pt>
                <c:pt idx="5101">
                  <c:v>85.01</c:v>
                </c:pt>
                <c:pt idx="5102">
                  <c:v>85.03</c:v>
                </c:pt>
                <c:pt idx="5103">
                  <c:v>85.04</c:v>
                </c:pt>
                <c:pt idx="5104">
                  <c:v>85.06</c:v>
                </c:pt>
                <c:pt idx="5105">
                  <c:v>85.08</c:v>
                </c:pt>
                <c:pt idx="5106">
                  <c:v>85.09</c:v>
                </c:pt>
                <c:pt idx="5107">
                  <c:v>85.11</c:v>
                </c:pt>
                <c:pt idx="5108">
                  <c:v>85.13</c:v>
                </c:pt>
                <c:pt idx="5109">
                  <c:v>85.14</c:v>
                </c:pt>
                <c:pt idx="5110">
                  <c:v>85.16</c:v>
                </c:pt>
                <c:pt idx="5111">
                  <c:v>85.18</c:v>
                </c:pt>
                <c:pt idx="5112">
                  <c:v>85.19</c:v>
                </c:pt>
                <c:pt idx="5113">
                  <c:v>85.21</c:v>
                </c:pt>
                <c:pt idx="5114">
                  <c:v>85.23</c:v>
                </c:pt>
                <c:pt idx="5115">
                  <c:v>85.24</c:v>
                </c:pt>
                <c:pt idx="5116">
                  <c:v>85.26</c:v>
                </c:pt>
                <c:pt idx="5117">
                  <c:v>85.28</c:v>
                </c:pt>
                <c:pt idx="5118">
                  <c:v>85.29</c:v>
                </c:pt>
                <c:pt idx="5119">
                  <c:v>85.31</c:v>
                </c:pt>
                <c:pt idx="5120">
                  <c:v>85.33</c:v>
                </c:pt>
                <c:pt idx="5121">
                  <c:v>85.34</c:v>
                </c:pt>
                <c:pt idx="5122">
                  <c:v>85.36</c:v>
                </c:pt>
                <c:pt idx="5123">
                  <c:v>85.38</c:v>
                </c:pt>
                <c:pt idx="5124">
                  <c:v>85.39</c:v>
                </c:pt>
                <c:pt idx="5125">
                  <c:v>85.41</c:v>
                </c:pt>
                <c:pt idx="5126">
                  <c:v>85.43</c:v>
                </c:pt>
                <c:pt idx="5127">
                  <c:v>85.44</c:v>
                </c:pt>
                <c:pt idx="5128">
                  <c:v>85.46</c:v>
                </c:pt>
                <c:pt idx="5129">
                  <c:v>85.48</c:v>
                </c:pt>
                <c:pt idx="5130">
                  <c:v>85.49</c:v>
                </c:pt>
                <c:pt idx="5131">
                  <c:v>85.51</c:v>
                </c:pt>
                <c:pt idx="5132">
                  <c:v>85.53</c:v>
                </c:pt>
                <c:pt idx="5133">
                  <c:v>85.54</c:v>
                </c:pt>
                <c:pt idx="5134">
                  <c:v>85.56</c:v>
                </c:pt>
                <c:pt idx="5135">
                  <c:v>85.58</c:v>
                </c:pt>
                <c:pt idx="5136">
                  <c:v>85.59</c:v>
                </c:pt>
                <c:pt idx="5137">
                  <c:v>85.61</c:v>
                </c:pt>
                <c:pt idx="5138">
                  <c:v>85.63</c:v>
                </c:pt>
                <c:pt idx="5139">
                  <c:v>85.64</c:v>
                </c:pt>
                <c:pt idx="5140">
                  <c:v>85.66</c:v>
                </c:pt>
                <c:pt idx="5141">
                  <c:v>85.68</c:v>
                </c:pt>
                <c:pt idx="5142">
                  <c:v>85.69</c:v>
                </c:pt>
                <c:pt idx="5143">
                  <c:v>85.71</c:v>
                </c:pt>
                <c:pt idx="5144">
                  <c:v>85.73</c:v>
                </c:pt>
                <c:pt idx="5145">
                  <c:v>85.74</c:v>
                </c:pt>
                <c:pt idx="5146">
                  <c:v>85.76</c:v>
                </c:pt>
                <c:pt idx="5147">
                  <c:v>85.78</c:v>
                </c:pt>
                <c:pt idx="5148">
                  <c:v>85.79</c:v>
                </c:pt>
                <c:pt idx="5149">
                  <c:v>85.81</c:v>
                </c:pt>
                <c:pt idx="5150">
                  <c:v>85.83</c:v>
                </c:pt>
                <c:pt idx="5151">
                  <c:v>85.84</c:v>
                </c:pt>
                <c:pt idx="5152">
                  <c:v>85.86</c:v>
                </c:pt>
                <c:pt idx="5153">
                  <c:v>85.88</c:v>
                </c:pt>
                <c:pt idx="5154">
                  <c:v>85.89</c:v>
                </c:pt>
                <c:pt idx="5155">
                  <c:v>85.91</c:v>
                </c:pt>
                <c:pt idx="5156">
                  <c:v>85.93</c:v>
                </c:pt>
                <c:pt idx="5157">
                  <c:v>85.94</c:v>
                </c:pt>
                <c:pt idx="5158">
                  <c:v>85.96</c:v>
                </c:pt>
                <c:pt idx="5159">
                  <c:v>85.98</c:v>
                </c:pt>
                <c:pt idx="5160">
                  <c:v>85.99</c:v>
                </c:pt>
                <c:pt idx="5161">
                  <c:v>86.01</c:v>
                </c:pt>
                <c:pt idx="5162">
                  <c:v>86.03</c:v>
                </c:pt>
                <c:pt idx="5163">
                  <c:v>86.04</c:v>
                </c:pt>
                <c:pt idx="5164">
                  <c:v>86.06</c:v>
                </c:pt>
                <c:pt idx="5165">
                  <c:v>86.08</c:v>
                </c:pt>
                <c:pt idx="5166">
                  <c:v>86.09</c:v>
                </c:pt>
                <c:pt idx="5167">
                  <c:v>86.11</c:v>
                </c:pt>
                <c:pt idx="5168">
                  <c:v>86.13</c:v>
                </c:pt>
                <c:pt idx="5169">
                  <c:v>86.14</c:v>
                </c:pt>
                <c:pt idx="5170">
                  <c:v>86.16</c:v>
                </c:pt>
                <c:pt idx="5171">
                  <c:v>86.18</c:v>
                </c:pt>
                <c:pt idx="5172">
                  <c:v>86.19</c:v>
                </c:pt>
                <c:pt idx="5173">
                  <c:v>86.21</c:v>
                </c:pt>
                <c:pt idx="5174">
                  <c:v>86.23</c:v>
                </c:pt>
                <c:pt idx="5175">
                  <c:v>86.24</c:v>
                </c:pt>
                <c:pt idx="5176">
                  <c:v>86.26</c:v>
                </c:pt>
                <c:pt idx="5177">
                  <c:v>86.28</c:v>
                </c:pt>
                <c:pt idx="5178">
                  <c:v>86.29</c:v>
                </c:pt>
                <c:pt idx="5179">
                  <c:v>86.31</c:v>
                </c:pt>
                <c:pt idx="5180">
                  <c:v>86.33</c:v>
                </c:pt>
                <c:pt idx="5181">
                  <c:v>86.34</c:v>
                </c:pt>
                <c:pt idx="5182">
                  <c:v>86.36</c:v>
                </c:pt>
                <c:pt idx="5183">
                  <c:v>86.38</c:v>
                </c:pt>
                <c:pt idx="5184">
                  <c:v>86.39</c:v>
                </c:pt>
                <c:pt idx="5185">
                  <c:v>86.41</c:v>
                </c:pt>
                <c:pt idx="5186">
                  <c:v>86.43</c:v>
                </c:pt>
                <c:pt idx="5187">
                  <c:v>86.44</c:v>
                </c:pt>
                <c:pt idx="5188">
                  <c:v>86.46</c:v>
                </c:pt>
                <c:pt idx="5189">
                  <c:v>86.48</c:v>
                </c:pt>
                <c:pt idx="5190">
                  <c:v>86.49</c:v>
                </c:pt>
                <c:pt idx="5191">
                  <c:v>86.51</c:v>
                </c:pt>
                <c:pt idx="5192">
                  <c:v>86.53</c:v>
                </c:pt>
                <c:pt idx="5193">
                  <c:v>86.54</c:v>
                </c:pt>
                <c:pt idx="5194">
                  <c:v>86.56</c:v>
                </c:pt>
                <c:pt idx="5195">
                  <c:v>86.58</c:v>
                </c:pt>
                <c:pt idx="5196">
                  <c:v>86.59</c:v>
                </c:pt>
                <c:pt idx="5197">
                  <c:v>86.61</c:v>
                </c:pt>
                <c:pt idx="5198">
                  <c:v>86.63</c:v>
                </c:pt>
                <c:pt idx="5199">
                  <c:v>86.64</c:v>
                </c:pt>
                <c:pt idx="5200">
                  <c:v>86.66</c:v>
                </c:pt>
                <c:pt idx="5201">
                  <c:v>86.68</c:v>
                </c:pt>
                <c:pt idx="5202">
                  <c:v>86.69</c:v>
                </c:pt>
                <c:pt idx="5203">
                  <c:v>86.71</c:v>
                </c:pt>
                <c:pt idx="5204">
                  <c:v>86.73</c:v>
                </c:pt>
                <c:pt idx="5205">
                  <c:v>86.74</c:v>
                </c:pt>
                <c:pt idx="5206">
                  <c:v>86.76</c:v>
                </c:pt>
                <c:pt idx="5207">
                  <c:v>86.78</c:v>
                </c:pt>
                <c:pt idx="5208">
                  <c:v>86.79</c:v>
                </c:pt>
                <c:pt idx="5209">
                  <c:v>86.81</c:v>
                </c:pt>
                <c:pt idx="5210">
                  <c:v>86.83</c:v>
                </c:pt>
                <c:pt idx="5211">
                  <c:v>86.84</c:v>
                </c:pt>
                <c:pt idx="5212">
                  <c:v>86.86</c:v>
                </c:pt>
                <c:pt idx="5213">
                  <c:v>86.88</c:v>
                </c:pt>
                <c:pt idx="5214">
                  <c:v>86.89</c:v>
                </c:pt>
                <c:pt idx="5215">
                  <c:v>86.91</c:v>
                </c:pt>
                <c:pt idx="5216">
                  <c:v>86.93</c:v>
                </c:pt>
                <c:pt idx="5217">
                  <c:v>86.94</c:v>
                </c:pt>
                <c:pt idx="5218">
                  <c:v>86.96</c:v>
                </c:pt>
                <c:pt idx="5219">
                  <c:v>86.98</c:v>
                </c:pt>
                <c:pt idx="5220">
                  <c:v>86.99</c:v>
                </c:pt>
                <c:pt idx="5221">
                  <c:v>87.01</c:v>
                </c:pt>
                <c:pt idx="5222">
                  <c:v>87.03</c:v>
                </c:pt>
                <c:pt idx="5223">
                  <c:v>87.04</c:v>
                </c:pt>
                <c:pt idx="5224">
                  <c:v>87.06</c:v>
                </c:pt>
                <c:pt idx="5225">
                  <c:v>87.08</c:v>
                </c:pt>
                <c:pt idx="5226">
                  <c:v>87.09</c:v>
                </c:pt>
                <c:pt idx="5227">
                  <c:v>87.11</c:v>
                </c:pt>
                <c:pt idx="5228">
                  <c:v>87.13</c:v>
                </c:pt>
                <c:pt idx="5229">
                  <c:v>87.14</c:v>
                </c:pt>
                <c:pt idx="5230">
                  <c:v>87.16</c:v>
                </c:pt>
                <c:pt idx="5231">
                  <c:v>87.18</c:v>
                </c:pt>
                <c:pt idx="5232">
                  <c:v>87.19</c:v>
                </c:pt>
                <c:pt idx="5233">
                  <c:v>87.21</c:v>
                </c:pt>
                <c:pt idx="5234">
                  <c:v>87.23</c:v>
                </c:pt>
                <c:pt idx="5235">
                  <c:v>87.24</c:v>
                </c:pt>
                <c:pt idx="5236">
                  <c:v>87.26</c:v>
                </c:pt>
                <c:pt idx="5237">
                  <c:v>87.28</c:v>
                </c:pt>
                <c:pt idx="5238">
                  <c:v>87.29</c:v>
                </c:pt>
                <c:pt idx="5239">
                  <c:v>87.31</c:v>
                </c:pt>
                <c:pt idx="5240">
                  <c:v>87.33</c:v>
                </c:pt>
                <c:pt idx="5241">
                  <c:v>87.34</c:v>
                </c:pt>
                <c:pt idx="5242">
                  <c:v>87.36</c:v>
                </c:pt>
                <c:pt idx="5243">
                  <c:v>87.38</c:v>
                </c:pt>
                <c:pt idx="5244">
                  <c:v>87.39</c:v>
                </c:pt>
                <c:pt idx="5245">
                  <c:v>87.41</c:v>
                </c:pt>
                <c:pt idx="5246">
                  <c:v>87.43</c:v>
                </c:pt>
                <c:pt idx="5247">
                  <c:v>87.44</c:v>
                </c:pt>
                <c:pt idx="5248">
                  <c:v>87.46</c:v>
                </c:pt>
                <c:pt idx="5249">
                  <c:v>87.48</c:v>
                </c:pt>
                <c:pt idx="5250">
                  <c:v>87.49</c:v>
                </c:pt>
                <c:pt idx="5251">
                  <c:v>87.51</c:v>
                </c:pt>
                <c:pt idx="5252">
                  <c:v>87.53</c:v>
                </c:pt>
                <c:pt idx="5253">
                  <c:v>87.54</c:v>
                </c:pt>
                <c:pt idx="5254">
                  <c:v>87.56</c:v>
                </c:pt>
                <c:pt idx="5255">
                  <c:v>87.58</c:v>
                </c:pt>
                <c:pt idx="5256">
                  <c:v>87.59</c:v>
                </c:pt>
                <c:pt idx="5257">
                  <c:v>87.61</c:v>
                </c:pt>
                <c:pt idx="5258">
                  <c:v>87.63</c:v>
                </c:pt>
                <c:pt idx="5259">
                  <c:v>87.64</c:v>
                </c:pt>
                <c:pt idx="5260">
                  <c:v>87.66</c:v>
                </c:pt>
                <c:pt idx="5261">
                  <c:v>87.68</c:v>
                </c:pt>
                <c:pt idx="5262">
                  <c:v>87.69</c:v>
                </c:pt>
                <c:pt idx="5263">
                  <c:v>87.71</c:v>
                </c:pt>
                <c:pt idx="5264">
                  <c:v>87.73</c:v>
                </c:pt>
                <c:pt idx="5265">
                  <c:v>87.74</c:v>
                </c:pt>
                <c:pt idx="5266">
                  <c:v>87.76</c:v>
                </c:pt>
                <c:pt idx="5267">
                  <c:v>87.78</c:v>
                </c:pt>
                <c:pt idx="5268">
                  <c:v>87.79</c:v>
                </c:pt>
                <c:pt idx="5269">
                  <c:v>87.81</c:v>
                </c:pt>
                <c:pt idx="5270">
                  <c:v>87.83</c:v>
                </c:pt>
                <c:pt idx="5271">
                  <c:v>87.84</c:v>
                </c:pt>
                <c:pt idx="5272">
                  <c:v>87.86</c:v>
                </c:pt>
                <c:pt idx="5273">
                  <c:v>87.88</c:v>
                </c:pt>
                <c:pt idx="5274">
                  <c:v>87.89</c:v>
                </c:pt>
                <c:pt idx="5275">
                  <c:v>87.91</c:v>
                </c:pt>
                <c:pt idx="5276">
                  <c:v>87.93</c:v>
                </c:pt>
                <c:pt idx="5277">
                  <c:v>87.94</c:v>
                </c:pt>
                <c:pt idx="5278">
                  <c:v>87.96</c:v>
                </c:pt>
                <c:pt idx="5279">
                  <c:v>87.98</c:v>
                </c:pt>
                <c:pt idx="5280">
                  <c:v>87.99</c:v>
                </c:pt>
                <c:pt idx="5281">
                  <c:v>88.01</c:v>
                </c:pt>
                <c:pt idx="5282">
                  <c:v>88.03</c:v>
                </c:pt>
                <c:pt idx="5283">
                  <c:v>88.04</c:v>
                </c:pt>
                <c:pt idx="5284">
                  <c:v>88.06</c:v>
                </c:pt>
                <c:pt idx="5285">
                  <c:v>88.08</c:v>
                </c:pt>
                <c:pt idx="5286">
                  <c:v>88.09</c:v>
                </c:pt>
                <c:pt idx="5287">
                  <c:v>88.11</c:v>
                </c:pt>
                <c:pt idx="5288">
                  <c:v>88.13</c:v>
                </c:pt>
                <c:pt idx="5289">
                  <c:v>88.14</c:v>
                </c:pt>
                <c:pt idx="5290">
                  <c:v>88.16</c:v>
                </c:pt>
                <c:pt idx="5291">
                  <c:v>88.18</c:v>
                </c:pt>
                <c:pt idx="5292">
                  <c:v>88.19</c:v>
                </c:pt>
                <c:pt idx="5293">
                  <c:v>88.21</c:v>
                </c:pt>
                <c:pt idx="5294">
                  <c:v>88.23</c:v>
                </c:pt>
                <c:pt idx="5295">
                  <c:v>88.24</c:v>
                </c:pt>
                <c:pt idx="5296">
                  <c:v>88.26</c:v>
                </c:pt>
                <c:pt idx="5297">
                  <c:v>88.28</c:v>
                </c:pt>
                <c:pt idx="5298">
                  <c:v>88.29</c:v>
                </c:pt>
                <c:pt idx="5299">
                  <c:v>88.31</c:v>
                </c:pt>
                <c:pt idx="5300">
                  <c:v>88.33</c:v>
                </c:pt>
                <c:pt idx="5301">
                  <c:v>88.34</c:v>
                </c:pt>
                <c:pt idx="5302">
                  <c:v>88.36</c:v>
                </c:pt>
                <c:pt idx="5303">
                  <c:v>88.38</c:v>
                </c:pt>
                <c:pt idx="5304">
                  <c:v>88.39</c:v>
                </c:pt>
                <c:pt idx="5305">
                  <c:v>88.41</c:v>
                </c:pt>
                <c:pt idx="5306">
                  <c:v>88.43</c:v>
                </c:pt>
                <c:pt idx="5307">
                  <c:v>88.44</c:v>
                </c:pt>
                <c:pt idx="5308">
                  <c:v>88.46</c:v>
                </c:pt>
                <c:pt idx="5309">
                  <c:v>88.48</c:v>
                </c:pt>
                <c:pt idx="5310">
                  <c:v>88.49</c:v>
                </c:pt>
                <c:pt idx="5311">
                  <c:v>88.51</c:v>
                </c:pt>
                <c:pt idx="5312">
                  <c:v>88.53</c:v>
                </c:pt>
                <c:pt idx="5313">
                  <c:v>88.54</c:v>
                </c:pt>
                <c:pt idx="5314">
                  <c:v>88.56</c:v>
                </c:pt>
                <c:pt idx="5315">
                  <c:v>88.58</c:v>
                </c:pt>
                <c:pt idx="5316">
                  <c:v>88.59</c:v>
                </c:pt>
                <c:pt idx="5317">
                  <c:v>88.61</c:v>
                </c:pt>
                <c:pt idx="5318">
                  <c:v>88.63</c:v>
                </c:pt>
                <c:pt idx="5319">
                  <c:v>88.64</c:v>
                </c:pt>
                <c:pt idx="5320">
                  <c:v>88.66</c:v>
                </c:pt>
                <c:pt idx="5321">
                  <c:v>88.68</c:v>
                </c:pt>
                <c:pt idx="5322">
                  <c:v>88.69</c:v>
                </c:pt>
                <c:pt idx="5323">
                  <c:v>88.71</c:v>
                </c:pt>
                <c:pt idx="5324">
                  <c:v>88.73</c:v>
                </c:pt>
                <c:pt idx="5325">
                  <c:v>88.74</c:v>
                </c:pt>
                <c:pt idx="5326">
                  <c:v>88.76</c:v>
                </c:pt>
                <c:pt idx="5327">
                  <c:v>88.78</c:v>
                </c:pt>
                <c:pt idx="5328">
                  <c:v>88.79</c:v>
                </c:pt>
                <c:pt idx="5329">
                  <c:v>88.81</c:v>
                </c:pt>
                <c:pt idx="5330">
                  <c:v>88.83</c:v>
                </c:pt>
                <c:pt idx="5331">
                  <c:v>88.84</c:v>
                </c:pt>
                <c:pt idx="5332">
                  <c:v>88.86</c:v>
                </c:pt>
                <c:pt idx="5333">
                  <c:v>88.88</c:v>
                </c:pt>
                <c:pt idx="5334">
                  <c:v>88.89</c:v>
                </c:pt>
                <c:pt idx="5335">
                  <c:v>88.91</c:v>
                </c:pt>
                <c:pt idx="5336">
                  <c:v>88.93</c:v>
                </c:pt>
                <c:pt idx="5337">
                  <c:v>88.94</c:v>
                </c:pt>
                <c:pt idx="5338">
                  <c:v>88.96</c:v>
                </c:pt>
                <c:pt idx="5339">
                  <c:v>88.98</c:v>
                </c:pt>
                <c:pt idx="5340">
                  <c:v>88.99</c:v>
                </c:pt>
                <c:pt idx="5341">
                  <c:v>89.01</c:v>
                </c:pt>
                <c:pt idx="5342">
                  <c:v>89.03</c:v>
                </c:pt>
                <c:pt idx="5343">
                  <c:v>89.04</c:v>
                </c:pt>
                <c:pt idx="5344">
                  <c:v>89.06</c:v>
                </c:pt>
                <c:pt idx="5345">
                  <c:v>89.08</c:v>
                </c:pt>
                <c:pt idx="5346">
                  <c:v>89.09</c:v>
                </c:pt>
                <c:pt idx="5347">
                  <c:v>89.11</c:v>
                </c:pt>
                <c:pt idx="5348">
                  <c:v>89.13</c:v>
                </c:pt>
                <c:pt idx="5349">
                  <c:v>89.14</c:v>
                </c:pt>
                <c:pt idx="5350">
                  <c:v>89.16</c:v>
                </c:pt>
                <c:pt idx="5351">
                  <c:v>89.18</c:v>
                </c:pt>
                <c:pt idx="5352">
                  <c:v>89.19</c:v>
                </c:pt>
                <c:pt idx="5353">
                  <c:v>89.21</c:v>
                </c:pt>
                <c:pt idx="5354">
                  <c:v>89.23</c:v>
                </c:pt>
                <c:pt idx="5355">
                  <c:v>89.24</c:v>
                </c:pt>
                <c:pt idx="5356">
                  <c:v>89.26</c:v>
                </c:pt>
                <c:pt idx="5357">
                  <c:v>89.28</c:v>
                </c:pt>
                <c:pt idx="5358">
                  <c:v>89.29</c:v>
                </c:pt>
                <c:pt idx="5359">
                  <c:v>89.31</c:v>
                </c:pt>
                <c:pt idx="5360">
                  <c:v>89.33</c:v>
                </c:pt>
                <c:pt idx="5361">
                  <c:v>89.34</c:v>
                </c:pt>
                <c:pt idx="5362">
                  <c:v>89.36</c:v>
                </c:pt>
                <c:pt idx="5363">
                  <c:v>89.38</c:v>
                </c:pt>
                <c:pt idx="5364">
                  <c:v>89.39</c:v>
                </c:pt>
                <c:pt idx="5365">
                  <c:v>89.41</c:v>
                </c:pt>
                <c:pt idx="5366">
                  <c:v>89.43</c:v>
                </c:pt>
                <c:pt idx="5367">
                  <c:v>89.44</c:v>
                </c:pt>
                <c:pt idx="5368">
                  <c:v>89.46</c:v>
                </c:pt>
                <c:pt idx="5369">
                  <c:v>89.48</c:v>
                </c:pt>
                <c:pt idx="5370">
                  <c:v>89.49</c:v>
                </c:pt>
                <c:pt idx="5371">
                  <c:v>89.51</c:v>
                </c:pt>
                <c:pt idx="5372">
                  <c:v>89.53</c:v>
                </c:pt>
                <c:pt idx="5373">
                  <c:v>89.54</c:v>
                </c:pt>
                <c:pt idx="5374">
                  <c:v>89.56</c:v>
                </c:pt>
                <c:pt idx="5375">
                  <c:v>89.58</c:v>
                </c:pt>
                <c:pt idx="5376">
                  <c:v>89.59</c:v>
                </c:pt>
                <c:pt idx="5377">
                  <c:v>89.61</c:v>
                </c:pt>
                <c:pt idx="5378">
                  <c:v>89.63</c:v>
                </c:pt>
                <c:pt idx="5379">
                  <c:v>89.64</c:v>
                </c:pt>
                <c:pt idx="5380">
                  <c:v>89.66</c:v>
                </c:pt>
                <c:pt idx="5381">
                  <c:v>89.68</c:v>
                </c:pt>
                <c:pt idx="5382">
                  <c:v>89.69</c:v>
                </c:pt>
                <c:pt idx="5383">
                  <c:v>89.71</c:v>
                </c:pt>
                <c:pt idx="5384">
                  <c:v>89.73</c:v>
                </c:pt>
                <c:pt idx="5385">
                  <c:v>89.74</c:v>
                </c:pt>
                <c:pt idx="5386">
                  <c:v>89.76</c:v>
                </c:pt>
                <c:pt idx="5387">
                  <c:v>89.78</c:v>
                </c:pt>
                <c:pt idx="5388">
                  <c:v>89.79</c:v>
                </c:pt>
                <c:pt idx="5389">
                  <c:v>89.81</c:v>
                </c:pt>
                <c:pt idx="5390">
                  <c:v>89.83</c:v>
                </c:pt>
                <c:pt idx="5391">
                  <c:v>89.84</c:v>
                </c:pt>
                <c:pt idx="5392">
                  <c:v>89.86</c:v>
                </c:pt>
                <c:pt idx="5393">
                  <c:v>89.88</c:v>
                </c:pt>
                <c:pt idx="5394">
                  <c:v>89.89</c:v>
                </c:pt>
                <c:pt idx="5395">
                  <c:v>89.91</c:v>
                </c:pt>
                <c:pt idx="5396">
                  <c:v>89.93</c:v>
                </c:pt>
                <c:pt idx="5397">
                  <c:v>89.94</c:v>
                </c:pt>
                <c:pt idx="5398">
                  <c:v>89.96</c:v>
                </c:pt>
                <c:pt idx="5399">
                  <c:v>89.98</c:v>
                </c:pt>
                <c:pt idx="5400">
                  <c:v>89.99</c:v>
                </c:pt>
                <c:pt idx="5401">
                  <c:v>90.01</c:v>
                </c:pt>
                <c:pt idx="5402">
                  <c:v>90.03</c:v>
                </c:pt>
                <c:pt idx="5403">
                  <c:v>90.04</c:v>
                </c:pt>
                <c:pt idx="5404">
                  <c:v>90.06</c:v>
                </c:pt>
                <c:pt idx="5405">
                  <c:v>90.08</c:v>
                </c:pt>
                <c:pt idx="5406">
                  <c:v>90.09</c:v>
                </c:pt>
                <c:pt idx="5407">
                  <c:v>90.11</c:v>
                </c:pt>
                <c:pt idx="5408">
                  <c:v>90.13</c:v>
                </c:pt>
                <c:pt idx="5409">
                  <c:v>90.14</c:v>
                </c:pt>
                <c:pt idx="5410">
                  <c:v>90.16</c:v>
                </c:pt>
                <c:pt idx="5411">
                  <c:v>90.18</c:v>
                </c:pt>
                <c:pt idx="5412">
                  <c:v>90.19</c:v>
                </c:pt>
                <c:pt idx="5413">
                  <c:v>90.21</c:v>
                </c:pt>
                <c:pt idx="5414">
                  <c:v>90.23</c:v>
                </c:pt>
                <c:pt idx="5415">
                  <c:v>90.24</c:v>
                </c:pt>
                <c:pt idx="5416">
                  <c:v>90.26</c:v>
                </c:pt>
                <c:pt idx="5417">
                  <c:v>90.28</c:v>
                </c:pt>
                <c:pt idx="5418">
                  <c:v>90.29</c:v>
                </c:pt>
                <c:pt idx="5419">
                  <c:v>90.31</c:v>
                </c:pt>
                <c:pt idx="5420">
                  <c:v>90.33</c:v>
                </c:pt>
                <c:pt idx="5421">
                  <c:v>90.34</c:v>
                </c:pt>
                <c:pt idx="5422">
                  <c:v>90.36</c:v>
                </c:pt>
                <c:pt idx="5423">
                  <c:v>90.38</c:v>
                </c:pt>
                <c:pt idx="5424">
                  <c:v>90.39</c:v>
                </c:pt>
                <c:pt idx="5425">
                  <c:v>90.41</c:v>
                </c:pt>
                <c:pt idx="5426">
                  <c:v>90.43</c:v>
                </c:pt>
                <c:pt idx="5427">
                  <c:v>90.44</c:v>
                </c:pt>
                <c:pt idx="5428">
                  <c:v>90.46</c:v>
                </c:pt>
                <c:pt idx="5429">
                  <c:v>90.48</c:v>
                </c:pt>
                <c:pt idx="5430">
                  <c:v>90.49</c:v>
                </c:pt>
                <c:pt idx="5431">
                  <c:v>90.51</c:v>
                </c:pt>
                <c:pt idx="5432">
                  <c:v>90.53</c:v>
                </c:pt>
                <c:pt idx="5433">
                  <c:v>90.54</c:v>
                </c:pt>
                <c:pt idx="5434">
                  <c:v>90.56</c:v>
                </c:pt>
                <c:pt idx="5435">
                  <c:v>90.58</c:v>
                </c:pt>
                <c:pt idx="5436">
                  <c:v>90.59</c:v>
                </c:pt>
                <c:pt idx="5437">
                  <c:v>90.61</c:v>
                </c:pt>
                <c:pt idx="5438">
                  <c:v>90.63</c:v>
                </c:pt>
                <c:pt idx="5439">
                  <c:v>90.64</c:v>
                </c:pt>
                <c:pt idx="5440">
                  <c:v>90.66</c:v>
                </c:pt>
                <c:pt idx="5441">
                  <c:v>90.68</c:v>
                </c:pt>
                <c:pt idx="5442">
                  <c:v>90.69</c:v>
                </c:pt>
                <c:pt idx="5443">
                  <c:v>90.71</c:v>
                </c:pt>
                <c:pt idx="5444">
                  <c:v>90.73</c:v>
                </c:pt>
                <c:pt idx="5445">
                  <c:v>90.74</c:v>
                </c:pt>
                <c:pt idx="5446">
                  <c:v>90.76</c:v>
                </c:pt>
                <c:pt idx="5447">
                  <c:v>90.78</c:v>
                </c:pt>
                <c:pt idx="5448">
                  <c:v>90.79</c:v>
                </c:pt>
                <c:pt idx="5449">
                  <c:v>90.81</c:v>
                </c:pt>
                <c:pt idx="5450">
                  <c:v>90.83</c:v>
                </c:pt>
                <c:pt idx="5451">
                  <c:v>90.84</c:v>
                </c:pt>
                <c:pt idx="5452">
                  <c:v>90.86</c:v>
                </c:pt>
                <c:pt idx="5453">
                  <c:v>90.88</c:v>
                </c:pt>
                <c:pt idx="5454">
                  <c:v>90.89</c:v>
                </c:pt>
                <c:pt idx="5455">
                  <c:v>90.91</c:v>
                </c:pt>
                <c:pt idx="5456">
                  <c:v>90.93</c:v>
                </c:pt>
                <c:pt idx="5457">
                  <c:v>90.94</c:v>
                </c:pt>
                <c:pt idx="5458">
                  <c:v>90.96</c:v>
                </c:pt>
                <c:pt idx="5459">
                  <c:v>90.98</c:v>
                </c:pt>
                <c:pt idx="5460">
                  <c:v>90.99</c:v>
                </c:pt>
                <c:pt idx="5461">
                  <c:v>91.01</c:v>
                </c:pt>
                <c:pt idx="5462">
                  <c:v>91.03</c:v>
                </c:pt>
                <c:pt idx="5463">
                  <c:v>91.04</c:v>
                </c:pt>
                <c:pt idx="5464">
                  <c:v>91.06</c:v>
                </c:pt>
                <c:pt idx="5465">
                  <c:v>91.08</c:v>
                </c:pt>
                <c:pt idx="5466">
                  <c:v>91.09</c:v>
                </c:pt>
                <c:pt idx="5467">
                  <c:v>91.11</c:v>
                </c:pt>
                <c:pt idx="5468">
                  <c:v>91.13</c:v>
                </c:pt>
                <c:pt idx="5469">
                  <c:v>91.14</c:v>
                </c:pt>
                <c:pt idx="5470">
                  <c:v>91.16</c:v>
                </c:pt>
                <c:pt idx="5471">
                  <c:v>91.18</c:v>
                </c:pt>
                <c:pt idx="5472">
                  <c:v>91.19</c:v>
                </c:pt>
                <c:pt idx="5473">
                  <c:v>91.21</c:v>
                </c:pt>
                <c:pt idx="5474">
                  <c:v>91.23</c:v>
                </c:pt>
                <c:pt idx="5475">
                  <c:v>91.24</c:v>
                </c:pt>
                <c:pt idx="5476">
                  <c:v>91.26</c:v>
                </c:pt>
                <c:pt idx="5477">
                  <c:v>91.28</c:v>
                </c:pt>
                <c:pt idx="5478">
                  <c:v>91.29</c:v>
                </c:pt>
                <c:pt idx="5479">
                  <c:v>91.31</c:v>
                </c:pt>
                <c:pt idx="5480">
                  <c:v>91.33</c:v>
                </c:pt>
                <c:pt idx="5481">
                  <c:v>91.34</c:v>
                </c:pt>
                <c:pt idx="5482">
                  <c:v>91.36</c:v>
                </c:pt>
                <c:pt idx="5483">
                  <c:v>91.38</c:v>
                </c:pt>
                <c:pt idx="5484">
                  <c:v>91.39</c:v>
                </c:pt>
                <c:pt idx="5485">
                  <c:v>91.41</c:v>
                </c:pt>
                <c:pt idx="5486">
                  <c:v>91.43</c:v>
                </c:pt>
                <c:pt idx="5487">
                  <c:v>91.44</c:v>
                </c:pt>
                <c:pt idx="5488">
                  <c:v>91.46</c:v>
                </c:pt>
                <c:pt idx="5489">
                  <c:v>91.48</c:v>
                </c:pt>
                <c:pt idx="5490">
                  <c:v>91.49</c:v>
                </c:pt>
                <c:pt idx="5491">
                  <c:v>91.51</c:v>
                </c:pt>
                <c:pt idx="5492">
                  <c:v>91.53</c:v>
                </c:pt>
                <c:pt idx="5493">
                  <c:v>91.54</c:v>
                </c:pt>
                <c:pt idx="5494">
                  <c:v>91.56</c:v>
                </c:pt>
                <c:pt idx="5495">
                  <c:v>91.58</c:v>
                </c:pt>
                <c:pt idx="5496">
                  <c:v>91.59</c:v>
                </c:pt>
                <c:pt idx="5497">
                  <c:v>91.61</c:v>
                </c:pt>
                <c:pt idx="5498">
                  <c:v>91.63</c:v>
                </c:pt>
                <c:pt idx="5499">
                  <c:v>91.64</c:v>
                </c:pt>
                <c:pt idx="5500">
                  <c:v>91.66</c:v>
                </c:pt>
                <c:pt idx="5501">
                  <c:v>91.68</c:v>
                </c:pt>
                <c:pt idx="5502">
                  <c:v>91.69</c:v>
                </c:pt>
                <c:pt idx="5503">
                  <c:v>91.71</c:v>
                </c:pt>
                <c:pt idx="5504">
                  <c:v>91.73</c:v>
                </c:pt>
                <c:pt idx="5505">
                  <c:v>91.74</c:v>
                </c:pt>
                <c:pt idx="5506">
                  <c:v>91.76</c:v>
                </c:pt>
                <c:pt idx="5507">
                  <c:v>91.78</c:v>
                </c:pt>
                <c:pt idx="5508">
                  <c:v>91.79</c:v>
                </c:pt>
                <c:pt idx="5509">
                  <c:v>91.81</c:v>
                </c:pt>
                <c:pt idx="5510">
                  <c:v>91.83</c:v>
                </c:pt>
                <c:pt idx="5511">
                  <c:v>91.84</c:v>
                </c:pt>
                <c:pt idx="5512">
                  <c:v>91.86</c:v>
                </c:pt>
                <c:pt idx="5513">
                  <c:v>91.88</c:v>
                </c:pt>
                <c:pt idx="5514">
                  <c:v>91.89</c:v>
                </c:pt>
                <c:pt idx="5515">
                  <c:v>91.91</c:v>
                </c:pt>
                <c:pt idx="5516">
                  <c:v>91.93</c:v>
                </c:pt>
                <c:pt idx="5517">
                  <c:v>91.94</c:v>
                </c:pt>
                <c:pt idx="5518">
                  <c:v>91.96</c:v>
                </c:pt>
                <c:pt idx="5519">
                  <c:v>91.98</c:v>
                </c:pt>
                <c:pt idx="5520">
                  <c:v>91.99</c:v>
                </c:pt>
                <c:pt idx="5521">
                  <c:v>92.01</c:v>
                </c:pt>
                <c:pt idx="5522">
                  <c:v>92.03</c:v>
                </c:pt>
                <c:pt idx="5523">
                  <c:v>92.04</c:v>
                </c:pt>
                <c:pt idx="5524">
                  <c:v>92.06</c:v>
                </c:pt>
                <c:pt idx="5525">
                  <c:v>92.08</c:v>
                </c:pt>
                <c:pt idx="5526">
                  <c:v>92.09</c:v>
                </c:pt>
                <c:pt idx="5527">
                  <c:v>92.11</c:v>
                </c:pt>
                <c:pt idx="5528">
                  <c:v>92.13</c:v>
                </c:pt>
                <c:pt idx="5529">
                  <c:v>92.14</c:v>
                </c:pt>
                <c:pt idx="5530">
                  <c:v>92.16</c:v>
                </c:pt>
                <c:pt idx="5531">
                  <c:v>92.18</c:v>
                </c:pt>
                <c:pt idx="5532">
                  <c:v>92.19</c:v>
                </c:pt>
                <c:pt idx="5533">
                  <c:v>92.21</c:v>
                </c:pt>
                <c:pt idx="5534">
                  <c:v>92.23</c:v>
                </c:pt>
                <c:pt idx="5535">
                  <c:v>92.24</c:v>
                </c:pt>
                <c:pt idx="5536">
                  <c:v>92.26</c:v>
                </c:pt>
                <c:pt idx="5537">
                  <c:v>92.28</c:v>
                </c:pt>
                <c:pt idx="5538">
                  <c:v>92.29</c:v>
                </c:pt>
                <c:pt idx="5539">
                  <c:v>92.31</c:v>
                </c:pt>
                <c:pt idx="5540">
                  <c:v>92.33</c:v>
                </c:pt>
                <c:pt idx="5541">
                  <c:v>92.34</c:v>
                </c:pt>
                <c:pt idx="5542">
                  <c:v>92.36</c:v>
                </c:pt>
                <c:pt idx="5543">
                  <c:v>92.38</c:v>
                </c:pt>
                <c:pt idx="5544">
                  <c:v>92.39</c:v>
                </c:pt>
                <c:pt idx="5545">
                  <c:v>92.41</c:v>
                </c:pt>
                <c:pt idx="5546">
                  <c:v>92.43</c:v>
                </c:pt>
                <c:pt idx="5547">
                  <c:v>92.44</c:v>
                </c:pt>
                <c:pt idx="5548">
                  <c:v>92.46</c:v>
                </c:pt>
                <c:pt idx="5549">
                  <c:v>92.48</c:v>
                </c:pt>
                <c:pt idx="5550">
                  <c:v>92.49</c:v>
                </c:pt>
                <c:pt idx="5551">
                  <c:v>92.51</c:v>
                </c:pt>
                <c:pt idx="5552">
                  <c:v>92.53</c:v>
                </c:pt>
                <c:pt idx="5553">
                  <c:v>92.54</c:v>
                </c:pt>
                <c:pt idx="5554">
                  <c:v>92.56</c:v>
                </c:pt>
                <c:pt idx="5555">
                  <c:v>92.58</c:v>
                </c:pt>
                <c:pt idx="5556">
                  <c:v>92.59</c:v>
                </c:pt>
                <c:pt idx="5557">
                  <c:v>92.61</c:v>
                </c:pt>
                <c:pt idx="5558">
                  <c:v>92.63</c:v>
                </c:pt>
                <c:pt idx="5559">
                  <c:v>92.64</c:v>
                </c:pt>
                <c:pt idx="5560">
                  <c:v>92.66</c:v>
                </c:pt>
                <c:pt idx="5561">
                  <c:v>92.68</c:v>
                </c:pt>
                <c:pt idx="5562">
                  <c:v>92.69</c:v>
                </c:pt>
                <c:pt idx="5563">
                  <c:v>92.71</c:v>
                </c:pt>
                <c:pt idx="5564">
                  <c:v>92.73</c:v>
                </c:pt>
                <c:pt idx="5565">
                  <c:v>92.74</c:v>
                </c:pt>
                <c:pt idx="5566">
                  <c:v>92.76</c:v>
                </c:pt>
                <c:pt idx="5567">
                  <c:v>92.78</c:v>
                </c:pt>
                <c:pt idx="5568">
                  <c:v>92.79</c:v>
                </c:pt>
                <c:pt idx="5569">
                  <c:v>92.81</c:v>
                </c:pt>
                <c:pt idx="5570">
                  <c:v>92.83</c:v>
                </c:pt>
                <c:pt idx="5571">
                  <c:v>92.84</c:v>
                </c:pt>
                <c:pt idx="5572">
                  <c:v>92.86</c:v>
                </c:pt>
                <c:pt idx="5573">
                  <c:v>92.88</c:v>
                </c:pt>
                <c:pt idx="5574">
                  <c:v>92.89</c:v>
                </c:pt>
                <c:pt idx="5575">
                  <c:v>92.91</c:v>
                </c:pt>
                <c:pt idx="5576">
                  <c:v>92.93</c:v>
                </c:pt>
                <c:pt idx="5577">
                  <c:v>92.94</c:v>
                </c:pt>
                <c:pt idx="5578">
                  <c:v>92.96</c:v>
                </c:pt>
                <c:pt idx="5579">
                  <c:v>92.98</c:v>
                </c:pt>
                <c:pt idx="5580">
                  <c:v>92.99</c:v>
                </c:pt>
                <c:pt idx="5581">
                  <c:v>93.01</c:v>
                </c:pt>
                <c:pt idx="5582">
                  <c:v>93.03</c:v>
                </c:pt>
                <c:pt idx="5583">
                  <c:v>93.04</c:v>
                </c:pt>
                <c:pt idx="5584">
                  <c:v>93.06</c:v>
                </c:pt>
                <c:pt idx="5585">
                  <c:v>93.08</c:v>
                </c:pt>
                <c:pt idx="5586">
                  <c:v>93.09</c:v>
                </c:pt>
                <c:pt idx="5587">
                  <c:v>93.11</c:v>
                </c:pt>
                <c:pt idx="5588">
                  <c:v>93.13</c:v>
                </c:pt>
                <c:pt idx="5589">
                  <c:v>93.14</c:v>
                </c:pt>
                <c:pt idx="5590">
                  <c:v>93.16</c:v>
                </c:pt>
                <c:pt idx="5591">
                  <c:v>93.18</c:v>
                </c:pt>
                <c:pt idx="5592">
                  <c:v>93.19</c:v>
                </c:pt>
                <c:pt idx="5593">
                  <c:v>93.21</c:v>
                </c:pt>
                <c:pt idx="5594">
                  <c:v>93.23</c:v>
                </c:pt>
                <c:pt idx="5595">
                  <c:v>93.24</c:v>
                </c:pt>
                <c:pt idx="5596">
                  <c:v>93.26</c:v>
                </c:pt>
                <c:pt idx="5597">
                  <c:v>93.28</c:v>
                </c:pt>
                <c:pt idx="5598">
                  <c:v>93.29</c:v>
                </c:pt>
                <c:pt idx="5599">
                  <c:v>93.31</c:v>
                </c:pt>
                <c:pt idx="5600">
                  <c:v>93.33</c:v>
                </c:pt>
                <c:pt idx="5601">
                  <c:v>93.34</c:v>
                </c:pt>
                <c:pt idx="5602">
                  <c:v>93.36</c:v>
                </c:pt>
                <c:pt idx="5603">
                  <c:v>93.38</c:v>
                </c:pt>
                <c:pt idx="5604">
                  <c:v>93.39</c:v>
                </c:pt>
                <c:pt idx="5605">
                  <c:v>93.41</c:v>
                </c:pt>
                <c:pt idx="5606">
                  <c:v>93.43</c:v>
                </c:pt>
                <c:pt idx="5607">
                  <c:v>93.44</c:v>
                </c:pt>
                <c:pt idx="5608">
                  <c:v>93.46</c:v>
                </c:pt>
                <c:pt idx="5609">
                  <c:v>93.48</c:v>
                </c:pt>
                <c:pt idx="5610">
                  <c:v>93.49</c:v>
                </c:pt>
                <c:pt idx="5611">
                  <c:v>93.51</c:v>
                </c:pt>
                <c:pt idx="5612">
                  <c:v>93.53</c:v>
                </c:pt>
                <c:pt idx="5613">
                  <c:v>93.54</c:v>
                </c:pt>
                <c:pt idx="5614">
                  <c:v>93.56</c:v>
                </c:pt>
                <c:pt idx="5615">
                  <c:v>93.58</c:v>
                </c:pt>
                <c:pt idx="5616">
                  <c:v>93.59</c:v>
                </c:pt>
                <c:pt idx="5617">
                  <c:v>93.61</c:v>
                </c:pt>
                <c:pt idx="5618">
                  <c:v>93.63</c:v>
                </c:pt>
                <c:pt idx="5619">
                  <c:v>93.64</c:v>
                </c:pt>
                <c:pt idx="5620">
                  <c:v>93.66</c:v>
                </c:pt>
                <c:pt idx="5621">
                  <c:v>93.68</c:v>
                </c:pt>
                <c:pt idx="5622">
                  <c:v>93.69</c:v>
                </c:pt>
                <c:pt idx="5623">
                  <c:v>93.71</c:v>
                </c:pt>
                <c:pt idx="5624">
                  <c:v>93.73</c:v>
                </c:pt>
                <c:pt idx="5625">
                  <c:v>93.74</c:v>
                </c:pt>
                <c:pt idx="5626">
                  <c:v>93.76</c:v>
                </c:pt>
                <c:pt idx="5627">
                  <c:v>93.78</c:v>
                </c:pt>
                <c:pt idx="5628">
                  <c:v>93.79</c:v>
                </c:pt>
                <c:pt idx="5629">
                  <c:v>93.81</c:v>
                </c:pt>
                <c:pt idx="5630">
                  <c:v>93.83</c:v>
                </c:pt>
                <c:pt idx="5631">
                  <c:v>93.84</c:v>
                </c:pt>
                <c:pt idx="5632">
                  <c:v>93.86</c:v>
                </c:pt>
                <c:pt idx="5633">
                  <c:v>93.88</c:v>
                </c:pt>
                <c:pt idx="5634">
                  <c:v>93.89</c:v>
                </c:pt>
                <c:pt idx="5635">
                  <c:v>93.91</c:v>
                </c:pt>
                <c:pt idx="5636">
                  <c:v>93.93</c:v>
                </c:pt>
                <c:pt idx="5637">
                  <c:v>93.94</c:v>
                </c:pt>
                <c:pt idx="5638">
                  <c:v>93.96</c:v>
                </c:pt>
                <c:pt idx="5639">
                  <c:v>93.98</c:v>
                </c:pt>
                <c:pt idx="5640">
                  <c:v>93.99</c:v>
                </c:pt>
                <c:pt idx="5641">
                  <c:v>94.01</c:v>
                </c:pt>
                <c:pt idx="5642">
                  <c:v>94.03</c:v>
                </c:pt>
                <c:pt idx="5643">
                  <c:v>94.04</c:v>
                </c:pt>
                <c:pt idx="5644">
                  <c:v>94.06</c:v>
                </c:pt>
                <c:pt idx="5645">
                  <c:v>94.08</c:v>
                </c:pt>
                <c:pt idx="5646">
                  <c:v>94.09</c:v>
                </c:pt>
                <c:pt idx="5647">
                  <c:v>94.11</c:v>
                </c:pt>
                <c:pt idx="5648">
                  <c:v>94.13</c:v>
                </c:pt>
                <c:pt idx="5649">
                  <c:v>94.14</c:v>
                </c:pt>
                <c:pt idx="5650">
                  <c:v>94.16</c:v>
                </c:pt>
                <c:pt idx="5651">
                  <c:v>94.18</c:v>
                </c:pt>
                <c:pt idx="5652">
                  <c:v>94.19</c:v>
                </c:pt>
                <c:pt idx="5653">
                  <c:v>94.21</c:v>
                </c:pt>
                <c:pt idx="5654">
                  <c:v>94.23</c:v>
                </c:pt>
                <c:pt idx="5655">
                  <c:v>94.24</c:v>
                </c:pt>
                <c:pt idx="5656">
                  <c:v>94.26</c:v>
                </c:pt>
                <c:pt idx="5657">
                  <c:v>94.28</c:v>
                </c:pt>
                <c:pt idx="5658">
                  <c:v>94.29</c:v>
                </c:pt>
                <c:pt idx="5659">
                  <c:v>94.31</c:v>
                </c:pt>
                <c:pt idx="5660">
                  <c:v>94.33</c:v>
                </c:pt>
                <c:pt idx="5661">
                  <c:v>94.34</c:v>
                </c:pt>
                <c:pt idx="5662">
                  <c:v>94.36</c:v>
                </c:pt>
                <c:pt idx="5663">
                  <c:v>94.38</c:v>
                </c:pt>
                <c:pt idx="5664">
                  <c:v>94.39</c:v>
                </c:pt>
                <c:pt idx="5665">
                  <c:v>94.41</c:v>
                </c:pt>
                <c:pt idx="5666">
                  <c:v>94.43</c:v>
                </c:pt>
                <c:pt idx="5667">
                  <c:v>94.44</c:v>
                </c:pt>
                <c:pt idx="5668">
                  <c:v>94.46</c:v>
                </c:pt>
                <c:pt idx="5669">
                  <c:v>94.48</c:v>
                </c:pt>
                <c:pt idx="5670">
                  <c:v>94.49</c:v>
                </c:pt>
                <c:pt idx="5671">
                  <c:v>94.51</c:v>
                </c:pt>
                <c:pt idx="5672">
                  <c:v>94.53</c:v>
                </c:pt>
                <c:pt idx="5673">
                  <c:v>94.54</c:v>
                </c:pt>
                <c:pt idx="5674">
                  <c:v>94.56</c:v>
                </c:pt>
                <c:pt idx="5675">
                  <c:v>94.58</c:v>
                </c:pt>
                <c:pt idx="5676">
                  <c:v>94.59</c:v>
                </c:pt>
                <c:pt idx="5677">
                  <c:v>94.61</c:v>
                </c:pt>
                <c:pt idx="5678">
                  <c:v>94.63</c:v>
                </c:pt>
                <c:pt idx="5679">
                  <c:v>94.64</c:v>
                </c:pt>
                <c:pt idx="5680">
                  <c:v>94.66</c:v>
                </c:pt>
                <c:pt idx="5681">
                  <c:v>94.68</c:v>
                </c:pt>
                <c:pt idx="5682">
                  <c:v>94.69</c:v>
                </c:pt>
                <c:pt idx="5683">
                  <c:v>94.71</c:v>
                </c:pt>
                <c:pt idx="5684">
                  <c:v>94.73</c:v>
                </c:pt>
                <c:pt idx="5685">
                  <c:v>94.74</c:v>
                </c:pt>
                <c:pt idx="5686">
                  <c:v>94.76</c:v>
                </c:pt>
                <c:pt idx="5687">
                  <c:v>94.78</c:v>
                </c:pt>
                <c:pt idx="5688">
                  <c:v>94.79</c:v>
                </c:pt>
                <c:pt idx="5689">
                  <c:v>94.81</c:v>
                </c:pt>
                <c:pt idx="5690">
                  <c:v>94.83</c:v>
                </c:pt>
                <c:pt idx="5691">
                  <c:v>94.84</c:v>
                </c:pt>
                <c:pt idx="5692">
                  <c:v>94.86</c:v>
                </c:pt>
                <c:pt idx="5693">
                  <c:v>94.88</c:v>
                </c:pt>
                <c:pt idx="5694">
                  <c:v>94.89</c:v>
                </c:pt>
                <c:pt idx="5695">
                  <c:v>94.91</c:v>
                </c:pt>
                <c:pt idx="5696">
                  <c:v>94.93</c:v>
                </c:pt>
                <c:pt idx="5697">
                  <c:v>94.94</c:v>
                </c:pt>
                <c:pt idx="5698">
                  <c:v>94.96</c:v>
                </c:pt>
                <c:pt idx="5699">
                  <c:v>94.98</c:v>
                </c:pt>
                <c:pt idx="5700">
                  <c:v>94.99</c:v>
                </c:pt>
                <c:pt idx="5701">
                  <c:v>95.01</c:v>
                </c:pt>
                <c:pt idx="5702">
                  <c:v>95.03</c:v>
                </c:pt>
                <c:pt idx="5703">
                  <c:v>95.04</c:v>
                </c:pt>
                <c:pt idx="5704">
                  <c:v>95.06</c:v>
                </c:pt>
                <c:pt idx="5705">
                  <c:v>95.08</c:v>
                </c:pt>
                <c:pt idx="5706">
                  <c:v>95.09</c:v>
                </c:pt>
                <c:pt idx="5707">
                  <c:v>95.11</c:v>
                </c:pt>
                <c:pt idx="5708">
                  <c:v>95.13</c:v>
                </c:pt>
                <c:pt idx="5709">
                  <c:v>95.14</c:v>
                </c:pt>
                <c:pt idx="5710">
                  <c:v>95.16</c:v>
                </c:pt>
                <c:pt idx="5711">
                  <c:v>95.18</c:v>
                </c:pt>
                <c:pt idx="5712">
                  <c:v>95.19</c:v>
                </c:pt>
                <c:pt idx="5713">
                  <c:v>95.21</c:v>
                </c:pt>
                <c:pt idx="5714">
                  <c:v>95.23</c:v>
                </c:pt>
                <c:pt idx="5715">
                  <c:v>95.24</c:v>
                </c:pt>
                <c:pt idx="5716">
                  <c:v>95.26</c:v>
                </c:pt>
                <c:pt idx="5717">
                  <c:v>95.28</c:v>
                </c:pt>
                <c:pt idx="5718">
                  <c:v>95.29</c:v>
                </c:pt>
                <c:pt idx="5719">
                  <c:v>95.31</c:v>
                </c:pt>
                <c:pt idx="5720">
                  <c:v>95.33</c:v>
                </c:pt>
                <c:pt idx="5721">
                  <c:v>95.34</c:v>
                </c:pt>
                <c:pt idx="5722">
                  <c:v>95.36</c:v>
                </c:pt>
                <c:pt idx="5723">
                  <c:v>95.38</c:v>
                </c:pt>
                <c:pt idx="5724">
                  <c:v>95.39</c:v>
                </c:pt>
                <c:pt idx="5725">
                  <c:v>95.41</c:v>
                </c:pt>
                <c:pt idx="5726">
                  <c:v>95.43</c:v>
                </c:pt>
                <c:pt idx="5727">
                  <c:v>95.44</c:v>
                </c:pt>
                <c:pt idx="5728">
                  <c:v>95.46</c:v>
                </c:pt>
                <c:pt idx="5729">
                  <c:v>95.48</c:v>
                </c:pt>
                <c:pt idx="5730">
                  <c:v>95.49</c:v>
                </c:pt>
                <c:pt idx="5731">
                  <c:v>95.51</c:v>
                </c:pt>
                <c:pt idx="5732">
                  <c:v>95.53</c:v>
                </c:pt>
                <c:pt idx="5733">
                  <c:v>95.54</c:v>
                </c:pt>
                <c:pt idx="5734">
                  <c:v>95.56</c:v>
                </c:pt>
                <c:pt idx="5735">
                  <c:v>95.58</c:v>
                </c:pt>
                <c:pt idx="5736">
                  <c:v>95.59</c:v>
                </c:pt>
                <c:pt idx="5737">
                  <c:v>95.61</c:v>
                </c:pt>
                <c:pt idx="5738">
                  <c:v>95.63</c:v>
                </c:pt>
                <c:pt idx="5739">
                  <c:v>95.64</c:v>
                </c:pt>
                <c:pt idx="5740">
                  <c:v>95.66</c:v>
                </c:pt>
                <c:pt idx="5741">
                  <c:v>95.68</c:v>
                </c:pt>
                <c:pt idx="5742">
                  <c:v>95.69</c:v>
                </c:pt>
                <c:pt idx="5743">
                  <c:v>95.71</c:v>
                </c:pt>
                <c:pt idx="5744">
                  <c:v>95.73</c:v>
                </c:pt>
                <c:pt idx="5745">
                  <c:v>95.74</c:v>
                </c:pt>
                <c:pt idx="5746">
                  <c:v>95.76</c:v>
                </c:pt>
                <c:pt idx="5747">
                  <c:v>95.78</c:v>
                </c:pt>
                <c:pt idx="5748">
                  <c:v>95.79</c:v>
                </c:pt>
                <c:pt idx="5749">
                  <c:v>95.81</c:v>
                </c:pt>
                <c:pt idx="5750">
                  <c:v>95.83</c:v>
                </c:pt>
                <c:pt idx="5751">
                  <c:v>95.84</c:v>
                </c:pt>
                <c:pt idx="5752">
                  <c:v>95.86</c:v>
                </c:pt>
                <c:pt idx="5753">
                  <c:v>95.88</c:v>
                </c:pt>
                <c:pt idx="5754">
                  <c:v>95.89</c:v>
                </c:pt>
                <c:pt idx="5755">
                  <c:v>95.91</c:v>
                </c:pt>
                <c:pt idx="5756">
                  <c:v>95.93</c:v>
                </c:pt>
                <c:pt idx="5757">
                  <c:v>95.94</c:v>
                </c:pt>
                <c:pt idx="5758">
                  <c:v>95.96</c:v>
                </c:pt>
                <c:pt idx="5759">
                  <c:v>95.98</c:v>
                </c:pt>
                <c:pt idx="5760">
                  <c:v>95.99</c:v>
                </c:pt>
                <c:pt idx="5761">
                  <c:v>96.01</c:v>
                </c:pt>
                <c:pt idx="5762">
                  <c:v>96.03</c:v>
                </c:pt>
                <c:pt idx="5763">
                  <c:v>96.04</c:v>
                </c:pt>
                <c:pt idx="5764">
                  <c:v>96.06</c:v>
                </c:pt>
                <c:pt idx="5765">
                  <c:v>96.08</c:v>
                </c:pt>
                <c:pt idx="5766">
                  <c:v>96.09</c:v>
                </c:pt>
                <c:pt idx="5767">
                  <c:v>96.11</c:v>
                </c:pt>
                <c:pt idx="5768">
                  <c:v>96.13</c:v>
                </c:pt>
                <c:pt idx="5769">
                  <c:v>96.14</c:v>
                </c:pt>
                <c:pt idx="5770">
                  <c:v>96.16</c:v>
                </c:pt>
                <c:pt idx="5771">
                  <c:v>96.18</c:v>
                </c:pt>
                <c:pt idx="5772">
                  <c:v>96.19</c:v>
                </c:pt>
                <c:pt idx="5773">
                  <c:v>96.21</c:v>
                </c:pt>
                <c:pt idx="5774">
                  <c:v>96.23</c:v>
                </c:pt>
                <c:pt idx="5775">
                  <c:v>96.24</c:v>
                </c:pt>
                <c:pt idx="5776">
                  <c:v>96.26</c:v>
                </c:pt>
                <c:pt idx="5777">
                  <c:v>96.28</c:v>
                </c:pt>
                <c:pt idx="5778">
                  <c:v>96.29</c:v>
                </c:pt>
                <c:pt idx="5779">
                  <c:v>96.31</c:v>
                </c:pt>
                <c:pt idx="5780">
                  <c:v>96.33</c:v>
                </c:pt>
                <c:pt idx="5781">
                  <c:v>96.34</c:v>
                </c:pt>
                <c:pt idx="5782">
                  <c:v>96.36</c:v>
                </c:pt>
                <c:pt idx="5783">
                  <c:v>96.38</c:v>
                </c:pt>
                <c:pt idx="5784">
                  <c:v>96.39</c:v>
                </c:pt>
                <c:pt idx="5785">
                  <c:v>96.41</c:v>
                </c:pt>
                <c:pt idx="5786">
                  <c:v>96.43</c:v>
                </c:pt>
                <c:pt idx="5787">
                  <c:v>96.44</c:v>
                </c:pt>
                <c:pt idx="5788">
                  <c:v>96.46</c:v>
                </c:pt>
                <c:pt idx="5789">
                  <c:v>96.48</c:v>
                </c:pt>
                <c:pt idx="5790">
                  <c:v>96.49</c:v>
                </c:pt>
                <c:pt idx="5791">
                  <c:v>96.51</c:v>
                </c:pt>
                <c:pt idx="5792">
                  <c:v>96.53</c:v>
                </c:pt>
                <c:pt idx="5793">
                  <c:v>96.54</c:v>
                </c:pt>
                <c:pt idx="5794">
                  <c:v>96.56</c:v>
                </c:pt>
                <c:pt idx="5795">
                  <c:v>96.58</c:v>
                </c:pt>
                <c:pt idx="5796">
                  <c:v>96.59</c:v>
                </c:pt>
                <c:pt idx="5797">
                  <c:v>96.61</c:v>
                </c:pt>
                <c:pt idx="5798">
                  <c:v>96.63</c:v>
                </c:pt>
                <c:pt idx="5799">
                  <c:v>96.64</c:v>
                </c:pt>
                <c:pt idx="5800">
                  <c:v>96.66</c:v>
                </c:pt>
                <c:pt idx="5801">
                  <c:v>96.68</c:v>
                </c:pt>
                <c:pt idx="5802">
                  <c:v>96.69</c:v>
                </c:pt>
                <c:pt idx="5803">
                  <c:v>96.71</c:v>
                </c:pt>
                <c:pt idx="5804">
                  <c:v>96.73</c:v>
                </c:pt>
                <c:pt idx="5805">
                  <c:v>96.74</c:v>
                </c:pt>
                <c:pt idx="5806">
                  <c:v>96.76</c:v>
                </c:pt>
                <c:pt idx="5807">
                  <c:v>96.78</c:v>
                </c:pt>
                <c:pt idx="5808">
                  <c:v>96.79</c:v>
                </c:pt>
                <c:pt idx="5809">
                  <c:v>96.81</c:v>
                </c:pt>
                <c:pt idx="5810">
                  <c:v>96.83</c:v>
                </c:pt>
                <c:pt idx="5811">
                  <c:v>96.84</c:v>
                </c:pt>
                <c:pt idx="5812">
                  <c:v>96.86</c:v>
                </c:pt>
                <c:pt idx="5813">
                  <c:v>96.88</c:v>
                </c:pt>
                <c:pt idx="5814">
                  <c:v>96.89</c:v>
                </c:pt>
                <c:pt idx="5815">
                  <c:v>96.91</c:v>
                </c:pt>
                <c:pt idx="5816">
                  <c:v>96.93</c:v>
                </c:pt>
                <c:pt idx="5817">
                  <c:v>96.94</c:v>
                </c:pt>
                <c:pt idx="5818">
                  <c:v>96.96</c:v>
                </c:pt>
                <c:pt idx="5819">
                  <c:v>96.98</c:v>
                </c:pt>
                <c:pt idx="5820">
                  <c:v>96.99</c:v>
                </c:pt>
                <c:pt idx="5821">
                  <c:v>97.01</c:v>
                </c:pt>
                <c:pt idx="5822">
                  <c:v>97.03</c:v>
                </c:pt>
                <c:pt idx="5823">
                  <c:v>97.04</c:v>
                </c:pt>
                <c:pt idx="5824">
                  <c:v>97.06</c:v>
                </c:pt>
                <c:pt idx="5825">
                  <c:v>97.08</c:v>
                </c:pt>
                <c:pt idx="5826">
                  <c:v>97.09</c:v>
                </c:pt>
                <c:pt idx="5827">
                  <c:v>97.11</c:v>
                </c:pt>
                <c:pt idx="5828">
                  <c:v>97.13</c:v>
                </c:pt>
                <c:pt idx="5829">
                  <c:v>97.14</c:v>
                </c:pt>
                <c:pt idx="5830">
                  <c:v>97.16</c:v>
                </c:pt>
                <c:pt idx="5831">
                  <c:v>97.18</c:v>
                </c:pt>
                <c:pt idx="5832">
                  <c:v>97.19</c:v>
                </c:pt>
                <c:pt idx="5833">
                  <c:v>97.21</c:v>
                </c:pt>
                <c:pt idx="5834">
                  <c:v>97.23</c:v>
                </c:pt>
                <c:pt idx="5835">
                  <c:v>97.24</c:v>
                </c:pt>
                <c:pt idx="5836">
                  <c:v>97.26</c:v>
                </c:pt>
                <c:pt idx="5837">
                  <c:v>97.28</c:v>
                </c:pt>
                <c:pt idx="5838">
                  <c:v>97.29</c:v>
                </c:pt>
                <c:pt idx="5839">
                  <c:v>97.31</c:v>
                </c:pt>
                <c:pt idx="5840">
                  <c:v>97.33</c:v>
                </c:pt>
                <c:pt idx="5841">
                  <c:v>97.34</c:v>
                </c:pt>
                <c:pt idx="5842">
                  <c:v>97.36</c:v>
                </c:pt>
                <c:pt idx="5843">
                  <c:v>97.38</c:v>
                </c:pt>
                <c:pt idx="5844">
                  <c:v>97.39</c:v>
                </c:pt>
                <c:pt idx="5845">
                  <c:v>97.41</c:v>
                </c:pt>
                <c:pt idx="5846">
                  <c:v>97.43</c:v>
                </c:pt>
                <c:pt idx="5847">
                  <c:v>97.44</c:v>
                </c:pt>
                <c:pt idx="5848">
                  <c:v>97.46</c:v>
                </c:pt>
                <c:pt idx="5849">
                  <c:v>97.48</c:v>
                </c:pt>
                <c:pt idx="5850">
                  <c:v>97.49</c:v>
                </c:pt>
                <c:pt idx="5851">
                  <c:v>97.51</c:v>
                </c:pt>
                <c:pt idx="5852">
                  <c:v>97.53</c:v>
                </c:pt>
                <c:pt idx="5853">
                  <c:v>97.54</c:v>
                </c:pt>
                <c:pt idx="5854">
                  <c:v>97.56</c:v>
                </c:pt>
                <c:pt idx="5855">
                  <c:v>97.58</c:v>
                </c:pt>
                <c:pt idx="5856">
                  <c:v>97.59</c:v>
                </c:pt>
                <c:pt idx="5857">
                  <c:v>97.61</c:v>
                </c:pt>
                <c:pt idx="5858">
                  <c:v>97.63</c:v>
                </c:pt>
                <c:pt idx="5859">
                  <c:v>97.64</c:v>
                </c:pt>
                <c:pt idx="5860">
                  <c:v>97.66</c:v>
                </c:pt>
                <c:pt idx="5861">
                  <c:v>97.68</c:v>
                </c:pt>
                <c:pt idx="5862">
                  <c:v>97.69</c:v>
                </c:pt>
                <c:pt idx="5863">
                  <c:v>97.71</c:v>
                </c:pt>
                <c:pt idx="5864">
                  <c:v>97.73</c:v>
                </c:pt>
                <c:pt idx="5865">
                  <c:v>97.74</c:v>
                </c:pt>
                <c:pt idx="5866">
                  <c:v>97.76</c:v>
                </c:pt>
                <c:pt idx="5867">
                  <c:v>97.78</c:v>
                </c:pt>
                <c:pt idx="5868">
                  <c:v>97.79</c:v>
                </c:pt>
                <c:pt idx="5869">
                  <c:v>97.81</c:v>
                </c:pt>
                <c:pt idx="5870">
                  <c:v>97.83</c:v>
                </c:pt>
                <c:pt idx="5871">
                  <c:v>97.84</c:v>
                </c:pt>
                <c:pt idx="5872">
                  <c:v>97.86</c:v>
                </c:pt>
                <c:pt idx="5873">
                  <c:v>97.88</c:v>
                </c:pt>
                <c:pt idx="5874">
                  <c:v>97.89</c:v>
                </c:pt>
                <c:pt idx="5875">
                  <c:v>97.91</c:v>
                </c:pt>
                <c:pt idx="5876">
                  <c:v>97.93</c:v>
                </c:pt>
                <c:pt idx="5877">
                  <c:v>97.94</c:v>
                </c:pt>
                <c:pt idx="5878">
                  <c:v>97.96</c:v>
                </c:pt>
                <c:pt idx="5879">
                  <c:v>97.98</c:v>
                </c:pt>
                <c:pt idx="5880">
                  <c:v>97.99</c:v>
                </c:pt>
                <c:pt idx="5881">
                  <c:v>98.01</c:v>
                </c:pt>
                <c:pt idx="5882">
                  <c:v>98.03</c:v>
                </c:pt>
                <c:pt idx="5883">
                  <c:v>98.04</c:v>
                </c:pt>
                <c:pt idx="5884">
                  <c:v>98.06</c:v>
                </c:pt>
                <c:pt idx="5885">
                  <c:v>98.08</c:v>
                </c:pt>
                <c:pt idx="5886">
                  <c:v>98.09</c:v>
                </c:pt>
                <c:pt idx="5887">
                  <c:v>98.11</c:v>
                </c:pt>
                <c:pt idx="5888">
                  <c:v>98.13</c:v>
                </c:pt>
                <c:pt idx="5889">
                  <c:v>98.14</c:v>
                </c:pt>
                <c:pt idx="5890">
                  <c:v>98.16</c:v>
                </c:pt>
                <c:pt idx="5891">
                  <c:v>98.18</c:v>
                </c:pt>
                <c:pt idx="5892">
                  <c:v>98.19</c:v>
                </c:pt>
                <c:pt idx="5893">
                  <c:v>98.21</c:v>
                </c:pt>
                <c:pt idx="5894">
                  <c:v>98.23</c:v>
                </c:pt>
                <c:pt idx="5895">
                  <c:v>98.24</c:v>
                </c:pt>
                <c:pt idx="5896">
                  <c:v>98.26</c:v>
                </c:pt>
                <c:pt idx="5897">
                  <c:v>98.28</c:v>
                </c:pt>
                <c:pt idx="5898">
                  <c:v>98.29</c:v>
                </c:pt>
                <c:pt idx="5899">
                  <c:v>98.31</c:v>
                </c:pt>
                <c:pt idx="5900">
                  <c:v>98.33</c:v>
                </c:pt>
                <c:pt idx="5901">
                  <c:v>98.34</c:v>
                </c:pt>
                <c:pt idx="5902">
                  <c:v>98.36</c:v>
                </c:pt>
                <c:pt idx="5903">
                  <c:v>98.38</c:v>
                </c:pt>
                <c:pt idx="5904">
                  <c:v>98.39</c:v>
                </c:pt>
                <c:pt idx="5905">
                  <c:v>98.41</c:v>
                </c:pt>
                <c:pt idx="5906">
                  <c:v>98.43</c:v>
                </c:pt>
                <c:pt idx="5907">
                  <c:v>98.44</c:v>
                </c:pt>
                <c:pt idx="5908">
                  <c:v>98.46</c:v>
                </c:pt>
                <c:pt idx="5909">
                  <c:v>98.48</c:v>
                </c:pt>
                <c:pt idx="5910">
                  <c:v>98.49</c:v>
                </c:pt>
                <c:pt idx="5911">
                  <c:v>98.51</c:v>
                </c:pt>
                <c:pt idx="5912">
                  <c:v>98.53</c:v>
                </c:pt>
                <c:pt idx="5913">
                  <c:v>98.54</c:v>
                </c:pt>
                <c:pt idx="5914">
                  <c:v>98.56</c:v>
                </c:pt>
                <c:pt idx="5915">
                  <c:v>98.58</c:v>
                </c:pt>
                <c:pt idx="5916">
                  <c:v>98.59</c:v>
                </c:pt>
                <c:pt idx="5917">
                  <c:v>98.61</c:v>
                </c:pt>
                <c:pt idx="5918">
                  <c:v>98.63</c:v>
                </c:pt>
                <c:pt idx="5919">
                  <c:v>98.64</c:v>
                </c:pt>
                <c:pt idx="5920">
                  <c:v>98.66</c:v>
                </c:pt>
                <c:pt idx="5921">
                  <c:v>98.68</c:v>
                </c:pt>
                <c:pt idx="5922">
                  <c:v>98.69</c:v>
                </c:pt>
                <c:pt idx="5923">
                  <c:v>98.71</c:v>
                </c:pt>
                <c:pt idx="5924">
                  <c:v>98.73</c:v>
                </c:pt>
                <c:pt idx="5925">
                  <c:v>98.74</c:v>
                </c:pt>
                <c:pt idx="5926">
                  <c:v>98.76</c:v>
                </c:pt>
                <c:pt idx="5927">
                  <c:v>98.78</c:v>
                </c:pt>
                <c:pt idx="5928">
                  <c:v>98.79</c:v>
                </c:pt>
                <c:pt idx="5929">
                  <c:v>98.81</c:v>
                </c:pt>
                <c:pt idx="5930">
                  <c:v>98.83</c:v>
                </c:pt>
                <c:pt idx="5931">
                  <c:v>98.84</c:v>
                </c:pt>
                <c:pt idx="5932">
                  <c:v>98.86</c:v>
                </c:pt>
                <c:pt idx="5933">
                  <c:v>98.88</c:v>
                </c:pt>
                <c:pt idx="5934">
                  <c:v>98.89</c:v>
                </c:pt>
                <c:pt idx="5935">
                  <c:v>98.91</c:v>
                </c:pt>
                <c:pt idx="5936">
                  <c:v>98.93</c:v>
                </c:pt>
                <c:pt idx="5937">
                  <c:v>98.94</c:v>
                </c:pt>
                <c:pt idx="5938">
                  <c:v>98.96</c:v>
                </c:pt>
                <c:pt idx="5939">
                  <c:v>98.98</c:v>
                </c:pt>
                <c:pt idx="5940">
                  <c:v>98.99</c:v>
                </c:pt>
                <c:pt idx="5941">
                  <c:v>99.01</c:v>
                </c:pt>
                <c:pt idx="5942">
                  <c:v>99.03</c:v>
                </c:pt>
                <c:pt idx="5943">
                  <c:v>99.04</c:v>
                </c:pt>
                <c:pt idx="5944">
                  <c:v>99.06</c:v>
                </c:pt>
                <c:pt idx="5945">
                  <c:v>99.08</c:v>
                </c:pt>
                <c:pt idx="5946">
                  <c:v>99.09</c:v>
                </c:pt>
                <c:pt idx="5947">
                  <c:v>99.11</c:v>
                </c:pt>
                <c:pt idx="5948">
                  <c:v>99.13</c:v>
                </c:pt>
                <c:pt idx="5949">
                  <c:v>99.14</c:v>
                </c:pt>
                <c:pt idx="5950">
                  <c:v>99.16</c:v>
                </c:pt>
                <c:pt idx="5951">
                  <c:v>99.18</c:v>
                </c:pt>
                <c:pt idx="5952">
                  <c:v>99.19</c:v>
                </c:pt>
                <c:pt idx="5953">
                  <c:v>99.21</c:v>
                </c:pt>
                <c:pt idx="5954">
                  <c:v>99.23</c:v>
                </c:pt>
                <c:pt idx="5955">
                  <c:v>99.24</c:v>
                </c:pt>
                <c:pt idx="5956">
                  <c:v>99.26</c:v>
                </c:pt>
                <c:pt idx="5957">
                  <c:v>99.28</c:v>
                </c:pt>
                <c:pt idx="5958">
                  <c:v>99.29</c:v>
                </c:pt>
                <c:pt idx="5959">
                  <c:v>99.31</c:v>
                </c:pt>
                <c:pt idx="5960">
                  <c:v>99.33</c:v>
                </c:pt>
                <c:pt idx="5961">
                  <c:v>99.34</c:v>
                </c:pt>
                <c:pt idx="5962">
                  <c:v>99.36</c:v>
                </c:pt>
                <c:pt idx="5963">
                  <c:v>99.38</c:v>
                </c:pt>
                <c:pt idx="5964">
                  <c:v>99.39</c:v>
                </c:pt>
                <c:pt idx="5965">
                  <c:v>99.41</c:v>
                </c:pt>
                <c:pt idx="5966">
                  <c:v>99.43</c:v>
                </c:pt>
                <c:pt idx="5967">
                  <c:v>99.44</c:v>
                </c:pt>
                <c:pt idx="5968">
                  <c:v>99.46</c:v>
                </c:pt>
                <c:pt idx="5969">
                  <c:v>99.48</c:v>
                </c:pt>
                <c:pt idx="5970">
                  <c:v>99.49</c:v>
                </c:pt>
                <c:pt idx="5971">
                  <c:v>99.51</c:v>
                </c:pt>
                <c:pt idx="5972">
                  <c:v>99.53</c:v>
                </c:pt>
                <c:pt idx="5973">
                  <c:v>99.54</c:v>
                </c:pt>
                <c:pt idx="5974">
                  <c:v>99.56</c:v>
                </c:pt>
                <c:pt idx="5975">
                  <c:v>99.58</c:v>
                </c:pt>
                <c:pt idx="5976">
                  <c:v>99.59</c:v>
                </c:pt>
                <c:pt idx="5977">
                  <c:v>99.61</c:v>
                </c:pt>
                <c:pt idx="5978">
                  <c:v>99.63</c:v>
                </c:pt>
                <c:pt idx="5979">
                  <c:v>99.64</c:v>
                </c:pt>
                <c:pt idx="5980">
                  <c:v>99.66</c:v>
                </c:pt>
                <c:pt idx="5981">
                  <c:v>99.68</c:v>
                </c:pt>
                <c:pt idx="5982">
                  <c:v>99.69</c:v>
                </c:pt>
                <c:pt idx="5983">
                  <c:v>99.71</c:v>
                </c:pt>
                <c:pt idx="5984">
                  <c:v>99.73</c:v>
                </c:pt>
                <c:pt idx="5985">
                  <c:v>99.74</c:v>
                </c:pt>
                <c:pt idx="5986">
                  <c:v>99.76</c:v>
                </c:pt>
                <c:pt idx="5987">
                  <c:v>99.78</c:v>
                </c:pt>
                <c:pt idx="5988">
                  <c:v>99.79</c:v>
                </c:pt>
                <c:pt idx="5989">
                  <c:v>99.81</c:v>
                </c:pt>
                <c:pt idx="5990">
                  <c:v>99.83</c:v>
                </c:pt>
                <c:pt idx="5991">
                  <c:v>99.84</c:v>
                </c:pt>
                <c:pt idx="5992">
                  <c:v>99.86</c:v>
                </c:pt>
                <c:pt idx="5993">
                  <c:v>99.88</c:v>
                </c:pt>
                <c:pt idx="5994">
                  <c:v>99.89</c:v>
                </c:pt>
                <c:pt idx="5995">
                  <c:v>99.91</c:v>
                </c:pt>
                <c:pt idx="5996">
                  <c:v>99.93</c:v>
                </c:pt>
                <c:pt idx="5997">
                  <c:v>99.94</c:v>
                </c:pt>
                <c:pt idx="5998">
                  <c:v>99.96</c:v>
                </c:pt>
                <c:pt idx="5999">
                  <c:v>99.98</c:v>
                </c:pt>
                <c:pt idx="6000">
                  <c:v>99.99</c:v>
                </c:pt>
                <c:pt idx="6001">
                  <c:v>100</c:v>
                </c:pt>
                <c:pt idx="6002">
                  <c:v>100</c:v>
                </c:pt>
                <c:pt idx="6003">
                  <c:v>100</c:v>
                </c:pt>
                <c:pt idx="6004">
                  <c:v>100</c:v>
                </c:pt>
                <c:pt idx="6005">
                  <c:v>100</c:v>
                </c:pt>
                <c:pt idx="6006">
                  <c:v>100</c:v>
                </c:pt>
                <c:pt idx="6007">
                  <c:v>100.1</c:v>
                </c:pt>
                <c:pt idx="6008">
                  <c:v>100.1</c:v>
                </c:pt>
                <c:pt idx="6009">
                  <c:v>100.1</c:v>
                </c:pt>
                <c:pt idx="6010">
                  <c:v>100.1</c:v>
                </c:pt>
                <c:pt idx="6011">
                  <c:v>100.1</c:v>
                </c:pt>
                <c:pt idx="6012">
                  <c:v>100.1</c:v>
                </c:pt>
                <c:pt idx="6013">
                  <c:v>100.2</c:v>
                </c:pt>
                <c:pt idx="6014">
                  <c:v>100.2</c:v>
                </c:pt>
                <c:pt idx="6015">
                  <c:v>100.2</c:v>
                </c:pt>
                <c:pt idx="6016">
                  <c:v>100.2</c:v>
                </c:pt>
                <c:pt idx="6017">
                  <c:v>100.2</c:v>
                </c:pt>
                <c:pt idx="6018">
                  <c:v>100.2</c:v>
                </c:pt>
                <c:pt idx="6019">
                  <c:v>100.3</c:v>
                </c:pt>
                <c:pt idx="6020">
                  <c:v>100.3</c:v>
                </c:pt>
                <c:pt idx="6021">
                  <c:v>100.3</c:v>
                </c:pt>
                <c:pt idx="6022">
                  <c:v>100.3</c:v>
                </c:pt>
                <c:pt idx="6023">
                  <c:v>100.3</c:v>
                </c:pt>
                <c:pt idx="6024">
                  <c:v>100.3</c:v>
                </c:pt>
                <c:pt idx="6025">
                  <c:v>100.4</c:v>
                </c:pt>
                <c:pt idx="6026">
                  <c:v>100.4</c:v>
                </c:pt>
                <c:pt idx="6027">
                  <c:v>100.4</c:v>
                </c:pt>
                <c:pt idx="6028">
                  <c:v>100.4</c:v>
                </c:pt>
                <c:pt idx="6029">
                  <c:v>100.4</c:v>
                </c:pt>
                <c:pt idx="6030">
                  <c:v>100.4</c:v>
                </c:pt>
                <c:pt idx="6031">
                  <c:v>100.5</c:v>
                </c:pt>
                <c:pt idx="6032">
                  <c:v>100.5</c:v>
                </c:pt>
                <c:pt idx="6033">
                  <c:v>100.5</c:v>
                </c:pt>
                <c:pt idx="6034">
                  <c:v>100.5</c:v>
                </c:pt>
                <c:pt idx="6035">
                  <c:v>100.5</c:v>
                </c:pt>
                <c:pt idx="6036">
                  <c:v>100.5</c:v>
                </c:pt>
                <c:pt idx="6037">
                  <c:v>100.6</c:v>
                </c:pt>
                <c:pt idx="6038">
                  <c:v>100.6</c:v>
                </c:pt>
                <c:pt idx="6039">
                  <c:v>100.6</c:v>
                </c:pt>
                <c:pt idx="6040">
                  <c:v>100.6</c:v>
                </c:pt>
                <c:pt idx="6041">
                  <c:v>100.6</c:v>
                </c:pt>
                <c:pt idx="6042">
                  <c:v>100.6</c:v>
                </c:pt>
                <c:pt idx="6043">
                  <c:v>100.7</c:v>
                </c:pt>
                <c:pt idx="6044">
                  <c:v>100.7</c:v>
                </c:pt>
                <c:pt idx="6045">
                  <c:v>100.7</c:v>
                </c:pt>
                <c:pt idx="6046">
                  <c:v>100.7</c:v>
                </c:pt>
                <c:pt idx="6047">
                  <c:v>100.7</c:v>
                </c:pt>
                <c:pt idx="6048">
                  <c:v>100.7</c:v>
                </c:pt>
                <c:pt idx="6049">
                  <c:v>100.8</c:v>
                </c:pt>
                <c:pt idx="6050">
                  <c:v>100.8</c:v>
                </c:pt>
                <c:pt idx="6051">
                  <c:v>100.8</c:v>
                </c:pt>
                <c:pt idx="6052">
                  <c:v>100.8</c:v>
                </c:pt>
                <c:pt idx="6053">
                  <c:v>100.8</c:v>
                </c:pt>
                <c:pt idx="6054">
                  <c:v>100.8</c:v>
                </c:pt>
                <c:pt idx="6055">
                  <c:v>100.9</c:v>
                </c:pt>
                <c:pt idx="6056">
                  <c:v>100.9</c:v>
                </c:pt>
                <c:pt idx="6057">
                  <c:v>100.9</c:v>
                </c:pt>
                <c:pt idx="6058">
                  <c:v>100.9</c:v>
                </c:pt>
                <c:pt idx="6059">
                  <c:v>100.9</c:v>
                </c:pt>
                <c:pt idx="6060">
                  <c:v>100.9</c:v>
                </c:pt>
                <c:pt idx="6061">
                  <c:v>101</c:v>
                </c:pt>
                <c:pt idx="6062">
                  <c:v>101</c:v>
                </c:pt>
                <c:pt idx="6063">
                  <c:v>101</c:v>
                </c:pt>
                <c:pt idx="6064">
                  <c:v>101</c:v>
                </c:pt>
                <c:pt idx="6065">
                  <c:v>101</c:v>
                </c:pt>
                <c:pt idx="6066">
                  <c:v>101</c:v>
                </c:pt>
                <c:pt idx="6067">
                  <c:v>101.1</c:v>
                </c:pt>
                <c:pt idx="6068">
                  <c:v>101.1</c:v>
                </c:pt>
                <c:pt idx="6069">
                  <c:v>101.1</c:v>
                </c:pt>
                <c:pt idx="6070">
                  <c:v>101.1</c:v>
                </c:pt>
                <c:pt idx="6071">
                  <c:v>101.1</c:v>
                </c:pt>
                <c:pt idx="6072">
                  <c:v>101.1</c:v>
                </c:pt>
                <c:pt idx="6073">
                  <c:v>101.2</c:v>
                </c:pt>
                <c:pt idx="6074">
                  <c:v>101.2</c:v>
                </c:pt>
                <c:pt idx="6075">
                  <c:v>101.2</c:v>
                </c:pt>
                <c:pt idx="6076">
                  <c:v>101.2</c:v>
                </c:pt>
                <c:pt idx="6077">
                  <c:v>101.2</c:v>
                </c:pt>
                <c:pt idx="6078">
                  <c:v>101.2</c:v>
                </c:pt>
                <c:pt idx="6079">
                  <c:v>101.3</c:v>
                </c:pt>
                <c:pt idx="6080">
                  <c:v>101.3</c:v>
                </c:pt>
                <c:pt idx="6081">
                  <c:v>101.3</c:v>
                </c:pt>
                <c:pt idx="6082">
                  <c:v>101.3</c:v>
                </c:pt>
                <c:pt idx="6083">
                  <c:v>101.3</c:v>
                </c:pt>
                <c:pt idx="6084">
                  <c:v>101.3</c:v>
                </c:pt>
                <c:pt idx="6085">
                  <c:v>101.4</c:v>
                </c:pt>
                <c:pt idx="6086">
                  <c:v>101.4</c:v>
                </c:pt>
                <c:pt idx="6087">
                  <c:v>101.4</c:v>
                </c:pt>
                <c:pt idx="6088">
                  <c:v>101.4</c:v>
                </c:pt>
                <c:pt idx="6089">
                  <c:v>101.4</c:v>
                </c:pt>
                <c:pt idx="6090">
                  <c:v>101.4</c:v>
                </c:pt>
                <c:pt idx="6091">
                  <c:v>101.5</c:v>
                </c:pt>
                <c:pt idx="6092">
                  <c:v>101.5</c:v>
                </c:pt>
                <c:pt idx="6093">
                  <c:v>101.5</c:v>
                </c:pt>
                <c:pt idx="6094">
                  <c:v>101.5</c:v>
                </c:pt>
                <c:pt idx="6095">
                  <c:v>101.5</c:v>
                </c:pt>
                <c:pt idx="6096">
                  <c:v>101.5</c:v>
                </c:pt>
                <c:pt idx="6097">
                  <c:v>101.6</c:v>
                </c:pt>
                <c:pt idx="6098">
                  <c:v>101.6</c:v>
                </c:pt>
                <c:pt idx="6099">
                  <c:v>101.6</c:v>
                </c:pt>
                <c:pt idx="6100">
                  <c:v>101.6</c:v>
                </c:pt>
                <c:pt idx="6101">
                  <c:v>101.6</c:v>
                </c:pt>
                <c:pt idx="6102">
                  <c:v>101.6</c:v>
                </c:pt>
                <c:pt idx="6103">
                  <c:v>101.7</c:v>
                </c:pt>
                <c:pt idx="6104">
                  <c:v>101.7</c:v>
                </c:pt>
                <c:pt idx="6105">
                  <c:v>101.7</c:v>
                </c:pt>
                <c:pt idx="6106">
                  <c:v>101.7</c:v>
                </c:pt>
                <c:pt idx="6107">
                  <c:v>101.7</c:v>
                </c:pt>
                <c:pt idx="6108">
                  <c:v>101.7</c:v>
                </c:pt>
                <c:pt idx="6109">
                  <c:v>101.8</c:v>
                </c:pt>
                <c:pt idx="6110">
                  <c:v>101.8</c:v>
                </c:pt>
                <c:pt idx="6111">
                  <c:v>101.8</c:v>
                </c:pt>
                <c:pt idx="6112">
                  <c:v>101.8</c:v>
                </c:pt>
                <c:pt idx="6113">
                  <c:v>101.8</c:v>
                </c:pt>
                <c:pt idx="6114">
                  <c:v>101.8</c:v>
                </c:pt>
                <c:pt idx="6115">
                  <c:v>101.9</c:v>
                </c:pt>
                <c:pt idx="6116">
                  <c:v>101.9</c:v>
                </c:pt>
                <c:pt idx="6117">
                  <c:v>101.9</c:v>
                </c:pt>
                <c:pt idx="6118">
                  <c:v>101.9</c:v>
                </c:pt>
                <c:pt idx="6119">
                  <c:v>101.9</c:v>
                </c:pt>
                <c:pt idx="6120">
                  <c:v>101.9</c:v>
                </c:pt>
                <c:pt idx="6121">
                  <c:v>102</c:v>
                </c:pt>
                <c:pt idx="6122">
                  <c:v>102</c:v>
                </c:pt>
                <c:pt idx="6123">
                  <c:v>102</c:v>
                </c:pt>
                <c:pt idx="6124">
                  <c:v>102</c:v>
                </c:pt>
                <c:pt idx="6125">
                  <c:v>102</c:v>
                </c:pt>
                <c:pt idx="6126">
                  <c:v>102</c:v>
                </c:pt>
                <c:pt idx="6127">
                  <c:v>102.1</c:v>
                </c:pt>
                <c:pt idx="6128">
                  <c:v>102.1</c:v>
                </c:pt>
                <c:pt idx="6129">
                  <c:v>102.1</c:v>
                </c:pt>
                <c:pt idx="6130">
                  <c:v>102.1</c:v>
                </c:pt>
                <c:pt idx="6131">
                  <c:v>102.1</c:v>
                </c:pt>
                <c:pt idx="6132">
                  <c:v>102.1</c:v>
                </c:pt>
                <c:pt idx="6133">
                  <c:v>102.2</c:v>
                </c:pt>
                <c:pt idx="6134">
                  <c:v>102.2</c:v>
                </c:pt>
                <c:pt idx="6135">
                  <c:v>102.2</c:v>
                </c:pt>
                <c:pt idx="6136">
                  <c:v>102.2</c:v>
                </c:pt>
                <c:pt idx="6137">
                  <c:v>102.2</c:v>
                </c:pt>
                <c:pt idx="6138">
                  <c:v>102.2</c:v>
                </c:pt>
                <c:pt idx="6139">
                  <c:v>102.3</c:v>
                </c:pt>
                <c:pt idx="6140">
                  <c:v>102.3</c:v>
                </c:pt>
                <c:pt idx="6141">
                  <c:v>102.3</c:v>
                </c:pt>
                <c:pt idx="6142">
                  <c:v>102.3</c:v>
                </c:pt>
                <c:pt idx="6143">
                  <c:v>102.3</c:v>
                </c:pt>
                <c:pt idx="6144">
                  <c:v>102.3</c:v>
                </c:pt>
                <c:pt idx="6145">
                  <c:v>102.4</c:v>
                </c:pt>
                <c:pt idx="6146">
                  <c:v>102.4</c:v>
                </c:pt>
                <c:pt idx="6147">
                  <c:v>102.4</c:v>
                </c:pt>
                <c:pt idx="6148">
                  <c:v>102.4</c:v>
                </c:pt>
                <c:pt idx="6149">
                  <c:v>102.4</c:v>
                </c:pt>
                <c:pt idx="6150">
                  <c:v>102.4</c:v>
                </c:pt>
                <c:pt idx="6151">
                  <c:v>102.5</c:v>
                </c:pt>
                <c:pt idx="6152">
                  <c:v>102.5</c:v>
                </c:pt>
                <c:pt idx="6153">
                  <c:v>102.5</c:v>
                </c:pt>
                <c:pt idx="6154">
                  <c:v>102.5</c:v>
                </c:pt>
                <c:pt idx="6155">
                  <c:v>102.5</c:v>
                </c:pt>
                <c:pt idx="6156">
                  <c:v>102.5</c:v>
                </c:pt>
                <c:pt idx="6157">
                  <c:v>102.6</c:v>
                </c:pt>
                <c:pt idx="6158">
                  <c:v>102.6</c:v>
                </c:pt>
                <c:pt idx="6159">
                  <c:v>102.6</c:v>
                </c:pt>
                <c:pt idx="6160">
                  <c:v>102.6</c:v>
                </c:pt>
                <c:pt idx="6161">
                  <c:v>102.6</c:v>
                </c:pt>
                <c:pt idx="6162">
                  <c:v>102.6</c:v>
                </c:pt>
                <c:pt idx="6163">
                  <c:v>102.7</c:v>
                </c:pt>
                <c:pt idx="6164">
                  <c:v>102.7</c:v>
                </c:pt>
                <c:pt idx="6165">
                  <c:v>102.7</c:v>
                </c:pt>
                <c:pt idx="6166">
                  <c:v>102.7</c:v>
                </c:pt>
                <c:pt idx="6167">
                  <c:v>102.7</c:v>
                </c:pt>
                <c:pt idx="6168">
                  <c:v>102.7</c:v>
                </c:pt>
                <c:pt idx="6169">
                  <c:v>102.8</c:v>
                </c:pt>
                <c:pt idx="6170">
                  <c:v>102.8</c:v>
                </c:pt>
                <c:pt idx="6171">
                  <c:v>102.8</c:v>
                </c:pt>
                <c:pt idx="6172">
                  <c:v>102.8</c:v>
                </c:pt>
                <c:pt idx="6173">
                  <c:v>102.8</c:v>
                </c:pt>
                <c:pt idx="6174">
                  <c:v>102.8</c:v>
                </c:pt>
                <c:pt idx="6175">
                  <c:v>102.9</c:v>
                </c:pt>
                <c:pt idx="6176">
                  <c:v>102.9</c:v>
                </c:pt>
                <c:pt idx="6177">
                  <c:v>102.9</c:v>
                </c:pt>
                <c:pt idx="6178">
                  <c:v>102.9</c:v>
                </c:pt>
                <c:pt idx="6179">
                  <c:v>102.9</c:v>
                </c:pt>
                <c:pt idx="6180">
                  <c:v>102.9</c:v>
                </c:pt>
                <c:pt idx="6181">
                  <c:v>103</c:v>
                </c:pt>
                <c:pt idx="6182">
                  <c:v>103</c:v>
                </c:pt>
                <c:pt idx="6183">
                  <c:v>103</c:v>
                </c:pt>
                <c:pt idx="6184">
                  <c:v>103</c:v>
                </c:pt>
                <c:pt idx="6185">
                  <c:v>103</c:v>
                </c:pt>
                <c:pt idx="6186">
                  <c:v>103</c:v>
                </c:pt>
                <c:pt idx="6187">
                  <c:v>103.1</c:v>
                </c:pt>
                <c:pt idx="6188">
                  <c:v>103.1</c:v>
                </c:pt>
                <c:pt idx="6189">
                  <c:v>103.1</c:v>
                </c:pt>
                <c:pt idx="6190">
                  <c:v>103.1</c:v>
                </c:pt>
                <c:pt idx="6191">
                  <c:v>103.1</c:v>
                </c:pt>
                <c:pt idx="6192">
                  <c:v>103.1</c:v>
                </c:pt>
                <c:pt idx="6193">
                  <c:v>103.2</c:v>
                </c:pt>
                <c:pt idx="6194">
                  <c:v>103.2</c:v>
                </c:pt>
                <c:pt idx="6195">
                  <c:v>103.2</c:v>
                </c:pt>
                <c:pt idx="6196">
                  <c:v>103.2</c:v>
                </c:pt>
                <c:pt idx="6197">
                  <c:v>103.2</c:v>
                </c:pt>
                <c:pt idx="6198">
                  <c:v>103.2</c:v>
                </c:pt>
                <c:pt idx="6199">
                  <c:v>103.3</c:v>
                </c:pt>
                <c:pt idx="6200">
                  <c:v>103.3</c:v>
                </c:pt>
                <c:pt idx="6201">
                  <c:v>103.3</c:v>
                </c:pt>
                <c:pt idx="6202">
                  <c:v>103.3</c:v>
                </c:pt>
                <c:pt idx="6203">
                  <c:v>103.3</c:v>
                </c:pt>
                <c:pt idx="6204">
                  <c:v>103.3</c:v>
                </c:pt>
                <c:pt idx="6205">
                  <c:v>103.4</c:v>
                </c:pt>
                <c:pt idx="6206">
                  <c:v>103.4</c:v>
                </c:pt>
                <c:pt idx="6207">
                  <c:v>103.4</c:v>
                </c:pt>
                <c:pt idx="6208">
                  <c:v>103.4</c:v>
                </c:pt>
                <c:pt idx="6209">
                  <c:v>103.4</c:v>
                </c:pt>
                <c:pt idx="6210">
                  <c:v>103.4</c:v>
                </c:pt>
                <c:pt idx="6211">
                  <c:v>103.5</c:v>
                </c:pt>
                <c:pt idx="6212">
                  <c:v>103.5</c:v>
                </c:pt>
                <c:pt idx="6213">
                  <c:v>103.5</c:v>
                </c:pt>
                <c:pt idx="6214">
                  <c:v>103.5</c:v>
                </c:pt>
                <c:pt idx="6215">
                  <c:v>103.5</c:v>
                </c:pt>
                <c:pt idx="6216">
                  <c:v>103.5</c:v>
                </c:pt>
                <c:pt idx="6217">
                  <c:v>103.6</c:v>
                </c:pt>
                <c:pt idx="6218">
                  <c:v>103.6</c:v>
                </c:pt>
                <c:pt idx="6219">
                  <c:v>103.6</c:v>
                </c:pt>
                <c:pt idx="6220">
                  <c:v>103.6</c:v>
                </c:pt>
                <c:pt idx="6221">
                  <c:v>103.6</c:v>
                </c:pt>
                <c:pt idx="6222">
                  <c:v>103.6</c:v>
                </c:pt>
                <c:pt idx="6223">
                  <c:v>103.7</c:v>
                </c:pt>
                <c:pt idx="6224">
                  <c:v>103.7</c:v>
                </c:pt>
                <c:pt idx="6225">
                  <c:v>103.7</c:v>
                </c:pt>
                <c:pt idx="6226">
                  <c:v>103.7</c:v>
                </c:pt>
                <c:pt idx="6227">
                  <c:v>103.7</c:v>
                </c:pt>
                <c:pt idx="6228">
                  <c:v>103.7</c:v>
                </c:pt>
                <c:pt idx="6229">
                  <c:v>103.8</c:v>
                </c:pt>
                <c:pt idx="6230">
                  <c:v>103.8</c:v>
                </c:pt>
                <c:pt idx="6231">
                  <c:v>103.8</c:v>
                </c:pt>
                <c:pt idx="6232">
                  <c:v>103.8</c:v>
                </c:pt>
                <c:pt idx="6233">
                  <c:v>103.8</c:v>
                </c:pt>
                <c:pt idx="6234">
                  <c:v>103.8</c:v>
                </c:pt>
                <c:pt idx="6235">
                  <c:v>103.9</c:v>
                </c:pt>
                <c:pt idx="6236">
                  <c:v>103.9</c:v>
                </c:pt>
                <c:pt idx="6237">
                  <c:v>103.9</c:v>
                </c:pt>
                <c:pt idx="6238">
                  <c:v>103.9</c:v>
                </c:pt>
                <c:pt idx="6239">
                  <c:v>103.9</c:v>
                </c:pt>
                <c:pt idx="6240">
                  <c:v>103.9</c:v>
                </c:pt>
                <c:pt idx="6241">
                  <c:v>104</c:v>
                </c:pt>
                <c:pt idx="6242">
                  <c:v>104</c:v>
                </c:pt>
                <c:pt idx="6243">
                  <c:v>104</c:v>
                </c:pt>
                <c:pt idx="6244">
                  <c:v>104</c:v>
                </c:pt>
                <c:pt idx="6245">
                  <c:v>104</c:v>
                </c:pt>
                <c:pt idx="6246">
                  <c:v>104</c:v>
                </c:pt>
                <c:pt idx="6247">
                  <c:v>104.1</c:v>
                </c:pt>
                <c:pt idx="6248">
                  <c:v>104.1</c:v>
                </c:pt>
                <c:pt idx="6249">
                  <c:v>104.1</c:v>
                </c:pt>
                <c:pt idx="6250">
                  <c:v>104.1</c:v>
                </c:pt>
                <c:pt idx="6251">
                  <c:v>104.1</c:v>
                </c:pt>
                <c:pt idx="6252">
                  <c:v>104.1</c:v>
                </c:pt>
                <c:pt idx="6253">
                  <c:v>104.2</c:v>
                </c:pt>
                <c:pt idx="6254">
                  <c:v>104.2</c:v>
                </c:pt>
                <c:pt idx="6255">
                  <c:v>104.2</c:v>
                </c:pt>
                <c:pt idx="6256">
                  <c:v>104.2</c:v>
                </c:pt>
                <c:pt idx="6257">
                  <c:v>104.2</c:v>
                </c:pt>
                <c:pt idx="6258">
                  <c:v>104.2</c:v>
                </c:pt>
                <c:pt idx="6259">
                  <c:v>104.3</c:v>
                </c:pt>
                <c:pt idx="6260">
                  <c:v>104.3</c:v>
                </c:pt>
                <c:pt idx="6261">
                  <c:v>104.3</c:v>
                </c:pt>
                <c:pt idx="6262">
                  <c:v>104.3</c:v>
                </c:pt>
                <c:pt idx="6263">
                  <c:v>104.3</c:v>
                </c:pt>
                <c:pt idx="6264">
                  <c:v>104.3</c:v>
                </c:pt>
                <c:pt idx="6265">
                  <c:v>104.4</c:v>
                </c:pt>
                <c:pt idx="6266">
                  <c:v>104.4</c:v>
                </c:pt>
                <c:pt idx="6267">
                  <c:v>104.4</c:v>
                </c:pt>
                <c:pt idx="6268">
                  <c:v>104.4</c:v>
                </c:pt>
                <c:pt idx="6269">
                  <c:v>104.4</c:v>
                </c:pt>
                <c:pt idx="6270">
                  <c:v>104.4</c:v>
                </c:pt>
                <c:pt idx="6271">
                  <c:v>104.5</c:v>
                </c:pt>
                <c:pt idx="6272">
                  <c:v>104.5</c:v>
                </c:pt>
                <c:pt idx="6273">
                  <c:v>104.5</c:v>
                </c:pt>
                <c:pt idx="6274">
                  <c:v>104.5</c:v>
                </c:pt>
                <c:pt idx="6275">
                  <c:v>104.5</c:v>
                </c:pt>
                <c:pt idx="6276">
                  <c:v>104.5</c:v>
                </c:pt>
                <c:pt idx="6277">
                  <c:v>104.6</c:v>
                </c:pt>
                <c:pt idx="6278">
                  <c:v>104.6</c:v>
                </c:pt>
                <c:pt idx="6279">
                  <c:v>104.6</c:v>
                </c:pt>
                <c:pt idx="6280">
                  <c:v>104.6</c:v>
                </c:pt>
                <c:pt idx="6281">
                  <c:v>104.6</c:v>
                </c:pt>
                <c:pt idx="6282">
                  <c:v>104.6</c:v>
                </c:pt>
                <c:pt idx="6283">
                  <c:v>104.7</c:v>
                </c:pt>
                <c:pt idx="6284">
                  <c:v>104.7</c:v>
                </c:pt>
                <c:pt idx="6285">
                  <c:v>104.7</c:v>
                </c:pt>
                <c:pt idx="6286">
                  <c:v>104.7</c:v>
                </c:pt>
                <c:pt idx="6287">
                  <c:v>104.7</c:v>
                </c:pt>
                <c:pt idx="6288">
                  <c:v>104.7</c:v>
                </c:pt>
                <c:pt idx="6289">
                  <c:v>104.8</c:v>
                </c:pt>
                <c:pt idx="6290">
                  <c:v>104.8</c:v>
                </c:pt>
                <c:pt idx="6291">
                  <c:v>104.8</c:v>
                </c:pt>
                <c:pt idx="6292">
                  <c:v>104.8</c:v>
                </c:pt>
                <c:pt idx="6293">
                  <c:v>104.8</c:v>
                </c:pt>
                <c:pt idx="6294">
                  <c:v>104.8</c:v>
                </c:pt>
                <c:pt idx="6295">
                  <c:v>104.9</c:v>
                </c:pt>
                <c:pt idx="6296">
                  <c:v>104.9</c:v>
                </c:pt>
                <c:pt idx="6297">
                  <c:v>104.9</c:v>
                </c:pt>
                <c:pt idx="6298">
                  <c:v>104.9</c:v>
                </c:pt>
                <c:pt idx="6299">
                  <c:v>104.9</c:v>
                </c:pt>
                <c:pt idx="6300">
                  <c:v>104.9</c:v>
                </c:pt>
                <c:pt idx="6301">
                  <c:v>105</c:v>
                </c:pt>
                <c:pt idx="6302">
                  <c:v>105</c:v>
                </c:pt>
                <c:pt idx="6303">
                  <c:v>105</c:v>
                </c:pt>
                <c:pt idx="6304">
                  <c:v>105</c:v>
                </c:pt>
                <c:pt idx="6305">
                  <c:v>105</c:v>
                </c:pt>
                <c:pt idx="6306">
                  <c:v>105</c:v>
                </c:pt>
                <c:pt idx="6307">
                  <c:v>105.1</c:v>
                </c:pt>
                <c:pt idx="6308">
                  <c:v>105.1</c:v>
                </c:pt>
                <c:pt idx="6309">
                  <c:v>105.1</c:v>
                </c:pt>
                <c:pt idx="6310">
                  <c:v>105.1</c:v>
                </c:pt>
                <c:pt idx="6311">
                  <c:v>105.1</c:v>
                </c:pt>
                <c:pt idx="6312">
                  <c:v>105.1</c:v>
                </c:pt>
                <c:pt idx="6313">
                  <c:v>105.2</c:v>
                </c:pt>
                <c:pt idx="6314">
                  <c:v>105.2</c:v>
                </c:pt>
                <c:pt idx="6315">
                  <c:v>105.2</c:v>
                </c:pt>
                <c:pt idx="6316">
                  <c:v>105.2</c:v>
                </c:pt>
                <c:pt idx="6317">
                  <c:v>105.2</c:v>
                </c:pt>
                <c:pt idx="6318">
                  <c:v>105.2</c:v>
                </c:pt>
                <c:pt idx="6319">
                  <c:v>105.3</c:v>
                </c:pt>
                <c:pt idx="6320">
                  <c:v>105.3</c:v>
                </c:pt>
                <c:pt idx="6321">
                  <c:v>105.3</c:v>
                </c:pt>
                <c:pt idx="6322">
                  <c:v>105.3</c:v>
                </c:pt>
                <c:pt idx="6323">
                  <c:v>105.3</c:v>
                </c:pt>
                <c:pt idx="6324">
                  <c:v>105.3</c:v>
                </c:pt>
                <c:pt idx="6325">
                  <c:v>105.4</c:v>
                </c:pt>
                <c:pt idx="6326">
                  <c:v>105.4</c:v>
                </c:pt>
                <c:pt idx="6327">
                  <c:v>105.4</c:v>
                </c:pt>
                <c:pt idx="6328">
                  <c:v>105.4</c:v>
                </c:pt>
                <c:pt idx="6329">
                  <c:v>105.4</c:v>
                </c:pt>
                <c:pt idx="6330">
                  <c:v>105.4</c:v>
                </c:pt>
                <c:pt idx="6331">
                  <c:v>105.5</c:v>
                </c:pt>
                <c:pt idx="6332">
                  <c:v>105.5</c:v>
                </c:pt>
                <c:pt idx="6333">
                  <c:v>105.5</c:v>
                </c:pt>
                <c:pt idx="6334">
                  <c:v>105.5</c:v>
                </c:pt>
                <c:pt idx="6335">
                  <c:v>105.5</c:v>
                </c:pt>
                <c:pt idx="6336">
                  <c:v>105.5</c:v>
                </c:pt>
                <c:pt idx="6337">
                  <c:v>105.6</c:v>
                </c:pt>
                <c:pt idx="6338">
                  <c:v>105.6</c:v>
                </c:pt>
                <c:pt idx="6339">
                  <c:v>105.6</c:v>
                </c:pt>
                <c:pt idx="6340">
                  <c:v>105.6</c:v>
                </c:pt>
                <c:pt idx="6341">
                  <c:v>105.6</c:v>
                </c:pt>
                <c:pt idx="6342">
                  <c:v>105.6</c:v>
                </c:pt>
                <c:pt idx="6343">
                  <c:v>105.7</c:v>
                </c:pt>
                <c:pt idx="6344">
                  <c:v>105.7</c:v>
                </c:pt>
                <c:pt idx="6345">
                  <c:v>105.7</c:v>
                </c:pt>
                <c:pt idx="6346">
                  <c:v>105.7</c:v>
                </c:pt>
                <c:pt idx="6347">
                  <c:v>105.7</c:v>
                </c:pt>
                <c:pt idx="6348">
                  <c:v>105.7</c:v>
                </c:pt>
                <c:pt idx="6349">
                  <c:v>105.8</c:v>
                </c:pt>
                <c:pt idx="6350">
                  <c:v>105.8</c:v>
                </c:pt>
                <c:pt idx="6351">
                  <c:v>105.8</c:v>
                </c:pt>
                <c:pt idx="6352">
                  <c:v>105.8</c:v>
                </c:pt>
                <c:pt idx="6353">
                  <c:v>105.8</c:v>
                </c:pt>
                <c:pt idx="6354">
                  <c:v>105.8</c:v>
                </c:pt>
                <c:pt idx="6355">
                  <c:v>105.9</c:v>
                </c:pt>
                <c:pt idx="6356">
                  <c:v>105.9</c:v>
                </c:pt>
                <c:pt idx="6357">
                  <c:v>105.9</c:v>
                </c:pt>
                <c:pt idx="6358">
                  <c:v>105.9</c:v>
                </c:pt>
                <c:pt idx="6359">
                  <c:v>105.9</c:v>
                </c:pt>
                <c:pt idx="6360">
                  <c:v>105.9</c:v>
                </c:pt>
                <c:pt idx="6361">
                  <c:v>106</c:v>
                </c:pt>
                <c:pt idx="6362">
                  <c:v>106</c:v>
                </c:pt>
                <c:pt idx="6363">
                  <c:v>106</c:v>
                </c:pt>
                <c:pt idx="6364">
                  <c:v>106</c:v>
                </c:pt>
                <c:pt idx="6365">
                  <c:v>106</c:v>
                </c:pt>
                <c:pt idx="6366">
                  <c:v>106</c:v>
                </c:pt>
                <c:pt idx="6367">
                  <c:v>106.1</c:v>
                </c:pt>
                <c:pt idx="6368">
                  <c:v>106.1</c:v>
                </c:pt>
                <c:pt idx="6369">
                  <c:v>106.1</c:v>
                </c:pt>
                <c:pt idx="6370">
                  <c:v>106.1</c:v>
                </c:pt>
                <c:pt idx="6371">
                  <c:v>106.1</c:v>
                </c:pt>
                <c:pt idx="6372">
                  <c:v>106.1</c:v>
                </c:pt>
                <c:pt idx="6373">
                  <c:v>106.2</c:v>
                </c:pt>
                <c:pt idx="6374">
                  <c:v>106.2</c:v>
                </c:pt>
                <c:pt idx="6375">
                  <c:v>106.2</c:v>
                </c:pt>
                <c:pt idx="6376">
                  <c:v>106.2</c:v>
                </c:pt>
                <c:pt idx="6377">
                  <c:v>106.2</c:v>
                </c:pt>
                <c:pt idx="6378">
                  <c:v>106.2</c:v>
                </c:pt>
                <c:pt idx="6379">
                  <c:v>106.3</c:v>
                </c:pt>
                <c:pt idx="6380">
                  <c:v>106.3</c:v>
                </c:pt>
                <c:pt idx="6381">
                  <c:v>106.3</c:v>
                </c:pt>
                <c:pt idx="6382">
                  <c:v>106.3</c:v>
                </c:pt>
                <c:pt idx="6383">
                  <c:v>106.3</c:v>
                </c:pt>
                <c:pt idx="6384">
                  <c:v>106.3</c:v>
                </c:pt>
                <c:pt idx="6385">
                  <c:v>106.4</c:v>
                </c:pt>
                <c:pt idx="6386">
                  <c:v>106.4</c:v>
                </c:pt>
                <c:pt idx="6387">
                  <c:v>106.4</c:v>
                </c:pt>
                <c:pt idx="6388">
                  <c:v>106.4</c:v>
                </c:pt>
                <c:pt idx="6389">
                  <c:v>106.4</c:v>
                </c:pt>
                <c:pt idx="6390">
                  <c:v>106.4</c:v>
                </c:pt>
                <c:pt idx="6391">
                  <c:v>106.5</c:v>
                </c:pt>
                <c:pt idx="6392">
                  <c:v>106.5</c:v>
                </c:pt>
                <c:pt idx="6393">
                  <c:v>106.5</c:v>
                </c:pt>
                <c:pt idx="6394">
                  <c:v>106.5</c:v>
                </c:pt>
                <c:pt idx="6395">
                  <c:v>106.5</c:v>
                </c:pt>
                <c:pt idx="6396">
                  <c:v>106.5</c:v>
                </c:pt>
                <c:pt idx="6397">
                  <c:v>106.6</c:v>
                </c:pt>
                <c:pt idx="6398">
                  <c:v>106.6</c:v>
                </c:pt>
                <c:pt idx="6399">
                  <c:v>106.6</c:v>
                </c:pt>
                <c:pt idx="6400">
                  <c:v>106.6</c:v>
                </c:pt>
                <c:pt idx="6401">
                  <c:v>106.6</c:v>
                </c:pt>
                <c:pt idx="6402">
                  <c:v>106.6</c:v>
                </c:pt>
                <c:pt idx="6403">
                  <c:v>106.7</c:v>
                </c:pt>
                <c:pt idx="6404">
                  <c:v>106.7</c:v>
                </c:pt>
                <c:pt idx="6405">
                  <c:v>106.7</c:v>
                </c:pt>
                <c:pt idx="6406">
                  <c:v>106.7</c:v>
                </c:pt>
                <c:pt idx="6407">
                  <c:v>106.7</c:v>
                </c:pt>
                <c:pt idx="6408">
                  <c:v>106.7</c:v>
                </c:pt>
                <c:pt idx="6409">
                  <c:v>106.8</c:v>
                </c:pt>
                <c:pt idx="6410">
                  <c:v>106.8</c:v>
                </c:pt>
                <c:pt idx="6411">
                  <c:v>106.8</c:v>
                </c:pt>
                <c:pt idx="6412">
                  <c:v>106.8</c:v>
                </c:pt>
                <c:pt idx="6413">
                  <c:v>106.8</c:v>
                </c:pt>
                <c:pt idx="6414">
                  <c:v>106.8</c:v>
                </c:pt>
                <c:pt idx="6415">
                  <c:v>106.9</c:v>
                </c:pt>
                <c:pt idx="6416">
                  <c:v>106.9</c:v>
                </c:pt>
                <c:pt idx="6417">
                  <c:v>106.9</c:v>
                </c:pt>
                <c:pt idx="6418">
                  <c:v>106.9</c:v>
                </c:pt>
                <c:pt idx="6419">
                  <c:v>106.9</c:v>
                </c:pt>
                <c:pt idx="6420">
                  <c:v>106.9</c:v>
                </c:pt>
                <c:pt idx="6421">
                  <c:v>107</c:v>
                </c:pt>
                <c:pt idx="6422">
                  <c:v>107</c:v>
                </c:pt>
                <c:pt idx="6423">
                  <c:v>107</c:v>
                </c:pt>
                <c:pt idx="6424">
                  <c:v>107</c:v>
                </c:pt>
                <c:pt idx="6425">
                  <c:v>107</c:v>
                </c:pt>
                <c:pt idx="6426">
                  <c:v>107</c:v>
                </c:pt>
                <c:pt idx="6427">
                  <c:v>107.1</c:v>
                </c:pt>
                <c:pt idx="6428">
                  <c:v>107.1</c:v>
                </c:pt>
                <c:pt idx="6429">
                  <c:v>107.1</c:v>
                </c:pt>
                <c:pt idx="6430">
                  <c:v>107.1</c:v>
                </c:pt>
                <c:pt idx="6431">
                  <c:v>107.1</c:v>
                </c:pt>
                <c:pt idx="6432">
                  <c:v>107.1</c:v>
                </c:pt>
                <c:pt idx="6433">
                  <c:v>107.2</c:v>
                </c:pt>
                <c:pt idx="6434">
                  <c:v>107.2</c:v>
                </c:pt>
                <c:pt idx="6435">
                  <c:v>107.2</c:v>
                </c:pt>
                <c:pt idx="6436">
                  <c:v>107.2</c:v>
                </c:pt>
                <c:pt idx="6437">
                  <c:v>107.2</c:v>
                </c:pt>
                <c:pt idx="6438">
                  <c:v>107.2</c:v>
                </c:pt>
                <c:pt idx="6439">
                  <c:v>107.3</c:v>
                </c:pt>
                <c:pt idx="6440">
                  <c:v>107.3</c:v>
                </c:pt>
                <c:pt idx="6441">
                  <c:v>107.3</c:v>
                </c:pt>
                <c:pt idx="6442">
                  <c:v>107.3</c:v>
                </c:pt>
                <c:pt idx="6443">
                  <c:v>107.3</c:v>
                </c:pt>
                <c:pt idx="6444">
                  <c:v>107.3</c:v>
                </c:pt>
                <c:pt idx="6445">
                  <c:v>107.4</c:v>
                </c:pt>
                <c:pt idx="6446">
                  <c:v>107.4</c:v>
                </c:pt>
                <c:pt idx="6447">
                  <c:v>107.4</c:v>
                </c:pt>
                <c:pt idx="6448">
                  <c:v>107.4</c:v>
                </c:pt>
                <c:pt idx="6449">
                  <c:v>107.4</c:v>
                </c:pt>
                <c:pt idx="6450">
                  <c:v>107.4</c:v>
                </c:pt>
                <c:pt idx="6451">
                  <c:v>107.5</c:v>
                </c:pt>
                <c:pt idx="6452">
                  <c:v>107.5</c:v>
                </c:pt>
                <c:pt idx="6453">
                  <c:v>107.5</c:v>
                </c:pt>
                <c:pt idx="6454">
                  <c:v>107.5</c:v>
                </c:pt>
                <c:pt idx="6455">
                  <c:v>107.5</c:v>
                </c:pt>
                <c:pt idx="6456">
                  <c:v>107.5</c:v>
                </c:pt>
                <c:pt idx="6457">
                  <c:v>107.6</c:v>
                </c:pt>
                <c:pt idx="6458">
                  <c:v>107.6</c:v>
                </c:pt>
                <c:pt idx="6459">
                  <c:v>107.6</c:v>
                </c:pt>
                <c:pt idx="6460">
                  <c:v>107.6</c:v>
                </c:pt>
                <c:pt idx="6461">
                  <c:v>107.6</c:v>
                </c:pt>
                <c:pt idx="6462">
                  <c:v>107.6</c:v>
                </c:pt>
                <c:pt idx="6463">
                  <c:v>107.7</c:v>
                </c:pt>
                <c:pt idx="6464">
                  <c:v>107.7</c:v>
                </c:pt>
                <c:pt idx="6465">
                  <c:v>107.7</c:v>
                </c:pt>
                <c:pt idx="6466">
                  <c:v>107.7</c:v>
                </c:pt>
                <c:pt idx="6467">
                  <c:v>107.7</c:v>
                </c:pt>
                <c:pt idx="6468">
                  <c:v>107.7</c:v>
                </c:pt>
                <c:pt idx="6469">
                  <c:v>107.8</c:v>
                </c:pt>
                <c:pt idx="6470">
                  <c:v>107.8</c:v>
                </c:pt>
                <c:pt idx="6471">
                  <c:v>107.8</c:v>
                </c:pt>
                <c:pt idx="6472">
                  <c:v>107.8</c:v>
                </c:pt>
                <c:pt idx="6473">
                  <c:v>107.8</c:v>
                </c:pt>
                <c:pt idx="6474">
                  <c:v>107.8</c:v>
                </c:pt>
                <c:pt idx="6475">
                  <c:v>107.9</c:v>
                </c:pt>
                <c:pt idx="6476">
                  <c:v>107.9</c:v>
                </c:pt>
                <c:pt idx="6477">
                  <c:v>107.9</c:v>
                </c:pt>
                <c:pt idx="6478">
                  <c:v>107.9</c:v>
                </c:pt>
                <c:pt idx="6479">
                  <c:v>107.9</c:v>
                </c:pt>
                <c:pt idx="6480">
                  <c:v>107.9</c:v>
                </c:pt>
                <c:pt idx="6481">
                  <c:v>108</c:v>
                </c:pt>
                <c:pt idx="6482">
                  <c:v>108</c:v>
                </c:pt>
                <c:pt idx="6483">
                  <c:v>108</c:v>
                </c:pt>
                <c:pt idx="6484">
                  <c:v>108</c:v>
                </c:pt>
                <c:pt idx="6485">
                  <c:v>108</c:v>
                </c:pt>
                <c:pt idx="6486">
                  <c:v>108</c:v>
                </c:pt>
                <c:pt idx="6487">
                  <c:v>108.1</c:v>
                </c:pt>
                <c:pt idx="6488">
                  <c:v>108.1</c:v>
                </c:pt>
                <c:pt idx="6489">
                  <c:v>108.1</c:v>
                </c:pt>
                <c:pt idx="6490">
                  <c:v>108.1</c:v>
                </c:pt>
                <c:pt idx="6491">
                  <c:v>108.1</c:v>
                </c:pt>
                <c:pt idx="6492">
                  <c:v>108.1</c:v>
                </c:pt>
                <c:pt idx="6493">
                  <c:v>108.2</c:v>
                </c:pt>
                <c:pt idx="6494">
                  <c:v>108.2</c:v>
                </c:pt>
                <c:pt idx="6495">
                  <c:v>108.2</c:v>
                </c:pt>
                <c:pt idx="6496">
                  <c:v>108.2</c:v>
                </c:pt>
                <c:pt idx="6497">
                  <c:v>108.2</c:v>
                </c:pt>
                <c:pt idx="6498">
                  <c:v>108.2</c:v>
                </c:pt>
                <c:pt idx="6499">
                  <c:v>108.3</c:v>
                </c:pt>
                <c:pt idx="6500">
                  <c:v>108.3</c:v>
                </c:pt>
                <c:pt idx="6501">
                  <c:v>108.3</c:v>
                </c:pt>
                <c:pt idx="6502">
                  <c:v>108.3</c:v>
                </c:pt>
                <c:pt idx="6503">
                  <c:v>108.3</c:v>
                </c:pt>
                <c:pt idx="6504">
                  <c:v>108.3</c:v>
                </c:pt>
                <c:pt idx="6505">
                  <c:v>108.4</c:v>
                </c:pt>
                <c:pt idx="6506">
                  <c:v>108.4</c:v>
                </c:pt>
                <c:pt idx="6507">
                  <c:v>108.4</c:v>
                </c:pt>
                <c:pt idx="6508">
                  <c:v>108.4</c:v>
                </c:pt>
                <c:pt idx="6509">
                  <c:v>108.4</c:v>
                </c:pt>
                <c:pt idx="6510">
                  <c:v>108.4</c:v>
                </c:pt>
                <c:pt idx="6511">
                  <c:v>108.5</c:v>
                </c:pt>
                <c:pt idx="6512">
                  <c:v>108.5</c:v>
                </c:pt>
                <c:pt idx="6513">
                  <c:v>108.5</c:v>
                </c:pt>
                <c:pt idx="6514">
                  <c:v>108.5</c:v>
                </c:pt>
                <c:pt idx="6515">
                  <c:v>108.5</c:v>
                </c:pt>
                <c:pt idx="6516">
                  <c:v>108.5</c:v>
                </c:pt>
                <c:pt idx="6517">
                  <c:v>108.6</c:v>
                </c:pt>
                <c:pt idx="6518">
                  <c:v>108.6</c:v>
                </c:pt>
                <c:pt idx="6519">
                  <c:v>108.6</c:v>
                </c:pt>
                <c:pt idx="6520">
                  <c:v>108.6</c:v>
                </c:pt>
                <c:pt idx="6521">
                  <c:v>108.6</c:v>
                </c:pt>
                <c:pt idx="6522">
                  <c:v>108.6</c:v>
                </c:pt>
                <c:pt idx="6523">
                  <c:v>108.7</c:v>
                </c:pt>
                <c:pt idx="6524">
                  <c:v>108.7</c:v>
                </c:pt>
                <c:pt idx="6525">
                  <c:v>108.7</c:v>
                </c:pt>
                <c:pt idx="6526">
                  <c:v>108.7</c:v>
                </c:pt>
                <c:pt idx="6527">
                  <c:v>108.7</c:v>
                </c:pt>
                <c:pt idx="6528">
                  <c:v>108.7</c:v>
                </c:pt>
                <c:pt idx="6529">
                  <c:v>108.8</c:v>
                </c:pt>
                <c:pt idx="6530">
                  <c:v>108.8</c:v>
                </c:pt>
                <c:pt idx="6531">
                  <c:v>108.8</c:v>
                </c:pt>
                <c:pt idx="6532">
                  <c:v>108.8</c:v>
                </c:pt>
                <c:pt idx="6533">
                  <c:v>108.8</c:v>
                </c:pt>
                <c:pt idx="6534">
                  <c:v>108.8</c:v>
                </c:pt>
                <c:pt idx="6535">
                  <c:v>108.9</c:v>
                </c:pt>
                <c:pt idx="6536">
                  <c:v>108.9</c:v>
                </c:pt>
                <c:pt idx="6537">
                  <c:v>108.9</c:v>
                </c:pt>
                <c:pt idx="6538">
                  <c:v>108.9</c:v>
                </c:pt>
                <c:pt idx="6539">
                  <c:v>108.9</c:v>
                </c:pt>
                <c:pt idx="6540">
                  <c:v>108.9</c:v>
                </c:pt>
                <c:pt idx="6541">
                  <c:v>109</c:v>
                </c:pt>
                <c:pt idx="6542">
                  <c:v>109</c:v>
                </c:pt>
                <c:pt idx="6543">
                  <c:v>109</c:v>
                </c:pt>
                <c:pt idx="6544">
                  <c:v>109</c:v>
                </c:pt>
                <c:pt idx="6545">
                  <c:v>109</c:v>
                </c:pt>
                <c:pt idx="6546">
                  <c:v>109</c:v>
                </c:pt>
                <c:pt idx="6547">
                  <c:v>109.1</c:v>
                </c:pt>
                <c:pt idx="6548">
                  <c:v>109.1</c:v>
                </c:pt>
                <c:pt idx="6549">
                  <c:v>109.1</c:v>
                </c:pt>
                <c:pt idx="6550">
                  <c:v>109.1</c:v>
                </c:pt>
                <c:pt idx="6551">
                  <c:v>109.1</c:v>
                </c:pt>
                <c:pt idx="6552">
                  <c:v>109.1</c:v>
                </c:pt>
                <c:pt idx="6553">
                  <c:v>109.2</c:v>
                </c:pt>
                <c:pt idx="6554">
                  <c:v>109.2</c:v>
                </c:pt>
                <c:pt idx="6555">
                  <c:v>109.2</c:v>
                </c:pt>
                <c:pt idx="6556">
                  <c:v>109.2</c:v>
                </c:pt>
                <c:pt idx="6557">
                  <c:v>109.2</c:v>
                </c:pt>
                <c:pt idx="6558">
                  <c:v>109.2</c:v>
                </c:pt>
                <c:pt idx="6559">
                  <c:v>109.3</c:v>
                </c:pt>
                <c:pt idx="6560">
                  <c:v>109.3</c:v>
                </c:pt>
                <c:pt idx="6561">
                  <c:v>109.3</c:v>
                </c:pt>
                <c:pt idx="6562">
                  <c:v>109.3</c:v>
                </c:pt>
                <c:pt idx="6563">
                  <c:v>109.3</c:v>
                </c:pt>
                <c:pt idx="6564">
                  <c:v>109.3</c:v>
                </c:pt>
                <c:pt idx="6565">
                  <c:v>109.4</c:v>
                </c:pt>
                <c:pt idx="6566">
                  <c:v>109.4</c:v>
                </c:pt>
                <c:pt idx="6567">
                  <c:v>109.4</c:v>
                </c:pt>
                <c:pt idx="6568">
                  <c:v>109.4</c:v>
                </c:pt>
                <c:pt idx="6569">
                  <c:v>109.4</c:v>
                </c:pt>
                <c:pt idx="6570">
                  <c:v>109.4</c:v>
                </c:pt>
                <c:pt idx="6571">
                  <c:v>109.5</c:v>
                </c:pt>
                <c:pt idx="6572">
                  <c:v>109.5</c:v>
                </c:pt>
                <c:pt idx="6573">
                  <c:v>109.5</c:v>
                </c:pt>
                <c:pt idx="6574">
                  <c:v>109.5</c:v>
                </c:pt>
                <c:pt idx="6575">
                  <c:v>109.5</c:v>
                </c:pt>
                <c:pt idx="6576">
                  <c:v>109.5</c:v>
                </c:pt>
                <c:pt idx="6577">
                  <c:v>109.6</c:v>
                </c:pt>
                <c:pt idx="6578">
                  <c:v>109.6</c:v>
                </c:pt>
                <c:pt idx="6579">
                  <c:v>109.6</c:v>
                </c:pt>
                <c:pt idx="6580">
                  <c:v>109.6</c:v>
                </c:pt>
                <c:pt idx="6581">
                  <c:v>109.6</c:v>
                </c:pt>
                <c:pt idx="6582">
                  <c:v>109.6</c:v>
                </c:pt>
                <c:pt idx="6583">
                  <c:v>109.7</c:v>
                </c:pt>
                <c:pt idx="6584">
                  <c:v>109.7</c:v>
                </c:pt>
                <c:pt idx="6585">
                  <c:v>109.7</c:v>
                </c:pt>
                <c:pt idx="6586">
                  <c:v>109.7</c:v>
                </c:pt>
                <c:pt idx="6587">
                  <c:v>109.7</c:v>
                </c:pt>
                <c:pt idx="6588">
                  <c:v>109.7</c:v>
                </c:pt>
                <c:pt idx="6589">
                  <c:v>109.8</c:v>
                </c:pt>
                <c:pt idx="6590">
                  <c:v>109.8</c:v>
                </c:pt>
                <c:pt idx="6591">
                  <c:v>109.8</c:v>
                </c:pt>
                <c:pt idx="6592">
                  <c:v>109.8</c:v>
                </c:pt>
                <c:pt idx="6593">
                  <c:v>109.8</c:v>
                </c:pt>
                <c:pt idx="6594">
                  <c:v>109.8</c:v>
                </c:pt>
                <c:pt idx="6595">
                  <c:v>109.9</c:v>
                </c:pt>
                <c:pt idx="6596">
                  <c:v>109.9</c:v>
                </c:pt>
                <c:pt idx="6597">
                  <c:v>109.9</c:v>
                </c:pt>
                <c:pt idx="6598">
                  <c:v>109.9</c:v>
                </c:pt>
                <c:pt idx="6599">
                  <c:v>109.9</c:v>
                </c:pt>
                <c:pt idx="6600">
                  <c:v>109.9</c:v>
                </c:pt>
                <c:pt idx="6601">
                  <c:v>110</c:v>
                </c:pt>
                <c:pt idx="6602">
                  <c:v>110</c:v>
                </c:pt>
                <c:pt idx="6603">
                  <c:v>110</c:v>
                </c:pt>
                <c:pt idx="6604">
                  <c:v>110</c:v>
                </c:pt>
                <c:pt idx="6605">
                  <c:v>110</c:v>
                </c:pt>
                <c:pt idx="6606">
                  <c:v>110</c:v>
                </c:pt>
                <c:pt idx="6607">
                  <c:v>110.1</c:v>
                </c:pt>
                <c:pt idx="6608">
                  <c:v>110.1</c:v>
                </c:pt>
                <c:pt idx="6609">
                  <c:v>110.1</c:v>
                </c:pt>
                <c:pt idx="6610">
                  <c:v>110.1</c:v>
                </c:pt>
                <c:pt idx="6611">
                  <c:v>110.1</c:v>
                </c:pt>
                <c:pt idx="6612">
                  <c:v>110.1</c:v>
                </c:pt>
                <c:pt idx="6613">
                  <c:v>110.2</c:v>
                </c:pt>
                <c:pt idx="6614">
                  <c:v>110.2</c:v>
                </c:pt>
                <c:pt idx="6615">
                  <c:v>110.2</c:v>
                </c:pt>
                <c:pt idx="6616">
                  <c:v>110.2</c:v>
                </c:pt>
                <c:pt idx="6617">
                  <c:v>110.2</c:v>
                </c:pt>
                <c:pt idx="6618">
                  <c:v>110.2</c:v>
                </c:pt>
                <c:pt idx="6619">
                  <c:v>110.3</c:v>
                </c:pt>
                <c:pt idx="6620">
                  <c:v>110.3</c:v>
                </c:pt>
                <c:pt idx="6621">
                  <c:v>110.3</c:v>
                </c:pt>
                <c:pt idx="6622">
                  <c:v>110.3</c:v>
                </c:pt>
                <c:pt idx="6623">
                  <c:v>110.3</c:v>
                </c:pt>
                <c:pt idx="6624">
                  <c:v>110.3</c:v>
                </c:pt>
                <c:pt idx="6625">
                  <c:v>110.4</c:v>
                </c:pt>
                <c:pt idx="6626">
                  <c:v>110.4</c:v>
                </c:pt>
                <c:pt idx="6627">
                  <c:v>110.4</c:v>
                </c:pt>
                <c:pt idx="6628">
                  <c:v>110.4</c:v>
                </c:pt>
                <c:pt idx="6629">
                  <c:v>110.4</c:v>
                </c:pt>
                <c:pt idx="6630">
                  <c:v>110.4</c:v>
                </c:pt>
                <c:pt idx="6631">
                  <c:v>110.5</c:v>
                </c:pt>
                <c:pt idx="6632">
                  <c:v>110.5</c:v>
                </c:pt>
                <c:pt idx="6633">
                  <c:v>110.5</c:v>
                </c:pt>
                <c:pt idx="6634">
                  <c:v>110.5</c:v>
                </c:pt>
                <c:pt idx="6635">
                  <c:v>110.5</c:v>
                </c:pt>
                <c:pt idx="6636">
                  <c:v>110.5</c:v>
                </c:pt>
                <c:pt idx="6637">
                  <c:v>110.6</c:v>
                </c:pt>
                <c:pt idx="6638">
                  <c:v>110.6</c:v>
                </c:pt>
                <c:pt idx="6639">
                  <c:v>110.6</c:v>
                </c:pt>
                <c:pt idx="6640">
                  <c:v>110.6</c:v>
                </c:pt>
                <c:pt idx="6641">
                  <c:v>110.6</c:v>
                </c:pt>
                <c:pt idx="6642">
                  <c:v>110.6</c:v>
                </c:pt>
                <c:pt idx="6643">
                  <c:v>110.7</c:v>
                </c:pt>
                <c:pt idx="6644">
                  <c:v>110.7</c:v>
                </c:pt>
                <c:pt idx="6645">
                  <c:v>110.7</c:v>
                </c:pt>
                <c:pt idx="6646">
                  <c:v>110.7</c:v>
                </c:pt>
                <c:pt idx="6647">
                  <c:v>110.7</c:v>
                </c:pt>
                <c:pt idx="6648">
                  <c:v>110.7</c:v>
                </c:pt>
                <c:pt idx="6649">
                  <c:v>110.8</c:v>
                </c:pt>
                <c:pt idx="6650">
                  <c:v>110.8</c:v>
                </c:pt>
                <c:pt idx="6651">
                  <c:v>110.8</c:v>
                </c:pt>
                <c:pt idx="6652">
                  <c:v>110.8</c:v>
                </c:pt>
                <c:pt idx="6653">
                  <c:v>110.8</c:v>
                </c:pt>
                <c:pt idx="6654">
                  <c:v>110.8</c:v>
                </c:pt>
                <c:pt idx="6655">
                  <c:v>110.9</c:v>
                </c:pt>
                <c:pt idx="6656">
                  <c:v>110.9</c:v>
                </c:pt>
                <c:pt idx="6657">
                  <c:v>110.9</c:v>
                </c:pt>
                <c:pt idx="6658">
                  <c:v>110.9</c:v>
                </c:pt>
                <c:pt idx="6659">
                  <c:v>110.9</c:v>
                </c:pt>
                <c:pt idx="6660">
                  <c:v>110.9</c:v>
                </c:pt>
                <c:pt idx="6661">
                  <c:v>111</c:v>
                </c:pt>
                <c:pt idx="6662">
                  <c:v>111</c:v>
                </c:pt>
                <c:pt idx="6663">
                  <c:v>111</c:v>
                </c:pt>
                <c:pt idx="6664">
                  <c:v>111</c:v>
                </c:pt>
                <c:pt idx="6665">
                  <c:v>111</c:v>
                </c:pt>
                <c:pt idx="6666">
                  <c:v>111</c:v>
                </c:pt>
                <c:pt idx="6667">
                  <c:v>111.1</c:v>
                </c:pt>
                <c:pt idx="6668">
                  <c:v>111.1</c:v>
                </c:pt>
                <c:pt idx="6669">
                  <c:v>111.1</c:v>
                </c:pt>
                <c:pt idx="6670">
                  <c:v>111.1</c:v>
                </c:pt>
                <c:pt idx="6671">
                  <c:v>111.1</c:v>
                </c:pt>
                <c:pt idx="6672">
                  <c:v>111.1</c:v>
                </c:pt>
                <c:pt idx="6673">
                  <c:v>111.2</c:v>
                </c:pt>
                <c:pt idx="6674">
                  <c:v>111.2</c:v>
                </c:pt>
                <c:pt idx="6675">
                  <c:v>111.2</c:v>
                </c:pt>
                <c:pt idx="6676">
                  <c:v>111.2</c:v>
                </c:pt>
                <c:pt idx="6677">
                  <c:v>111.2</c:v>
                </c:pt>
                <c:pt idx="6678">
                  <c:v>111.2</c:v>
                </c:pt>
                <c:pt idx="6679">
                  <c:v>111.3</c:v>
                </c:pt>
                <c:pt idx="6680">
                  <c:v>111.3</c:v>
                </c:pt>
                <c:pt idx="6681">
                  <c:v>111.3</c:v>
                </c:pt>
                <c:pt idx="6682">
                  <c:v>111.3</c:v>
                </c:pt>
                <c:pt idx="6683">
                  <c:v>111.3</c:v>
                </c:pt>
                <c:pt idx="6684">
                  <c:v>111.3</c:v>
                </c:pt>
                <c:pt idx="6685">
                  <c:v>111.4</c:v>
                </c:pt>
                <c:pt idx="6686">
                  <c:v>111.4</c:v>
                </c:pt>
                <c:pt idx="6687">
                  <c:v>111.4</c:v>
                </c:pt>
                <c:pt idx="6688">
                  <c:v>111.4</c:v>
                </c:pt>
                <c:pt idx="6689">
                  <c:v>111.4</c:v>
                </c:pt>
                <c:pt idx="6690">
                  <c:v>111.4</c:v>
                </c:pt>
                <c:pt idx="6691">
                  <c:v>111.5</c:v>
                </c:pt>
                <c:pt idx="6692">
                  <c:v>111.5</c:v>
                </c:pt>
                <c:pt idx="6693">
                  <c:v>111.5</c:v>
                </c:pt>
                <c:pt idx="6694">
                  <c:v>111.5</c:v>
                </c:pt>
                <c:pt idx="6695">
                  <c:v>111.5</c:v>
                </c:pt>
                <c:pt idx="6696">
                  <c:v>111.5</c:v>
                </c:pt>
                <c:pt idx="6697">
                  <c:v>111.6</c:v>
                </c:pt>
                <c:pt idx="6698">
                  <c:v>111.6</c:v>
                </c:pt>
                <c:pt idx="6699">
                  <c:v>111.6</c:v>
                </c:pt>
                <c:pt idx="6700">
                  <c:v>111.6</c:v>
                </c:pt>
                <c:pt idx="6701">
                  <c:v>111.6</c:v>
                </c:pt>
                <c:pt idx="6702">
                  <c:v>111.6</c:v>
                </c:pt>
                <c:pt idx="6703">
                  <c:v>111.7</c:v>
                </c:pt>
                <c:pt idx="6704">
                  <c:v>111.7</c:v>
                </c:pt>
                <c:pt idx="6705">
                  <c:v>111.7</c:v>
                </c:pt>
                <c:pt idx="6706">
                  <c:v>111.7</c:v>
                </c:pt>
                <c:pt idx="6707">
                  <c:v>111.7</c:v>
                </c:pt>
                <c:pt idx="6708">
                  <c:v>111.7</c:v>
                </c:pt>
                <c:pt idx="6709">
                  <c:v>111.8</c:v>
                </c:pt>
                <c:pt idx="6710">
                  <c:v>111.8</c:v>
                </c:pt>
                <c:pt idx="6711">
                  <c:v>111.8</c:v>
                </c:pt>
                <c:pt idx="6712">
                  <c:v>111.8</c:v>
                </c:pt>
                <c:pt idx="6713">
                  <c:v>111.8</c:v>
                </c:pt>
                <c:pt idx="6714">
                  <c:v>111.8</c:v>
                </c:pt>
                <c:pt idx="6715">
                  <c:v>111.9</c:v>
                </c:pt>
                <c:pt idx="6716">
                  <c:v>111.9</c:v>
                </c:pt>
                <c:pt idx="6717">
                  <c:v>111.9</c:v>
                </c:pt>
                <c:pt idx="6718">
                  <c:v>111.9</c:v>
                </c:pt>
                <c:pt idx="6719">
                  <c:v>111.9</c:v>
                </c:pt>
                <c:pt idx="6720">
                  <c:v>111.9</c:v>
                </c:pt>
                <c:pt idx="6721">
                  <c:v>112</c:v>
                </c:pt>
                <c:pt idx="6722">
                  <c:v>112</c:v>
                </c:pt>
                <c:pt idx="6723">
                  <c:v>112</c:v>
                </c:pt>
                <c:pt idx="6724">
                  <c:v>112</c:v>
                </c:pt>
                <c:pt idx="6725">
                  <c:v>112</c:v>
                </c:pt>
                <c:pt idx="6726">
                  <c:v>112</c:v>
                </c:pt>
                <c:pt idx="6727">
                  <c:v>112.1</c:v>
                </c:pt>
                <c:pt idx="6728">
                  <c:v>112.1</c:v>
                </c:pt>
                <c:pt idx="6729">
                  <c:v>112.1</c:v>
                </c:pt>
                <c:pt idx="6730">
                  <c:v>112.1</c:v>
                </c:pt>
                <c:pt idx="6731">
                  <c:v>112.1</c:v>
                </c:pt>
                <c:pt idx="6732">
                  <c:v>112.1</c:v>
                </c:pt>
                <c:pt idx="6733">
                  <c:v>112.2</c:v>
                </c:pt>
                <c:pt idx="6734">
                  <c:v>112.2</c:v>
                </c:pt>
                <c:pt idx="6735">
                  <c:v>112.2</c:v>
                </c:pt>
                <c:pt idx="6736">
                  <c:v>112.2</c:v>
                </c:pt>
                <c:pt idx="6737">
                  <c:v>112.2</c:v>
                </c:pt>
                <c:pt idx="6738">
                  <c:v>112.2</c:v>
                </c:pt>
                <c:pt idx="6739">
                  <c:v>112.3</c:v>
                </c:pt>
                <c:pt idx="6740">
                  <c:v>112.3</c:v>
                </c:pt>
                <c:pt idx="6741">
                  <c:v>112.3</c:v>
                </c:pt>
                <c:pt idx="6742">
                  <c:v>112.3</c:v>
                </c:pt>
                <c:pt idx="6743">
                  <c:v>112.3</c:v>
                </c:pt>
                <c:pt idx="6744">
                  <c:v>112.3</c:v>
                </c:pt>
                <c:pt idx="6745">
                  <c:v>112.4</c:v>
                </c:pt>
                <c:pt idx="6746">
                  <c:v>112.4</c:v>
                </c:pt>
                <c:pt idx="6747">
                  <c:v>112.4</c:v>
                </c:pt>
                <c:pt idx="6748">
                  <c:v>112.4</c:v>
                </c:pt>
                <c:pt idx="6749">
                  <c:v>112.4</c:v>
                </c:pt>
                <c:pt idx="6750">
                  <c:v>112.4</c:v>
                </c:pt>
                <c:pt idx="6751">
                  <c:v>112.5</c:v>
                </c:pt>
                <c:pt idx="6752">
                  <c:v>112.5</c:v>
                </c:pt>
                <c:pt idx="6753">
                  <c:v>112.5</c:v>
                </c:pt>
                <c:pt idx="6754">
                  <c:v>112.5</c:v>
                </c:pt>
                <c:pt idx="6755">
                  <c:v>112.5</c:v>
                </c:pt>
                <c:pt idx="6756">
                  <c:v>112.5</c:v>
                </c:pt>
                <c:pt idx="6757">
                  <c:v>112.6</c:v>
                </c:pt>
                <c:pt idx="6758">
                  <c:v>112.6</c:v>
                </c:pt>
                <c:pt idx="6759">
                  <c:v>112.6</c:v>
                </c:pt>
                <c:pt idx="6760">
                  <c:v>112.6</c:v>
                </c:pt>
                <c:pt idx="6761">
                  <c:v>112.6</c:v>
                </c:pt>
                <c:pt idx="6762">
                  <c:v>112.6</c:v>
                </c:pt>
                <c:pt idx="6763">
                  <c:v>112.7</c:v>
                </c:pt>
                <c:pt idx="6764">
                  <c:v>112.7</c:v>
                </c:pt>
                <c:pt idx="6765">
                  <c:v>112.7</c:v>
                </c:pt>
                <c:pt idx="6766">
                  <c:v>112.7</c:v>
                </c:pt>
                <c:pt idx="6767">
                  <c:v>112.7</c:v>
                </c:pt>
                <c:pt idx="6768">
                  <c:v>112.7</c:v>
                </c:pt>
                <c:pt idx="6769">
                  <c:v>112.8</c:v>
                </c:pt>
                <c:pt idx="6770">
                  <c:v>112.8</c:v>
                </c:pt>
                <c:pt idx="6771">
                  <c:v>112.8</c:v>
                </c:pt>
                <c:pt idx="6772">
                  <c:v>112.8</c:v>
                </c:pt>
                <c:pt idx="6773">
                  <c:v>112.8</c:v>
                </c:pt>
                <c:pt idx="6774">
                  <c:v>112.8</c:v>
                </c:pt>
                <c:pt idx="6775">
                  <c:v>112.9</c:v>
                </c:pt>
                <c:pt idx="6776">
                  <c:v>112.9</c:v>
                </c:pt>
                <c:pt idx="6777">
                  <c:v>112.9</c:v>
                </c:pt>
                <c:pt idx="6778">
                  <c:v>112.9</c:v>
                </c:pt>
                <c:pt idx="6779">
                  <c:v>112.9</c:v>
                </c:pt>
                <c:pt idx="6780">
                  <c:v>112.9</c:v>
                </c:pt>
                <c:pt idx="6781">
                  <c:v>113</c:v>
                </c:pt>
                <c:pt idx="6782">
                  <c:v>113</c:v>
                </c:pt>
                <c:pt idx="6783">
                  <c:v>113</c:v>
                </c:pt>
                <c:pt idx="6784">
                  <c:v>113</c:v>
                </c:pt>
                <c:pt idx="6785">
                  <c:v>113</c:v>
                </c:pt>
                <c:pt idx="6786">
                  <c:v>113</c:v>
                </c:pt>
                <c:pt idx="6787">
                  <c:v>113.1</c:v>
                </c:pt>
                <c:pt idx="6788">
                  <c:v>113.1</c:v>
                </c:pt>
                <c:pt idx="6789">
                  <c:v>113.1</c:v>
                </c:pt>
                <c:pt idx="6790">
                  <c:v>113.1</c:v>
                </c:pt>
                <c:pt idx="6791">
                  <c:v>113.1</c:v>
                </c:pt>
                <c:pt idx="6792">
                  <c:v>113.1</c:v>
                </c:pt>
                <c:pt idx="6793">
                  <c:v>113.2</c:v>
                </c:pt>
                <c:pt idx="6794">
                  <c:v>113.2</c:v>
                </c:pt>
                <c:pt idx="6795">
                  <c:v>113.2</c:v>
                </c:pt>
                <c:pt idx="6796">
                  <c:v>113.2</c:v>
                </c:pt>
                <c:pt idx="6797">
                  <c:v>113.2</c:v>
                </c:pt>
                <c:pt idx="6798">
                  <c:v>113.2</c:v>
                </c:pt>
                <c:pt idx="6799">
                  <c:v>113.3</c:v>
                </c:pt>
                <c:pt idx="6800">
                  <c:v>113.3</c:v>
                </c:pt>
                <c:pt idx="6801">
                  <c:v>113.3</c:v>
                </c:pt>
                <c:pt idx="6802">
                  <c:v>113.3</c:v>
                </c:pt>
                <c:pt idx="6803">
                  <c:v>113.3</c:v>
                </c:pt>
                <c:pt idx="6804">
                  <c:v>113.3</c:v>
                </c:pt>
                <c:pt idx="6805">
                  <c:v>113.4</c:v>
                </c:pt>
                <c:pt idx="6806">
                  <c:v>113.4</c:v>
                </c:pt>
                <c:pt idx="6807">
                  <c:v>113.4</c:v>
                </c:pt>
                <c:pt idx="6808">
                  <c:v>113.4</c:v>
                </c:pt>
                <c:pt idx="6809">
                  <c:v>113.4</c:v>
                </c:pt>
                <c:pt idx="6810">
                  <c:v>113.4</c:v>
                </c:pt>
                <c:pt idx="6811">
                  <c:v>113.5</c:v>
                </c:pt>
                <c:pt idx="6812">
                  <c:v>113.5</c:v>
                </c:pt>
                <c:pt idx="6813">
                  <c:v>113.5</c:v>
                </c:pt>
                <c:pt idx="6814">
                  <c:v>113.5</c:v>
                </c:pt>
                <c:pt idx="6815">
                  <c:v>113.5</c:v>
                </c:pt>
                <c:pt idx="6816">
                  <c:v>113.5</c:v>
                </c:pt>
                <c:pt idx="6817">
                  <c:v>113.6</c:v>
                </c:pt>
                <c:pt idx="6818">
                  <c:v>113.6</c:v>
                </c:pt>
                <c:pt idx="6819">
                  <c:v>113.6</c:v>
                </c:pt>
                <c:pt idx="6820">
                  <c:v>113.6</c:v>
                </c:pt>
                <c:pt idx="6821">
                  <c:v>113.6</c:v>
                </c:pt>
                <c:pt idx="6822">
                  <c:v>113.6</c:v>
                </c:pt>
                <c:pt idx="6823">
                  <c:v>113.7</c:v>
                </c:pt>
                <c:pt idx="6824">
                  <c:v>113.7</c:v>
                </c:pt>
                <c:pt idx="6825">
                  <c:v>113.7</c:v>
                </c:pt>
                <c:pt idx="6826">
                  <c:v>113.7</c:v>
                </c:pt>
                <c:pt idx="6827">
                  <c:v>113.7</c:v>
                </c:pt>
                <c:pt idx="6828">
                  <c:v>113.7</c:v>
                </c:pt>
                <c:pt idx="6829">
                  <c:v>113.8</c:v>
                </c:pt>
                <c:pt idx="6830">
                  <c:v>113.8</c:v>
                </c:pt>
                <c:pt idx="6831">
                  <c:v>113.8</c:v>
                </c:pt>
                <c:pt idx="6832">
                  <c:v>113.8</c:v>
                </c:pt>
                <c:pt idx="6833">
                  <c:v>113.8</c:v>
                </c:pt>
                <c:pt idx="6834">
                  <c:v>113.8</c:v>
                </c:pt>
                <c:pt idx="6835">
                  <c:v>113.9</c:v>
                </c:pt>
                <c:pt idx="6836">
                  <c:v>113.9</c:v>
                </c:pt>
                <c:pt idx="6837">
                  <c:v>113.9</c:v>
                </c:pt>
                <c:pt idx="6838">
                  <c:v>113.9</c:v>
                </c:pt>
                <c:pt idx="6839">
                  <c:v>113.9</c:v>
                </c:pt>
                <c:pt idx="6840">
                  <c:v>113.9</c:v>
                </c:pt>
                <c:pt idx="6841">
                  <c:v>114</c:v>
                </c:pt>
                <c:pt idx="6842">
                  <c:v>114</c:v>
                </c:pt>
                <c:pt idx="6843">
                  <c:v>114</c:v>
                </c:pt>
                <c:pt idx="6844">
                  <c:v>114</c:v>
                </c:pt>
                <c:pt idx="6845">
                  <c:v>114</c:v>
                </c:pt>
                <c:pt idx="6846">
                  <c:v>114</c:v>
                </c:pt>
                <c:pt idx="6847">
                  <c:v>114.1</c:v>
                </c:pt>
                <c:pt idx="6848">
                  <c:v>114.1</c:v>
                </c:pt>
                <c:pt idx="6849">
                  <c:v>114.1</c:v>
                </c:pt>
                <c:pt idx="6850">
                  <c:v>114.1</c:v>
                </c:pt>
                <c:pt idx="6851">
                  <c:v>114.1</c:v>
                </c:pt>
                <c:pt idx="6852">
                  <c:v>114.1</c:v>
                </c:pt>
                <c:pt idx="6853">
                  <c:v>114.2</c:v>
                </c:pt>
                <c:pt idx="6854">
                  <c:v>114.2</c:v>
                </c:pt>
                <c:pt idx="6855">
                  <c:v>114.2</c:v>
                </c:pt>
                <c:pt idx="6856">
                  <c:v>114.2</c:v>
                </c:pt>
                <c:pt idx="6857">
                  <c:v>114.2</c:v>
                </c:pt>
                <c:pt idx="6858">
                  <c:v>114.2</c:v>
                </c:pt>
                <c:pt idx="6859">
                  <c:v>114.3</c:v>
                </c:pt>
                <c:pt idx="6860">
                  <c:v>114.3</c:v>
                </c:pt>
                <c:pt idx="6861">
                  <c:v>114.3</c:v>
                </c:pt>
                <c:pt idx="6862">
                  <c:v>114.3</c:v>
                </c:pt>
                <c:pt idx="6863">
                  <c:v>114.3</c:v>
                </c:pt>
                <c:pt idx="6864">
                  <c:v>114.3</c:v>
                </c:pt>
                <c:pt idx="6865">
                  <c:v>114.4</c:v>
                </c:pt>
                <c:pt idx="6866">
                  <c:v>114.4</c:v>
                </c:pt>
                <c:pt idx="6867">
                  <c:v>114.4</c:v>
                </c:pt>
                <c:pt idx="6868">
                  <c:v>114.4</c:v>
                </c:pt>
                <c:pt idx="6869">
                  <c:v>114.4</c:v>
                </c:pt>
                <c:pt idx="6870">
                  <c:v>114.4</c:v>
                </c:pt>
                <c:pt idx="6871">
                  <c:v>114.5</c:v>
                </c:pt>
                <c:pt idx="6872">
                  <c:v>114.5</c:v>
                </c:pt>
                <c:pt idx="6873">
                  <c:v>114.5</c:v>
                </c:pt>
                <c:pt idx="6874">
                  <c:v>114.5</c:v>
                </c:pt>
                <c:pt idx="6875">
                  <c:v>114.5</c:v>
                </c:pt>
                <c:pt idx="6876">
                  <c:v>114.5</c:v>
                </c:pt>
                <c:pt idx="6877">
                  <c:v>114.6</c:v>
                </c:pt>
                <c:pt idx="6878">
                  <c:v>114.6</c:v>
                </c:pt>
                <c:pt idx="6879">
                  <c:v>114.6</c:v>
                </c:pt>
                <c:pt idx="6880">
                  <c:v>114.6</c:v>
                </c:pt>
                <c:pt idx="6881">
                  <c:v>114.6</c:v>
                </c:pt>
                <c:pt idx="6882">
                  <c:v>114.6</c:v>
                </c:pt>
                <c:pt idx="6883">
                  <c:v>114.7</c:v>
                </c:pt>
                <c:pt idx="6884">
                  <c:v>114.7</c:v>
                </c:pt>
                <c:pt idx="6885">
                  <c:v>114.7</c:v>
                </c:pt>
                <c:pt idx="6886">
                  <c:v>114.7</c:v>
                </c:pt>
                <c:pt idx="6887">
                  <c:v>114.7</c:v>
                </c:pt>
                <c:pt idx="6888">
                  <c:v>114.7</c:v>
                </c:pt>
                <c:pt idx="6889">
                  <c:v>114.8</c:v>
                </c:pt>
                <c:pt idx="6890">
                  <c:v>114.8</c:v>
                </c:pt>
                <c:pt idx="6891">
                  <c:v>114.8</c:v>
                </c:pt>
                <c:pt idx="6892">
                  <c:v>114.8</c:v>
                </c:pt>
                <c:pt idx="6893">
                  <c:v>114.8</c:v>
                </c:pt>
                <c:pt idx="6894">
                  <c:v>114.8</c:v>
                </c:pt>
                <c:pt idx="6895">
                  <c:v>114.9</c:v>
                </c:pt>
                <c:pt idx="6896">
                  <c:v>114.9</c:v>
                </c:pt>
                <c:pt idx="6897">
                  <c:v>114.9</c:v>
                </c:pt>
                <c:pt idx="6898">
                  <c:v>114.9</c:v>
                </c:pt>
                <c:pt idx="6899">
                  <c:v>114.9</c:v>
                </c:pt>
                <c:pt idx="6900">
                  <c:v>114.9</c:v>
                </c:pt>
                <c:pt idx="6901">
                  <c:v>115</c:v>
                </c:pt>
                <c:pt idx="6902">
                  <c:v>115</c:v>
                </c:pt>
                <c:pt idx="6903">
                  <c:v>115</c:v>
                </c:pt>
                <c:pt idx="6904">
                  <c:v>115</c:v>
                </c:pt>
                <c:pt idx="6905">
                  <c:v>115</c:v>
                </c:pt>
                <c:pt idx="6906">
                  <c:v>115</c:v>
                </c:pt>
                <c:pt idx="6907">
                  <c:v>115.1</c:v>
                </c:pt>
                <c:pt idx="6908">
                  <c:v>115.1</c:v>
                </c:pt>
                <c:pt idx="6909">
                  <c:v>115.1</c:v>
                </c:pt>
                <c:pt idx="6910">
                  <c:v>115.1</c:v>
                </c:pt>
                <c:pt idx="6911">
                  <c:v>115.1</c:v>
                </c:pt>
                <c:pt idx="6912">
                  <c:v>115.1</c:v>
                </c:pt>
                <c:pt idx="6913">
                  <c:v>115.2</c:v>
                </c:pt>
                <c:pt idx="6914">
                  <c:v>115.2</c:v>
                </c:pt>
                <c:pt idx="6915">
                  <c:v>115.2</c:v>
                </c:pt>
                <c:pt idx="6916">
                  <c:v>115.2</c:v>
                </c:pt>
                <c:pt idx="6917">
                  <c:v>115.2</c:v>
                </c:pt>
                <c:pt idx="6918">
                  <c:v>115.2</c:v>
                </c:pt>
                <c:pt idx="6919">
                  <c:v>115.3</c:v>
                </c:pt>
                <c:pt idx="6920">
                  <c:v>115.3</c:v>
                </c:pt>
                <c:pt idx="6921">
                  <c:v>115.3</c:v>
                </c:pt>
                <c:pt idx="6922">
                  <c:v>115.3</c:v>
                </c:pt>
                <c:pt idx="6923">
                  <c:v>115.3</c:v>
                </c:pt>
                <c:pt idx="6924">
                  <c:v>115.3</c:v>
                </c:pt>
                <c:pt idx="6925">
                  <c:v>115.4</c:v>
                </c:pt>
                <c:pt idx="6926">
                  <c:v>115.4</c:v>
                </c:pt>
                <c:pt idx="6927">
                  <c:v>115.4</c:v>
                </c:pt>
                <c:pt idx="6928">
                  <c:v>115.4</c:v>
                </c:pt>
                <c:pt idx="6929">
                  <c:v>115.4</c:v>
                </c:pt>
                <c:pt idx="6930">
                  <c:v>115.4</c:v>
                </c:pt>
                <c:pt idx="6931">
                  <c:v>115.5</c:v>
                </c:pt>
                <c:pt idx="6932">
                  <c:v>115.5</c:v>
                </c:pt>
                <c:pt idx="6933">
                  <c:v>115.5</c:v>
                </c:pt>
                <c:pt idx="6934">
                  <c:v>115.5</c:v>
                </c:pt>
                <c:pt idx="6935">
                  <c:v>115.5</c:v>
                </c:pt>
                <c:pt idx="6936">
                  <c:v>115.5</c:v>
                </c:pt>
                <c:pt idx="6937">
                  <c:v>115.6</c:v>
                </c:pt>
                <c:pt idx="6938">
                  <c:v>115.6</c:v>
                </c:pt>
                <c:pt idx="6939">
                  <c:v>115.6</c:v>
                </c:pt>
                <c:pt idx="6940">
                  <c:v>115.6</c:v>
                </c:pt>
                <c:pt idx="6941">
                  <c:v>115.6</c:v>
                </c:pt>
                <c:pt idx="6942">
                  <c:v>115.6</c:v>
                </c:pt>
                <c:pt idx="6943">
                  <c:v>115.7</c:v>
                </c:pt>
                <c:pt idx="6944">
                  <c:v>115.7</c:v>
                </c:pt>
                <c:pt idx="6945">
                  <c:v>115.7</c:v>
                </c:pt>
                <c:pt idx="6946">
                  <c:v>115.7</c:v>
                </c:pt>
                <c:pt idx="6947">
                  <c:v>115.7</c:v>
                </c:pt>
                <c:pt idx="6948">
                  <c:v>115.7</c:v>
                </c:pt>
                <c:pt idx="6949">
                  <c:v>115.8</c:v>
                </c:pt>
                <c:pt idx="6950">
                  <c:v>115.8</c:v>
                </c:pt>
                <c:pt idx="6951">
                  <c:v>115.8</c:v>
                </c:pt>
                <c:pt idx="6952">
                  <c:v>115.8</c:v>
                </c:pt>
                <c:pt idx="6953">
                  <c:v>115.8</c:v>
                </c:pt>
                <c:pt idx="6954">
                  <c:v>115.8</c:v>
                </c:pt>
                <c:pt idx="6955">
                  <c:v>115.9</c:v>
                </c:pt>
                <c:pt idx="6956">
                  <c:v>115.9</c:v>
                </c:pt>
                <c:pt idx="6957">
                  <c:v>115.9</c:v>
                </c:pt>
                <c:pt idx="6958">
                  <c:v>115.9</c:v>
                </c:pt>
                <c:pt idx="6959">
                  <c:v>115.9</c:v>
                </c:pt>
                <c:pt idx="6960">
                  <c:v>115.9</c:v>
                </c:pt>
                <c:pt idx="6961">
                  <c:v>116</c:v>
                </c:pt>
                <c:pt idx="6962">
                  <c:v>116</c:v>
                </c:pt>
                <c:pt idx="6963">
                  <c:v>116</c:v>
                </c:pt>
                <c:pt idx="6964">
                  <c:v>116</c:v>
                </c:pt>
                <c:pt idx="6965">
                  <c:v>116</c:v>
                </c:pt>
                <c:pt idx="6966">
                  <c:v>116</c:v>
                </c:pt>
                <c:pt idx="6967">
                  <c:v>116.1</c:v>
                </c:pt>
                <c:pt idx="6968">
                  <c:v>116.1</c:v>
                </c:pt>
                <c:pt idx="6969">
                  <c:v>116.1</c:v>
                </c:pt>
                <c:pt idx="6970">
                  <c:v>116.1</c:v>
                </c:pt>
                <c:pt idx="6971">
                  <c:v>116.1</c:v>
                </c:pt>
                <c:pt idx="6972">
                  <c:v>116.1</c:v>
                </c:pt>
                <c:pt idx="6973">
                  <c:v>116.2</c:v>
                </c:pt>
                <c:pt idx="6974">
                  <c:v>116.2</c:v>
                </c:pt>
                <c:pt idx="6975">
                  <c:v>116.2</c:v>
                </c:pt>
                <c:pt idx="6976">
                  <c:v>116.2</c:v>
                </c:pt>
                <c:pt idx="6977">
                  <c:v>116.2</c:v>
                </c:pt>
                <c:pt idx="6978">
                  <c:v>116.2</c:v>
                </c:pt>
                <c:pt idx="6979">
                  <c:v>116.3</c:v>
                </c:pt>
                <c:pt idx="6980">
                  <c:v>116.3</c:v>
                </c:pt>
                <c:pt idx="6981">
                  <c:v>116.3</c:v>
                </c:pt>
                <c:pt idx="6982">
                  <c:v>116.3</c:v>
                </c:pt>
                <c:pt idx="6983">
                  <c:v>116.3</c:v>
                </c:pt>
                <c:pt idx="6984">
                  <c:v>116.3</c:v>
                </c:pt>
                <c:pt idx="6985">
                  <c:v>116.4</c:v>
                </c:pt>
                <c:pt idx="6986">
                  <c:v>116.4</c:v>
                </c:pt>
                <c:pt idx="6987">
                  <c:v>116.4</c:v>
                </c:pt>
                <c:pt idx="6988">
                  <c:v>116.4</c:v>
                </c:pt>
                <c:pt idx="6989">
                  <c:v>116.4</c:v>
                </c:pt>
                <c:pt idx="6990">
                  <c:v>116.4</c:v>
                </c:pt>
                <c:pt idx="6991">
                  <c:v>116.5</c:v>
                </c:pt>
                <c:pt idx="6992">
                  <c:v>116.5</c:v>
                </c:pt>
                <c:pt idx="6993">
                  <c:v>116.5</c:v>
                </c:pt>
                <c:pt idx="6994">
                  <c:v>116.5</c:v>
                </c:pt>
                <c:pt idx="6995">
                  <c:v>116.5</c:v>
                </c:pt>
                <c:pt idx="6996">
                  <c:v>116.5</c:v>
                </c:pt>
                <c:pt idx="6997">
                  <c:v>116.6</c:v>
                </c:pt>
                <c:pt idx="6998">
                  <c:v>116.6</c:v>
                </c:pt>
                <c:pt idx="6999">
                  <c:v>116.6</c:v>
                </c:pt>
                <c:pt idx="7000">
                  <c:v>116.6</c:v>
                </c:pt>
                <c:pt idx="7001">
                  <c:v>116.6</c:v>
                </c:pt>
                <c:pt idx="7002">
                  <c:v>116.6</c:v>
                </c:pt>
                <c:pt idx="7003">
                  <c:v>116.7</c:v>
                </c:pt>
                <c:pt idx="7004">
                  <c:v>116.7</c:v>
                </c:pt>
                <c:pt idx="7005">
                  <c:v>116.7</c:v>
                </c:pt>
                <c:pt idx="7006">
                  <c:v>116.7</c:v>
                </c:pt>
                <c:pt idx="7007">
                  <c:v>116.7</c:v>
                </c:pt>
                <c:pt idx="7008">
                  <c:v>116.7</c:v>
                </c:pt>
                <c:pt idx="7009">
                  <c:v>116.8</c:v>
                </c:pt>
                <c:pt idx="7010">
                  <c:v>116.8</c:v>
                </c:pt>
                <c:pt idx="7011">
                  <c:v>116.8</c:v>
                </c:pt>
                <c:pt idx="7012">
                  <c:v>116.8</c:v>
                </c:pt>
                <c:pt idx="7013">
                  <c:v>116.8</c:v>
                </c:pt>
                <c:pt idx="7014">
                  <c:v>116.8</c:v>
                </c:pt>
                <c:pt idx="7015">
                  <c:v>116.9</c:v>
                </c:pt>
                <c:pt idx="7016">
                  <c:v>116.9</c:v>
                </c:pt>
                <c:pt idx="7017">
                  <c:v>116.9</c:v>
                </c:pt>
                <c:pt idx="7018">
                  <c:v>116.9</c:v>
                </c:pt>
                <c:pt idx="7019">
                  <c:v>116.9</c:v>
                </c:pt>
                <c:pt idx="7020">
                  <c:v>116.9</c:v>
                </c:pt>
                <c:pt idx="7021">
                  <c:v>117</c:v>
                </c:pt>
                <c:pt idx="7022">
                  <c:v>117</c:v>
                </c:pt>
                <c:pt idx="7023">
                  <c:v>117</c:v>
                </c:pt>
                <c:pt idx="7024">
                  <c:v>117</c:v>
                </c:pt>
                <c:pt idx="7025">
                  <c:v>117</c:v>
                </c:pt>
                <c:pt idx="7026">
                  <c:v>117</c:v>
                </c:pt>
                <c:pt idx="7027">
                  <c:v>117.1</c:v>
                </c:pt>
                <c:pt idx="7028">
                  <c:v>117.1</c:v>
                </c:pt>
                <c:pt idx="7029">
                  <c:v>117.1</c:v>
                </c:pt>
                <c:pt idx="7030">
                  <c:v>117.1</c:v>
                </c:pt>
                <c:pt idx="7031">
                  <c:v>117.1</c:v>
                </c:pt>
                <c:pt idx="7032">
                  <c:v>117.1</c:v>
                </c:pt>
                <c:pt idx="7033">
                  <c:v>117.2</c:v>
                </c:pt>
                <c:pt idx="7034">
                  <c:v>117.2</c:v>
                </c:pt>
                <c:pt idx="7035">
                  <c:v>117.2</c:v>
                </c:pt>
                <c:pt idx="7036">
                  <c:v>117.2</c:v>
                </c:pt>
                <c:pt idx="7037">
                  <c:v>117.2</c:v>
                </c:pt>
                <c:pt idx="7038">
                  <c:v>117.2</c:v>
                </c:pt>
                <c:pt idx="7039">
                  <c:v>117.3</c:v>
                </c:pt>
                <c:pt idx="7040">
                  <c:v>117.3</c:v>
                </c:pt>
                <c:pt idx="7041">
                  <c:v>117.3</c:v>
                </c:pt>
                <c:pt idx="7042">
                  <c:v>117.3</c:v>
                </c:pt>
                <c:pt idx="7043">
                  <c:v>117.3</c:v>
                </c:pt>
                <c:pt idx="7044">
                  <c:v>117.3</c:v>
                </c:pt>
                <c:pt idx="7045">
                  <c:v>117.4</c:v>
                </c:pt>
                <c:pt idx="7046">
                  <c:v>117.4</c:v>
                </c:pt>
                <c:pt idx="7047">
                  <c:v>117.4</c:v>
                </c:pt>
                <c:pt idx="7048">
                  <c:v>117.4</c:v>
                </c:pt>
                <c:pt idx="7049">
                  <c:v>117.4</c:v>
                </c:pt>
                <c:pt idx="7050">
                  <c:v>117.4</c:v>
                </c:pt>
                <c:pt idx="7051">
                  <c:v>117.5</c:v>
                </c:pt>
                <c:pt idx="7052">
                  <c:v>117.5</c:v>
                </c:pt>
                <c:pt idx="7053">
                  <c:v>117.5</c:v>
                </c:pt>
                <c:pt idx="7054">
                  <c:v>117.5</c:v>
                </c:pt>
                <c:pt idx="7055">
                  <c:v>117.5</c:v>
                </c:pt>
                <c:pt idx="7056">
                  <c:v>117.5</c:v>
                </c:pt>
                <c:pt idx="7057">
                  <c:v>117.6</c:v>
                </c:pt>
                <c:pt idx="7058">
                  <c:v>117.6</c:v>
                </c:pt>
                <c:pt idx="7059">
                  <c:v>117.6</c:v>
                </c:pt>
                <c:pt idx="7060">
                  <c:v>117.6</c:v>
                </c:pt>
                <c:pt idx="7061">
                  <c:v>117.6</c:v>
                </c:pt>
                <c:pt idx="7062">
                  <c:v>117.6</c:v>
                </c:pt>
                <c:pt idx="7063">
                  <c:v>117.7</c:v>
                </c:pt>
                <c:pt idx="7064">
                  <c:v>117.7</c:v>
                </c:pt>
                <c:pt idx="7065">
                  <c:v>117.7</c:v>
                </c:pt>
                <c:pt idx="7066">
                  <c:v>117.7</c:v>
                </c:pt>
                <c:pt idx="7067">
                  <c:v>117.7</c:v>
                </c:pt>
                <c:pt idx="7068">
                  <c:v>117.7</c:v>
                </c:pt>
                <c:pt idx="7069">
                  <c:v>117.8</c:v>
                </c:pt>
                <c:pt idx="7070">
                  <c:v>117.8</c:v>
                </c:pt>
                <c:pt idx="7071">
                  <c:v>117.8</c:v>
                </c:pt>
                <c:pt idx="7072">
                  <c:v>117.8</c:v>
                </c:pt>
                <c:pt idx="7073">
                  <c:v>117.8</c:v>
                </c:pt>
                <c:pt idx="7074">
                  <c:v>117.8</c:v>
                </c:pt>
                <c:pt idx="7075">
                  <c:v>117.9</c:v>
                </c:pt>
                <c:pt idx="7076">
                  <c:v>117.9</c:v>
                </c:pt>
                <c:pt idx="7077">
                  <c:v>117.9</c:v>
                </c:pt>
                <c:pt idx="7078">
                  <c:v>117.9</c:v>
                </c:pt>
                <c:pt idx="7079">
                  <c:v>117.9</c:v>
                </c:pt>
                <c:pt idx="7080">
                  <c:v>117.9</c:v>
                </c:pt>
                <c:pt idx="7081">
                  <c:v>118</c:v>
                </c:pt>
                <c:pt idx="7082">
                  <c:v>118</c:v>
                </c:pt>
                <c:pt idx="7083">
                  <c:v>118</c:v>
                </c:pt>
                <c:pt idx="7084">
                  <c:v>118</c:v>
                </c:pt>
                <c:pt idx="7085">
                  <c:v>118</c:v>
                </c:pt>
                <c:pt idx="7086">
                  <c:v>118</c:v>
                </c:pt>
                <c:pt idx="7087">
                  <c:v>118.1</c:v>
                </c:pt>
                <c:pt idx="7088">
                  <c:v>118.1</c:v>
                </c:pt>
                <c:pt idx="7089">
                  <c:v>118.1</c:v>
                </c:pt>
                <c:pt idx="7090">
                  <c:v>118.1</c:v>
                </c:pt>
                <c:pt idx="7091">
                  <c:v>118.1</c:v>
                </c:pt>
                <c:pt idx="7092">
                  <c:v>118.1</c:v>
                </c:pt>
                <c:pt idx="7093">
                  <c:v>118.2</c:v>
                </c:pt>
                <c:pt idx="7094">
                  <c:v>118.2</c:v>
                </c:pt>
                <c:pt idx="7095">
                  <c:v>118.2</c:v>
                </c:pt>
                <c:pt idx="7096">
                  <c:v>118.2</c:v>
                </c:pt>
                <c:pt idx="7097">
                  <c:v>118.2</c:v>
                </c:pt>
                <c:pt idx="7098">
                  <c:v>118.2</c:v>
                </c:pt>
                <c:pt idx="7099">
                  <c:v>118.3</c:v>
                </c:pt>
                <c:pt idx="7100">
                  <c:v>118.3</c:v>
                </c:pt>
                <c:pt idx="7101">
                  <c:v>118.3</c:v>
                </c:pt>
                <c:pt idx="7102">
                  <c:v>118.3</c:v>
                </c:pt>
                <c:pt idx="7103">
                  <c:v>118.3</c:v>
                </c:pt>
                <c:pt idx="7104">
                  <c:v>118.3</c:v>
                </c:pt>
                <c:pt idx="7105">
                  <c:v>118.4</c:v>
                </c:pt>
                <c:pt idx="7106">
                  <c:v>118.4</c:v>
                </c:pt>
                <c:pt idx="7107">
                  <c:v>118.4</c:v>
                </c:pt>
                <c:pt idx="7108">
                  <c:v>118.4</c:v>
                </c:pt>
                <c:pt idx="7109">
                  <c:v>118.4</c:v>
                </c:pt>
                <c:pt idx="7110">
                  <c:v>118.4</c:v>
                </c:pt>
                <c:pt idx="7111">
                  <c:v>118.5</c:v>
                </c:pt>
                <c:pt idx="7112">
                  <c:v>118.5</c:v>
                </c:pt>
                <c:pt idx="7113">
                  <c:v>118.5</c:v>
                </c:pt>
                <c:pt idx="7114">
                  <c:v>118.5</c:v>
                </c:pt>
                <c:pt idx="7115">
                  <c:v>118.5</c:v>
                </c:pt>
                <c:pt idx="7116">
                  <c:v>118.5</c:v>
                </c:pt>
                <c:pt idx="7117">
                  <c:v>118.6</c:v>
                </c:pt>
                <c:pt idx="7118">
                  <c:v>118.6</c:v>
                </c:pt>
                <c:pt idx="7119">
                  <c:v>118.6</c:v>
                </c:pt>
                <c:pt idx="7120">
                  <c:v>118.6</c:v>
                </c:pt>
                <c:pt idx="7121">
                  <c:v>118.6</c:v>
                </c:pt>
                <c:pt idx="7122">
                  <c:v>118.6</c:v>
                </c:pt>
                <c:pt idx="7123">
                  <c:v>118.7</c:v>
                </c:pt>
                <c:pt idx="7124">
                  <c:v>118.7</c:v>
                </c:pt>
                <c:pt idx="7125">
                  <c:v>118.7</c:v>
                </c:pt>
                <c:pt idx="7126">
                  <c:v>118.7</c:v>
                </c:pt>
                <c:pt idx="7127">
                  <c:v>118.7</c:v>
                </c:pt>
                <c:pt idx="7128">
                  <c:v>118.7</c:v>
                </c:pt>
                <c:pt idx="7129">
                  <c:v>118.8</c:v>
                </c:pt>
                <c:pt idx="7130">
                  <c:v>118.8</c:v>
                </c:pt>
                <c:pt idx="7131">
                  <c:v>118.8</c:v>
                </c:pt>
                <c:pt idx="7132">
                  <c:v>118.8</c:v>
                </c:pt>
                <c:pt idx="7133">
                  <c:v>118.8</c:v>
                </c:pt>
                <c:pt idx="7134">
                  <c:v>118.8</c:v>
                </c:pt>
                <c:pt idx="7135">
                  <c:v>118.9</c:v>
                </c:pt>
                <c:pt idx="7136">
                  <c:v>118.9</c:v>
                </c:pt>
                <c:pt idx="7137">
                  <c:v>118.9</c:v>
                </c:pt>
                <c:pt idx="7138">
                  <c:v>118.9</c:v>
                </c:pt>
                <c:pt idx="7139">
                  <c:v>118.9</c:v>
                </c:pt>
                <c:pt idx="7140">
                  <c:v>118.9</c:v>
                </c:pt>
                <c:pt idx="7141">
                  <c:v>119</c:v>
                </c:pt>
                <c:pt idx="7142">
                  <c:v>119</c:v>
                </c:pt>
                <c:pt idx="7143">
                  <c:v>119</c:v>
                </c:pt>
                <c:pt idx="7144">
                  <c:v>119</c:v>
                </c:pt>
                <c:pt idx="7145">
                  <c:v>119</c:v>
                </c:pt>
                <c:pt idx="7146">
                  <c:v>119</c:v>
                </c:pt>
                <c:pt idx="7147">
                  <c:v>119.1</c:v>
                </c:pt>
                <c:pt idx="7148">
                  <c:v>119.1</c:v>
                </c:pt>
                <c:pt idx="7149">
                  <c:v>119.1</c:v>
                </c:pt>
                <c:pt idx="7150">
                  <c:v>119.1</c:v>
                </c:pt>
                <c:pt idx="7151">
                  <c:v>119.1</c:v>
                </c:pt>
                <c:pt idx="7152">
                  <c:v>119.1</c:v>
                </c:pt>
                <c:pt idx="7153">
                  <c:v>119.2</c:v>
                </c:pt>
                <c:pt idx="7154">
                  <c:v>119.2</c:v>
                </c:pt>
                <c:pt idx="7155">
                  <c:v>119.2</c:v>
                </c:pt>
                <c:pt idx="7156">
                  <c:v>119.2</c:v>
                </c:pt>
                <c:pt idx="7157">
                  <c:v>119.2</c:v>
                </c:pt>
                <c:pt idx="7158">
                  <c:v>119.2</c:v>
                </c:pt>
                <c:pt idx="7159">
                  <c:v>119.3</c:v>
                </c:pt>
                <c:pt idx="7160">
                  <c:v>119.3</c:v>
                </c:pt>
                <c:pt idx="7161">
                  <c:v>119.3</c:v>
                </c:pt>
                <c:pt idx="7162">
                  <c:v>119.3</c:v>
                </c:pt>
                <c:pt idx="7163">
                  <c:v>119.3</c:v>
                </c:pt>
                <c:pt idx="7164">
                  <c:v>119.3</c:v>
                </c:pt>
                <c:pt idx="7165">
                  <c:v>119.4</c:v>
                </c:pt>
                <c:pt idx="7166">
                  <c:v>119.4</c:v>
                </c:pt>
                <c:pt idx="7167">
                  <c:v>119.4</c:v>
                </c:pt>
                <c:pt idx="7168">
                  <c:v>119.4</c:v>
                </c:pt>
                <c:pt idx="7169">
                  <c:v>119.4</c:v>
                </c:pt>
                <c:pt idx="7170">
                  <c:v>119.4</c:v>
                </c:pt>
                <c:pt idx="7171">
                  <c:v>119.5</c:v>
                </c:pt>
                <c:pt idx="7172">
                  <c:v>119.5</c:v>
                </c:pt>
                <c:pt idx="7173">
                  <c:v>119.5</c:v>
                </c:pt>
                <c:pt idx="7174">
                  <c:v>119.5</c:v>
                </c:pt>
                <c:pt idx="7175">
                  <c:v>119.5</c:v>
                </c:pt>
                <c:pt idx="7176">
                  <c:v>119.5</c:v>
                </c:pt>
                <c:pt idx="7177">
                  <c:v>119.6</c:v>
                </c:pt>
                <c:pt idx="7178">
                  <c:v>119.6</c:v>
                </c:pt>
                <c:pt idx="7179">
                  <c:v>119.6</c:v>
                </c:pt>
                <c:pt idx="7180">
                  <c:v>119.6</c:v>
                </c:pt>
                <c:pt idx="7181">
                  <c:v>119.6</c:v>
                </c:pt>
                <c:pt idx="7182">
                  <c:v>119.6</c:v>
                </c:pt>
                <c:pt idx="7183">
                  <c:v>119.7</c:v>
                </c:pt>
                <c:pt idx="7184">
                  <c:v>119.7</c:v>
                </c:pt>
                <c:pt idx="7185">
                  <c:v>119.7</c:v>
                </c:pt>
                <c:pt idx="7186">
                  <c:v>119.7</c:v>
                </c:pt>
                <c:pt idx="7187">
                  <c:v>119.7</c:v>
                </c:pt>
                <c:pt idx="7188">
                  <c:v>119.7</c:v>
                </c:pt>
                <c:pt idx="7189">
                  <c:v>119.8</c:v>
                </c:pt>
                <c:pt idx="7190">
                  <c:v>119.8</c:v>
                </c:pt>
                <c:pt idx="7191">
                  <c:v>119.8</c:v>
                </c:pt>
                <c:pt idx="7192">
                  <c:v>119.8</c:v>
                </c:pt>
                <c:pt idx="7193">
                  <c:v>119.8</c:v>
                </c:pt>
                <c:pt idx="7194">
                  <c:v>119.8</c:v>
                </c:pt>
                <c:pt idx="7195">
                  <c:v>119.9</c:v>
                </c:pt>
                <c:pt idx="7196">
                  <c:v>119.9</c:v>
                </c:pt>
                <c:pt idx="7197">
                  <c:v>119.9</c:v>
                </c:pt>
                <c:pt idx="7198">
                  <c:v>119.9</c:v>
                </c:pt>
                <c:pt idx="7199">
                  <c:v>119.9</c:v>
                </c:pt>
                <c:pt idx="7200">
                  <c:v>119.9</c:v>
                </c:pt>
                <c:pt idx="7201">
                  <c:v>120</c:v>
                </c:pt>
                <c:pt idx="7202">
                  <c:v>120</c:v>
                </c:pt>
                <c:pt idx="7203">
                  <c:v>120</c:v>
                </c:pt>
                <c:pt idx="7204">
                  <c:v>120</c:v>
                </c:pt>
                <c:pt idx="7205">
                  <c:v>120</c:v>
                </c:pt>
                <c:pt idx="7206">
                  <c:v>120</c:v>
                </c:pt>
                <c:pt idx="7207">
                  <c:v>120.1</c:v>
                </c:pt>
                <c:pt idx="7208">
                  <c:v>120.1</c:v>
                </c:pt>
                <c:pt idx="7209">
                  <c:v>120.1</c:v>
                </c:pt>
                <c:pt idx="7210">
                  <c:v>120.1</c:v>
                </c:pt>
                <c:pt idx="7211">
                  <c:v>120.1</c:v>
                </c:pt>
                <c:pt idx="7212">
                  <c:v>120.1</c:v>
                </c:pt>
                <c:pt idx="7213">
                  <c:v>120.2</c:v>
                </c:pt>
                <c:pt idx="7214">
                  <c:v>120.2</c:v>
                </c:pt>
                <c:pt idx="7215">
                  <c:v>120.2</c:v>
                </c:pt>
                <c:pt idx="7216">
                  <c:v>120.2</c:v>
                </c:pt>
                <c:pt idx="7217">
                  <c:v>120.2</c:v>
                </c:pt>
                <c:pt idx="7218">
                  <c:v>120.2</c:v>
                </c:pt>
                <c:pt idx="7219">
                  <c:v>120.3</c:v>
                </c:pt>
                <c:pt idx="7220">
                  <c:v>120.3</c:v>
                </c:pt>
                <c:pt idx="7221">
                  <c:v>120.3</c:v>
                </c:pt>
                <c:pt idx="7222">
                  <c:v>120.3</c:v>
                </c:pt>
                <c:pt idx="7223">
                  <c:v>120.3</c:v>
                </c:pt>
                <c:pt idx="7224">
                  <c:v>120.3</c:v>
                </c:pt>
                <c:pt idx="7225">
                  <c:v>120.4</c:v>
                </c:pt>
                <c:pt idx="7226">
                  <c:v>120.4</c:v>
                </c:pt>
                <c:pt idx="7227">
                  <c:v>120.4</c:v>
                </c:pt>
                <c:pt idx="7228">
                  <c:v>120.4</c:v>
                </c:pt>
                <c:pt idx="7229">
                  <c:v>120.4</c:v>
                </c:pt>
                <c:pt idx="7230">
                  <c:v>120.4</c:v>
                </c:pt>
                <c:pt idx="7231">
                  <c:v>120.5</c:v>
                </c:pt>
                <c:pt idx="7232">
                  <c:v>120.5</c:v>
                </c:pt>
                <c:pt idx="7233">
                  <c:v>120.5</c:v>
                </c:pt>
                <c:pt idx="7234">
                  <c:v>120.5</c:v>
                </c:pt>
                <c:pt idx="7235">
                  <c:v>120.5</c:v>
                </c:pt>
                <c:pt idx="7236">
                  <c:v>120.5</c:v>
                </c:pt>
                <c:pt idx="7237">
                  <c:v>120.6</c:v>
                </c:pt>
                <c:pt idx="7238">
                  <c:v>120.6</c:v>
                </c:pt>
                <c:pt idx="7239">
                  <c:v>120.6</c:v>
                </c:pt>
                <c:pt idx="7240">
                  <c:v>120.6</c:v>
                </c:pt>
                <c:pt idx="7241">
                  <c:v>120.6</c:v>
                </c:pt>
                <c:pt idx="7242">
                  <c:v>120.6</c:v>
                </c:pt>
                <c:pt idx="7243">
                  <c:v>120.7</c:v>
                </c:pt>
                <c:pt idx="7244">
                  <c:v>120.7</c:v>
                </c:pt>
                <c:pt idx="7245">
                  <c:v>120.7</c:v>
                </c:pt>
                <c:pt idx="7246">
                  <c:v>120.7</c:v>
                </c:pt>
                <c:pt idx="7247">
                  <c:v>120.7</c:v>
                </c:pt>
                <c:pt idx="7248">
                  <c:v>120.7</c:v>
                </c:pt>
                <c:pt idx="7249">
                  <c:v>120.8</c:v>
                </c:pt>
                <c:pt idx="7250">
                  <c:v>120.8</c:v>
                </c:pt>
                <c:pt idx="7251">
                  <c:v>120.8</c:v>
                </c:pt>
                <c:pt idx="7252">
                  <c:v>120.8</c:v>
                </c:pt>
                <c:pt idx="7253">
                  <c:v>120.8</c:v>
                </c:pt>
                <c:pt idx="7254">
                  <c:v>120.8</c:v>
                </c:pt>
                <c:pt idx="7255">
                  <c:v>120.9</c:v>
                </c:pt>
                <c:pt idx="7256">
                  <c:v>120.9</c:v>
                </c:pt>
                <c:pt idx="7257">
                  <c:v>120.9</c:v>
                </c:pt>
                <c:pt idx="7258">
                  <c:v>120.9</c:v>
                </c:pt>
                <c:pt idx="7259">
                  <c:v>120.9</c:v>
                </c:pt>
                <c:pt idx="7260">
                  <c:v>120.9</c:v>
                </c:pt>
                <c:pt idx="7261">
                  <c:v>121</c:v>
                </c:pt>
                <c:pt idx="7262">
                  <c:v>121</c:v>
                </c:pt>
                <c:pt idx="7263">
                  <c:v>121</c:v>
                </c:pt>
                <c:pt idx="7264">
                  <c:v>121</c:v>
                </c:pt>
                <c:pt idx="7265">
                  <c:v>121</c:v>
                </c:pt>
                <c:pt idx="7266">
                  <c:v>121</c:v>
                </c:pt>
                <c:pt idx="7267">
                  <c:v>121.1</c:v>
                </c:pt>
                <c:pt idx="7268">
                  <c:v>121.1</c:v>
                </c:pt>
                <c:pt idx="7269">
                  <c:v>121.1</c:v>
                </c:pt>
                <c:pt idx="7270">
                  <c:v>121.1</c:v>
                </c:pt>
                <c:pt idx="7271">
                  <c:v>121.1</c:v>
                </c:pt>
                <c:pt idx="7272">
                  <c:v>121.1</c:v>
                </c:pt>
                <c:pt idx="7273">
                  <c:v>121.2</c:v>
                </c:pt>
                <c:pt idx="7274">
                  <c:v>121.2</c:v>
                </c:pt>
                <c:pt idx="7275">
                  <c:v>121.2</c:v>
                </c:pt>
                <c:pt idx="7276">
                  <c:v>121.2</c:v>
                </c:pt>
                <c:pt idx="7277">
                  <c:v>121.2</c:v>
                </c:pt>
                <c:pt idx="7278">
                  <c:v>121.2</c:v>
                </c:pt>
                <c:pt idx="7279">
                  <c:v>121.3</c:v>
                </c:pt>
                <c:pt idx="7280">
                  <c:v>121.3</c:v>
                </c:pt>
                <c:pt idx="7281">
                  <c:v>121.3</c:v>
                </c:pt>
                <c:pt idx="7282">
                  <c:v>121.3</c:v>
                </c:pt>
                <c:pt idx="7283">
                  <c:v>121.3</c:v>
                </c:pt>
                <c:pt idx="7284">
                  <c:v>121.3</c:v>
                </c:pt>
                <c:pt idx="7285">
                  <c:v>121.4</c:v>
                </c:pt>
                <c:pt idx="7286">
                  <c:v>121.4</c:v>
                </c:pt>
                <c:pt idx="7287">
                  <c:v>121.4</c:v>
                </c:pt>
                <c:pt idx="7288">
                  <c:v>121.4</c:v>
                </c:pt>
                <c:pt idx="7289">
                  <c:v>121.4</c:v>
                </c:pt>
                <c:pt idx="7290">
                  <c:v>121.4</c:v>
                </c:pt>
                <c:pt idx="7291">
                  <c:v>121.5</c:v>
                </c:pt>
                <c:pt idx="7292">
                  <c:v>121.5</c:v>
                </c:pt>
                <c:pt idx="7293">
                  <c:v>121.5</c:v>
                </c:pt>
                <c:pt idx="7294">
                  <c:v>121.5</c:v>
                </c:pt>
                <c:pt idx="7295">
                  <c:v>121.5</c:v>
                </c:pt>
                <c:pt idx="7296">
                  <c:v>121.5</c:v>
                </c:pt>
                <c:pt idx="7297">
                  <c:v>121.6</c:v>
                </c:pt>
                <c:pt idx="7298">
                  <c:v>121.6</c:v>
                </c:pt>
                <c:pt idx="7299">
                  <c:v>121.6</c:v>
                </c:pt>
                <c:pt idx="7300">
                  <c:v>121.6</c:v>
                </c:pt>
                <c:pt idx="7301">
                  <c:v>121.6</c:v>
                </c:pt>
                <c:pt idx="7302">
                  <c:v>121.6</c:v>
                </c:pt>
                <c:pt idx="7303">
                  <c:v>121.7</c:v>
                </c:pt>
                <c:pt idx="7304">
                  <c:v>121.7</c:v>
                </c:pt>
                <c:pt idx="7305">
                  <c:v>121.7</c:v>
                </c:pt>
                <c:pt idx="7306">
                  <c:v>121.7</c:v>
                </c:pt>
                <c:pt idx="7307">
                  <c:v>121.7</c:v>
                </c:pt>
                <c:pt idx="7308">
                  <c:v>121.7</c:v>
                </c:pt>
                <c:pt idx="7309">
                  <c:v>121.8</c:v>
                </c:pt>
                <c:pt idx="7310">
                  <c:v>121.8</c:v>
                </c:pt>
                <c:pt idx="7311">
                  <c:v>121.8</c:v>
                </c:pt>
                <c:pt idx="7312">
                  <c:v>121.8</c:v>
                </c:pt>
                <c:pt idx="7313">
                  <c:v>121.8</c:v>
                </c:pt>
                <c:pt idx="7314">
                  <c:v>121.8</c:v>
                </c:pt>
                <c:pt idx="7315">
                  <c:v>121.9</c:v>
                </c:pt>
                <c:pt idx="7316">
                  <c:v>121.9</c:v>
                </c:pt>
                <c:pt idx="7317">
                  <c:v>121.9</c:v>
                </c:pt>
                <c:pt idx="7318">
                  <c:v>121.9</c:v>
                </c:pt>
                <c:pt idx="7319">
                  <c:v>121.9</c:v>
                </c:pt>
                <c:pt idx="7320">
                  <c:v>121.9</c:v>
                </c:pt>
                <c:pt idx="7321">
                  <c:v>122</c:v>
                </c:pt>
                <c:pt idx="7322">
                  <c:v>122</c:v>
                </c:pt>
                <c:pt idx="7323">
                  <c:v>122</c:v>
                </c:pt>
                <c:pt idx="7324">
                  <c:v>122</c:v>
                </c:pt>
                <c:pt idx="7325">
                  <c:v>122</c:v>
                </c:pt>
                <c:pt idx="7326">
                  <c:v>122</c:v>
                </c:pt>
                <c:pt idx="7327">
                  <c:v>122.1</c:v>
                </c:pt>
                <c:pt idx="7328">
                  <c:v>122.1</c:v>
                </c:pt>
                <c:pt idx="7329">
                  <c:v>122.1</c:v>
                </c:pt>
                <c:pt idx="7330">
                  <c:v>122.1</c:v>
                </c:pt>
                <c:pt idx="7331">
                  <c:v>122.1</c:v>
                </c:pt>
                <c:pt idx="7332">
                  <c:v>122.1</c:v>
                </c:pt>
                <c:pt idx="7333">
                  <c:v>122.2</c:v>
                </c:pt>
                <c:pt idx="7334">
                  <c:v>122.2</c:v>
                </c:pt>
                <c:pt idx="7335">
                  <c:v>122.2</c:v>
                </c:pt>
                <c:pt idx="7336">
                  <c:v>122.2</c:v>
                </c:pt>
                <c:pt idx="7337">
                  <c:v>122.2</c:v>
                </c:pt>
                <c:pt idx="7338">
                  <c:v>122.2</c:v>
                </c:pt>
                <c:pt idx="7339">
                  <c:v>122.3</c:v>
                </c:pt>
                <c:pt idx="7340">
                  <c:v>122.3</c:v>
                </c:pt>
                <c:pt idx="7341">
                  <c:v>122.3</c:v>
                </c:pt>
                <c:pt idx="7342">
                  <c:v>122.3</c:v>
                </c:pt>
                <c:pt idx="7343">
                  <c:v>122.3</c:v>
                </c:pt>
                <c:pt idx="7344">
                  <c:v>122.3</c:v>
                </c:pt>
                <c:pt idx="7345">
                  <c:v>122.4</c:v>
                </c:pt>
                <c:pt idx="7346">
                  <c:v>122.4</c:v>
                </c:pt>
                <c:pt idx="7347">
                  <c:v>122.4</c:v>
                </c:pt>
                <c:pt idx="7348">
                  <c:v>122.4</c:v>
                </c:pt>
                <c:pt idx="7349">
                  <c:v>122.4</c:v>
                </c:pt>
                <c:pt idx="7350">
                  <c:v>122.4</c:v>
                </c:pt>
                <c:pt idx="7351">
                  <c:v>122.5</c:v>
                </c:pt>
                <c:pt idx="7352">
                  <c:v>122.5</c:v>
                </c:pt>
                <c:pt idx="7353">
                  <c:v>122.5</c:v>
                </c:pt>
                <c:pt idx="7354">
                  <c:v>122.5</c:v>
                </c:pt>
                <c:pt idx="7355">
                  <c:v>122.5</c:v>
                </c:pt>
                <c:pt idx="7356">
                  <c:v>122.5</c:v>
                </c:pt>
                <c:pt idx="7357">
                  <c:v>122.6</c:v>
                </c:pt>
                <c:pt idx="7358">
                  <c:v>122.6</c:v>
                </c:pt>
                <c:pt idx="7359">
                  <c:v>122.6</c:v>
                </c:pt>
                <c:pt idx="7360">
                  <c:v>122.6</c:v>
                </c:pt>
                <c:pt idx="7361">
                  <c:v>122.6</c:v>
                </c:pt>
                <c:pt idx="7362">
                  <c:v>122.6</c:v>
                </c:pt>
                <c:pt idx="7363">
                  <c:v>122.7</c:v>
                </c:pt>
                <c:pt idx="7364">
                  <c:v>122.7</c:v>
                </c:pt>
                <c:pt idx="7365">
                  <c:v>122.7</c:v>
                </c:pt>
                <c:pt idx="7366">
                  <c:v>122.7</c:v>
                </c:pt>
                <c:pt idx="7367">
                  <c:v>122.7</c:v>
                </c:pt>
                <c:pt idx="7368">
                  <c:v>122.7</c:v>
                </c:pt>
                <c:pt idx="7369">
                  <c:v>122.8</c:v>
                </c:pt>
                <c:pt idx="7370">
                  <c:v>122.8</c:v>
                </c:pt>
                <c:pt idx="7371">
                  <c:v>122.8</c:v>
                </c:pt>
                <c:pt idx="7372">
                  <c:v>122.8</c:v>
                </c:pt>
                <c:pt idx="7373">
                  <c:v>122.8</c:v>
                </c:pt>
                <c:pt idx="7374">
                  <c:v>122.8</c:v>
                </c:pt>
                <c:pt idx="7375">
                  <c:v>122.9</c:v>
                </c:pt>
                <c:pt idx="7376">
                  <c:v>122.9</c:v>
                </c:pt>
                <c:pt idx="7377">
                  <c:v>122.9</c:v>
                </c:pt>
                <c:pt idx="7378">
                  <c:v>122.9</c:v>
                </c:pt>
                <c:pt idx="7379">
                  <c:v>122.9</c:v>
                </c:pt>
                <c:pt idx="7380">
                  <c:v>122.9</c:v>
                </c:pt>
                <c:pt idx="7381">
                  <c:v>123</c:v>
                </c:pt>
                <c:pt idx="7382">
                  <c:v>123</c:v>
                </c:pt>
                <c:pt idx="7383">
                  <c:v>123</c:v>
                </c:pt>
                <c:pt idx="7384">
                  <c:v>123</c:v>
                </c:pt>
                <c:pt idx="7385">
                  <c:v>123</c:v>
                </c:pt>
                <c:pt idx="7386">
                  <c:v>123</c:v>
                </c:pt>
                <c:pt idx="7387">
                  <c:v>123.1</c:v>
                </c:pt>
                <c:pt idx="7388">
                  <c:v>123.1</c:v>
                </c:pt>
                <c:pt idx="7389">
                  <c:v>123.1</c:v>
                </c:pt>
                <c:pt idx="7390">
                  <c:v>123.1</c:v>
                </c:pt>
                <c:pt idx="7391">
                  <c:v>123.1</c:v>
                </c:pt>
                <c:pt idx="7392">
                  <c:v>123.1</c:v>
                </c:pt>
                <c:pt idx="7393">
                  <c:v>123.2</c:v>
                </c:pt>
                <c:pt idx="7394">
                  <c:v>123.2</c:v>
                </c:pt>
                <c:pt idx="7395">
                  <c:v>123.2</c:v>
                </c:pt>
                <c:pt idx="7396">
                  <c:v>123.2</c:v>
                </c:pt>
                <c:pt idx="7397">
                  <c:v>123.2</c:v>
                </c:pt>
                <c:pt idx="7398">
                  <c:v>123.2</c:v>
                </c:pt>
                <c:pt idx="7399">
                  <c:v>123.3</c:v>
                </c:pt>
                <c:pt idx="7400">
                  <c:v>123.3</c:v>
                </c:pt>
                <c:pt idx="7401">
                  <c:v>123.3</c:v>
                </c:pt>
                <c:pt idx="7402">
                  <c:v>123.3</c:v>
                </c:pt>
                <c:pt idx="7403">
                  <c:v>123.3</c:v>
                </c:pt>
                <c:pt idx="7404">
                  <c:v>123.3</c:v>
                </c:pt>
                <c:pt idx="7405">
                  <c:v>123.4</c:v>
                </c:pt>
                <c:pt idx="7406">
                  <c:v>123.4</c:v>
                </c:pt>
                <c:pt idx="7407">
                  <c:v>123.4</c:v>
                </c:pt>
                <c:pt idx="7408">
                  <c:v>123.4</c:v>
                </c:pt>
                <c:pt idx="7409">
                  <c:v>123.4</c:v>
                </c:pt>
                <c:pt idx="7410">
                  <c:v>123.4</c:v>
                </c:pt>
                <c:pt idx="7411">
                  <c:v>123.5</c:v>
                </c:pt>
                <c:pt idx="7412">
                  <c:v>123.5</c:v>
                </c:pt>
                <c:pt idx="7413">
                  <c:v>123.5</c:v>
                </c:pt>
                <c:pt idx="7414">
                  <c:v>123.5</c:v>
                </c:pt>
                <c:pt idx="7415">
                  <c:v>123.5</c:v>
                </c:pt>
                <c:pt idx="7416">
                  <c:v>123.5</c:v>
                </c:pt>
                <c:pt idx="7417">
                  <c:v>123.6</c:v>
                </c:pt>
                <c:pt idx="7418">
                  <c:v>123.6</c:v>
                </c:pt>
                <c:pt idx="7419">
                  <c:v>123.6</c:v>
                </c:pt>
                <c:pt idx="7420">
                  <c:v>123.6</c:v>
                </c:pt>
                <c:pt idx="7421">
                  <c:v>123.6</c:v>
                </c:pt>
                <c:pt idx="7422">
                  <c:v>123.6</c:v>
                </c:pt>
                <c:pt idx="7423">
                  <c:v>123.7</c:v>
                </c:pt>
                <c:pt idx="7424">
                  <c:v>123.7</c:v>
                </c:pt>
                <c:pt idx="7425">
                  <c:v>123.7</c:v>
                </c:pt>
                <c:pt idx="7426">
                  <c:v>123.7</c:v>
                </c:pt>
                <c:pt idx="7427">
                  <c:v>123.7</c:v>
                </c:pt>
                <c:pt idx="7428">
                  <c:v>123.7</c:v>
                </c:pt>
                <c:pt idx="7429">
                  <c:v>123.8</c:v>
                </c:pt>
                <c:pt idx="7430">
                  <c:v>123.8</c:v>
                </c:pt>
                <c:pt idx="7431">
                  <c:v>123.8</c:v>
                </c:pt>
                <c:pt idx="7432">
                  <c:v>123.8</c:v>
                </c:pt>
                <c:pt idx="7433">
                  <c:v>123.8</c:v>
                </c:pt>
                <c:pt idx="7434">
                  <c:v>123.8</c:v>
                </c:pt>
                <c:pt idx="7435">
                  <c:v>123.9</c:v>
                </c:pt>
                <c:pt idx="7436">
                  <c:v>123.9</c:v>
                </c:pt>
                <c:pt idx="7437">
                  <c:v>123.9</c:v>
                </c:pt>
                <c:pt idx="7438">
                  <c:v>123.9</c:v>
                </c:pt>
                <c:pt idx="7439">
                  <c:v>123.9</c:v>
                </c:pt>
                <c:pt idx="7440">
                  <c:v>123.9</c:v>
                </c:pt>
                <c:pt idx="7441">
                  <c:v>124</c:v>
                </c:pt>
                <c:pt idx="7442">
                  <c:v>124</c:v>
                </c:pt>
                <c:pt idx="7443">
                  <c:v>124</c:v>
                </c:pt>
                <c:pt idx="7444">
                  <c:v>124</c:v>
                </c:pt>
                <c:pt idx="7445">
                  <c:v>124</c:v>
                </c:pt>
                <c:pt idx="7446">
                  <c:v>124</c:v>
                </c:pt>
                <c:pt idx="7447">
                  <c:v>124.1</c:v>
                </c:pt>
                <c:pt idx="7448">
                  <c:v>124.1</c:v>
                </c:pt>
                <c:pt idx="7449">
                  <c:v>124.1</c:v>
                </c:pt>
                <c:pt idx="7450">
                  <c:v>124.1</c:v>
                </c:pt>
                <c:pt idx="7451">
                  <c:v>124.1</c:v>
                </c:pt>
                <c:pt idx="7452">
                  <c:v>124.1</c:v>
                </c:pt>
                <c:pt idx="7453">
                  <c:v>124.2</c:v>
                </c:pt>
                <c:pt idx="7454">
                  <c:v>124.2</c:v>
                </c:pt>
                <c:pt idx="7455">
                  <c:v>124.2</c:v>
                </c:pt>
                <c:pt idx="7456">
                  <c:v>124.2</c:v>
                </c:pt>
                <c:pt idx="7457">
                  <c:v>124.2</c:v>
                </c:pt>
                <c:pt idx="7458">
                  <c:v>124.2</c:v>
                </c:pt>
                <c:pt idx="7459">
                  <c:v>124.3</c:v>
                </c:pt>
                <c:pt idx="7460">
                  <c:v>124.3</c:v>
                </c:pt>
                <c:pt idx="7461">
                  <c:v>124.3</c:v>
                </c:pt>
                <c:pt idx="7462">
                  <c:v>124.3</c:v>
                </c:pt>
                <c:pt idx="7463">
                  <c:v>124.3</c:v>
                </c:pt>
                <c:pt idx="7464">
                  <c:v>124.3</c:v>
                </c:pt>
                <c:pt idx="7465">
                  <c:v>124.4</c:v>
                </c:pt>
                <c:pt idx="7466">
                  <c:v>124.4</c:v>
                </c:pt>
                <c:pt idx="7467">
                  <c:v>124.4</c:v>
                </c:pt>
                <c:pt idx="7468">
                  <c:v>124.4</c:v>
                </c:pt>
                <c:pt idx="7469">
                  <c:v>124.4</c:v>
                </c:pt>
                <c:pt idx="7470">
                  <c:v>124.4</c:v>
                </c:pt>
                <c:pt idx="7471">
                  <c:v>124.5</c:v>
                </c:pt>
                <c:pt idx="7472">
                  <c:v>124.5</c:v>
                </c:pt>
                <c:pt idx="7473">
                  <c:v>124.5</c:v>
                </c:pt>
                <c:pt idx="7474">
                  <c:v>124.5</c:v>
                </c:pt>
                <c:pt idx="7475">
                  <c:v>124.5</c:v>
                </c:pt>
                <c:pt idx="7476">
                  <c:v>124.5</c:v>
                </c:pt>
                <c:pt idx="7477">
                  <c:v>124.6</c:v>
                </c:pt>
                <c:pt idx="7478">
                  <c:v>124.6</c:v>
                </c:pt>
                <c:pt idx="7479">
                  <c:v>124.6</c:v>
                </c:pt>
                <c:pt idx="7480">
                  <c:v>124.6</c:v>
                </c:pt>
                <c:pt idx="7481">
                  <c:v>124.6</c:v>
                </c:pt>
                <c:pt idx="7482">
                  <c:v>124.6</c:v>
                </c:pt>
                <c:pt idx="7483">
                  <c:v>124.7</c:v>
                </c:pt>
                <c:pt idx="7484">
                  <c:v>124.7</c:v>
                </c:pt>
                <c:pt idx="7485">
                  <c:v>124.7</c:v>
                </c:pt>
                <c:pt idx="7486">
                  <c:v>124.7</c:v>
                </c:pt>
                <c:pt idx="7487">
                  <c:v>124.7</c:v>
                </c:pt>
                <c:pt idx="7488">
                  <c:v>124.7</c:v>
                </c:pt>
                <c:pt idx="7489">
                  <c:v>124.8</c:v>
                </c:pt>
                <c:pt idx="7490">
                  <c:v>124.8</c:v>
                </c:pt>
                <c:pt idx="7491">
                  <c:v>124.8</c:v>
                </c:pt>
                <c:pt idx="7492">
                  <c:v>124.8</c:v>
                </c:pt>
                <c:pt idx="7493">
                  <c:v>124.8</c:v>
                </c:pt>
                <c:pt idx="7494">
                  <c:v>124.8</c:v>
                </c:pt>
                <c:pt idx="7495">
                  <c:v>124.9</c:v>
                </c:pt>
                <c:pt idx="7496">
                  <c:v>124.9</c:v>
                </c:pt>
                <c:pt idx="7497">
                  <c:v>124.9</c:v>
                </c:pt>
                <c:pt idx="7498">
                  <c:v>124.9</c:v>
                </c:pt>
                <c:pt idx="7499">
                  <c:v>124.9</c:v>
                </c:pt>
                <c:pt idx="7500">
                  <c:v>124.9</c:v>
                </c:pt>
                <c:pt idx="7501">
                  <c:v>125</c:v>
                </c:pt>
                <c:pt idx="7502">
                  <c:v>125</c:v>
                </c:pt>
                <c:pt idx="7503">
                  <c:v>125</c:v>
                </c:pt>
                <c:pt idx="7504">
                  <c:v>125</c:v>
                </c:pt>
                <c:pt idx="7505">
                  <c:v>125</c:v>
                </c:pt>
                <c:pt idx="7506">
                  <c:v>125</c:v>
                </c:pt>
                <c:pt idx="7507">
                  <c:v>125.1</c:v>
                </c:pt>
                <c:pt idx="7508">
                  <c:v>125.1</c:v>
                </c:pt>
                <c:pt idx="7509">
                  <c:v>125.1</c:v>
                </c:pt>
                <c:pt idx="7510">
                  <c:v>125.1</c:v>
                </c:pt>
                <c:pt idx="7511">
                  <c:v>125.1</c:v>
                </c:pt>
                <c:pt idx="7512">
                  <c:v>125.1</c:v>
                </c:pt>
                <c:pt idx="7513">
                  <c:v>125.2</c:v>
                </c:pt>
                <c:pt idx="7514">
                  <c:v>125.2</c:v>
                </c:pt>
                <c:pt idx="7515">
                  <c:v>125.2</c:v>
                </c:pt>
                <c:pt idx="7516">
                  <c:v>125.2</c:v>
                </c:pt>
                <c:pt idx="7517">
                  <c:v>125.2</c:v>
                </c:pt>
                <c:pt idx="7518">
                  <c:v>125.2</c:v>
                </c:pt>
                <c:pt idx="7519">
                  <c:v>125.3</c:v>
                </c:pt>
                <c:pt idx="7520">
                  <c:v>125.3</c:v>
                </c:pt>
                <c:pt idx="7521">
                  <c:v>125.3</c:v>
                </c:pt>
                <c:pt idx="7522">
                  <c:v>125.3</c:v>
                </c:pt>
                <c:pt idx="7523">
                  <c:v>125.3</c:v>
                </c:pt>
                <c:pt idx="7524">
                  <c:v>125.3</c:v>
                </c:pt>
                <c:pt idx="7525">
                  <c:v>125.4</c:v>
                </c:pt>
                <c:pt idx="7526">
                  <c:v>125.4</c:v>
                </c:pt>
                <c:pt idx="7527">
                  <c:v>125.4</c:v>
                </c:pt>
                <c:pt idx="7528">
                  <c:v>125.4</c:v>
                </c:pt>
                <c:pt idx="7529">
                  <c:v>125.4</c:v>
                </c:pt>
                <c:pt idx="7530">
                  <c:v>125.4</c:v>
                </c:pt>
                <c:pt idx="7531">
                  <c:v>125.5</c:v>
                </c:pt>
                <c:pt idx="7532">
                  <c:v>125.5</c:v>
                </c:pt>
                <c:pt idx="7533">
                  <c:v>125.5</c:v>
                </c:pt>
                <c:pt idx="7534">
                  <c:v>125.5</c:v>
                </c:pt>
                <c:pt idx="7535">
                  <c:v>125.5</c:v>
                </c:pt>
                <c:pt idx="7536">
                  <c:v>125.5</c:v>
                </c:pt>
                <c:pt idx="7537">
                  <c:v>125.6</c:v>
                </c:pt>
                <c:pt idx="7538">
                  <c:v>125.6</c:v>
                </c:pt>
                <c:pt idx="7539">
                  <c:v>125.6</c:v>
                </c:pt>
                <c:pt idx="7540">
                  <c:v>125.6</c:v>
                </c:pt>
                <c:pt idx="7541">
                  <c:v>125.6</c:v>
                </c:pt>
                <c:pt idx="7542">
                  <c:v>125.6</c:v>
                </c:pt>
                <c:pt idx="7543">
                  <c:v>125.7</c:v>
                </c:pt>
                <c:pt idx="7544">
                  <c:v>125.7</c:v>
                </c:pt>
                <c:pt idx="7545">
                  <c:v>125.7</c:v>
                </c:pt>
                <c:pt idx="7546">
                  <c:v>125.7</c:v>
                </c:pt>
                <c:pt idx="7547">
                  <c:v>125.7</c:v>
                </c:pt>
                <c:pt idx="7548">
                  <c:v>125.7</c:v>
                </c:pt>
                <c:pt idx="7549">
                  <c:v>125.8</c:v>
                </c:pt>
                <c:pt idx="7550">
                  <c:v>125.8</c:v>
                </c:pt>
                <c:pt idx="7551">
                  <c:v>125.8</c:v>
                </c:pt>
                <c:pt idx="7552">
                  <c:v>125.8</c:v>
                </c:pt>
                <c:pt idx="7553">
                  <c:v>125.8</c:v>
                </c:pt>
                <c:pt idx="7554">
                  <c:v>125.8</c:v>
                </c:pt>
                <c:pt idx="7555">
                  <c:v>125.9</c:v>
                </c:pt>
                <c:pt idx="7556">
                  <c:v>125.9</c:v>
                </c:pt>
                <c:pt idx="7557">
                  <c:v>125.9</c:v>
                </c:pt>
                <c:pt idx="7558">
                  <c:v>125.9</c:v>
                </c:pt>
                <c:pt idx="7559">
                  <c:v>125.9</c:v>
                </c:pt>
                <c:pt idx="7560">
                  <c:v>125.9</c:v>
                </c:pt>
                <c:pt idx="7561">
                  <c:v>126</c:v>
                </c:pt>
                <c:pt idx="7562">
                  <c:v>126</c:v>
                </c:pt>
                <c:pt idx="7563">
                  <c:v>126</c:v>
                </c:pt>
                <c:pt idx="7564">
                  <c:v>126</c:v>
                </c:pt>
                <c:pt idx="7565">
                  <c:v>126</c:v>
                </c:pt>
                <c:pt idx="7566">
                  <c:v>126</c:v>
                </c:pt>
                <c:pt idx="7567">
                  <c:v>126.1</c:v>
                </c:pt>
                <c:pt idx="7568">
                  <c:v>126.1</c:v>
                </c:pt>
                <c:pt idx="7569">
                  <c:v>126.1</c:v>
                </c:pt>
                <c:pt idx="7570">
                  <c:v>126.1</c:v>
                </c:pt>
                <c:pt idx="7571">
                  <c:v>126.1</c:v>
                </c:pt>
                <c:pt idx="7572">
                  <c:v>126.1</c:v>
                </c:pt>
                <c:pt idx="7573">
                  <c:v>126.2</c:v>
                </c:pt>
                <c:pt idx="7574">
                  <c:v>126.2</c:v>
                </c:pt>
                <c:pt idx="7575">
                  <c:v>126.2</c:v>
                </c:pt>
                <c:pt idx="7576">
                  <c:v>126.2</c:v>
                </c:pt>
                <c:pt idx="7577">
                  <c:v>126.2</c:v>
                </c:pt>
                <c:pt idx="7578">
                  <c:v>126.2</c:v>
                </c:pt>
                <c:pt idx="7579">
                  <c:v>126.3</c:v>
                </c:pt>
                <c:pt idx="7580">
                  <c:v>126.3</c:v>
                </c:pt>
                <c:pt idx="7581">
                  <c:v>126.3</c:v>
                </c:pt>
                <c:pt idx="7582">
                  <c:v>126.3</c:v>
                </c:pt>
                <c:pt idx="7583">
                  <c:v>126.3</c:v>
                </c:pt>
                <c:pt idx="7584">
                  <c:v>126.3</c:v>
                </c:pt>
                <c:pt idx="7585">
                  <c:v>126.4</c:v>
                </c:pt>
                <c:pt idx="7586">
                  <c:v>126.4</c:v>
                </c:pt>
                <c:pt idx="7587">
                  <c:v>126.4</c:v>
                </c:pt>
                <c:pt idx="7588">
                  <c:v>126.4</c:v>
                </c:pt>
                <c:pt idx="7589">
                  <c:v>126.4</c:v>
                </c:pt>
                <c:pt idx="7590">
                  <c:v>126.4</c:v>
                </c:pt>
                <c:pt idx="7591">
                  <c:v>126.5</c:v>
                </c:pt>
                <c:pt idx="7592">
                  <c:v>126.5</c:v>
                </c:pt>
                <c:pt idx="7593">
                  <c:v>126.5</c:v>
                </c:pt>
                <c:pt idx="7594">
                  <c:v>126.5</c:v>
                </c:pt>
                <c:pt idx="7595">
                  <c:v>126.5</c:v>
                </c:pt>
                <c:pt idx="7596">
                  <c:v>126.5</c:v>
                </c:pt>
                <c:pt idx="7597">
                  <c:v>126.6</c:v>
                </c:pt>
                <c:pt idx="7598">
                  <c:v>126.6</c:v>
                </c:pt>
                <c:pt idx="7599">
                  <c:v>126.6</c:v>
                </c:pt>
                <c:pt idx="7600">
                  <c:v>126.6</c:v>
                </c:pt>
                <c:pt idx="7601">
                  <c:v>126.6</c:v>
                </c:pt>
                <c:pt idx="7602">
                  <c:v>126.6</c:v>
                </c:pt>
                <c:pt idx="7603">
                  <c:v>126.7</c:v>
                </c:pt>
                <c:pt idx="7604">
                  <c:v>126.7</c:v>
                </c:pt>
                <c:pt idx="7605">
                  <c:v>126.7</c:v>
                </c:pt>
                <c:pt idx="7606">
                  <c:v>126.7</c:v>
                </c:pt>
                <c:pt idx="7607">
                  <c:v>126.7</c:v>
                </c:pt>
                <c:pt idx="7608">
                  <c:v>126.7</c:v>
                </c:pt>
                <c:pt idx="7609">
                  <c:v>126.8</c:v>
                </c:pt>
                <c:pt idx="7610">
                  <c:v>126.8</c:v>
                </c:pt>
                <c:pt idx="7611">
                  <c:v>126.8</c:v>
                </c:pt>
                <c:pt idx="7612">
                  <c:v>126.8</c:v>
                </c:pt>
                <c:pt idx="7613">
                  <c:v>126.8</c:v>
                </c:pt>
                <c:pt idx="7614">
                  <c:v>126.8</c:v>
                </c:pt>
                <c:pt idx="7615">
                  <c:v>126.9</c:v>
                </c:pt>
                <c:pt idx="7616">
                  <c:v>126.9</c:v>
                </c:pt>
                <c:pt idx="7617">
                  <c:v>126.9</c:v>
                </c:pt>
                <c:pt idx="7618">
                  <c:v>126.9</c:v>
                </c:pt>
                <c:pt idx="7619">
                  <c:v>126.9</c:v>
                </c:pt>
                <c:pt idx="7620">
                  <c:v>126.9</c:v>
                </c:pt>
                <c:pt idx="7621">
                  <c:v>127</c:v>
                </c:pt>
                <c:pt idx="7622">
                  <c:v>127</c:v>
                </c:pt>
                <c:pt idx="7623">
                  <c:v>127</c:v>
                </c:pt>
                <c:pt idx="7624">
                  <c:v>127</c:v>
                </c:pt>
                <c:pt idx="7625">
                  <c:v>127</c:v>
                </c:pt>
                <c:pt idx="7626">
                  <c:v>127</c:v>
                </c:pt>
                <c:pt idx="7627">
                  <c:v>127.1</c:v>
                </c:pt>
                <c:pt idx="7628">
                  <c:v>127.1</c:v>
                </c:pt>
                <c:pt idx="7629">
                  <c:v>127.1</c:v>
                </c:pt>
                <c:pt idx="7630">
                  <c:v>127.1</c:v>
                </c:pt>
                <c:pt idx="7631">
                  <c:v>127.1</c:v>
                </c:pt>
                <c:pt idx="7632">
                  <c:v>127.1</c:v>
                </c:pt>
                <c:pt idx="7633">
                  <c:v>127.2</c:v>
                </c:pt>
                <c:pt idx="7634">
                  <c:v>127.2</c:v>
                </c:pt>
                <c:pt idx="7635">
                  <c:v>127.2</c:v>
                </c:pt>
                <c:pt idx="7636">
                  <c:v>127.2</c:v>
                </c:pt>
                <c:pt idx="7637">
                  <c:v>127.2</c:v>
                </c:pt>
                <c:pt idx="7638">
                  <c:v>127.2</c:v>
                </c:pt>
                <c:pt idx="7639">
                  <c:v>127.3</c:v>
                </c:pt>
                <c:pt idx="7640">
                  <c:v>127.3</c:v>
                </c:pt>
                <c:pt idx="7641">
                  <c:v>127.3</c:v>
                </c:pt>
                <c:pt idx="7642">
                  <c:v>127.3</c:v>
                </c:pt>
                <c:pt idx="7643">
                  <c:v>127.3</c:v>
                </c:pt>
                <c:pt idx="7644">
                  <c:v>127.3</c:v>
                </c:pt>
                <c:pt idx="7645">
                  <c:v>127.4</c:v>
                </c:pt>
                <c:pt idx="7646">
                  <c:v>127.4</c:v>
                </c:pt>
                <c:pt idx="7647">
                  <c:v>127.4</c:v>
                </c:pt>
                <c:pt idx="7648">
                  <c:v>127.4</c:v>
                </c:pt>
                <c:pt idx="7649">
                  <c:v>127.4</c:v>
                </c:pt>
                <c:pt idx="7650">
                  <c:v>127.4</c:v>
                </c:pt>
                <c:pt idx="7651">
                  <c:v>127.5</c:v>
                </c:pt>
                <c:pt idx="7652">
                  <c:v>127.5</c:v>
                </c:pt>
                <c:pt idx="7653">
                  <c:v>127.5</c:v>
                </c:pt>
                <c:pt idx="7654">
                  <c:v>127.5</c:v>
                </c:pt>
                <c:pt idx="7655">
                  <c:v>127.5</c:v>
                </c:pt>
                <c:pt idx="7656">
                  <c:v>127.5</c:v>
                </c:pt>
                <c:pt idx="7657">
                  <c:v>127.6</c:v>
                </c:pt>
                <c:pt idx="7658">
                  <c:v>127.6</c:v>
                </c:pt>
                <c:pt idx="7659">
                  <c:v>127.6</c:v>
                </c:pt>
                <c:pt idx="7660">
                  <c:v>127.6</c:v>
                </c:pt>
                <c:pt idx="7661">
                  <c:v>127.6</c:v>
                </c:pt>
                <c:pt idx="7662">
                  <c:v>127.6</c:v>
                </c:pt>
                <c:pt idx="7663">
                  <c:v>127.7</c:v>
                </c:pt>
                <c:pt idx="7664">
                  <c:v>127.7</c:v>
                </c:pt>
                <c:pt idx="7665">
                  <c:v>127.7</c:v>
                </c:pt>
                <c:pt idx="7666">
                  <c:v>127.7</c:v>
                </c:pt>
                <c:pt idx="7667">
                  <c:v>127.7</c:v>
                </c:pt>
                <c:pt idx="7668">
                  <c:v>127.7</c:v>
                </c:pt>
                <c:pt idx="7669">
                  <c:v>127.8</c:v>
                </c:pt>
                <c:pt idx="7670">
                  <c:v>127.8</c:v>
                </c:pt>
                <c:pt idx="7671">
                  <c:v>127.8</c:v>
                </c:pt>
                <c:pt idx="7672">
                  <c:v>127.8</c:v>
                </c:pt>
                <c:pt idx="7673">
                  <c:v>127.8</c:v>
                </c:pt>
                <c:pt idx="7674">
                  <c:v>127.8</c:v>
                </c:pt>
                <c:pt idx="7675">
                  <c:v>127.9</c:v>
                </c:pt>
                <c:pt idx="7676">
                  <c:v>127.9</c:v>
                </c:pt>
                <c:pt idx="7677">
                  <c:v>127.9</c:v>
                </c:pt>
                <c:pt idx="7678">
                  <c:v>127.9</c:v>
                </c:pt>
                <c:pt idx="7679">
                  <c:v>127.9</c:v>
                </c:pt>
                <c:pt idx="7680">
                  <c:v>127.9</c:v>
                </c:pt>
                <c:pt idx="7681">
                  <c:v>128</c:v>
                </c:pt>
                <c:pt idx="7682">
                  <c:v>128</c:v>
                </c:pt>
                <c:pt idx="7683">
                  <c:v>128</c:v>
                </c:pt>
                <c:pt idx="7684">
                  <c:v>128</c:v>
                </c:pt>
                <c:pt idx="7685">
                  <c:v>128</c:v>
                </c:pt>
                <c:pt idx="7686">
                  <c:v>128</c:v>
                </c:pt>
                <c:pt idx="7687">
                  <c:v>128.1</c:v>
                </c:pt>
                <c:pt idx="7688">
                  <c:v>128.1</c:v>
                </c:pt>
                <c:pt idx="7689">
                  <c:v>128.1</c:v>
                </c:pt>
                <c:pt idx="7690">
                  <c:v>128.1</c:v>
                </c:pt>
                <c:pt idx="7691">
                  <c:v>128.1</c:v>
                </c:pt>
                <c:pt idx="7692">
                  <c:v>128.1</c:v>
                </c:pt>
                <c:pt idx="7693">
                  <c:v>128.19999999999999</c:v>
                </c:pt>
                <c:pt idx="7694">
                  <c:v>128.19999999999999</c:v>
                </c:pt>
                <c:pt idx="7695">
                  <c:v>128.19999999999999</c:v>
                </c:pt>
                <c:pt idx="7696">
                  <c:v>128.19999999999999</c:v>
                </c:pt>
                <c:pt idx="7697">
                  <c:v>128.19999999999999</c:v>
                </c:pt>
                <c:pt idx="7698">
                  <c:v>128.19999999999999</c:v>
                </c:pt>
                <c:pt idx="7699">
                  <c:v>128.30000000000001</c:v>
                </c:pt>
                <c:pt idx="7700">
                  <c:v>128.30000000000001</c:v>
                </c:pt>
                <c:pt idx="7701">
                  <c:v>128.30000000000001</c:v>
                </c:pt>
                <c:pt idx="7702">
                  <c:v>128.30000000000001</c:v>
                </c:pt>
                <c:pt idx="7703">
                  <c:v>128.30000000000001</c:v>
                </c:pt>
                <c:pt idx="7704">
                  <c:v>128.30000000000001</c:v>
                </c:pt>
                <c:pt idx="7705">
                  <c:v>128.4</c:v>
                </c:pt>
                <c:pt idx="7706">
                  <c:v>128.4</c:v>
                </c:pt>
                <c:pt idx="7707">
                  <c:v>128.4</c:v>
                </c:pt>
                <c:pt idx="7708">
                  <c:v>128.4</c:v>
                </c:pt>
                <c:pt idx="7709">
                  <c:v>128.4</c:v>
                </c:pt>
                <c:pt idx="7710">
                  <c:v>128.4</c:v>
                </c:pt>
                <c:pt idx="7711">
                  <c:v>128.5</c:v>
                </c:pt>
                <c:pt idx="7712">
                  <c:v>128.5</c:v>
                </c:pt>
                <c:pt idx="7713">
                  <c:v>128.5</c:v>
                </c:pt>
                <c:pt idx="7714">
                  <c:v>128.5</c:v>
                </c:pt>
                <c:pt idx="7715">
                  <c:v>128.5</c:v>
                </c:pt>
                <c:pt idx="7716">
                  <c:v>128.5</c:v>
                </c:pt>
                <c:pt idx="7717">
                  <c:v>128.6</c:v>
                </c:pt>
                <c:pt idx="7718">
                  <c:v>128.6</c:v>
                </c:pt>
                <c:pt idx="7719">
                  <c:v>128.6</c:v>
                </c:pt>
                <c:pt idx="7720">
                  <c:v>128.6</c:v>
                </c:pt>
                <c:pt idx="7721">
                  <c:v>128.6</c:v>
                </c:pt>
                <c:pt idx="7722">
                  <c:v>128.6</c:v>
                </c:pt>
                <c:pt idx="7723">
                  <c:v>128.69999999999999</c:v>
                </c:pt>
                <c:pt idx="7724">
                  <c:v>128.69999999999999</c:v>
                </c:pt>
                <c:pt idx="7725">
                  <c:v>128.69999999999999</c:v>
                </c:pt>
                <c:pt idx="7726">
                  <c:v>128.69999999999999</c:v>
                </c:pt>
                <c:pt idx="7727">
                  <c:v>128.69999999999999</c:v>
                </c:pt>
                <c:pt idx="7728">
                  <c:v>128.69999999999999</c:v>
                </c:pt>
                <c:pt idx="7729">
                  <c:v>128.80000000000001</c:v>
                </c:pt>
                <c:pt idx="7730">
                  <c:v>128.80000000000001</c:v>
                </c:pt>
                <c:pt idx="7731">
                  <c:v>128.80000000000001</c:v>
                </c:pt>
                <c:pt idx="7732">
                  <c:v>128.80000000000001</c:v>
                </c:pt>
                <c:pt idx="7733">
                  <c:v>128.80000000000001</c:v>
                </c:pt>
                <c:pt idx="7734">
                  <c:v>128.80000000000001</c:v>
                </c:pt>
                <c:pt idx="7735">
                  <c:v>128.9</c:v>
                </c:pt>
                <c:pt idx="7736">
                  <c:v>128.9</c:v>
                </c:pt>
                <c:pt idx="7737">
                  <c:v>128.9</c:v>
                </c:pt>
                <c:pt idx="7738">
                  <c:v>128.9</c:v>
                </c:pt>
                <c:pt idx="7739">
                  <c:v>128.9</c:v>
                </c:pt>
                <c:pt idx="7740">
                  <c:v>128.9</c:v>
                </c:pt>
                <c:pt idx="7741">
                  <c:v>129</c:v>
                </c:pt>
                <c:pt idx="7742">
                  <c:v>129</c:v>
                </c:pt>
                <c:pt idx="7743">
                  <c:v>129</c:v>
                </c:pt>
                <c:pt idx="7744">
                  <c:v>129</c:v>
                </c:pt>
                <c:pt idx="7745">
                  <c:v>129</c:v>
                </c:pt>
                <c:pt idx="7746">
                  <c:v>129</c:v>
                </c:pt>
                <c:pt idx="7747">
                  <c:v>129.1</c:v>
                </c:pt>
                <c:pt idx="7748">
                  <c:v>129.1</c:v>
                </c:pt>
                <c:pt idx="7749">
                  <c:v>129.1</c:v>
                </c:pt>
                <c:pt idx="7750">
                  <c:v>129.1</c:v>
                </c:pt>
                <c:pt idx="7751">
                  <c:v>129.1</c:v>
                </c:pt>
                <c:pt idx="7752">
                  <c:v>129.1</c:v>
                </c:pt>
                <c:pt idx="7753">
                  <c:v>129.19999999999999</c:v>
                </c:pt>
                <c:pt idx="7754">
                  <c:v>129.19999999999999</c:v>
                </c:pt>
                <c:pt idx="7755">
                  <c:v>129.19999999999999</c:v>
                </c:pt>
                <c:pt idx="7756">
                  <c:v>129.19999999999999</c:v>
                </c:pt>
                <c:pt idx="7757">
                  <c:v>129.19999999999999</c:v>
                </c:pt>
                <c:pt idx="7758">
                  <c:v>129.19999999999999</c:v>
                </c:pt>
                <c:pt idx="7759">
                  <c:v>129.30000000000001</c:v>
                </c:pt>
                <c:pt idx="7760">
                  <c:v>129.30000000000001</c:v>
                </c:pt>
                <c:pt idx="7761">
                  <c:v>129.30000000000001</c:v>
                </c:pt>
                <c:pt idx="7762">
                  <c:v>129.30000000000001</c:v>
                </c:pt>
                <c:pt idx="7763">
                  <c:v>129.30000000000001</c:v>
                </c:pt>
                <c:pt idx="7764">
                  <c:v>129.30000000000001</c:v>
                </c:pt>
                <c:pt idx="7765">
                  <c:v>129.4</c:v>
                </c:pt>
                <c:pt idx="7766">
                  <c:v>129.4</c:v>
                </c:pt>
                <c:pt idx="7767">
                  <c:v>129.4</c:v>
                </c:pt>
                <c:pt idx="7768">
                  <c:v>129.4</c:v>
                </c:pt>
                <c:pt idx="7769">
                  <c:v>129.4</c:v>
                </c:pt>
                <c:pt idx="7770">
                  <c:v>129.4</c:v>
                </c:pt>
                <c:pt idx="7771">
                  <c:v>129.5</c:v>
                </c:pt>
                <c:pt idx="7772">
                  <c:v>129.5</c:v>
                </c:pt>
                <c:pt idx="7773">
                  <c:v>129.5</c:v>
                </c:pt>
                <c:pt idx="7774">
                  <c:v>129.5</c:v>
                </c:pt>
                <c:pt idx="7775">
                  <c:v>129.5</c:v>
                </c:pt>
                <c:pt idx="7776">
                  <c:v>129.5</c:v>
                </c:pt>
                <c:pt idx="7777">
                  <c:v>129.6</c:v>
                </c:pt>
                <c:pt idx="7778">
                  <c:v>129.6</c:v>
                </c:pt>
                <c:pt idx="7779">
                  <c:v>129.6</c:v>
                </c:pt>
                <c:pt idx="7780">
                  <c:v>129.6</c:v>
                </c:pt>
                <c:pt idx="7781">
                  <c:v>129.6</c:v>
                </c:pt>
                <c:pt idx="7782">
                  <c:v>129.6</c:v>
                </c:pt>
                <c:pt idx="7783">
                  <c:v>129.69999999999999</c:v>
                </c:pt>
                <c:pt idx="7784">
                  <c:v>129.69999999999999</c:v>
                </c:pt>
                <c:pt idx="7785">
                  <c:v>129.69999999999999</c:v>
                </c:pt>
                <c:pt idx="7786">
                  <c:v>129.69999999999999</c:v>
                </c:pt>
                <c:pt idx="7787">
                  <c:v>129.69999999999999</c:v>
                </c:pt>
                <c:pt idx="7788">
                  <c:v>129.69999999999999</c:v>
                </c:pt>
                <c:pt idx="7789">
                  <c:v>129.80000000000001</c:v>
                </c:pt>
                <c:pt idx="7790">
                  <c:v>129.80000000000001</c:v>
                </c:pt>
                <c:pt idx="7791">
                  <c:v>129.80000000000001</c:v>
                </c:pt>
                <c:pt idx="7792">
                  <c:v>129.80000000000001</c:v>
                </c:pt>
                <c:pt idx="7793">
                  <c:v>129.80000000000001</c:v>
                </c:pt>
                <c:pt idx="7794">
                  <c:v>129.80000000000001</c:v>
                </c:pt>
                <c:pt idx="7795">
                  <c:v>129.9</c:v>
                </c:pt>
                <c:pt idx="7796">
                  <c:v>129.9</c:v>
                </c:pt>
                <c:pt idx="7797">
                  <c:v>129.9</c:v>
                </c:pt>
                <c:pt idx="7798">
                  <c:v>129.9</c:v>
                </c:pt>
                <c:pt idx="7799">
                  <c:v>129.9</c:v>
                </c:pt>
                <c:pt idx="7800">
                  <c:v>129.9</c:v>
                </c:pt>
                <c:pt idx="7801">
                  <c:v>130</c:v>
                </c:pt>
                <c:pt idx="7802">
                  <c:v>130</c:v>
                </c:pt>
                <c:pt idx="7803">
                  <c:v>130</c:v>
                </c:pt>
                <c:pt idx="7804">
                  <c:v>130</c:v>
                </c:pt>
                <c:pt idx="7805">
                  <c:v>130</c:v>
                </c:pt>
                <c:pt idx="7806">
                  <c:v>130</c:v>
                </c:pt>
                <c:pt idx="7807">
                  <c:v>130.1</c:v>
                </c:pt>
                <c:pt idx="7808">
                  <c:v>130.1</c:v>
                </c:pt>
                <c:pt idx="7809">
                  <c:v>130.1</c:v>
                </c:pt>
                <c:pt idx="7810">
                  <c:v>130.1</c:v>
                </c:pt>
                <c:pt idx="7811">
                  <c:v>130.1</c:v>
                </c:pt>
                <c:pt idx="7812">
                  <c:v>130.1</c:v>
                </c:pt>
                <c:pt idx="7813">
                  <c:v>130.19999999999999</c:v>
                </c:pt>
                <c:pt idx="7814">
                  <c:v>130.19999999999999</c:v>
                </c:pt>
                <c:pt idx="7815">
                  <c:v>130.19999999999999</c:v>
                </c:pt>
                <c:pt idx="7816">
                  <c:v>130.19999999999999</c:v>
                </c:pt>
                <c:pt idx="7817">
                  <c:v>130.19999999999999</c:v>
                </c:pt>
                <c:pt idx="7818">
                  <c:v>130.19999999999999</c:v>
                </c:pt>
                <c:pt idx="7819">
                  <c:v>130.30000000000001</c:v>
                </c:pt>
                <c:pt idx="7820">
                  <c:v>130.30000000000001</c:v>
                </c:pt>
                <c:pt idx="7821">
                  <c:v>130.30000000000001</c:v>
                </c:pt>
                <c:pt idx="7822">
                  <c:v>130.30000000000001</c:v>
                </c:pt>
                <c:pt idx="7823">
                  <c:v>130.30000000000001</c:v>
                </c:pt>
                <c:pt idx="7824">
                  <c:v>130.30000000000001</c:v>
                </c:pt>
                <c:pt idx="7825">
                  <c:v>130.4</c:v>
                </c:pt>
                <c:pt idx="7826">
                  <c:v>130.4</c:v>
                </c:pt>
                <c:pt idx="7827">
                  <c:v>130.4</c:v>
                </c:pt>
                <c:pt idx="7828">
                  <c:v>130.4</c:v>
                </c:pt>
                <c:pt idx="7829">
                  <c:v>130.4</c:v>
                </c:pt>
                <c:pt idx="7830">
                  <c:v>130.4</c:v>
                </c:pt>
                <c:pt idx="7831">
                  <c:v>130.5</c:v>
                </c:pt>
                <c:pt idx="7832">
                  <c:v>130.5</c:v>
                </c:pt>
                <c:pt idx="7833">
                  <c:v>130.5</c:v>
                </c:pt>
                <c:pt idx="7834">
                  <c:v>130.5</c:v>
                </c:pt>
                <c:pt idx="7835">
                  <c:v>130.5</c:v>
                </c:pt>
                <c:pt idx="7836">
                  <c:v>130.5</c:v>
                </c:pt>
                <c:pt idx="7837">
                  <c:v>130.6</c:v>
                </c:pt>
                <c:pt idx="7838">
                  <c:v>130.6</c:v>
                </c:pt>
                <c:pt idx="7839">
                  <c:v>130.6</c:v>
                </c:pt>
                <c:pt idx="7840">
                  <c:v>130.6</c:v>
                </c:pt>
                <c:pt idx="7841">
                  <c:v>130.6</c:v>
                </c:pt>
                <c:pt idx="7842">
                  <c:v>130.6</c:v>
                </c:pt>
                <c:pt idx="7843">
                  <c:v>130.69999999999999</c:v>
                </c:pt>
                <c:pt idx="7844">
                  <c:v>130.69999999999999</c:v>
                </c:pt>
                <c:pt idx="7845">
                  <c:v>130.69999999999999</c:v>
                </c:pt>
                <c:pt idx="7846">
                  <c:v>130.69999999999999</c:v>
                </c:pt>
                <c:pt idx="7847">
                  <c:v>130.69999999999999</c:v>
                </c:pt>
                <c:pt idx="7848">
                  <c:v>130.69999999999999</c:v>
                </c:pt>
                <c:pt idx="7849">
                  <c:v>130.80000000000001</c:v>
                </c:pt>
                <c:pt idx="7850">
                  <c:v>130.80000000000001</c:v>
                </c:pt>
                <c:pt idx="7851">
                  <c:v>130.80000000000001</c:v>
                </c:pt>
                <c:pt idx="7852">
                  <c:v>130.80000000000001</c:v>
                </c:pt>
                <c:pt idx="7853">
                  <c:v>130.80000000000001</c:v>
                </c:pt>
                <c:pt idx="7854">
                  <c:v>130.80000000000001</c:v>
                </c:pt>
                <c:pt idx="7855">
                  <c:v>130.9</c:v>
                </c:pt>
                <c:pt idx="7856">
                  <c:v>130.9</c:v>
                </c:pt>
                <c:pt idx="7857">
                  <c:v>130.9</c:v>
                </c:pt>
                <c:pt idx="7858">
                  <c:v>130.9</c:v>
                </c:pt>
                <c:pt idx="7859">
                  <c:v>130.9</c:v>
                </c:pt>
                <c:pt idx="7860">
                  <c:v>130.9</c:v>
                </c:pt>
                <c:pt idx="7861">
                  <c:v>131</c:v>
                </c:pt>
                <c:pt idx="7862">
                  <c:v>131</c:v>
                </c:pt>
                <c:pt idx="7863">
                  <c:v>131</c:v>
                </c:pt>
                <c:pt idx="7864">
                  <c:v>131</c:v>
                </c:pt>
                <c:pt idx="7865">
                  <c:v>131</c:v>
                </c:pt>
                <c:pt idx="7866">
                  <c:v>131</c:v>
                </c:pt>
                <c:pt idx="7867">
                  <c:v>131.1</c:v>
                </c:pt>
                <c:pt idx="7868">
                  <c:v>131.1</c:v>
                </c:pt>
                <c:pt idx="7869">
                  <c:v>131.1</c:v>
                </c:pt>
                <c:pt idx="7870">
                  <c:v>131.1</c:v>
                </c:pt>
                <c:pt idx="7871">
                  <c:v>131.1</c:v>
                </c:pt>
                <c:pt idx="7872">
                  <c:v>131.1</c:v>
                </c:pt>
                <c:pt idx="7873">
                  <c:v>131.19999999999999</c:v>
                </c:pt>
                <c:pt idx="7874">
                  <c:v>131.19999999999999</c:v>
                </c:pt>
                <c:pt idx="7875">
                  <c:v>131.19999999999999</c:v>
                </c:pt>
                <c:pt idx="7876">
                  <c:v>131.19999999999999</c:v>
                </c:pt>
                <c:pt idx="7877">
                  <c:v>131.19999999999999</c:v>
                </c:pt>
                <c:pt idx="7878">
                  <c:v>131.19999999999999</c:v>
                </c:pt>
                <c:pt idx="7879">
                  <c:v>131.30000000000001</c:v>
                </c:pt>
                <c:pt idx="7880">
                  <c:v>131.30000000000001</c:v>
                </c:pt>
                <c:pt idx="7881">
                  <c:v>131.30000000000001</c:v>
                </c:pt>
                <c:pt idx="7882">
                  <c:v>131.30000000000001</c:v>
                </c:pt>
                <c:pt idx="7883">
                  <c:v>131.30000000000001</c:v>
                </c:pt>
                <c:pt idx="7884">
                  <c:v>131.30000000000001</c:v>
                </c:pt>
                <c:pt idx="7885">
                  <c:v>131.4</c:v>
                </c:pt>
                <c:pt idx="7886">
                  <c:v>131.4</c:v>
                </c:pt>
                <c:pt idx="7887">
                  <c:v>131.4</c:v>
                </c:pt>
                <c:pt idx="7888">
                  <c:v>131.4</c:v>
                </c:pt>
                <c:pt idx="7889">
                  <c:v>131.4</c:v>
                </c:pt>
                <c:pt idx="7890">
                  <c:v>131.4</c:v>
                </c:pt>
                <c:pt idx="7891">
                  <c:v>131.5</c:v>
                </c:pt>
                <c:pt idx="7892">
                  <c:v>131.5</c:v>
                </c:pt>
                <c:pt idx="7893">
                  <c:v>131.5</c:v>
                </c:pt>
                <c:pt idx="7894">
                  <c:v>131.5</c:v>
                </c:pt>
                <c:pt idx="7895">
                  <c:v>131.5</c:v>
                </c:pt>
                <c:pt idx="7896">
                  <c:v>131.5</c:v>
                </c:pt>
                <c:pt idx="7897">
                  <c:v>131.6</c:v>
                </c:pt>
                <c:pt idx="7898">
                  <c:v>131.6</c:v>
                </c:pt>
                <c:pt idx="7899">
                  <c:v>131.6</c:v>
                </c:pt>
                <c:pt idx="7900">
                  <c:v>131.6</c:v>
                </c:pt>
                <c:pt idx="7901">
                  <c:v>131.6</c:v>
                </c:pt>
                <c:pt idx="7902">
                  <c:v>131.6</c:v>
                </c:pt>
                <c:pt idx="7903">
                  <c:v>131.69999999999999</c:v>
                </c:pt>
                <c:pt idx="7904">
                  <c:v>131.69999999999999</c:v>
                </c:pt>
                <c:pt idx="7905">
                  <c:v>131.69999999999999</c:v>
                </c:pt>
                <c:pt idx="7906">
                  <c:v>131.69999999999999</c:v>
                </c:pt>
                <c:pt idx="7907">
                  <c:v>131.69999999999999</c:v>
                </c:pt>
                <c:pt idx="7908">
                  <c:v>131.69999999999999</c:v>
                </c:pt>
                <c:pt idx="7909">
                  <c:v>131.80000000000001</c:v>
                </c:pt>
                <c:pt idx="7910">
                  <c:v>131.80000000000001</c:v>
                </c:pt>
                <c:pt idx="7911">
                  <c:v>131.80000000000001</c:v>
                </c:pt>
                <c:pt idx="7912">
                  <c:v>131.80000000000001</c:v>
                </c:pt>
                <c:pt idx="7913">
                  <c:v>131.80000000000001</c:v>
                </c:pt>
                <c:pt idx="7914">
                  <c:v>131.80000000000001</c:v>
                </c:pt>
                <c:pt idx="7915">
                  <c:v>131.9</c:v>
                </c:pt>
                <c:pt idx="7916">
                  <c:v>131.9</c:v>
                </c:pt>
                <c:pt idx="7917">
                  <c:v>131.9</c:v>
                </c:pt>
                <c:pt idx="7918">
                  <c:v>131.9</c:v>
                </c:pt>
                <c:pt idx="7919">
                  <c:v>131.9</c:v>
                </c:pt>
                <c:pt idx="7920">
                  <c:v>131.9</c:v>
                </c:pt>
                <c:pt idx="7921">
                  <c:v>132</c:v>
                </c:pt>
                <c:pt idx="7922">
                  <c:v>132</c:v>
                </c:pt>
                <c:pt idx="7923">
                  <c:v>132</c:v>
                </c:pt>
                <c:pt idx="7924">
                  <c:v>132</c:v>
                </c:pt>
                <c:pt idx="7925">
                  <c:v>132</c:v>
                </c:pt>
                <c:pt idx="7926">
                  <c:v>132</c:v>
                </c:pt>
                <c:pt idx="7927">
                  <c:v>132.1</c:v>
                </c:pt>
                <c:pt idx="7928">
                  <c:v>132.1</c:v>
                </c:pt>
                <c:pt idx="7929">
                  <c:v>132.1</c:v>
                </c:pt>
                <c:pt idx="7930">
                  <c:v>132.1</c:v>
                </c:pt>
                <c:pt idx="7931">
                  <c:v>132.1</c:v>
                </c:pt>
                <c:pt idx="7932">
                  <c:v>132.1</c:v>
                </c:pt>
                <c:pt idx="7933">
                  <c:v>132.19999999999999</c:v>
                </c:pt>
                <c:pt idx="7934">
                  <c:v>132.19999999999999</c:v>
                </c:pt>
                <c:pt idx="7935">
                  <c:v>132.19999999999999</c:v>
                </c:pt>
                <c:pt idx="7936">
                  <c:v>132.19999999999999</c:v>
                </c:pt>
                <c:pt idx="7937">
                  <c:v>132.19999999999999</c:v>
                </c:pt>
                <c:pt idx="7938">
                  <c:v>132.19999999999999</c:v>
                </c:pt>
                <c:pt idx="7939">
                  <c:v>132.30000000000001</c:v>
                </c:pt>
                <c:pt idx="7940">
                  <c:v>132.30000000000001</c:v>
                </c:pt>
                <c:pt idx="7941">
                  <c:v>132.30000000000001</c:v>
                </c:pt>
                <c:pt idx="7942">
                  <c:v>132.30000000000001</c:v>
                </c:pt>
                <c:pt idx="7943">
                  <c:v>132.30000000000001</c:v>
                </c:pt>
                <c:pt idx="7944">
                  <c:v>132.30000000000001</c:v>
                </c:pt>
                <c:pt idx="7945">
                  <c:v>132.4</c:v>
                </c:pt>
                <c:pt idx="7946">
                  <c:v>132.4</c:v>
                </c:pt>
                <c:pt idx="7947">
                  <c:v>132.4</c:v>
                </c:pt>
                <c:pt idx="7948">
                  <c:v>132.4</c:v>
                </c:pt>
                <c:pt idx="7949">
                  <c:v>132.4</c:v>
                </c:pt>
                <c:pt idx="7950">
                  <c:v>132.4</c:v>
                </c:pt>
                <c:pt idx="7951">
                  <c:v>132.5</c:v>
                </c:pt>
                <c:pt idx="7952">
                  <c:v>132.5</c:v>
                </c:pt>
                <c:pt idx="7953">
                  <c:v>132.5</c:v>
                </c:pt>
                <c:pt idx="7954">
                  <c:v>132.5</c:v>
                </c:pt>
                <c:pt idx="7955">
                  <c:v>132.5</c:v>
                </c:pt>
                <c:pt idx="7956">
                  <c:v>132.5</c:v>
                </c:pt>
                <c:pt idx="7957">
                  <c:v>132.6</c:v>
                </c:pt>
                <c:pt idx="7958">
                  <c:v>132.6</c:v>
                </c:pt>
                <c:pt idx="7959">
                  <c:v>132.6</c:v>
                </c:pt>
                <c:pt idx="7960">
                  <c:v>132.6</c:v>
                </c:pt>
                <c:pt idx="7961">
                  <c:v>132.6</c:v>
                </c:pt>
                <c:pt idx="7962">
                  <c:v>132.6</c:v>
                </c:pt>
                <c:pt idx="7963">
                  <c:v>132.69999999999999</c:v>
                </c:pt>
                <c:pt idx="7964">
                  <c:v>132.69999999999999</c:v>
                </c:pt>
                <c:pt idx="7965">
                  <c:v>132.69999999999999</c:v>
                </c:pt>
                <c:pt idx="7966">
                  <c:v>132.69999999999999</c:v>
                </c:pt>
                <c:pt idx="7967">
                  <c:v>132.69999999999999</c:v>
                </c:pt>
                <c:pt idx="7968">
                  <c:v>132.69999999999999</c:v>
                </c:pt>
                <c:pt idx="7969">
                  <c:v>132.80000000000001</c:v>
                </c:pt>
                <c:pt idx="7970">
                  <c:v>132.80000000000001</c:v>
                </c:pt>
                <c:pt idx="7971">
                  <c:v>132.80000000000001</c:v>
                </c:pt>
                <c:pt idx="7972">
                  <c:v>132.80000000000001</c:v>
                </c:pt>
                <c:pt idx="7973">
                  <c:v>132.80000000000001</c:v>
                </c:pt>
                <c:pt idx="7974">
                  <c:v>132.80000000000001</c:v>
                </c:pt>
                <c:pt idx="7975">
                  <c:v>132.9</c:v>
                </c:pt>
                <c:pt idx="7976">
                  <c:v>132.9</c:v>
                </c:pt>
                <c:pt idx="7977">
                  <c:v>132.9</c:v>
                </c:pt>
                <c:pt idx="7978">
                  <c:v>132.9</c:v>
                </c:pt>
                <c:pt idx="7979">
                  <c:v>132.9</c:v>
                </c:pt>
                <c:pt idx="7980">
                  <c:v>132.9</c:v>
                </c:pt>
                <c:pt idx="7981">
                  <c:v>133</c:v>
                </c:pt>
                <c:pt idx="7982">
                  <c:v>133</c:v>
                </c:pt>
                <c:pt idx="7983">
                  <c:v>133</c:v>
                </c:pt>
                <c:pt idx="7984">
                  <c:v>133</c:v>
                </c:pt>
                <c:pt idx="7985">
                  <c:v>133</c:v>
                </c:pt>
                <c:pt idx="7986">
                  <c:v>133</c:v>
                </c:pt>
                <c:pt idx="7987">
                  <c:v>133.1</c:v>
                </c:pt>
                <c:pt idx="7988">
                  <c:v>133.1</c:v>
                </c:pt>
                <c:pt idx="7989">
                  <c:v>133.1</c:v>
                </c:pt>
                <c:pt idx="7990">
                  <c:v>133.1</c:v>
                </c:pt>
                <c:pt idx="7991">
                  <c:v>133.1</c:v>
                </c:pt>
                <c:pt idx="7992">
                  <c:v>133.1</c:v>
                </c:pt>
                <c:pt idx="7993">
                  <c:v>133.19999999999999</c:v>
                </c:pt>
                <c:pt idx="7994">
                  <c:v>133.19999999999999</c:v>
                </c:pt>
                <c:pt idx="7995">
                  <c:v>133.19999999999999</c:v>
                </c:pt>
                <c:pt idx="7996">
                  <c:v>133.19999999999999</c:v>
                </c:pt>
                <c:pt idx="7997">
                  <c:v>133.19999999999999</c:v>
                </c:pt>
                <c:pt idx="7998">
                  <c:v>133.19999999999999</c:v>
                </c:pt>
                <c:pt idx="7999">
                  <c:v>133.30000000000001</c:v>
                </c:pt>
                <c:pt idx="8000">
                  <c:v>133.30000000000001</c:v>
                </c:pt>
                <c:pt idx="8001">
                  <c:v>133.30000000000001</c:v>
                </c:pt>
                <c:pt idx="8002">
                  <c:v>133.30000000000001</c:v>
                </c:pt>
                <c:pt idx="8003">
                  <c:v>133.30000000000001</c:v>
                </c:pt>
                <c:pt idx="8004">
                  <c:v>133.30000000000001</c:v>
                </c:pt>
                <c:pt idx="8005">
                  <c:v>133.4</c:v>
                </c:pt>
                <c:pt idx="8006">
                  <c:v>133.4</c:v>
                </c:pt>
                <c:pt idx="8007">
                  <c:v>133.4</c:v>
                </c:pt>
                <c:pt idx="8008">
                  <c:v>133.4</c:v>
                </c:pt>
                <c:pt idx="8009">
                  <c:v>133.4</c:v>
                </c:pt>
                <c:pt idx="8010">
                  <c:v>133.4</c:v>
                </c:pt>
                <c:pt idx="8011">
                  <c:v>133.5</c:v>
                </c:pt>
                <c:pt idx="8012">
                  <c:v>133.5</c:v>
                </c:pt>
                <c:pt idx="8013">
                  <c:v>133.5</c:v>
                </c:pt>
                <c:pt idx="8014">
                  <c:v>133.5</c:v>
                </c:pt>
                <c:pt idx="8015">
                  <c:v>133.5</c:v>
                </c:pt>
                <c:pt idx="8016">
                  <c:v>133.5</c:v>
                </c:pt>
                <c:pt idx="8017">
                  <c:v>133.6</c:v>
                </c:pt>
                <c:pt idx="8018">
                  <c:v>133.6</c:v>
                </c:pt>
                <c:pt idx="8019">
                  <c:v>133.6</c:v>
                </c:pt>
                <c:pt idx="8020">
                  <c:v>133.6</c:v>
                </c:pt>
                <c:pt idx="8021">
                  <c:v>133.6</c:v>
                </c:pt>
                <c:pt idx="8022">
                  <c:v>133.6</c:v>
                </c:pt>
                <c:pt idx="8023">
                  <c:v>133.69999999999999</c:v>
                </c:pt>
                <c:pt idx="8024">
                  <c:v>133.69999999999999</c:v>
                </c:pt>
                <c:pt idx="8025">
                  <c:v>133.69999999999999</c:v>
                </c:pt>
                <c:pt idx="8026">
                  <c:v>133.69999999999999</c:v>
                </c:pt>
                <c:pt idx="8027">
                  <c:v>133.69999999999999</c:v>
                </c:pt>
                <c:pt idx="8028">
                  <c:v>133.69999999999999</c:v>
                </c:pt>
                <c:pt idx="8029">
                  <c:v>133.80000000000001</c:v>
                </c:pt>
                <c:pt idx="8030">
                  <c:v>133.80000000000001</c:v>
                </c:pt>
                <c:pt idx="8031">
                  <c:v>133.80000000000001</c:v>
                </c:pt>
                <c:pt idx="8032">
                  <c:v>133.80000000000001</c:v>
                </c:pt>
                <c:pt idx="8033">
                  <c:v>133.80000000000001</c:v>
                </c:pt>
                <c:pt idx="8034">
                  <c:v>133.80000000000001</c:v>
                </c:pt>
                <c:pt idx="8035">
                  <c:v>133.9</c:v>
                </c:pt>
                <c:pt idx="8036">
                  <c:v>133.9</c:v>
                </c:pt>
                <c:pt idx="8037">
                  <c:v>133.9</c:v>
                </c:pt>
                <c:pt idx="8038">
                  <c:v>133.9</c:v>
                </c:pt>
                <c:pt idx="8039">
                  <c:v>133.9</c:v>
                </c:pt>
                <c:pt idx="8040">
                  <c:v>133.9</c:v>
                </c:pt>
                <c:pt idx="8041">
                  <c:v>134</c:v>
                </c:pt>
                <c:pt idx="8042">
                  <c:v>134</c:v>
                </c:pt>
                <c:pt idx="8043">
                  <c:v>134</c:v>
                </c:pt>
                <c:pt idx="8044">
                  <c:v>134</c:v>
                </c:pt>
                <c:pt idx="8045">
                  <c:v>134</c:v>
                </c:pt>
                <c:pt idx="8046">
                  <c:v>134</c:v>
                </c:pt>
                <c:pt idx="8047">
                  <c:v>134.1</c:v>
                </c:pt>
                <c:pt idx="8048">
                  <c:v>134.1</c:v>
                </c:pt>
                <c:pt idx="8049">
                  <c:v>134.1</c:v>
                </c:pt>
                <c:pt idx="8050">
                  <c:v>134.1</c:v>
                </c:pt>
                <c:pt idx="8051">
                  <c:v>134.1</c:v>
                </c:pt>
                <c:pt idx="8052">
                  <c:v>134.1</c:v>
                </c:pt>
                <c:pt idx="8053">
                  <c:v>134.19999999999999</c:v>
                </c:pt>
                <c:pt idx="8054">
                  <c:v>134.19999999999999</c:v>
                </c:pt>
                <c:pt idx="8055">
                  <c:v>134.19999999999999</c:v>
                </c:pt>
                <c:pt idx="8056">
                  <c:v>134.19999999999999</c:v>
                </c:pt>
                <c:pt idx="8057">
                  <c:v>134.19999999999999</c:v>
                </c:pt>
                <c:pt idx="8058">
                  <c:v>134.19999999999999</c:v>
                </c:pt>
                <c:pt idx="8059">
                  <c:v>134.30000000000001</c:v>
                </c:pt>
                <c:pt idx="8060">
                  <c:v>134.30000000000001</c:v>
                </c:pt>
                <c:pt idx="8061">
                  <c:v>134.30000000000001</c:v>
                </c:pt>
                <c:pt idx="8062">
                  <c:v>134.30000000000001</c:v>
                </c:pt>
                <c:pt idx="8063">
                  <c:v>134.30000000000001</c:v>
                </c:pt>
                <c:pt idx="8064">
                  <c:v>134.30000000000001</c:v>
                </c:pt>
                <c:pt idx="8065">
                  <c:v>134.4</c:v>
                </c:pt>
                <c:pt idx="8066">
                  <c:v>134.4</c:v>
                </c:pt>
                <c:pt idx="8067">
                  <c:v>134.4</c:v>
                </c:pt>
                <c:pt idx="8068">
                  <c:v>134.4</c:v>
                </c:pt>
                <c:pt idx="8069">
                  <c:v>134.4</c:v>
                </c:pt>
                <c:pt idx="8070">
                  <c:v>134.4</c:v>
                </c:pt>
                <c:pt idx="8071">
                  <c:v>134.5</c:v>
                </c:pt>
                <c:pt idx="8072">
                  <c:v>134.5</c:v>
                </c:pt>
                <c:pt idx="8073">
                  <c:v>134.5</c:v>
                </c:pt>
                <c:pt idx="8074">
                  <c:v>134.5</c:v>
                </c:pt>
                <c:pt idx="8075">
                  <c:v>134.5</c:v>
                </c:pt>
                <c:pt idx="8076">
                  <c:v>134.5</c:v>
                </c:pt>
                <c:pt idx="8077">
                  <c:v>134.6</c:v>
                </c:pt>
                <c:pt idx="8078">
                  <c:v>134.6</c:v>
                </c:pt>
                <c:pt idx="8079">
                  <c:v>134.6</c:v>
                </c:pt>
                <c:pt idx="8080">
                  <c:v>134.6</c:v>
                </c:pt>
                <c:pt idx="8081">
                  <c:v>134.6</c:v>
                </c:pt>
                <c:pt idx="8082">
                  <c:v>134.6</c:v>
                </c:pt>
                <c:pt idx="8083">
                  <c:v>134.69999999999999</c:v>
                </c:pt>
                <c:pt idx="8084">
                  <c:v>134.69999999999999</c:v>
                </c:pt>
                <c:pt idx="8085">
                  <c:v>134.69999999999999</c:v>
                </c:pt>
                <c:pt idx="8086">
                  <c:v>134.69999999999999</c:v>
                </c:pt>
                <c:pt idx="8087">
                  <c:v>134.69999999999999</c:v>
                </c:pt>
                <c:pt idx="8088">
                  <c:v>134.69999999999999</c:v>
                </c:pt>
                <c:pt idx="8089">
                  <c:v>134.80000000000001</c:v>
                </c:pt>
                <c:pt idx="8090">
                  <c:v>134.80000000000001</c:v>
                </c:pt>
                <c:pt idx="8091">
                  <c:v>134.80000000000001</c:v>
                </c:pt>
                <c:pt idx="8092">
                  <c:v>134.80000000000001</c:v>
                </c:pt>
                <c:pt idx="8093">
                  <c:v>134.80000000000001</c:v>
                </c:pt>
                <c:pt idx="8094">
                  <c:v>134.80000000000001</c:v>
                </c:pt>
                <c:pt idx="8095">
                  <c:v>134.9</c:v>
                </c:pt>
                <c:pt idx="8096">
                  <c:v>134.9</c:v>
                </c:pt>
                <c:pt idx="8097">
                  <c:v>134.9</c:v>
                </c:pt>
                <c:pt idx="8098">
                  <c:v>134.9</c:v>
                </c:pt>
                <c:pt idx="8099">
                  <c:v>134.9</c:v>
                </c:pt>
                <c:pt idx="8100">
                  <c:v>134.9</c:v>
                </c:pt>
                <c:pt idx="8101">
                  <c:v>135</c:v>
                </c:pt>
                <c:pt idx="8102">
                  <c:v>135</c:v>
                </c:pt>
                <c:pt idx="8103">
                  <c:v>135</c:v>
                </c:pt>
                <c:pt idx="8104">
                  <c:v>135</c:v>
                </c:pt>
                <c:pt idx="8105">
                  <c:v>135</c:v>
                </c:pt>
                <c:pt idx="8106">
                  <c:v>135</c:v>
                </c:pt>
                <c:pt idx="8107">
                  <c:v>135.1</c:v>
                </c:pt>
                <c:pt idx="8108">
                  <c:v>135.1</c:v>
                </c:pt>
                <c:pt idx="8109">
                  <c:v>135.1</c:v>
                </c:pt>
                <c:pt idx="8110">
                  <c:v>135.1</c:v>
                </c:pt>
                <c:pt idx="8111">
                  <c:v>135.1</c:v>
                </c:pt>
                <c:pt idx="8112">
                  <c:v>135.1</c:v>
                </c:pt>
                <c:pt idx="8113">
                  <c:v>135.19999999999999</c:v>
                </c:pt>
                <c:pt idx="8114">
                  <c:v>135.19999999999999</c:v>
                </c:pt>
                <c:pt idx="8115">
                  <c:v>135.19999999999999</c:v>
                </c:pt>
                <c:pt idx="8116">
                  <c:v>135.19999999999999</c:v>
                </c:pt>
                <c:pt idx="8117">
                  <c:v>135.19999999999999</c:v>
                </c:pt>
                <c:pt idx="8118">
                  <c:v>135.19999999999999</c:v>
                </c:pt>
                <c:pt idx="8119">
                  <c:v>135.30000000000001</c:v>
                </c:pt>
                <c:pt idx="8120">
                  <c:v>135.30000000000001</c:v>
                </c:pt>
                <c:pt idx="8121">
                  <c:v>135.30000000000001</c:v>
                </c:pt>
                <c:pt idx="8122">
                  <c:v>135.30000000000001</c:v>
                </c:pt>
                <c:pt idx="8123">
                  <c:v>135.30000000000001</c:v>
                </c:pt>
                <c:pt idx="8124">
                  <c:v>135.30000000000001</c:v>
                </c:pt>
                <c:pt idx="8125">
                  <c:v>135.4</c:v>
                </c:pt>
                <c:pt idx="8126">
                  <c:v>135.4</c:v>
                </c:pt>
                <c:pt idx="8127">
                  <c:v>135.4</c:v>
                </c:pt>
                <c:pt idx="8128">
                  <c:v>135.4</c:v>
                </c:pt>
                <c:pt idx="8129">
                  <c:v>135.4</c:v>
                </c:pt>
                <c:pt idx="8130">
                  <c:v>135.4</c:v>
                </c:pt>
                <c:pt idx="8131">
                  <c:v>135.5</c:v>
                </c:pt>
                <c:pt idx="8132">
                  <c:v>135.5</c:v>
                </c:pt>
                <c:pt idx="8133">
                  <c:v>135.5</c:v>
                </c:pt>
                <c:pt idx="8134">
                  <c:v>135.5</c:v>
                </c:pt>
                <c:pt idx="8135">
                  <c:v>135.5</c:v>
                </c:pt>
                <c:pt idx="8136">
                  <c:v>135.5</c:v>
                </c:pt>
                <c:pt idx="8137">
                  <c:v>135.6</c:v>
                </c:pt>
                <c:pt idx="8138">
                  <c:v>135.6</c:v>
                </c:pt>
                <c:pt idx="8139">
                  <c:v>135.6</c:v>
                </c:pt>
                <c:pt idx="8140">
                  <c:v>135.6</c:v>
                </c:pt>
                <c:pt idx="8141">
                  <c:v>135.6</c:v>
                </c:pt>
                <c:pt idx="8142">
                  <c:v>135.6</c:v>
                </c:pt>
                <c:pt idx="8143">
                  <c:v>135.69999999999999</c:v>
                </c:pt>
                <c:pt idx="8144">
                  <c:v>135.69999999999999</c:v>
                </c:pt>
                <c:pt idx="8145">
                  <c:v>135.69999999999999</c:v>
                </c:pt>
                <c:pt idx="8146">
                  <c:v>135.69999999999999</c:v>
                </c:pt>
                <c:pt idx="8147">
                  <c:v>135.69999999999999</c:v>
                </c:pt>
                <c:pt idx="8148">
                  <c:v>135.69999999999999</c:v>
                </c:pt>
                <c:pt idx="8149">
                  <c:v>135.80000000000001</c:v>
                </c:pt>
                <c:pt idx="8150">
                  <c:v>135.80000000000001</c:v>
                </c:pt>
                <c:pt idx="8151">
                  <c:v>135.80000000000001</c:v>
                </c:pt>
                <c:pt idx="8152">
                  <c:v>135.80000000000001</c:v>
                </c:pt>
                <c:pt idx="8153">
                  <c:v>135.80000000000001</c:v>
                </c:pt>
                <c:pt idx="8154">
                  <c:v>135.80000000000001</c:v>
                </c:pt>
                <c:pt idx="8155">
                  <c:v>135.9</c:v>
                </c:pt>
                <c:pt idx="8156">
                  <c:v>135.9</c:v>
                </c:pt>
                <c:pt idx="8157">
                  <c:v>135.9</c:v>
                </c:pt>
                <c:pt idx="8158">
                  <c:v>135.9</c:v>
                </c:pt>
                <c:pt idx="8159">
                  <c:v>135.9</c:v>
                </c:pt>
                <c:pt idx="8160">
                  <c:v>135.9</c:v>
                </c:pt>
                <c:pt idx="8161">
                  <c:v>136</c:v>
                </c:pt>
                <c:pt idx="8162">
                  <c:v>136</c:v>
                </c:pt>
                <c:pt idx="8163">
                  <c:v>136</c:v>
                </c:pt>
                <c:pt idx="8164">
                  <c:v>136</c:v>
                </c:pt>
                <c:pt idx="8165">
                  <c:v>136</c:v>
                </c:pt>
                <c:pt idx="8166">
                  <c:v>136</c:v>
                </c:pt>
                <c:pt idx="8167">
                  <c:v>136.1</c:v>
                </c:pt>
                <c:pt idx="8168">
                  <c:v>136.1</c:v>
                </c:pt>
                <c:pt idx="8169">
                  <c:v>136.1</c:v>
                </c:pt>
                <c:pt idx="8170">
                  <c:v>136.1</c:v>
                </c:pt>
                <c:pt idx="8171">
                  <c:v>136.1</c:v>
                </c:pt>
                <c:pt idx="8172">
                  <c:v>136.1</c:v>
                </c:pt>
                <c:pt idx="8173">
                  <c:v>136.19999999999999</c:v>
                </c:pt>
                <c:pt idx="8174">
                  <c:v>136.19999999999999</c:v>
                </c:pt>
                <c:pt idx="8175">
                  <c:v>136.19999999999999</c:v>
                </c:pt>
                <c:pt idx="8176">
                  <c:v>136.19999999999999</c:v>
                </c:pt>
                <c:pt idx="8177">
                  <c:v>136.19999999999999</c:v>
                </c:pt>
                <c:pt idx="8178">
                  <c:v>136.19999999999999</c:v>
                </c:pt>
                <c:pt idx="8179">
                  <c:v>136.30000000000001</c:v>
                </c:pt>
                <c:pt idx="8180">
                  <c:v>136.30000000000001</c:v>
                </c:pt>
                <c:pt idx="8181">
                  <c:v>136.30000000000001</c:v>
                </c:pt>
                <c:pt idx="8182">
                  <c:v>136.30000000000001</c:v>
                </c:pt>
                <c:pt idx="8183">
                  <c:v>136.30000000000001</c:v>
                </c:pt>
                <c:pt idx="8184">
                  <c:v>136.30000000000001</c:v>
                </c:pt>
                <c:pt idx="8185">
                  <c:v>136.4</c:v>
                </c:pt>
                <c:pt idx="8186">
                  <c:v>136.4</c:v>
                </c:pt>
                <c:pt idx="8187">
                  <c:v>136.4</c:v>
                </c:pt>
                <c:pt idx="8188">
                  <c:v>136.4</c:v>
                </c:pt>
                <c:pt idx="8189">
                  <c:v>136.4</c:v>
                </c:pt>
                <c:pt idx="8190">
                  <c:v>136.4</c:v>
                </c:pt>
                <c:pt idx="8191">
                  <c:v>136.5</c:v>
                </c:pt>
                <c:pt idx="8192">
                  <c:v>136.5</c:v>
                </c:pt>
                <c:pt idx="8193">
                  <c:v>136.5</c:v>
                </c:pt>
                <c:pt idx="8194">
                  <c:v>136.5</c:v>
                </c:pt>
                <c:pt idx="8195">
                  <c:v>136.5</c:v>
                </c:pt>
                <c:pt idx="8196">
                  <c:v>136.5</c:v>
                </c:pt>
                <c:pt idx="8197">
                  <c:v>136.6</c:v>
                </c:pt>
                <c:pt idx="8198">
                  <c:v>136.6</c:v>
                </c:pt>
                <c:pt idx="8199">
                  <c:v>136.6</c:v>
                </c:pt>
                <c:pt idx="8200">
                  <c:v>136.6</c:v>
                </c:pt>
                <c:pt idx="8201">
                  <c:v>136.6</c:v>
                </c:pt>
                <c:pt idx="8202">
                  <c:v>136.6</c:v>
                </c:pt>
                <c:pt idx="8203">
                  <c:v>136.69999999999999</c:v>
                </c:pt>
                <c:pt idx="8204">
                  <c:v>136.69999999999999</c:v>
                </c:pt>
                <c:pt idx="8205">
                  <c:v>136.69999999999999</c:v>
                </c:pt>
                <c:pt idx="8206">
                  <c:v>136.69999999999999</c:v>
                </c:pt>
                <c:pt idx="8207">
                  <c:v>136.69999999999999</c:v>
                </c:pt>
                <c:pt idx="8208">
                  <c:v>136.69999999999999</c:v>
                </c:pt>
                <c:pt idx="8209">
                  <c:v>136.80000000000001</c:v>
                </c:pt>
                <c:pt idx="8210">
                  <c:v>136.80000000000001</c:v>
                </c:pt>
                <c:pt idx="8211">
                  <c:v>136.80000000000001</c:v>
                </c:pt>
                <c:pt idx="8212">
                  <c:v>136.80000000000001</c:v>
                </c:pt>
                <c:pt idx="8213">
                  <c:v>136.80000000000001</c:v>
                </c:pt>
                <c:pt idx="8214">
                  <c:v>136.80000000000001</c:v>
                </c:pt>
                <c:pt idx="8215">
                  <c:v>136.9</c:v>
                </c:pt>
                <c:pt idx="8216">
                  <c:v>136.9</c:v>
                </c:pt>
                <c:pt idx="8217">
                  <c:v>136.9</c:v>
                </c:pt>
                <c:pt idx="8218">
                  <c:v>136.9</c:v>
                </c:pt>
                <c:pt idx="8219">
                  <c:v>136.9</c:v>
                </c:pt>
                <c:pt idx="8220">
                  <c:v>136.9</c:v>
                </c:pt>
                <c:pt idx="8221">
                  <c:v>137</c:v>
                </c:pt>
                <c:pt idx="8222">
                  <c:v>137</c:v>
                </c:pt>
                <c:pt idx="8223">
                  <c:v>137</c:v>
                </c:pt>
                <c:pt idx="8224">
                  <c:v>137</c:v>
                </c:pt>
                <c:pt idx="8225">
                  <c:v>137</c:v>
                </c:pt>
                <c:pt idx="8226">
                  <c:v>137</c:v>
                </c:pt>
                <c:pt idx="8227">
                  <c:v>137.1</c:v>
                </c:pt>
                <c:pt idx="8228">
                  <c:v>137.1</c:v>
                </c:pt>
                <c:pt idx="8229">
                  <c:v>137.1</c:v>
                </c:pt>
                <c:pt idx="8230">
                  <c:v>137.1</c:v>
                </c:pt>
                <c:pt idx="8231">
                  <c:v>137.1</c:v>
                </c:pt>
                <c:pt idx="8232">
                  <c:v>137.1</c:v>
                </c:pt>
                <c:pt idx="8233">
                  <c:v>137.19999999999999</c:v>
                </c:pt>
                <c:pt idx="8234">
                  <c:v>137.19999999999999</c:v>
                </c:pt>
                <c:pt idx="8235">
                  <c:v>137.19999999999999</c:v>
                </c:pt>
                <c:pt idx="8236">
                  <c:v>137.19999999999999</c:v>
                </c:pt>
                <c:pt idx="8237">
                  <c:v>137.19999999999999</c:v>
                </c:pt>
                <c:pt idx="8238">
                  <c:v>137.19999999999999</c:v>
                </c:pt>
                <c:pt idx="8239">
                  <c:v>137.30000000000001</c:v>
                </c:pt>
                <c:pt idx="8240">
                  <c:v>137.30000000000001</c:v>
                </c:pt>
                <c:pt idx="8241">
                  <c:v>137.30000000000001</c:v>
                </c:pt>
                <c:pt idx="8242">
                  <c:v>137.30000000000001</c:v>
                </c:pt>
                <c:pt idx="8243">
                  <c:v>137.30000000000001</c:v>
                </c:pt>
                <c:pt idx="8244">
                  <c:v>137.30000000000001</c:v>
                </c:pt>
                <c:pt idx="8245">
                  <c:v>137.4</c:v>
                </c:pt>
                <c:pt idx="8246">
                  <c:v>137.4</c:v>
                </c:pt>
                <c:pt idx="8247">
                  <c:v>137.4</c:v>
                </c:pt>
                <c:pt idx="8248">
                  <c:v>137.4</c:v>
                </c:pt>
                <c:pt idx="8249">
                  <c:v>137.4</c:v>
                </c:pt>
                <c:pt idx="8250">
                  <c:v>137.4</c:v>
                </c:pt>
                <c:pt idx="8251">
                  <c:v>137.5</c:v>
                </c:pt>
                <c:pt idx="8252">
                  <c:v>137.5</c:v>
                </c:pt>
                <c:pt idx="8253">
                  <c:v>137.5</c:v>
                </c:pt>
                <c:pt idx="8254">
                  <c:v>137.5</c:v>
                </c:pt>
                <c:pt idx="8255">
                  <c:v>137.5</c:v>
                </c:pt>
                <c:pt idx="8256">
                  <c:v>137.5</c:v>
                </c:pt>
                <c:pt idx="8257">
                  <c:v>137.6</c:v>
                </c:pt>
                <c:pt idx="8258">
                  <c:v>137.6</c:v>
                </c:pt>
                <c:pt idx="8259">
                  <c:v>137.6</c:v>
                </c:pt>
                <c:pt idx="8260">
                  <c:v>137.6</c:v>
                </c:pt>
                <c:pt idx="8261">
                  <c:v>137.6</c:v>
                </c:pt>
                <c:pt idx="8262">
                  <c:v>137.6</c:v>
                </c:pt>
                <c:pt idx="8263">
                  <c:v>137.69999999999999</c:v>
                </c:pt>
                <c:pt idx="8264">
                  <c:v>137.69999999999999</c:v>
                </c:pt>
                <c:pt idx="8265">
                  <c:v>137.69999999999999</c:v>
                </c:pt>
                <c:pt idx="8266">
                  <c:v>137.69999999999999</c:v>
                </c:pt>
                <c:pt idx="8267">
                  <c:v>137.69999999999999</c:v>
                </c:pt>
                <c:pt idx="8268">
                  <c:v>137.69999999999999</c:v>
                </c:pt>
                <c:pt idx="8269">
                  <c:v>137.80000000000001</c:v>
                </c:pt>
                <c:pt idx="8270">
                  <c:v>137.80000000000001</c:v>
                </c:pt>
                <c:pt idx="8271">
                  <c:v>137.80000000000001</c:v>
                </c:pt>
                <c:pt idx="8272">
                  <c:v>137.80000000000001</c:v>
                </c:pt>
                <c:pt idx="8273">
                  <c:v>137.80000000000001</c:v>
                </c:pt>
                <c:pt idx="8274">
                  <c:v>137.80000000000001</c:v>
                </c:pt>
                <c:pt idx="8275">
                  <c:v>137.9</c:v>
                </c:pt>
                <c:pt idx="8276">
                  <c:v>137.9</c:v>
                </c:pt>
                <c:pt idx="8277">
                  <c:v>137.9</c:v>
                </c:pt>
                <c:pt idx="8278">
                  <c:v>137.9</c:v>
                </c:pt>
                <c:pt idx="8279">
                  <c:v>137.9</c:v>
                </c:pt>
                <c:pt idx="8280">
                  <c:v>137.9</c:v>
                </c:pt>
                <c:pt idx="8281">
                  <c:v>138</c:v>
                </c:pt>
                <c:pt idx="8282">
                  <c:v>138</c:v>
                </c:pt>
                <c:pt idx="8283">
                  <c:v>138</c:v>
                </c:pt>
                <c:pt idx="8284">
                  <c:v>138</c:v>
                </c:pt>
                <c:pt idx="8285">
                  <c:v>138</c:v>
                </c:pt>
                <c:pt idx="8286">
                  <c:v>138</c:v>
                </c:pt>
                <c:pt idx="8287">
                  <c:v>138.1</c:v>
                </c:pt>
                <c:pt idx="8288">
                  <c:v>138.1</c:v>
                </c:pt>
                <c:pt idx="8289">
                  <c:v>138.1</c:v>
                </c:pt>
                <c:pt idx="8290">
                  <c:v>138.1</c:v>
                </c:pt>
                <c:pt idx="8291">
                  <c:v>138.1</c:v>
                </c:pt>
                <c:pt idx="8292">
                  <c:v>138.1</c:v>
                </c:pt>
                <c:pt idx="8293">
                  <c:v>138.19999999999999</c:v>
                </c:pt>
                <c:pt idx="8294">
                  <c:v>138.19999999999999</c:v>
                </c:pt>
                <c:pt idx="8295">
                  <c:v>138.19999999999999</c:v>
                </c:pt>
                <c:pt idx="8296">
                  <c:v>138.19999999999999</c:v>
                </c:pt>
                <c:pt idx="8297">
                  <c:v>138.19999999999999</c:v>
                </c:pt>
                <c:pt idx="8298">
                  <c:v>138.19999999999999</c:v>
                </c:pt>
                <c:pt idx="8299">
                  <c:v>138.30000000000001</c:v>
                </c:pt>
                <c:pt idx="8300">
                  <c:v>138.30000000000001</c:v>
                </c:pt>
                <c:pt idx="8301">
                  <c:v>138.30000000000001</c:v>
                </c:pt>
                <c:pt idx="8302">
                  <c:v>138.30000000000001</c:v>
                </c:pt>
                <c:pt idx="8303">
                  <c:v>138.30000000000001</c:v>
                </c:pt>
                <c:pt idx="8304">
                  <c:v>138.30000000000001</c:v>
                </c:pt>
                <c:pt idx="8305">
                  <c:v>138.4</c:v>
                </c:pt>
                <c:pt idx="8306">
                  <c:v>138.4</c:v>
                </c:pt>
                <c:pt idx="8307">
                  <c:v>138.4</c:v>
                </c:pt>
                <c:pt idx="8308">
                  <c:v>138.4</c:v>
                </c:pt>
                <c:pt idx="8309">
                  <c:v>138.4</c:v>
                </c:pt>
                <c:pt idx="8310">
                  <c:v>138.4</c:v>
                </c:pt>
                <c:pt idx="8311">
                  <c:v>138.5</c:v>
                </c:pt>
                <c:pt idx="8312">
                  <c:v>138.5</c:v>
                </c:pt>
                <c:pt idx="8313">
                  <c:v>138.5</c:v>
                </c:pt>
                <c:pt idx="8314">
                  <c:v>138.5</c:v>
                </c:pt>
                <c:pt idx="8315">
                  <c:v>138.5</c:v>
                </c:pt>
                <c:pt idx="8316">
                  <c:v>138.5</c:v>
                </c:pt>
                <c:pt idx="8317">
                  <c:v>138.6</c:v>
                </c:pt>
                <c:pt idx="8318">
                  <c:v>138.6</c:v>
                </c:pt>
                <c:pt idx="8319">
                  <c:v>138.6</c:v>
                </c:pt>
                <c:pt idx="8320">
                  <c:v>138.6</c:v>
                </c:pt>
                <c:pt idx="8321">
                  <c:v>138.6</c:v>
                </c:pt>
                <c:pt idx="8322">
                  <c:v>138.6</c:v>
                </c:pt>
                <c:pt idx="8323">
                  <c:v>138.69999999999999</c:v>
                </c:pt>
                <c:pt idx="8324">
                  <c:v>138.69999999999999</c:v>
                </c:pt>
                <c:pt idx="8325">
                  <c:v>138.69999999999999</c:v>
                </c:pt>
                <c:pt idx="8326">
                  <c:v>138.69999999999999</c:v>
                </c:pt>
                <c:pt idx="8327">
                  <c:v>138.69999999999999</c:v>
                </c:pt>
                <c:pt idx="8328">
                  <c:v>138.69999999999999</c:v>
                </c:pt>
                <c:pt idx="8329">
                  <c:v>138.80000000000001</c:v>
                </c:pt>
                <c:pt idx="8330">
                  <c:v>138.80000000000001</c:v>
                </c:pt>
                <c:pt idx="8331">
                  <c:v>138.80000000000001</c:v>
                </c:pt>
                <c:pt idx="8332">
                  <c:v>138.80000000000001</c:v>
                </c:pt>
                <c:pt idx="8333">
                  <c:v>138.80000000000001</c:v>
                </c:pt>
                <c:pt idx="8334">
                  <c:v>138.80000000000001</c:v>
                </c:pt>
                <c:pt idx="8335">
                  <c:v>138.9</c:v>
                </c:pt>
                <c:pt idx="8336">
                  <c:v>138.9</c:v>
                </c:pt>
                <c:pt idx="8337">
                  <c:v>138.9</c:v>
                </c:pt>
                <c:pt idx="8338">
                  <c:v>138.9</c:v>
                </c:pt>
                <c:pt idx="8339">
                  <c:v>138.9</c:v>
                </c:pt>
                <c:pt idx="8340">
                  <c:v>138.9</c:v>
                </c:pt>
                <c:pt idx="8341">
                  <c:v>139</c:v>
                </c:pt>
                <c:pt idx="8342">
                  <c:v>139</c:v>
                </c:pt>
                <c:pt idx="8343">
                  <c:v>139</c:v>
                </c:pt>
                <c:pt idx="8344">
                  <c:v>139</c:v>
                </c:pt>
                <c:pt idx="8345">
                  <c:v>139</c:v>
                </c:pt>
                <c:pt idx="8346">
                  <c:v>139</c:v>
                </c:pt>
                <c:pt idx="8347">
                  <c:v>139.1</c:v>
                </c:pt>
                <c:pt idx="8348">
                  <c:v>139.1</c:v>
                </c:pt>
                <c:pt idx="8349">
                  <c:v>139.1</c:v>
                </c:pt>
                <c:pt idx="8350">
                  <c:v>139.1</c:v>
                </c:pt>
                <c:pt idx="8351">
                  <c:v>139.1</c:v>
                </c:pt>
                <c:pt idx="8352">
                  <c:v>139.1</c:v>
                </c:pt>
                <c:pt idx="8353">
                  <c:v>139.19999999999999</c:v>
                </c:pt>
                <c:pt idx="8354">
                  <c:v>139.19999999999999</c:v>
                </c:pt>
                <c:pt idx="8355">
                  <c:v>139.19999999999999</c:v>
                </c:pt>
                <c:pt idx="8356">
                  <c:v>139.19999999999999</c:v>
                </c:pt>
                <c:pt idx="8357">
                  <c:v>139.19999999999999</c:v>
                </c:pt>
                <c:pt idx="8358">
                  <c:v>139.19999999999999</c:v>
                </c:pt>
                <c:pt idx="8359">
                  <c:v>139.30000000000001</c:v>
                </c:pt>
                <c:pt idx="8360">
                  <c:v>139.30000000000001</c:v>
                </c:pt>
                <c:pt idx="8361">
                  <c:v>139.30000000000001</c:v>
                </c:pt>
                <c:pt idx="8362">
                  <c:v>139.30000000000001</c:v>
                </c:pt>
                <c:pt idx="8363">
                  <c:v>139.30000000000001</c:v>
                </c:pt>
                <c:pt idx="8364">
                  <c:v>139.30000000000001</c:v>
                </c:pt>
                <c:pt idx="8365">
                  <c:v>139.4</c:v>
                </c:pt>
                <c:pt idx="8366">
                  <c:v>139.4</c:v>
                </c:pt>
                <c:pt idx="8367">
                  <c:v>139.4</c:v>
                </c:pt>
                <c:pt idx="8368">
                  <c:v>139.4</c:v>
                </c:pt>
                <c:pt idx="8369">
                  <c:v>139.4</c:v>
                </c:pt>
                <c:pt idx="8370">
                  <c:v>139.4</c:v>
                </c:pt>
                <c:pt idx="8371">
                  <c:v>139.5</c:v>
                </c:pt>
                <c:pt idx="8372">
                  <c:v>139.5</c:v>
                </c:pt>
                <c:pt idx="8373">
                  <c:v>139.5</c:v>
                </c:pt>
                <c:pt idx="8374">
                  <c:v>139.5</c:v>
                </c:pt>
                <c:pt idx="8375">
                  <c:v>139.5</c:v>
                </c:pt>
                <c:pt idx="8376">
                  <c:v>139.5</c:v>
                </c:pt>
                <c:pt idx="8377">
                  <c:v>139.6</c:v>
                </c:pt>
                <c:pt idx="8378">
                  <c:v>139.6</c:v>
                </c:pt>
                <c:pt idx="8379">
                  <c:v>139.6</c:v>
                </c:pt>
                <c:pt idx="8380">
                  <c:v>139.6</c:v>
                </c:pt>
                <c:pt idx="8381">
                  <c:v>139.6</c:v>
                </c:pt>
                <c:pt idx="8382">
                  <c:v>139.6</c:v>
                </c:pt>
                <c:pt idx="8383">
                  <c:v>139.69999999999999</c:v>
                </c:pt>
                <c:pt idx="8384">
                  <c:v>139.69999999999999</c:v>
                </c:pt>
                <c:pt idx="8385">
                  <c:v>139.69999999999999</c:v>
                </c:pt>
                <c:pt idx="8386">
                  <c:v>139.69999999999999</c:v>
                </c:pt>
                <c:pt idx="8387">
                  <c:v>139.69999999999999</c:v>
                </c:pt>
                <c:pt idx="8388">
                  <c:v>139.69999999999999</c:v>
                </c:pt>
                <c:pt idx="8389">
                  <c:v>139.80000000000001</c:v>
                </c:pt>
                <c:pt idx="8390">
                  <c:v>139.80000000000001</c:v>
                </c:pt>
                <c:pt idx="8391">
                  <c:v>139.80000000000001</c:v>
                </c:pt>
                <c:pt idx="8392">
                  <c:v>139.80000000000001</c:v>
                </c:pt>
                <c:pt idx="8393">
                  <c:v>139.80000000000001</c:v>
                </c:pt>
                <c:pt idx="8394">
                  <c:v>139.80000000000001</c:v>
                </c:pt>
                <c:pt idx="8395">
                  <c:v>139.9</c:v>
                </c:pt>
                <c:pt idx="8396">
                  <c:v>139.9</c:v>
                </c:pt>
                <c:pt idx="8397">
                  <c:v>139.9</c:v>
                </c:pt>
                <c:pt idx="8398">
                  <c:v>139.9</c:v>
                </c:pt>
                <c:pt idx="8399">
                  <c:v>139.9</c:v>
                </c:pt>
                <c:pt idx="8400">
                  <c:v>139.9</c:v>
                </c:pt>
                <c:pt idx="8401">
                  <c:v>140</c:v>
                </c:pt>
                <c:pt idx="8402">
                  <c:v>140</c:v>
                </c:pt>
                <c:pt idx="8403">
                  <c:v>140</c:v>
                </c:pt>
                <c:pt idx="8404">
                  <c:v>140</c:v>
                </c:pt>
                <c:pt idx="8405">
                  <c:v>140</c:v>
                </c:pt>
                <c:pt idx="8406">
                  <c:v>140</c:v>
                </c:pt>
                <c:pt idx="8407">
                  <c:v>140.1</c:v>
                </c:pt>
                <c:pt idx="8408">
                  <c:v>140.1</c:v>
                </c:pt>
                <c:pt idx="8409">
                  <c:v>140.1</c:v>
                </c:pt>
                <c:pt idx="8410">
                  <c:v>140.1</c:v>
                </c:pt>
                <c:pt idx="8411">
                  <c:v>140.1</c:v>
                </c:pt>
                <c:pt idx="8412">
                  <c:v>140.1</c:v>
                </c:pt>
                <c:pt idx="8413">
                  <c:v>140.19999999999999</c:v>
                </c:pt>
                <c:pt idx="8414">
                  <c:v>140.19999999999999</c:v>
                </c:pt>
                <c:pt idx="8415">
                  <c:v>140.19999999999999</c:v>
                </c:pt>
                <c:pt idx="8416">
                  <c:v>140.19999999999999</c:v>
                </c:pt>
                <c:pt idx="8417">
                  <c:v>140.19999999999999</c:v>
                </c:pt>
                <c:pt idx="8418">
                  <c:v>140.19999999999999</c:v>
                </c:pt>
                <c:pt idx="8419">
                  <c:v>140.30000000000001</c:v>
                </c:pt>
                <c:pt idx="8420">
                  <c:v>140.30000000000001</c:v>
                </c:pt>
                <c:pt idx="8421">
                  <c:v>140.30000000000001</c:v>
                </c:pt>
                <c:pt idx="8422">
                  <c:v>140.30000000000001</c:v>
                </c:pt>
                <c:pt idx="8423">
                  <c:v>140.30000000000001</c:v>
                </c:pt>
                <c:pt idx="8424">
                  <c:v>140.30000000000001</c:v>
                </c:pt>
                <c:pt idx="8425">
                  <c:v>140.4</c:v>
                </c:pt>
                <c:pt idx="8426">
                  <c:v>140.4</c:v>
                </c:pt>
                <c:pt idx="8427">
                  <c:v>140.4</c:v>
                </c:pt>
                <c:pt idx="8428">
                  <c:v>140.4</c:v>
                </c:pt>
                <c:pt idx="8429">
                  <c:v>140.4</c:v>
                </c:pt>
                <c:pt idx="8430">
                  <c:v>140.4</c:v>
                </c:pt>
                <c:pt idx="8431">
                  <c:v>140.5</c:v>
                </c:pt>
                <c:pt idx="8432">
                  <c:v>140.5</c:v>
                </c:pt>
                <c:pt idx="8433">
                  <c:v>140.5</c:v>
                </c:pt>
                <c:pt idx="8434">
                  <c:v>140.5</c:v>
                </c:pt>
                <c:pt idx="8435">
                  <c:v>140.5</c:v>
                </c:pt>
                <c:pt idx="8436">
                  <c:v>140.5</c:v>
                </c:pt>
                <c:pt idx="8437">
                  <c:v>140.6</c:v>
                </c:pt>
                <c:pt idx="8438">
                  <c:v>140.6</c:v>
                </c:pt>
                <c:pt idx="8439">
                  <c:v>140.6</c:v>
                </c:pt>
                <c:pt idx="8440">
                  <c:v>140.6</c:v>
                </c:pt>
                <c:pt idx="8441">
                  <c:v>140.6</c:v>
                </c:pt>
                <c:pt idx="8442">
                  <c:v>140.6</c:v>
                </c:pt>
                <c:pt idx="8443">
                  <c:v>140.69999999999999</c:v>
                </c:pt>
                <c:pt idx="8444">
                  <c:v>140.69999999999999</c:v>
                </c:pt>
                <c:pt idx="8445">
                  <c:v>140.69999999999999</c:v>
                </c:pt>
                <c:pt idx="8446">
                  <c:v>140.69999999999999</c:v>
                </c:pt>
                <c:pt idx="8447">
                  <c:v>140.69999999999999</c:v>
                </c:pt>
                <c:pt idx="8448">
                  <c:v>140.69999999999999</c:v>
                </c:pt>
                <c:pt idx="8449">
                  <c:v>140.80000000000001</c:v>
                </c:pt>
                <c:pt idx="8450">
                  <c:v>140.80000000000001</c:v>
                </c:pt>
                <c:pt idx="8451">
                  <c:v>140.80000000000001</c:v>
                </c:pt>
                <c:pt idx="8452">
                  <c:v>140.80000000000001</c:v>
                </c:pt>
                <c:pt idx="8453">
                  <c:v>140.80000000000001</c:v>
                </c:pt>
                <c:pt idx="8454">
                  <c:v>140.80000000000001</c:v>
                </c:pt>
                <c:pt idx="8455">
                  <c:v>140.9</c:v>
                </c:pt>
                <c:pt idx="8456">
                  <c:v>140.9</c:v>
                </c:pt>
                <c:pt idx="8457">
                  <c:v>140.9</c:v>
                </c:pt>
                <c:pt idx="8458">
                  <c:v>140.9</c:v>
                </c:pt>
                <c:pt idx="8459">
                  <c:v>140.9</c:v>
                </c:pt>
                <c:pt idx="8460">
                  <c:v>140.9</c:v>
                </c:pt>
                <c:pt idx="8461">
                  <c:v>141</c:v>
                </c:pt>
                <c:pt idx="8462">
                  <c:v>141</c:v>
                </c:pt>
                <c:pt idx="8463">
                  <c:v>141</c:v>
                </c:pt>
                <c:pt idx="8464">
                  <c:v>141</c:v>
                </c:pt>
                <c:pt idx="8465">
                  <c:v>141</c:v>
                </c:pt>
                <c:pt idx="8466">
                  <c:v>141</c:v>
                </c:pt>
                <c:pt idx="8467">
                  <c:v>141.1</c:v>
                </c:pt>
                <c:pt idx="8468">
                  <c:v>141.1</c:v>
                </c:pt>
                <c:pt idx="8469">
                  <c:v>141.1</c:v>
                </c:pt>
                <c:pt idx="8470">
                  <c:v>141.1</c:v>
                </c:pt>
                <c:pt idx="8471">
                  <c:v>141.1</c:v>
                </c:pt>
                <c:pt idx="8472">
                  <c:v>141.1</c:v>
                </c:pt>
                <c:pt idx="8473">
                  <c:v>141.19999999999999</c:v>
                </c:pt>
                <c:pt idx="8474">
                  <c:v>141.19999999999999</c:v>
                </c:pt>
                <c:pt idx="8475">
                  <c:v>141.19999999999999</c:v>
                </c:pt>
                <c:pt idx="8476">
                  <c:v>141.19999999999999</c:v>
                </c:pt>
                <c:pt idx="8477">
                  <c:v>141.19999999999999</c:v>
                </c:pt>
                <c:pt idx="8478">
                  <c:v>141.19999999999999</c:v>
                </c:pt>
                <c:pt idx="8479">
                  <c:v>141.30000000000001</c:v>
                </c:pt>
                <c:pt idx="8480">
                  <c:v>141.30000000000001</c:v>
                </c:pt>
                <c:pt idx="8481">
                  <c:v>141.30000000000001</c:v>
                </c:pt>
                <c:pt idx="8482">
                  <c:v>141.30000000000001</c:v>
                </c:pt>
                <c:pt idx="8483">
                  <c:v>141.30000000000001</c:v>
                </c:pt>
                <c:pt idx="8484">
                  <c:v>141.30000000000001</c:v>
                </c:pt>
                <c:pt idx="8485">
                  <c:v>141.4</c:v>
                </c:pt>
                <c:pt idx="8486">
                  <c:v>141.4</c:v>
                </c:pt>
                <c:pt idx="8487">
                  <c:v>141.4</c:v>
                </c:pt>
                <c:pt idx="8488">
                  <c:v>141.4</c:v>
                </c:pt>
                <c:pt idx="8489">
                  <c:v>141.4</c:v>
                </c:pt>
                <c:pt idx="8490">
                  <c:v>141.4</c:v>
                </c:pt>
                <c:pt idx="8491">
                  <c:v>141.5</c:v>
                </c:pt>
                <c:pt idx="8492">
                  <c:v>141.5</c:v>
                </c:pt>
                <c:pt idx="8493">
                  <c:v>141.5</c:v>
                </c:pt>
                <c:pt idx="8494">
                  <c:v>141.5</c:v>
                </c:pt>
                <c:pt idx="8495">
                  <c:v>141.5</c:v>
                </c:pt>
                <c:pt idx="8496">
                  <c:v>141.5</c:v>
                </c:pt>
                <c:pt idx="8497">
                  <c:v>141.6</c:v>
                </c:pt>
                <c:pt idx="8498">
                  <c:v>141.6</c:v>
                </c:pt>
                <c:pt idx="8499">
                  <c:v>141.6</c:v>
                </c:pt>
                <c:pt idx="8500">
                  <c:v>141.6</c:v>
                </c:pt>
                <c:pt idx="8501">
                  <c:v>141.6</c:v>
                </c:pt>
                <c:pt idx="8502">
                  <c:v>141.6</c:v>
                </c:pt>
                <c:pt idx="8503">
                  <c:v>141.69999999999999</c:v>
                </c:pt>
                <c:pt idx="8504">
                  <c:v>141.69999999999999</c:v>
                </c:pt>
                <c:pt idx="8505">
                  <c:v>141.69999999999999</c:v>
                </c:pt>
                <c:pt idx="8506">
                  <c:v>141.69999999999999</c:v>
                </c:pt>
                <c:pt idx="8507">
                  <c:v>141.69999999999999</c:v>
                </c:pt>
                <c:pt idx="8508">
                  <c:v>141.69999999999999</c:v>
                </c:pt>
                <c:pt idx="8509">
                  <c:v>141.80000000000001</c:v>
                </c:pt>
                <c:pt idx="8510">
                  <c:v>141.80000000000001</c:v>
                </c:pt>
                <c:pt idx="8511">
                  <c:v>141.80000000000001</c:v>
                </c:pt>
                <c:pt idx="8512">
                  <c:v>141.80000000000001</c:v>
                </c:pt>
                <c:pt idx="8513">
                  <c:v>141.80000000000001</c:v>
                </c:pt>
                <c:pt idx="8514">
                  <c:v>141.80000000000001</c:v>
                </c:pt>
                <c:pt idx="8515">
                  <c:v>141.9</c:v>
                </c:pt>
                <c:pt idx="8516">
                  <c:v>141.9</c:v>
                </c:pt>
                <c:pt idx="8517">
                  <c:v>141.9</c:v>
                </c:pt>
                <c:pt idx="8518">
                  <c:v>141.9</c:v>
                </c:pt>
                <c:pt idx="8519">
                  <c:v>141.9</c:v>
                </c:pt>
                <c:pt idx="8520">
                  <c:v>141.9</c:v>
                </c:pt>
                <c:pt idx="8521">
                  <c:v>142</c:v>
                </c:pt>
                <c:pt idx="8522">
                  <c:v>142</c:v>
                </c:pt>
                <c:pt idx="8523">
                  <c:v>142</c:v>
                </c:pt>
                <c:pt idx="8524">
                  <c:v>142</c:v>
                </c:pt>
                <c:pt idx="8525">
                  <c:v>142</c:v>
                </c:pt>
                <c:pt idx="8526">
                  <c:v>142</c:v>
                </c:pt>
                <c:pt idx="8527">
                  <c:v>142.1</c:v>
                </c:pt>
                <c:pt idx="8528">
                  <c:v>142.1</c:v>
                </c:pt>
                <c:pt idx="8529">
                  <c:v>142.1</c:v>
                </c:pt>
                <c:pt idx="8530">
                  <c:v>142.1</c:v>
                </c:pt>
                <c:pt idx="8531">
                  <c:v>142.1</c:v>
                </c:pt>
                <c:pt idx="8532">
                  <c:v>142.1</c:v>
                </c:pt>
                <c:pt idx="8533">
                  <c:v>142.19999999999999</c:v>
                </c:pt>
                <c:pt idx="8534">
                  <c:v>142.19999999999999</c:v>
                </c:pt>
                <c:pt idx="8535">
                  <c:v>142.19999999999999</c:v>
                </c:pt>
                <c:pt idx="8536">
                  <c:v>142.19999999999999</c:v>
                </c:pt>
                <c:pt idx="8537">
                  <c:v>142.19999999999999</c:v>
                </c:pt>
                <c:pt idx="8538">
                  <c:v>142.19999999999999</c:v>
                </c:pt>
                <c:pt idx="8539">
                  <c:v>142.30000000000001</c:v>
                </c:pt>
                <c:pt idx="8540">
                  <c:v>142.30000000000001</c:v>
                </c:pt>
                <c:pt idx="8541">
                  <c:v>142.30000000000001</c:v>
                </c:pt>
                <c:pt idx="8542">
                  <c:v>142.30000000000001</c:v>
                </c:pt>
                <c:pt idx="8543">
                  <c:v>142.30000000000001</c:v>
                </c:pt>
                <c:pt idx="8544">
                  <c:v>142.30000000000001</c:v>
                </c:pt>
                <c:pt idx="8545">
                  <c:v>142.4</c:v>
                </c:pt>
                <c:pt idx="8546">
                  <c:v>142.4</c:v>
                </c:pt>
                <c:pt idx="8547">
                  <c:v>142.4</c:v>
                </c:pt>
                <c:pt idx="8548">
                  <c:v>142.4</c:v>
                </c:pt>
                <c:pt idx="8549">
                  <c:v>142.4</c:v>
                </c:pt>
                <c:pt idx="8550">
                  <c:v>142.4</c:v>
                </c:pt>
                <c:pt idx="8551">
                  <c:v>142.5</c:v>
                </c:pt>
                <c:pt idx="8552">
                  <c:v>142.5</c:v>
                </c:pt>
                <c:pt idx="8553">
                  <c:v>142.5</c:v>
                </c:pt>
                <c:pt idx="8554">
                  <c:v>142.5</c:v>
                </c:pt>
                <c:pt idx="8555">
                  <c:v>142.5</c:v>
                </c:pt>
                <c:pt idx="8556">
                  <c:v>142.5</c:v>
                </c:pt>
                <c:pt idx="8557">
                  <c:v>142.6</c:v>
                </c:pt>
                <c:pt idx="8558">
                  <c:v>142.6</c:v>
                </c:pt>
                <c:pt idx="8559">
                  <c:v>142.6</c:v>
                </c:pt>
                <c:pt idx="8560">
                  <c:v>142.6</c:v>
                </c:pt>
                <c:pt idx="8561">
                  <c:v>142.6</c:v>
                </c:pt>
                <c:pt idx="8562">
                  <c:v>142.6</c:v>
                </c:pt>
                <c:pt idx="8563">
                  <c:v>142.69999999999999</c:v>
                </c:pt>
                <c:pt idx="8564">
                  <c:v>142.69999999999999</c:v>
                </c:pt>
                <c:pt idx="8565">
                  <c:v>142.69999999999999</c:v>
                </c:pt>
                <c:pt idx="8566">
                  <c:v>142.69999999999999</c:v>
                </c:pt>
                <c:pt idx="8567">
                  <c:v>142.69999999999999</c:v>
                </c:pt>
                <c:pt idx="8568">
                  <c:v>142.69999999999999</c:v>
                </c:pt>
                <c:pt idx="8569">
                  <c:v>142.80000000000001</c:v>
                </c:pt>
                <c:pt idx="8570">
                  <c:v>142.80000000000001</c:v>
                </c:pt>
                <c:pt idx="8571">
                  <c:v>142.80000000000001</c:v>
                </c:pt>
                <c:pt idx="8572">
                  <c:v>142.80000000000001</c:v>
                </c:pt>
                <c:pt idx="8573">
                  <c:v>142.80000000000001</c:v>
                </c:pt>
                <c:pt idx="8574">
                  <c:v>142.80000000000001</c:v>
                </c:pt>
                <c:pt idx="8575">
                  <c:v>142.9</c:v>
                </c:pt>
                <c:pt idx="8576">
                  <c:v>142.9</c:v>
                </c:pt>
                <c:pt idx="8577">
                  <c:v>142.9</c:v>
                </c:pt>
                <c:pt idx="8578">
                  <c:v>142.9</c:v>
                </c:pt>
                <c:pt idx="8579">
                  <c:v>142.9</c:v>
                </c:pt>
                <c:pt idx="8580">
                  <c:v>142.9</c:v>
                </c:pt>
                <c:pt idx="8581">
                  <c:v>143</c:v>
                </c:pt>
                <c:pt idx="8582">
                  <c:v>143</c:v>
                </c:pt>
                <c:pt idx="8583">
                  <c:v>143</c:v>
                </c:pt>
                <c:pt idx="8584">
                  <c:v>143</c:v>
                </c:pt>
                <c:pt idx="8585">
                  <c:v>143</c:v>
                </c:pt>
                <c:pt idx="8586">
                  <c:v>143</c:v>
                </c:pt>
                <c:pt idx="8587">
                  <c:v>143.1</c:v>
                </c:pt>
                <c:pt idx="8588">
                  <c:v>143.1</c:v>
                </c:pt>
                <c:pt idx="8589">
                  <c:v>143.1</c:v>
                </c:pt>
                <c:pt idx="8590">
                  <c:v>143.1</c:v>
                </c:pt>
                <c:pt idx="8591">
                  <c:v>143.1</c:v>
                </c:pt>
                <c:pt idx="8592">
                  <c:v>143.1</c:v>
                </c:pt>
                <c:pt idx="8593">
                  <c:v>143.19999999999999</c:v>
                </c:pt>
                <c:pt idx="8594">
                  <c:v>143.19999999999999</c:v>
                </c:pt>
                <c:pt idx="8595">
                  <c:v>143.19999999999999</c:v>
                </c:pt>
                <c:pt idx="8596">
                  <c:v>143.19999999999999</c:v>
                </c:pt>
                <c:pt idx="8597">
                  <c:v>143.19999999999999</c:v>
                </c:pt>
                <c:pt idx="8598">
                  <c:v>143.19999999999999</c:v>
                </c:pt>
                <c:pt idx="8599">
                  <c:v>143.30000000000001</c:v>
                </c:pt>
                <c:pt idx="8600">
                  <c:v>143.30000000000001</c:v>
                </c:pt>
                <c:pt idx="8601">
                  <c:v>143.30000000000001</c:v>
                </c:pt>
                <c:pt idx="8602">
                  <c:v>143.30000000000001</c:v>
                </c:pt>
                <c:pt idx="8603">
                  <c:v>143.30000000000001</c:v>
                </c:pt>
                <c:pt idx="8604">
                  <c:v>143.30000000000001</c:v>
                </c:pt>
                <c:pt idx="8605">
                  <c:v>143.4</c:v>
                </c:pt>
                <c:pt idx="8606">
                  <c:v>143.4</c:v>
                </c:pt>
                <c:pt idx="8607">
                  <c:v>143.4</c:v>
                </c:pt>
                <c:pt idx="8608">
                  <c:v>143.4</c:v>
                </c:pt>
                <c:pt idx="8609">
                  <c:v>143.4</c:v>
                </c:pt>
                <c:pt idx="8610">
                  <c:v>143.4</c:v>
                </c:pt>
                <c:pt idx="8611">
                  <c:v>143.5</c:v>
                </c:pt>
                <c:pt idx="8612">
                  <c:v>143.5</c:v>
                </c:pt>
                <c:pt idx="8613">
                  <c:v>143.5</c:v>
                </c:pt>
                <c:pt idx="8614">
                  <c:v>143.5</c:v>
                </c:pt>
                <c:pt idx="8615">
                  <c:v>143.5</c:v>
                </c:pt>
                <c:pt idx="8616">
                  <c:v>143.5</c:v>
                </c:pt>
                <c:pt idx="8617">
                  <c:v>143.6</c:v>
                </c:pt>
                <c:pt idx="8618">
                  <c:v>143.6</c:v>
                </c:pt>
                <c:pt idx="8619">
                  <c:v>143.6</c:v>
                </c:pt>
                <c:pt idx="8620">
                  <c:v>143.6</c:v>
                </c:pt>
                <c:pt idx="8621">
                  <c:v>143.6</c:v>
                </c:pt>
                <c:pt idx="8622">
                  <c:v>143.6</c:v>
                </c:pt>
                <c:pt idx="8623">
                  <c:v>143.69999999999999</c:v>
                </c:pt>
                <c:pt idx="8624">
                  <c:v>143.69999999999999</c:v>
                </c:pt>
                <c:pt idx="8625">
                  <c:v>143.69999999999999</c:v>
                </c:pt>
                <c:pt idx="8626">
                  <c:v>143.69999999999999</c:v>
                </c:pt>
                <c:pt idx="8627">
                  <c:v>143.69999999999999</c:v>
                </c:pt>
                <c:pt idx="8628">
                  <c:v>143.69999999999999</c:v>
                </c:pt>
                <c:pt idx="8629">
                  <c:v>143.80000000000001</c:v>
                </c:pt>
                <c:pt idx="8630">
                  <c:v>143.80000000000001</c:v>
                </c:pt>
                <c:pt idx="8631">
                  <c:v>143.80000000000001</c:v>
                </c:pt>
                <c:pt idx="8632">
                  <c:v>143.80000000000001</c:v>
                </c:pt>
                <c:pt idx="8633">
                  <c:v>143.80000000000001</c:v>
                </c:pt>
                <c:pt idx="8634">
                  <c:v>143.80000000000001</c:v>
                </c:pt>
                <c:pt idx="8635">
                  <c:v>143.9</c:v>
                </c:pt>
                <c:pt idx="8636">
                  <c:v>143.9</c:v>
                </c:pt>
                <c:pt idx="8637">
                  <c:v>143.9</c:v>
                </c:pt>
                <c:pt idx="8638">
                  <c:v>143.9</c:v>
                </c:pt>
                <c:pt idx="8639">
                  <c:v>143.9</c:v>
                </c:pt>
                <c:pt idx="8640">
                  <c:v>143.9</c:v>
                </c:pt>
                <c:pt idx="8641">
                  <c:v>144</c:v>
                </c:pt>
                <c:pt idx="8642">
                  <c:v>144</c:v>
                </c:pt>
                <c:pt idx="8643">
                  <c:v>144</c:v>
                </c:pt>
                <c:pt idx="8644">
                  <c:v>144</c:v>
                </c:pt>
                <c:pt idx="8645">
                  <c:v>144</c:v>
                </c:pt>
                <c:pt idx="8646">
                  <c:v>144</c:v>
                </c:pt>
                <c:pt idx="8647">
                  <c:v>144.1</c:v>
                </c:pt>
                <c:pt idx="8648">
                  <c:v>144.1</c:v>
                </c:pt>
                <c:pt idx="8649">
                  <c:v>144.1</c:v>
                </c:pt>
                <c:pt idx="8650">
                  <c:v>144.1</c:v>
                </c:pt>
                <c:pt idx="8651">
                  <c:v>144.1</c:v>
                </c:pt>
                <c:pt idx="8652">
                  <c:v>144.1</c:v>
                </c:pt>
                <c:pt idx="8653">
                  <c:v>144.19999999999999</c:v>
                </c:pt>
                <c:pt idx="8654">
                  <c:v>144.19999999999999</c:v>
                </c:pt>
                <c:pt idx="8655">
                  <c:v>144.19999999999999</c:v>
                </c:pt>
                <c:pt idx="8656">
                  <c:v>144.19999999999999</c:v>
                </c:pt>
                <c:pt idx="8657">
                  <c:v>144.19999999999999</c:v>
                </c:pt>
                <c:pt idx="8658">
                  <c:v>144.19999999999999</c:v>
                </c:pt>
                <c:pt idx="8659">
                  <c:v>144.30000000000001</c:v>
                </c:pt>
                <c:pt idx="8660">
                  <c:v>144.30000000000001</c:v>
                </c:pt>
                <c:pt idx="8661">
                  <c:v>144.30000000000001</c:v>
                </c:pt>
                <c:pt idx="8662">
                  <c:v>144.30000000000001</c:v>
                </c:pt>
                <c:pt idx="8663">
                  <c:v>144.30000000000001</c:v>
                </c:pt>
                <c:pt idx="8664">
                  <c:v>144.30000000000001</c:v>
                </c:pt>
                <c:pt idx="8665">
                  <c:v>144.4</c:v>
                </c:pt>
                <c:pt idx="8666">
                  <c:v>144.4</c:v>
                </c:pt>
                <c:pt idx="8667">
                  <c:v>144.4</c:v>
                </c:pt>
                <c:pt idx="8668">
                  <c:v>144.4</c:v>
                </c:pt>
                <c:pt idx="8669">
                  <c:v>144.4</c:v>
                </c:pt>
                <c:pt idx="8670">
                  <c:v>144.4</c:v>
                </c:pt>
                <c:pt idx="8671">
                  <c:v>144.5</c:v>
                </c:pt>
                <c:pt idx="8672">
                  <c:v>144.5</c:v>
                </c:pt>
                <c:pt idx="8673">
                  <c:v>144.5</c:v>
                </c:pt>
                <c:pt idx="8674">
                  <c:v>144.5</c:v>
                </c:pt>
                <c:pt idx="8675">
                  <c:v>144.5</c:v>
                </c:pt>
                <c:pt idx="8676">
                  <c:v>144.5</c:v>
                </c:pt>
                <c:pt idx="8677">
                  <c:v>144.6</c:v>
                </c:pt>
                <c:pt idx="8678">
                  <c:v>144.6</c:v>
                </c:pt>
                <c:pt idx="8679">
                  <c:v>144.6</c:v>
                </c:pt>
                <c:pt idx="8680">
                  <c:v>144.6</c:v>
                </c:pt>
                <c:pt idx="8681">
                  <c:v>144.6</c:v>
                </c:pt>
                <c:pt idx="8682">
                  <c:v>144.6</c:v>
                </c:pt>
                <c:pt idx="8683">
                  <c:v>144.69999999999999</c:v>
                </c:pt>
                <c:pt idx="8684">
                  <c:v>144.69999999999999</c:v>
                </c:pt>
                <c:pt idx="8685">
                  <c:v>144.69999999999999</c:v>
                </c:pt>
                <c:pt idx="8686">
                  <c:v>144.69999999999999</c:v>
                </c:pt>
                <c:pt idx="8687">
                  <c:v>144.69999999999999</c:v>
                </c:pt>
                <c:pt idx="8688">
                  <c:v>144.69999999999999</c:v>
                </c:pt>
                <c:pt idx="8689">
                  <c:v>144.80000000000001</c:v>
                </c:pt>
                <c:pt idx="8690">
                  <c:v>144.80000000000001</c:v>
                </c:pt>
                <c:pt idx="8691">
                  <c:v>144.80000000000001</c:v>
                </c:pt>
                <c:pt idx="8692">
                  <c:v>144.80000000000001</c:v>
                </c:pt>
                <c:pt idx="8693">
                  <c:v>144.80000000000001</c:v>
                </c:pt>
                <c:pt idx="8694">
                  <c:v>144.80000000000001</c:v>
                </c:pt>
                <c:pt idx="8695">
                  <c:v>144.9</c:v>
                </c:pt>
                <c:pt idx="8696">
                  <c:v>144.9</c:v>
                </c:pt>
                <c:pt idx="8697">
                  <c:v>144.9</c:v>
                </c:pt>
                <c:pt idx="8698">
                  <c:v>144.9</c:v>
                </c:pt>
                <c:pt idx="8699">
                  <c:v>144.9</c:v>
                </c:pt>
                <c:pt idx="8700">
                  <c:v>144.9</c:v>
                </c:pt>
                <c:pt idx="8701">
                  <c:v>145</c:v>
                </c:pt>
                <c:pt idx="8702">
                  <c:v>145</c:v>
                </c:pt>
                <c:pt idx="8703">
                  <c:v>145</c:v>
                </c:pt>
                <c:pt idx="8704">
                  <c:v>145</c:v>
                </c:pt>
                <c:pt idx="8705">
                  <c:v>145</c:v>
                </c:pt>
                <c:pt idx="8706">
                  <c:v>145</c:v>
                </c:pt>
                <c:pt idx="8707">
                  <c:v>145.1</c:v>
                </c:pt>
                <c:pt idx="8708">
                  <c:v>145.1</c:v>
                </c:pt>
                <c:pt idx="8709">
                  <c:v>145.1</c:v>
                </c:pt>
                <c:pt idx="8710">
                  <c:v>145.1</c:v>
                </c:pt>
                <c:pt idx="8711">
                  <c:v>145.1</c:v>
                </c:pt>
                <c:pt idx="8712">
                  <c:v>145.1</c:v>
                </c:pt>
                <c:pt idx="8713">
                  <c:v>145.19999999999999</c:v>
                </c:pt>
                <c:pt idx="8714">
                  <c:v>145.19999999999999</c:v>
                </c:pt>
                <c:pt idx="8715">
                  <c:v>145.19999999999999</c:v>
                </c:pt>
                <c:pt idx="8716">
                  <c:v>145.19999999999999</c:v>
                </c:pt>
                <c:pt idx="8717">
                  <c:v>145.19999999999999</c:v>
                </c:pt>
                <c:pt idx="8718">
                  <c:v>145.19999999999999</c:v>
                </c:pt>
                <c:pt idx="8719">
                  <c:v>145.30000000000001</c:v>
                </c:pt>
                <c:pt idx="8720">
                  <c:v>145.30000000000001</c:v>
                </c:pt>
                <c:pt idx="8721">
                  <c:v>145.30000000000001</c:v>
                </c:pt>
                <c:pt idx="8722">
                  <c:v>145.30000000000001</c:v>
                </c:pt>
                <c:pt idx="8723">
                  <c:v>145.30000000000001</c:v>
                </c:pt>
                <c:pt idx="8724">
                  <c:v>145.30000000000001</c:v>
                </c:pt>
                <c:pt idx="8725">
                  <c:v>145.4</c:v>
                </c:pt>
                <c:pt idx="8726">
                  <c:v>145.4</c:v>
                </c:pt>
                <c:pt idx="8727">
                  <c:v>145.4</c:v>
                </c:pt>
                <c:pt idx="8728">
                  <c:v>145.4</c:v>
                </c:pt>
                <c:pt idx="8729">
                  <c:v>145.4</c:v>
                </c:pt>
                <c:pt idx="8730">
                  <c:v>145.4</c:v>
                </c:pt>
                <c:pt idx="8731">
                  <c:v>145.5</c:v>
                </c:pt>
                <c:pt idx="8732">
                  <c:v>145.5</c:v>
                </c:pt>
                <c:pt idx="8733">
                  <c:v>145.5</c:v>
                </c:pt>
                <c:pt idx="8734">
                  <c:v>145.5</c:v>
                </c:pt>
                <c:pt idx="8735">
                  <c:v>145.5</c:v>
                </c:pt>
                <c:pt idx="8736">
                  <c:v>145.5</c:v>
                </c:pt>
                <c:pt idx="8737">
                  <c:v>145.6</c:v>
                </c:pt>
                <c:pt idx="8738">
                  <c:v>145.6</c:v>
                </c:pt>
                <c:pt idx="8739">
                  <c:v>145.6</c:v>
                </c:pt>
                <c:pt idx="8740">
                  <c:v>145.6</c:v>
                </c:pt>
                <c:pt idx="8741">
                  <c:v>145.6</c:v>
                </c:pt>
                <c:pt idx="8742">
                  <c:v>145.6</c:v>
                </c:pt>
                <c:pt idx="8743">
                  <c:v>145.69999999999999</c:v>
                </c:pt>
                <c:pt idx="8744">
                  <c:v>145.69999999999999</c:v>
                </c:pt>
                <c:pt idx="8745">
                  <c:v>145.69999999999999</c:v>
                </c:pt>
                <c:pt idx="8746">
                  <c:v>145.69999999999999</c:v>
                </c:pt>
                <c:pt idx="8747">
                  <c:v>145.69999999999999</c:v>
                </c:pt>
                <c:pt idx="8748">
                  <c:v>145.69999999999999</c:v>
                </c:pt>
                <c:pt idx="8749">
                  <c:v>145.80000000000001</c:v>
                </c:pt>
                <c:pt idx="8750">
                  <c:v>145.80000000000001</c:v>
                </c:pt>
                <c:pt idx="8751">
                  <c:v>145.80000000000001</c:v>
                </c:pt>
                <c:pt idx="8752">
                  <c:v>145.80000000000001</c:v>
                </c:pt>
                <c:pt idx="8753">
                  <c:v>145.80000000000001</c:v>
                </c:pt>
                <c:pt idx="8754">
                  <c:v>145.80000000000001</c:v>
                </c:pt>
                <c:pt idx="8755">
                  <c:v>145.9</c:v>
                </c:pt>
                <c:pt idx="8756">
                  <c:v>145.9</c:v>
                </c:pt>
                <c:pt idx="8757">
                  <c:v>145.9</c:v>
                </c:pt>
                <c:pt idx="8758">
                  <c:v>145.9</c:v>
                </c:pt>
                <c:pt idx="8759">
                  <c:v>145.9</c:v>
                </c:pt>
                <c:pt idx="8760">
                  <c:v>145.9</c:v>
                </c:pt>
                <c:pt idx="8761">
                  <c:v>146</c:v>
                </c:pt>
                <c:pt idx="8762">
                  <c:v>146</c:v>
                </c:pt>
                <c:pt idx="8763">
                  <c:v>146</c:v>
                </c:pt>
                <c:pt idx="8764">
                  <c:v>146</c:v>
                </c:pt>
                <c:pt idx="8765">
                  <c:v>146</c:v>
                </c:pt>
                <c:pt idx="8766">
                  <c:v>146</c:v>
                </c:pt>
                <c:pt idx="8767">
                  <c:v>146.1</c:v>
                </c:pt>
                <c:pt idx="8768">
                  <c:v>146.1</c:v>
                </c:pt>
                <c:pt idx="8769">
                  <c:v>146.1</c:v>
                </c:pt>
                <c:pt idx="8770">
                  <c:v>146.1</c:v>
                </c:pt>
                <c:pt idx="8771">
                  <c:v>146.1</c:v>
                </c:pt>
                <c:pt idx="8772">
                  <c:v>146.1</c:v>
                </c:pt>
                <c:pt idx="8773">
                  <c:v>146.19999999999999</c:v>
                </c:pt>
                <c:pt idx="8774">
                  <c:v>146.19999999999999</c:v>
                </c:pt>
                <c:pt idx="8775">
                  <c:v>146.19999999999999</c:v>
                </c:pt>
                <c:pt idx="8776">
                  <c:v>146.19999999999999</c:v>
                </c:pt>
                <c:pt idx="8777">
                  <c:v>146.19999999999999</c:v>
                </c:pt>
                <c:pt idx="8778">
                  <c:v>146.19999999999999</c:v>
                </c:pt>
                <c:pt idx="8779">
                  <c:v>146.30000000000001</c:v>
                </c:pt>
                <c:pt idx="8780">
                  <c:v>146.30000000000001</c:v>
                </c:pt>
                <c:pt idx="8781">
                  <c:v>146.30000000000001</c:v>
                </c:pt>
                <c:pt idx="8782">
                  <c:v>146.30000000000001</c:v>
                </c:pt>
                <c:pt idx="8783">
                  <c:v>146.30000000000001</c:v>
                </c:pt>
                <c:pt idx="8784">
                  <c:v>146.30000000000001</c:v>
                </c:pt>
                <c:pt idx="8785">
                  <c:v>146.4</c:v>
                </c:pt>
                <c:pt idx="8786">
                  <c:v>146.4</c:v>
                </c:pt>
                <c:pt idx="8787">
                  <c:v>146.4</c:v>
                </c:pt>
                <c:pt idx="8788">
                  <c:v>146.4</c:v>
                </c:pt>
                <c:pt idx="8789">
                  <c:v>146.4</c:v>
                </c:pt>
                <c:pt idx="8790">
                  <c:v>146.4</c:v>
                </c:pt>
                <c:pt idx="8791">
                  <c:v>146.5</c:v>
                </c:pt>
                <c:pt idx="8792">
                  <c:v>146.5</c:v>
                </c:pt>
                <c:pt idx="8793">
                  <c:v>146.5</c:v>
                </c:pt>
                <c:pt idx="8794">
                  <c:v>146.5</c:v>
                </c:pt>
                <c:pt idx="8795">
                  <c:v>146.5</c:v>
                </c:pt>
                <c:pt idx="8796">
                  <c:v>146.5</c:v>
                </c:pt>
                <c:pt idx="8797">
                  <c:v>146.6</c:v>
                </c:pt>
                <c:pt idx="8798">
                  <c:v>146.6</c:v>
                </c:pt>
                <c:pt idx="8799">
                  <c:v>146.6</c:v>
                </c:pt>
                <c:pt idx="8800">
                  <c:v>146.6</c:v>
                </c:pt>
                <c:pt idx="8801">
                  <c:v>146.6</c:v>
                </c:pt>
                <c:pt idx="8802">
                  <c:v>146.6</c:v>
                </c:pt>
                <c:pt idx="8803">
                  <c:v>146.69999999999999</c:v>
                </c:pt>
                <c:pt idx="8804">
                  <c:v>146.69999999999999</c:v>
                </c:pt>
                <c:pt idx="8805">
                  <c:v>146.69999999999999</c:v>
                </c:pt>
                <c:pt idx="8806">
                  <c:v>146.69999999999999</c:v>
                </c:pt>
                <c:pt idx="8807">
                  <c:v>146.69999999999999</c:v>
                </c:pt>
                <c:pt idx="8808">
                  <c:v>146.69999999999999</c:v>
                </c:pt>
                <c:pt idx="8809">
                  <c:v>146.80000000000001</c:v>
                </c:pt>
                <c:pt idx="8810">
                  <c:v>146.80000000000001</c:v>
                </c:pt>
                <c:pt idx="8811">
                  <c:v>146.80000000000001</c:v>
                </c:pt>
                <c:pt idx="8812">
                  <c:v>146.80000000000001</c:v>
                </c:pt>
                <c:pt idx="8813">
                  <c:v>146.80000000000001</c:v>
                </c:pt>
                <c:pt idx="8814">
                  <c:v>146.80000000000001</c:v>
                </c:pt>
                <c:pt idx="8815">
                  <c:v>146.9</c:v>
                </c:pt>
                <c:pt idx="8816">
                  <c:v>146.9</c:v>
                </c:pt>
                <c:pt idx="8817">
                  <c:v>146.9</c:v>
                </c:pt>
                <c:pt idx="8818">
                  <c:v>146.9</c:v>
                </c:pt>
                <c:pt idx="8819">
                  <c:v>146.9</c:v>
                </c:pt>
                <c:pt idx="8820">
                  <c:v>146.9</c:v>
                </c:pt>
                <c:pt idx="8821">
                  <c:v>147</c:v>
                </c:pt>
                <c:pt idx="8822">
                  <c:v>147</c:v>
                </c:pt>
                <c:pt idx="8823">
                  <c:v>147</c:v>
                </c:pt>
                <c:pt idx="8824">
                  <c:v>147</c:v>
                </c:pt>
                <c:pt idx="8825">
                  <c:v>147</c:v>
                </c:pt>
                <c:pt idx="8826">
                  <c:v>147</c:v>
                </c:pt>
                <c:pt idx="8827">
                  <c:v>147.1</c:v>
                </c:pt>
                <c:pt idx="8828">
                  <c:v>147.1</c:v>
                </c:pt>
                <c:pt idx="8829">
                  <c:v>147.1</c:v>
                </c:pt>
                <c:pt idx="8830">
                  <c:v>147.1</c:v>
                </c:pt>
                <c:pt idx="8831">
                  <c:v>147.1</c:v>
                </c:pt>
                <c:pt idx="8832">
                  <c:v>147.1</c:v>
                </c:pt>
                <c:pt idx="8833">
                  <c:v>147.19999999999999</c:v>
                </c:pt>
                <c:pt idx="8834">
                  <c:v>147.19999999999999</c:v>
                </c:pt>
                <c:pt idx="8835">
                  <c:v>147.19999999999999</c:v>
                </c:pt>
                <c:pt idx="8836">
                  <c:v>147.19999999999999</c:v>
                </c:pt>
                <c:pt idx="8837">
                  <c:v>147.19999999999999</c:v>
                </c:pt>
                <c:pt idx="8838">
                  <c:v>147.19999999999999</c:v>
                </c:pt>
                <c:pt idx="8839">
                  <c:v>147.30000000000001</c:v>
                </c:pt>
                <c:pt idx="8840">
                  <c:v>147.30000000000001</c:v>
                </c:pt>
                <c:pt idx="8841">
                  <c:v>147.30000000000001</c:v>
                </c:pt>
                <c:pt idx="8842">
                  <c:v>147.30000000000001</c:v>
                </c:pt>
                <c:pt idx="8843">
                  <c:v>147.30000000000001</c:v>
                </c:pt>
                <c:pt idx="8844">
                  <c:v>147.30000000000001</c:v>
                </c:pt>
                <c:pt idx="8845">
                  <c:v>147.4</c:v>
                </c:pt>
                <c:pt idx="8846">
                  <c:v>147.4</c:v>
                </c:pt>
                <c:pt idx="8847">
                  <c:v>147.4</c:v>
                </c:pt>
                <c:pt idx="8848">
                  <c:v>147.4</c:v>
                </c:pt>
                <c:pt idx="8849">
                  <c:v>147.4</c:v>
                </c:pt>
                <c:pt idx="8850">
                  <c:v>147.4</c:v>
                </c:pt>
                <c:pt idx="8851">
                  <c:v>147.5</c:v>
                </c:pt>
                <c:pt idx="8852">
                  <c:v>147.5</c:v>
                </c:pt>
                <c:pt idx="8853">
                  <c:v>147.5</c:v>
                </c:pt>
                <c:pt idx="8854">
                  <c:v>147.5</c:v>
                </c:pt>
                <c:pt idx="8855">
                  <c:v>147.5</c:v>
                </c:pt>
                <c:pt idx="8856">
                  <c:v>147.5</c:v>
                </c:pt>
                <c:pt idx="8857">
                  <c:v>147.6</c:v>
                </c:pt>
                <c:pt idx="8858">
                  <c:v>147.6</c:v>
                </c:pt>
                <c:pt idx="8859">
                  <c:v>147.6</c:v>
                </c:pt>
                <c:pt idx="8860">
                  <c:v>147.6</c:v>
                </c:pt>
                <c:pt idx="8861">
                  <c:v>147.6</c:v>
                </c:pt>
                <c:pt idx="8862">
                  <c:v>147.6</c:v>
                </c:pt>
                <c:pt idx="8863">
                  <c:v>147.69999999999999</c:v>
                </c:pt>
                <c:pt idx="8864">
                  <c:v>147.69999999999999</c:v>
                </c:pt>
                <c:pt idx="8865">
                  <c:v>147.69999999999999</c:v>
                </c:pt>
                <c:pt idx="8866">
                  <c:v>147.69999999999999</c:v>
                </c:pt>
                <c:pt idx="8867">
                  <c:v>147.69999999999999</c:v>
                </c:pt>
                <c:pt idx="8868">
                  <c:v>147.69999999999999</c:v>
                </c:pt>
                <c:pt idx="8869">
                  <c:v>147.80000000000001</c:v>
                </c:pt>
                <c:pt idx="8870">
                  <c:v>147.80000000000001</c:v>
                </c:pt>
                <c:pt idx="8871">
                  <c:v>147.80000000000001</c:v>
                </c:pt>
                <c:pt idx="8872">
                  <c:v>147.80000000000001</c:v>
                </c:pt>
                <c:pt idx="8873">
                  <c:v>147.80000000000001</c:v>
                </c:pt>
                <c:pt idx="8874">
                  <c:v>147.80000000000001</c:v>
                </c:pt>
                <c:pt idx="8875">
                  <c:v>147.9</c:v>
                </c:pt>
                <c:pt idx="8876">
                  <c:v>147.9</c:v>
                </c:pt>
                <c:pt idx="8877">
                  <c:v>147.9</c:v>
                </c:pt>
                <c:pt idx="8878">
                  <c:v>147.9</c:v>
                </c:pt>
                <c:pt idx="8879">
                  <c:v>147.9</c:v>
                </c:pt>
                <c:pt idx="8880">
                  <c:v>147.9</c:v>
                </c:pt>
                <c:pt idx="8881">
                  <c:v>148</c:v>
                </c:pt>
                <c:pt idx="8882">
                  <c:v>148</c:v>
                </c:pt>
                <c:pt idx="8883">
                  <c:v>148</c:v>
                </c:pt>
                <c:pt idx="8884">
                  <c:v>148</c:v>
                </c:pt>
                <c:pt idx="8885">
                  <c:v>148</c:v>
                </c:pt>
                <c:pt idx="8886">
                  <c:v>148</c:v>
                </c:pt>
                <c:pt idx="8887">
                  <c:v>148.1</c:v>
                </c:pt>
                <c:pt idx="8888">
                  <c:v>148.1</c:v>
                </c:pt>
                <c:pt idx="8889">
                  <c:v>148.1</c:v>
                </c:pt>
                <c:pt idx="8890">
                  <c:v>148.1</c:v>
                </c:pt>
                <c:pt idx="8891">
                  <c:v>148.1</c:v>
                </c:pt>
                <c:pt idx="8892">
                  <c:v>148.1</c:v>
                </c:pt>
                <c:pt idx="8893">
                  <c:v>148.19999999999999</c:v>
                </c:pt>
                <c:pt idx="8894">
                  <c:v>148.19999999999999</c:v>
                </c:pt>
                <c:pt idx="8895">
                  <c:v>148.19999999999999</c:v>
                </c:pt>
                <c:pt idx="8896">
                  <c:v>148.19999999999999</c:v>
                </c:pt>
                <c:pt idx="8897">
                  <c:v>148.19999999999999</c:v>
                </c:pt>
                <c:pt idx="8898">
                  <c:v>148.19999999999999</c:v>
                </c:pt>
                <c:pt idx="8899">
                  <c:v>148.30000000000001</c:v>
                </c:pt>
                <c:pt idx="8900">
                  <c:v>148.30000000000001</c:v>
                </c:pt>
                <c:pt idx="8901">
                  <c:v>148.30000000000001</c:v>
                </c:pt>
                <c:pt idx="8902">
                  <c:v>148.30000000000001</c:v>
                </c:pt>
                <c:pt idx="8903">
                  <c:v>148.30000000000001</c:v>
                </c:pt>
                <c:pt idx="8904">
                  <c:v>148.30000000000001</c:v>
                </c:pt>
                <c:pt idx="8905">
                  <c:v>148.4</c:v>
                </c:pt>
                <c:pt idx="8906">
                  <c:v>148.4</c:v>
                </c:pt>
                <c:pt idx="8907">
                  <c:v>148.4</c:v>
                </c:pt>
                <c:pt idx="8908">
                  <c:v>148.4</c:v>
                </c:pt>
                <c:pt idx="8909">
                  <c:v>148.4</c:v>
                </c:pt>
                <c:pt idx="8910">
                  <c:v>148.4</c:v>
                </c:pt>
                <c:pt idx="8911">
                  <c:v>148.5</c:v>
                </c:pt>
                <c:pt idx="8912">
                  <c:v>148.5</c:v>
                </c:pt>
                <c:pt idx="8913">
                  <c:v>148.5</c:v>
                </c:pt>
                <c:pt idx="8914">
                  <c:v>148.5</c:v>
                </c:pt>
                <c:pt idx="8915">
                  <c:v>148.5</c:v>
                </c:pt>
                <c:pt idx="8916">
                  <c:v>148.5</c:v>
                </c:pt>
                <c:pt idx="8917">
                  <c:v>148.6</c:v>
                </c:pt>
                <c:pt idx="8918">
                  <c:v>148.6</c:v>
                </c:pt>
                <c:pt idx="8919">
                  <c:v>148.6</c:v>
                </c:pt>
                <c:pt idx="8920">
                  <c:v>148.6</c:v>
                </c:pt>
                <c:pt idx="8921">
                  <c:v>148.6</c:v>
                </c:pt>
                <c:pt idx="8922">
                  <c:v>148.6</c:v>
                </c:pt>
                <c:pt idx="8923">
                  <c:v>148.69999999999999</c:v>
                </c:pt>
                <c:pt idx="8924">
                  <c:v>148.69999999999999</c:v>
                </c:pt>
                <c:pt idx="8925">
                  <c:v>148.69999999999999</c:v>
                </c:pt>
                <c:pt idx="8926">
                  <c:v>148.69999999999999</c:v>
                </c:pt>
                <c:pt idx="8927">
                  <c:v>148.69999999999999</c:v>
                </c:pt>
                <c:pt idx="8928">
                  <c:v>148.69999999999999</c:v>
                </c:pt>
                <c:pt idx="8929">
                  <c:v>148.80000000000001</c:v>
                </c:pt>
                <c:pt idx="8930">
                  <c:v>148.80000000000001</c:v>
                </c:pt>
                <c:pt idx="8931">
                  <c:v>148.80000000000001</c:v>
                </c:pt>
                <c:pt idx="8932">
                  <c:v>148.80000000000001</c:v>
                </c:pt>
                <c:pt idx="8933">
                  <c:v>148.80000000000001</c:v>
                </c:pt>
                <c:pt idx="8934">
                  <c:v>148.80000000000001</c:v>
                </c:pt>
                <c:pt idx="8935">
                  <c:v>148.9</c:v>
                </c:pt>
                <c:pt idx="8936">
                  <c:v>148.9</c:v>
                </c:pt>
                <c:pt idx="8937">
                  <c:v>148.9</c:v>
                </c:pt>
                <c:pt idx="8938">
                  <c:v>148.9</c:v>
                </c:pt>
                <c:pt idx="8939">
                  <c:v>148.9</c:v>
                </c:pt>
                <c:pt idx="8940">
                  <c:v>148.9</c:v>
                </c:pt>
                <c:pt idx="8941">
                  <c:v>149</c:v>
                </c:pt>
                <c:pt idx="8942">
                  <c:v>149</c:v>
                </c:pt>
                <c:pt idx="8943">
                  <c:v>149</c:v>
                </c:pt>
                <c:pt idx="8944">
                  <c:v>149</c:v>
                </c:pt>
                <c:pt idx="8945">
                  <c:v>149</c:v>
                </c:pt>
                <c:pt idx="8946">
                  <c:v>149</c:v>
                </c:pt>
                <c:pt idx="8947">
                  <c:v>149.1</c:v>
                </c:pt>
                <c:pt idx="8948">
                  <c:v>149.1</c:v>
                </c:pt>
                <c:pt idx="8949">
                  <c:v>149.1</c:v>
                </c:pt>
                <c:pt idx="8950">
                  <c:v>149.1</c:v>
                </c:pt>
                <c:pt idx="8951">
                  <c:v>149.1</c:v>
                </c:pt>
                <c:pt idx="8952">
                  <c:v>149.1</c:v>
                </c:pt>
                <c:pt idx="8953">
                  <c:v>149.19999999999999</c:v>
                </c:pt>
                <c:pt idx="8954">
                  <c:v>149.19999999999999</c:v>
                </c:pt>
                <c:pt idx="8955">
                  <c:v>149.19999999999999</c:v>
                </c:pt>
                <c:pt idx="8956">
                  <c:v>149.19999999999999</c:v>
                </c:pt>
                <c:pt idx="8957">
                  <c:v>149.19999999999999</c:v>
                </c:pt>
                <c:pt idx="8958">
                  <c:v>149.19999999999999</c:v>
                </c:pt>
                <c:pt idx="8959">
                  <c:v>149.30000000000001</c:v>
                </c:pt>
                <c:pt idx="8960">
                  <c:v>149.30000000000001</c:v>
                </c:pt>
                <c:pt idx="8961">
                  <c:v>149.30000000000001</c:v>
                </c:pt>
                <c:pt idx="8962">
                  <c:v>149.30000000000001</c:v>
                </c:pt>
                <c:pt idx="8963">
                  <c:v>149.30000000000001</c:v>
                </c:pt>
                <c:pt idx="8964">
                  <c:v>149.30000000000001</c:v>
                </c:pt>
                <c:pt idx="8965">
                  <c:v>149.4</c:v>
                </c:pt>
                <c:pt idx="8966">
                  <c:v>149.4</c:v>
                </c:pt>
                <c:pt idx="8967">
                  <c:v>149.4</c:v>
                </c:pt>
                <c:pt idx="8968">
                  <c:v>149.4</c:v>
                </c:pt>
                <c:pt idx="8969">
                  <c:v>149.4</c:v>
                </c:pt>
                <c:pt idx="8970">
                  <c:v>149.4</c:v>
                </c:pt>
                <c:pt idx="8971">
                  <c:v>149.5</c:v>
                </c:pt>
                <c:pt idx="8972">
                  <c:v>149.5</c:v>
                </c:pt>
                <c:pt idx="8973">
                  <c:v>149.5</c:v>
                </c:pt>
                <c:pt idx="8974">
                  <c:v>149.5</c:v>
                </c:pt>
                <c:pt idx="8975">
                  <c:v>149.5</c:v>
                </c:pt>
                <c:pt idx="8976">
                  <c:v>149.5</c:v>
                </c:pt>
                <c:pt idx="8977">
                  <c:v>149.6</c:v>
                </c:pt>
                <c:pt idx="8978">
                  <c:v>149.6</c:v>
                </c:pt>
                <c:pt idx="8979">
                  <c:v>149.6</c:v>
                </c:pt>
                <c:pt idx="8980">
                  <c:v>149.6</c:v>
                </c:pt>
                <c:pt idx="8981">
                  <c:v>149.6</c:v>
                </c:pt>
                <c:pt idx="8982">
                  <c:v>149.6</c:v>
                </c:pt>
                <c:pt idx="8983">
                  <c:v>149.69999999999999</c:v>
                </c:pt>
                <c:pt idx="8984">
                  <c:v>149.69999999999999</c:v>
                </c:pt>
                <c:pt idx="8985">
                  <c:v>149.69999999999999</c:v>
                </c:pt>
                <c:pt idx="8986">
                  <c:v>149.69999999999999</c:v>
                </c:pt>
                <c:pt idx="8987">
                  <c:v>149.69999999999999</c:v>
                </c:pt>
                <c:pt idx="8988">
                  <c:v>149.69999999999999</c:v>
                </c:pt>
                <c:pt idx="8989">
                  <c:v>149.80000000000001</c:v>
                </c:pt>
                <c:pt idx="8990">
                  <c:v>149.80000000000001</c:v>
                </c:pt>
                <c:pt idx="8991">
                  <c:v>149.80000000000001</c:v>
                </c:pt>
                <c:pt idx="8992">
                  <c:v>149.80000000000001</c:v>
                </c:pt>
                <c:pt idx="8993">
                  <c:v>149.80000000000001</c:v>
                </c:pt>
                <c:pt idx="8994">
                  <c:v>149.80000000000001</c:v>
                </c:pt>
                <c:pt idx="8995">
                  <c:v>149.9</c:v>
                </c:pt>
                <c:pt idx="8996">
                  <c:v>149.9</c:v>
                </c:pt>
                <c:pt idx="8997">
                  <c:v>149.9</c:v>
                </c:pt>
                <c:pt idx="8998">
                  <c:v>149.9</c:v>
                </c:pt>
                <c:pt idx="8999">
                  <c:v>149.9</c:v>
                </c:pt>
                <c:pt idx="9000">
                  <c:v>149.9</c:v>
                </c:pt>
                <c:pt idx="9001">
                  <c:v>150</c:v>
                </c:pt>
                <c:pt idx="9002">
                  <c:v>150</c:v>
                </c:pt>
                <c:pt idx="9003">
                  <c:v>150</c:v>
                </c:pt>
                <c:pt idx="9004">
                  <c:v>150</c:v>
                </c:pt>
                <c:pt idx="9005">
                  <c:v>150</c:v>
                </c:pt>
                <c:pt idx="9006">
                  <c:v>150</c:v>
                </c:pt>
                <c:pt idx="9007">
                  <c:v>150.1</c:v>
                </c:pt>
                <c:pt idx="9008">
                  <c:v>150.1</c:v>
                </c:pt>
                <c:pt idx="9009">
                  <c:v>150.1</c:v>
                </c:pt>
                <c:pt idx="9010">
                  <c:v>150.1</c:v>
                </c:pt>
                <c:pt idx="9011">
                  <c:v>150.1</c:v>
                </c:pt>
                <c:pt idx="9012">
                  <c:v>150.1</c:v>
                </c:pt>
                <c:pt idx="9013">
                  <c:v>150.19999999999999</c:v>
                </c:pt>
                <c:pt idx="9014">
                  <c:v>150.19999999999999</c:v>
                </c:pt>
                <c:pt idx="9015">
                  <c:v>150.19999999999999</c:v>
                </c:pt>
                <c:pt idx="9016">
                  <c:v>150.19999999999999</c:v>
                </c:pt>
                <c:pt idx="9017">
                  <c:v>150.19999999999999</c:v>
                </c:pt>
                <c:pt idx="9018">
                  <c:v>150.19999999999999</c:v>
                </c:pt>
                <c:pt idx="9019">
                  <c:v>150.30000000000001</c:v>
                </c:pt>
                <c:pt idx="9020">
                  <c:v>150.30000000000001</c:v>
                </c:pt>
                <c:pt idx="9021">
                  <c:v>150.30000000000001</c:v>
                </c:pt>
                <c:pt idx="9022">
                  <c:v>150.30000000000001</c:v>
                </c:pt>
                <c:pt idx="9023">
                  <c:v>150.30000000000001</c:v>
                </c:pt>
                <c:pt idx="9024">
                  <c:v>150.30000000000001</c:v>
                </c:pt>
                <c:pt idx="9025">
                  <c:v>150.4</c:v>
                </c:pt>
                <c:pt idx="9026">
                  <c:v>150.4</c:v>
                </c:pt>
                <c:pt idx="9027">
                  <c:v>150.4</c:v>
                </c:pt>
                <c:pt idx="9028">
                  <c:v>150.4</c:v>
                </c:pt>
                <c:pt idx="9029">
                  <c:v>150.4</c:v>
                </c:pt>
                <c:pt idx="9030">
                  <c:v>150.4</c:v>
                </c:pt>
                <c:pt idx="9031">
                  <c:v>150.5</c:v>
                </c:pt>
                <c:pt idx="9032">
                  <c:v>150.5</c:v>
                </c:pt>
                <c:pt idx="9033">
                  <c:v>150.5</c:v>
                </c:pt>
                <c:pt idx="9034">
                  <c:v>150.5</c:v>
                </c:pt>
                <c:pt idx="9035">
                  <c:v>150.5</c:v>
                </c:pt>
                <c:pt idx="9036">
                  <c:v>150.5</c:v>
                </c:pt>
                <c:pt idx="9037">
                  <c:v>150.6</c:v>
                </c:pt>
                <c:pt idx="9038">
                  <c:v>150.6</c:v>
                </c:pt>
                <c:pt idx="9039">
                  <c:v>150.6</c:v>
                </c:pt>
                <c:pt idx="9040">
                  <c:v>150.6</c:v>
                </c:pt>
                <c:pt idx="9041">
                  <c:v>150.6</c:v>
                </c:pt>
                <c:pt idx="9042">
                  <c:v>150.6</c:v>
                </c:pt>
                <c:pt idx="9043">
                  <c:v>150.69999999999999</c:v>
                </c:pt>
                <c:pt idx="9044">
                  <c:v>150.69999999999999</c:v>
                </c:pt>
                <c:pt idx="9045">
                  <c:v>150.69999999999999</c:v>
                </c:pt>
                <c:pt idx="9046">
                  <c:v>150.69999999999999</c:v>
                </c:pt>
                <c:pt idx="9047">
                  <c:v>150.69999999999999</c:v>
                </c:pt>
                <c:pt idx="9048">
                  <c:v>150.69999999999999</c:v>
                </c:pt>
                <c:pt idx="9049">
                  <c:v>150.80000000000001</c:v>
                </c:pt>
                <c:pt idx="9050">
                  <c:v>150.80000000000001</c:v>
                </c:pt>
                <c:pt idx="9051">
                  <c:v>150.80000000000001</c:v>
                </c:pt>
                <c:pt idx="9052">
                  <c:v>150.80000000000001</c:v>
                </c:pt>
                <c:pt idx="9053">
                  <c:v>150.80000000000001</c:v>
                </c:pt>
                <c:pt idx="9054">
                  <c:v>150.80000000000001</c:v>
                </c:pt>
                <c:pt idx="9055">
                  <c:v>150.9</c:v>
                </c:pt>
                <c:pt idx="9056">
                  <c:v>150.9</c:v>
                </c:pt>
                <c:pt idx="9057">
                  <c:v>150.9</c:v>
                </c:pt>
                <c:pt idx="9058">
                  <c:v>150.9</c:v>
                </c:pt>
                <c:pt idx="9059">
                  <c:v>150.9</c:v>
                </c:pt>
                <c:pt idx="9060">
                  <c:v>150.9</c:v>
                </c:pt>
                <c:pt idx="9061">
                  <c:v>151</c:v>
                </c:pt>
                <c:pt idx="9062">
                  <c:v>151</c:v>
                </c:pt>
                <c:pt idx="9063">
                  <c:v>151</c:v>
                </c:pt>
                <c:pt idx="9064">
                  <c:v>151</c:v>
                </c:pt>
                <c:pt idx="9065">
                  <c:v>151</c:v>
                </c:pt>
                <c:pt idx="9066">
                  <c:v>151</c:v>
                </c:pt>
                <c:pt idx="9067">
                  <c:v>151.1</c:v>
                </c:pt>
                <c:pt idx="9068">
                  <c:v>151.1</c:v>
                </c:pt>
                <c:pt idx="9069">
                  <c:v>151.1</c:v>
                </c:pt>
                <c:pt idx="9070">
                  <c:v>151.1</c:v>
                </c:pt>
                <c:pt idx="9071">
                  <c:v>151.1</c:v>
                </c:pt>
                <c:pt idx="9072">
                  <c:v>151.1</c:v>
                </c:pt>
                <c:pt idx="9073">
                  <c:v>151.19999999999999</c:v>
                </c:pt>
                <c:pt idx="9074">
                  <c:v>151.19999999999999</c:v>
                </c:pt>
                <c:pt idx="9075">
                  <c:v>151.19999999999999</c:v>
                </c:pt>
                <c:pt idx="9076">
                  <c:v>151.19999999999999</c:v>
                </c:pt>
                <c:pt idx="9077">
                  <c:v>151.19999999999999</c:v>
                </c:pt>
                <c:pt idx="9078">
                  <c:v>151.19999999999999</c:v>
                </c:pt>
                <c:pt idx="9079">
                  <c:v>151.30000000000001</c:v>
                </c:pt>
                <c:pt idx="9080">
                  <c:v>151.30000000000001</c:v>
                </c:pt>
                <c:pt idx="9081">
                  <c:v>151.30000000000001</c:v>
                </c:pt>
                <c:pt idx="9082">
                  <c:v>151.30000000000001</c:v>
                </c:pt>
                <c:pt idx="9083">
                  <c:v>151.30000000000001</c:v>
                </c:pt>
                <c:pt idx="9084">
                  <c:v>151.30000000000001</c:v>
                </c:pt>
                <c:pt idx="9085">
                  <c:v>151.4</c:v>
                </c:pt>
                <c:pt idx="9086">
                  <c:v>151.4</c:v>
                </c:pt>
                <c:pt idx="9087">
                  <c:v>151.4</c:v>
                </c:pt>
                <c:pt idx="9088">
                  <c:v>151.4</c:v>
                </c:pt>
                <c:pt idx="9089">
                  <c:v>151.4</c:v>
                </c:pt>
                <c:pt idx="9090">
                  <c:v>151.4</c:v>
                </c:pt>
                <c:pt idx="9091">
                  <c:v>151.5</c:v>
                </c:pt>
                <c:pt idx="9092">
                  <c:v>151.5</c:v>
                </c:pt>
                <c:pt idx="9093">
                  <c:v>151.5</c:v>
                </c:pt>
                <c:pt idx="9094">
                  <c:v>151.5</c:v>
                </c:pt>
                <c:pt idx="9095">
                  <c:v>151.5</c:v>
                </c:pt>
                <c:pt idx="9096">
                  <c:v>151.5</c:v>
                </c:pt>
                <c:pt idx="9097">
                  <c:v>151.6</c:v>
                </c:pt>
                <c:pt idx="9098">
                  <c:v>151.6</c:v>
                </c:pt>
                <c:pt idx="9099">
                  <c:v>151.6</c:v>
                </c:pt>
                <c:pt idx="9100">
                  <c:v>151.6</c:v>
                </c:pt>
                <c:pt idx="9101">
                  <c:v>151.6</c:v>
                </c:pt>
                <c:pt idx="9102">
                  <c:v>151.6</c:v>
                </c:pt>
                <c:pt idx="9103">
                  <c:v>151.69999999999999</c:v>
                </c:pt>
                <c:pt idx="9104">
                  <c:v>151.69999999999999</c:v>
                </c:pt>
                <c:pt idx="9105">
                  <c:v>151.69999999999999</c:v>
                </c:pt>
                <c:pt idx="9106">
                  <c:v>151.69999999999999</c:v>
                </c:pt>
                <c:pt idx="9107">
                  <c:v>151.69999999999999</c:v>
                </c:pt>
                <c:pt idx="9108">
                  <c:v>151.69999999999999</c:v>
                </c:pt>
                <c:pt idx="9109">
                  <c:v>151.80000000000001</c:v>
                </c:pt>
                <c:pt idx="9110">
                  <c:v>151.80000000000001</c:v>
                </c:pt>
                <c:pt idx="9111">
                  <c:v>151.80000000000001</c:v>
                </c:pt>
                <c:pt idx="9112">
                  <c:v>151.80000000000001</c:v>
                </c:pt>
                <c:pt idx="9113">
                  <c:v>151.80000000000001</c:v>
                </c:pt>
                <c:pt idx="9114">
                  <c:v>151.80000000000001</c:v>
                </c:pt>
                <c:pt idx="9115">
                  <c:v>151.9</c:v>
                </c:pt>
                <c:pt idx="9116">
                  <c:v>151.9</c:v>
                </c:pt>
                <c:pt idx="9117">
                  <c:v>151.9</c:v>
                </c:pt>
                <c:pt idx="9118">
                  <c:v>151.9</c:v>
                </c:pt>
                <c:pt idx="9119">
                  <c:v>151.9</c:v>
                </c:pt>
                <c:pt idx="9120">
                  <c:v>151.9</c:v>
                </c:pt>
                <c:pt idx="9121">
                  <c:v>152</c:v>
                </c:pt>
                <c:pt idx="9122">
                  <c:v>152</c:v>
                </c:pt>
                <c:pt idx="9123">
                  <c:v>152</c:v>
                </c:pt>
                <c:pt idx="9124">
                  <c:v>152</c:v>
                </c:pt>
                <c:pt idx="9125">
                  <c:v>152</c:v>
                </c:pt>
                <c:pt idx="9126">
                  <c:v>152</c:v>
                </c:pt>
                <c:pt idx="9127">
                  <c:v>152.1</c:v>
                </c:pt>
                <c:pt idx="9128">
                  <c:v>152.1</c:v>
                </c:pt>
                <c:pt idx="9129">
                  <c:v>152.1</c:v>
                </c:pt>
                <c:pt idx="9130">
                  <c:v>152.1</c:v>
                </c:pt>
                <c:pt idx="9131">
                  <c:v>152.1</c:v>
                </c:pt>
                <c:pt idx="9132">
                  <c:v>152.1</c:v>
                </c:pt>
                <c:pt idx="9133">
                  <c:v>152.19999999999999</c:v>
                </c:pt>
                <c:pt idx="9134">
                  <c:v>152.19999999999999</c:v>
                </c:pt>
                <c:pt idx="9135">
                  <c:v>152.19999999999999</c:v>
                </c:pt>
                <c:pt idx="9136">
                  <c:v>152.19999999999999</c:v>
                </c:pt>
                <c:pt idx="9137">
                  <c:v>152.19999999999999</c:v>
                </c:pt>
                <c:pt idx="9138">
                  <c:v>152.19999999999999</c:v>
                </c:pt>
                <c:pt idx="9139">
                  <c:v>152.30000000000001</c:v>
                </c:pt>
                <c:pt idx="9140">
                  <c:v>152.30000000000001</c:v>
                </c:pt>
                <c:pt idx="9141">
                  <c:v>152.30000000000001</c:v>
                </c:pt>
                <c:pt idx="9142">
                  <c:v>152.30000000000001</c:v>
                </c:pt>
                <c:pt idx="9143">
                  <c:v>152.30000000000001</c:v>
                </c:pt>
                <c:pt idx="9144">
                  <c:v>152.30000000000001</c:v>
                </c:pt>
                <c:pt idx="9145">
                  <c:v>152.4</c:v>
                </c:pt>
                <c:pt idx="9146">
                  <c:v>152.4</c:v>
                </c:pt>
                <c:pt idx="9147">
                  <c:v>152.4</c:v>
                </c:pt>
                <c:pt idx="9148">
                  <c:v>152.4</c:v>
                </c:pt>
                <c:pt idx="9149">
                  <c:v>152.4</c:v>
                </c:pt>
                <c:pt idx="9150">
                  <c:v>152.4</c:v>
                </c:pt>
                <c:pt idx="9151">
                  <c:v>152.5</c:v>
                </c:pt>
                <c:pt idx="9152">
                  <c:v>152.5</c:v>
                </c:pt>
                <c:pt idx="9153">
                  <c:v>152.5</c:v>
                </c:pt>
                <c:pt idx="9154">
                  <c:v>152.5</c:v>
                </c:pt>
                <c:pt idx="9155">
                  <c:v>152.5</c:v>
                </c:pt>
                <c:pt idx="9156">
                  <c:v>152.5</c:v>
                </c:pt>
                <c:pt idx="9157">
                  <c:v>152.6</c:v>
                </c:pt>
                <c:pt idx="9158">
                  <c:v>152.6</c:v>
                </c:pt>
                <c:pt idx="9159">
                  <c:v>152.6</c:v>
                </c:pt>
                <c:pt idx="9160">
                  <c:v>152.6</c:v>
                </c:pt>
                <c:pt idx="9161">
                  <c:v>152.6</c:v>
                </c:pt>
                <c:pt idx="9162">
                  <c:v>152.6</c:v>
                </c:pt>
                <c:pt idx="9163">
                  <c:v>152.69999999999999</c:v>
                </c:pt>
                <c:pt idx="9164">
                  <c:v>152.69999999999999</c:v>
                </c:pt>
                <c:pt idx="9165">
                  <c:v>152.69999999999999</c:v>
                </c:pt>
                <c:pt idx="9166">
                  <c:v>152.69999999999999</c:v>
                </c:pt>
                <c:pt idx="9167">
                  <c:v>152.69999999999999</c:v>
                </c:pt>
                <c:pt idx="9168">
                  <c:v>152.69999999999999</c:v>
                </c:pt>
                <c:pt idx="9169">
                  <c:v>152.80000000000001</c:v>
                </c:pt>
                <c:pt idx="9170">
                  <c:v>152.80000000000001</c:v>
                </c:pt>
                <c:pt idx="9171">
                  <c:v>152.80000000000001</c:v>
                </c:pt>
                <c:pt idx="9172">
                  <c:v>152.80000000000001</c:v>
                </c:pt>
                <c:pt idx="9173">
                  <c:v>152.80000000000001</c:v>
                </c:pt>
                <c:pt idx="9174">
                  <c:v>152.80000000000001</c:v>
                </c:pt>
                <c:pt idx="9175">
                  <c:v>152.9</c:v>
                </c:pt>
                <c:pt idx="9176">
                  <c:v>152.9</c:v>
                </c:pt>
                <c:pt idx="9177">
                  <c:v>152.9</c:v>
                </c:pt>
                <c:pt idx="9178">
                  <c:v>152.9</c:v>
                </c:pt>
                <c:pt idx="9179">
                  <c:v>152.9</c:v>
                </c:pt>
                <c:pt idx="9180">
                  <c:v>152.9</c:v>
                </c:pt>
                <c:pt idx="9181">
                  <c:v>153</c:v>
                </c:pt>
                <c:pt idx="9182">
                  <c:v>153</c:v>
                </c:pt>
                <c:pt idx="9183">
                  <c:v>153</c:v>
                </c:pt>
                <c:pt idx="9184">
                  <c:v>153</c:v>
                </c:pt>
                <c:pt idx="9185">
                  <c:v>153</c:v>
                </c:pt>
                <c:pt idx="9186">
                  <c:v>153</c:v>
                </c:pt>
                <c:pt idx="9187">
                  <c:v>153.1</c:v>
                </c:pt>
                <c:pt idx="9188">
                  <c:v>153.1</c:v>
                </c:pt>
                <c:pt idx="9189">
                  <c:v>153.1</c:v>
                </c:pt>
                <c:pt idx="9190">
                  <c:v>153.1</c:v>
                </c:pt>
                <c:pt idx="9191">
                  <c:v>153.1</c:v>
                </c:pt>
                <c:pt idx="9192">
                  <c:v>153.1</c:v>
                </c:pt>
                <c:pt idx="9193">
                  <c:v>153.19999999999999</c:v>
                </c:pt>
                <c:pt idx="9194">
                  <c:v>153.19999999999999</c:v>
                </c:pt>
                <c:pt idx="9195">
                  <c:v>153.19999999999999</c:v>
                </c:pt>
                <c:pt idx="9196">
                  <c:v>153.19999999999999</c:v>
                </c:pt>
                <c:pt idx="9197">
                  <c:v>153.19999999999999</c:v>
                </c:pt>
                <c:pt idx="9198">
                  <c:v>153.19999999999999</c:v>
                </c:pt>
                <c:pt idx="9199">
                  <c:v>153.30000000000001</c:v>
                </c:pt>
                <c:pt idx="9200">
                  <c:v>153.30000000000001</c:v>
                </c:pt>
                <c:pt idx="9201">
                  <c:v>153.30000000000001</c:v>
                </c:pt>
                <c:pt idx="9202">
                  <c:v>153.30000000000001</c:v>
                </c:pt>
                <c:pt idx="9203">
                  <c:v>153.30000000000001</c:v>
                </c:pt>
                <c:pt idx="9204">
                  <c:v>153.30000000000001</c:v>
                </c:pt>
                <c:pt idx="9205">
                  <c:v>153.4</c:v>
                </c:pt>
                <c:pt idx="9206">
                  <c:v>153.4</c:v>
                </c:pt>
                <c:pt idx="9207">
                  <c:v>153.4</c:v>
                </c:pt>
                <c:pt idx="9208">
                  <c:v>153.4</c:v>
                </c:pt>
                <c:pt idx="9209">
                  <c:v>153.4</c:v>
                </c:pt>
                <c:pt idx="9210">
                  <c:v>153.4</c:v>
                </c:pt>
                <c:pt idx="9211">
                  <c:v>153.5</c:v>
                </c:pt>
                <c:pt idx="9212">
                  <c:v>153.5</c:v>
                </c:pt>
                <c:pt idx="9213">
                  <c:v>153.5</c:v>
                </c:pt>
                <c:pt idx="9214">
                  <c:v>153.5</c:v>
                </c:pt>
                <c:pt idx="9215">
                  <c:v>153.5</c:v>
                </c:pt>
                <c:pt idx="9216">
                  <c:v>153.5</c:v>
                </c:pt>
                <c:pt idx="9217">
                  <c:v>153.6</c:v>
                </c:pt>
                <c:pt idx="9218">
                  <c:v>153.6</c:v>
                </c:pt>
                <c:pt idx="9219">
                  <c:v>153.6</c:v>
                </c:pt>
                <c:pt idx="9220">
                  <c:v>153.6</c:v>
                </c:pt>
                <c:pt idx="9221">
                  <c:v>153.6</c:v>
                </c:pt>
                <c:pt idx="9222">
                  <c:v>153.6</c:v>
                </c:pt>
                <c:pt idx="9223">
                  <c:v>153.69999999999999</c:v>
                </c:pt>
                <c:pt idx="9224">
                  <c:v>153.69999999999999</c:v>
                </c:pt>
                <c:pt idx="9225">
                  <c:v>153.69999999999999</c:v>
                </c:pt>
                <c:pt idx="9226">
                  <c:v>153.69999999999999</c:v>
                </c:pt>
                <c:pt idx="9227">
                  <c:v>153.69999999999999</c:v>
                </c:pt>
                <c:pt idx="9228">
                  <c:v>153.69999999999999</c:v>
                </c:pt>
                <c:pt idx="9229">
                  <c:v>153.80000000000001</c:v>
                </c:pt>
                <c:pt idx="9230">
                  <c:v>153.80000000000001</c:v>
                </c:pt>
                <c:pt idx="9231">
                  <c:v>153.80000000000001</c:v>
                </c:pt>
                <c:pt idx="9232">
                  <c:v>153.80000000000001</c:v>
                </c:pt>
                <c:pt idx="9233">
                  <c:v>153.80000000000001</c:v>
                </c:pt>
                <c:pt idx="9234">
                  <c:v>153.80000000000001</c:v>
                </c:pt>
                <c:pt idx="9235">
                  <c:v>153.9</c:v>
                </c:pt>
                <c:pt idx="9236">
                  <c:v>153.9</c:v>
                </c:pt>
                <c:pt idx="9237">
                  <c:v>153.9</c:v>
                </c:pt>
                <c:pt idx="9238">
                  <c:v>153.9</c:v>
                </c:pt>
                <c:pt idx="9239">
                  <c:v>153.9</c:v>
                </c:pt>
                <c:pt idx="9240">
                  <c:v>153.9</c:v>
                </c:pt>
                <c:pt idx="9241">
                  <c:v>154</c:v>
                </c:pt>
                <c:pt idx="9242">
                  <c:v>154</c:v>
                </c:pt>
                <c:pt idx="9243">
                  <c:v>154</c:v>
                </c:pt>
                <c:pt idx="9244">
                  <c:v>154</c:v>
                </c:pt>
                <c:pt idx="9245">
                  <c:v>154</c:v>
                </c:pt>
                <c:pt idx="9246">
                  <c:v>154</c:v>
                </c:pt>
                <c:pt idx="9247">
                  <c:v>154.1</c:v>
                </c:pt>
                <c:pt idx="9248">
                  <c:v>154.1</c:v>
                </c:pt>
                <c:pt idx="9249">
                  <c:v>154.1</c:v>
                </c:pt>
                <c:pt idx="9250">
                  <c:v>154.1</c:v>
                </c:pt>
                <c:pt idx="9251">
                  <c:v>154.1</c:v>
                </c:pt>
                <c:pt idx="9252">
                  <c:v>154.1</c:v>
                </c:pt>
                <c:pt idx="9253">
                  <c:v>154.19999999999999</c:v>
                </c:pt>
                <c:pt idx="9254">
                  <c:v>154.19999999999999</c:v>
                </c:pt>
                <c:pt idx="9255">
                  <c:v>154.19999999999999</c:v>
                </c:pt>
                <c:pt idx="9256">
                  <c:v>154.19999999999999</c:v>
                </c:pt>
                <c:pt idx="9257">
                  <c:v>154.19999999999999</c:v>
                </c:pt>
                <c:pt idx="9258">
                  <c:v>154.19999999999999</c:v>
                </c:pt>
                <c:pt idx="9259">
                  <c:v>154.30000000000001</c:v>
                </c:pt>
                <c:pt idx="9260">
                  <c:v>154.30000000000001</c:v>
                </c:pt>
                <c:pt idx="9261">
                  <c:v>154.30000000000001</c:v>
                </c:pt>
                <c:pt idx="9262">
                  <c:v>154.30000000000001</c:v>
                </c:pt>
                <c:pt idx="9263">
                  <c:v>154.30000000000001</c:v>
                </c:pt>
                <c:pt idx="9264">
                  <c:v>154.30000000000001</c:v>
                </c:pt>
                <c:pt idx="9265">
                  <c:v>154.4</c:v>
                </c:pt>
                <c:pt idx="9266">
                  <c:v>154.4</c:v>
                </c:pt>
                <c:pt idx="9267">
                  <c:v>154.4</c:v>
                </c:pt>
                <c:pt idx="9268">
                  <c:v>154.4</c:v>
                </c:pt>
                <c:pt idx="9269">
                  <c:v>154.4</c:v>
                </c:pt>
                <c:pt idx="9270">
                  <c:v>154.4</c:v>
                </c:pt>
                <c:pt idx="9271">
                  <c:v>154.5</c:v>
                </c:pt>
                <c:pt idx="9272">
                  <c:v>154.5</c:v>
                </c:pt>
                <c:pt idx="9273">
                  <c:v>154.5</c:v>
                </c:pt>
                <c:pt idx="9274">
                  <c:v>154.5</c:v>
                </c:pt>
                <c:pt idx="9275">
                  <c:v>154.5</c:v>
                </c:pt>
                <c:pt idx="9276">
                  <c:v>154.5</c:v>
                </c:pt>
                <c:pt idx="9277">
                  <c:v>154.6</c:v>
                </c:pt>
                <c:pt idx="9278">
                  <c:v>154.6</c:v>
                </c:pt>
                <c:pt idx="9279">
                  <c:v>154.6</c:v>
                </c:pt>
                <c:pt idx="9280">
                  <c:v>154.6</c:v>
                </c:pt>
                <c:pt idx="9281">
                  <c:v>154.6</c:v>
                </c:pt>
                <c:pt idx="9282">
                  <c:v>154.6</c:v>
                </c:pt>
                <c:pt idx="9283">
                  <c:v>154.69999999999999</c:v>
                </c:pt>
                <c:pt idx="9284">
                  <c:v>154.69999999999999</c:v>
                </c:pt>
                <c:pt idx="9285">
                  <c:v>154.69999999999999</c:v>
                </c:pt>
                <c:pt idx="9286">
                  <c:v>154.69999999999999</c:v>
                </c:pt>
                <c:pt idx="9287">
                  <c:v>154.69999999999999</c:v>
                </c:pt>
                <c:pt idx="9288">
                  <c:v>154.69999999999999</c:v>
                </c:pt>
                <c:pt idx="9289">
                  <c:v>154.80000000000001</c:v>
                </c:pt>
                <c:pt idx="9290">
                  <c:v>154.80000000000001</c:v>
                </c:pt>
                <c:pt idx="9291">
                  <c:v>154.80000000000001</c:v>
                </c:pt>
                <c:pt idx="9292">
                  <c:v>154.80000000000001</c:v>
                </c:pt>
                <c:pt idx="9293">
                  <c:v>154.80000000000001</c:v>
                </c:pt>
                <c:pt idx="9294">
                  <c:v>154.80000000000001</c:v>
                </c:pt>
                <c:pt idx="9295">
                  <c:v>154.9</c:v>
                </c:pt>
                <c:pt idx="9296">
                  <c:v>154.9</c:v>
                </c:pt>
                <c:pt idx="9297">
                  <c:v>154.9</c:v>
                </c:pt>
                <c:pt idx="9298">
                  <c:v>154.9</c:v>
                </c:pt>
                <c:pt idx="9299">
                  <c:v>154.9</c:v>
                </c:pt>
                <c:pt idx="9300">
                  <c:v>154.9</c:v>
                </c:pt>
                <c:pt idx="9301">
                  <c:v>155</c:v>
                </c:pt>
                <c:pt idx="9302">
                  <c:v>155</c:v>
                </c:pt>
                <c:pt idx="9303">
                  <c:v>155</c:v>
                </c:pt>
                <c:pt idx="9304">
                  <c:v>155</c:v>
                </c:pt>
                <c:pt idx="9305">
                  <c:v>155</c:v>
                </c:pt>
                <c:pt idx="9306">
                  <c:v>155</c:v>
                </c:pt>
                <c:pt idx="9307">
                  <c:v>155.1</c:v>
                </c:pt>
                <c:pt idx="9308">
                  <c:v>155.1</c:v>
                </c:pt>
                <c:pt idx="9309">
                  <c:v>155.1</c:v>
                </c:pt>
                <c:pt idx="9310">
                  <c:v>155.1</c:v>
                </c:pt>
                <c:pt idx="9311">
                  <c:v>155.1</c:v>
                </c:pt>
                <c:pt idx="9312">
                  <c:v>155.1</c:v>
                </c:pt>
                <c:pt idx="9313">
                  <c:v>155.19999999999999</c:v>
                </c:pt>
                <c:pt idx="9314">
                  <c:v>155.19999999999999</c:v>
                </c:pt>
                <c:pt idx="9315">
                  <c:v>155.19999999999999</c:v>
                </c:pt>
                <c:pt idx="9316">
                  <c:v>155.19999999999999</c:v>
                </c:pt>
                <c:pt idx="9317">
                  <c:v>155.19999999999999</c:v>
                </c:pt>
                <c:pt idx="9318">
                  <c:v>155.19999999999999</c:v>
                </c:pt>
                <c:pt idx="9319">
                  <c:v>155.30000000000001</c:v>
                </c:pt>
                <c:pt idx="9320">
                  <c:v>155.30000000000001</c:v>
                </c:pt>
                <c:pt idx="9321">
                  <c:v>155.30000000000001</c:v>
                </c:pt>
                <c:pt idx="9322">
                  <c:v>155.30000000000001</c:v>
                </c:pt>
                <c:pt idx="9323">
                  <c:v>155.30000000000001</c:v>
                </c:pt>
                <c:pt idx="9324">
                  <c:v>155.30000000000001</c:v>
                </c:pt>
                <c:pt idx="9325">
                  <c:v>155.4</c:v>
                </c:pt>
                <c:pt idx="9326">
                  <c:v>155.4</c:v>
                </c:pt>
                <c:pt idx="9327">
                  <c:v>155.4</c:v>
                </c:pt>
                <c:pt idx="9328">
                  <c:v>155.4</c:v>
                </c:pt>
                <c:pt idx="9329">
                  <c:v>155.4</c:v>
                </c:pt>
                <c:pt idx="9330">
                  <c:v>155.4</c:v>
                </c:pt>
                <c:pt idx="9331">
                  <c:v>155.5</c:v>
                </c:pt>
                <c:pt idx="9332">
                  <c:v>155.5</c:v>
                </c:pt>
                <c:pt idx="9333">
                  <c:v>155.5</c:v>
                </c:pt>
                <c:pt idx="9334">
                  <c:v>155.5</c:v>
                </c:pt>
                <c:pt idx="9335">
                  <c:v>155.5</c:v>
                </c:pt>
                <c:pt idx="9336">
                  <c:v>155.5</c:v>
                </c:pt>
                <c:pt idx="9337">
                  <c:v>155.6</c:v>
                </c:pt>
                <c:pt idx="9338">
                  <c:v>155.6</c:v>
                </c:pt>
                <c:pt idx="9339">
                  <c:v>155.6</c:v>
                </c:pt>
                <c:pt idx="9340">
                  <c:v>155.6</c:v>
                </c:pt>
                <c:pt idx="9341">
                  <c:v>155.6</c:v>
                </c:pt>
                <c:pt idx="9342">
                  <c:v>155.6</c:v>
                </c:pt>
                <c:pt idx="9343">
                  <c:v>155.69999999999999</c:v>
                </c:pt>
                <c:pt idx="9344">
                  <c:v>155.69999999999999</c:v>
                </c:pt>
                <c:pt idx="9345">
                  <c:v>155.69999999999999</c:v>
                </c:pt>
                <c:pt idx="9346">
                  <c:v>155.69999999999999</c:v>
                </c:pt>
                <c:pt idx="9347">
                  <c:v>155.69999999999999</c:v>
                </c:pt>
                <c:pt idx="9348">
                  <c:v>155.69999999999999</c:v>
                </c:pt>
                <c:pt idx="9349">
                  <c:v>155.80000000000001</c:v>
                </c:pt>
                <c:pt idx="9350">
                  <c:v>155.80000000000001</c:v>
                </c:pt>
                <c:pt idx="9351">
                  <c:v>155.80000000000001</c:v>
                </c:pt>
                <c:pt idx="9352">
                  <c:v>155.80000000000001</c:v>
                </c:pt>
                <c:pt idx="9353">
                  <c:v>155.80000000000001</c:v>
                </c:pt>
                <c:pt idx="9354">
                  <c:v>155.80000000000001</c:v>
                </c:pt>
                <c:pt idx="9355">
                  <c:v>155.9</c:v>
                </c:pt>
                <c:pt idx="9356">
                  <c:v>155.9</c:v>
                </c:pt>
                <c:pt idx="9357">
                  <c:v>155.9</c:v>
                </c:pt>
                <c:pt idx="9358">
                  <c:v>155.9</c:v>
                </c:pt>
                <c:pt idx="9359">
                  <c:v>155.9</c:v>
                </c:pt>
                <c:pt idx="9360">
                  <c:v>155.9</c:v>
                </c:pt>
                <c:pt idx="9361">
                  <c:v>156</c:v>
                </c:pt>
                <c:pt idx="9362">
                  <c:v>156</c:v>
                </c:pt>
                <c:pt idx="9363">
                  <c:v>156</c:v>
                </c:pt>
                <c:pt idx="9364">
                  <c:v>156</c:v>
                </c:pt>
                <c:pt idx="9365">
                  <c:v>156</c:v>
                </c:pt>
                <c:pt idx="9366">
                  <c:v>156</c:v>
                </c:pt>
                <c:pt idx="9367">
                  <c:v>156.1</c:v>
                </c:pt>
                <c:pt idx="9368">
                  <c:v>156.1</c:v>
                </c:pt>
                <c:pt idx="9369">
                  <c:v>156.1</c:v>
                </c:pt>
                <c:pt idx="9370">
                  <c:v>156.1</c:v>
                </c:pt>
                <c:pt idx="9371">
                  <c:v>156.1</c:v>
                </c:pt>
                <c:pt idx="9372">
                  <c:v>156.1</c:v>
                </c:pt>
                <c:pt idx="9373">
                  <c:v>156.19999999999999</c:v>
                </c:pt>
                <c:pt idx="9374">
                  <c:v>156.19999999999999</c:v>
                </c:pt>
                <c:pt idx="9375">
                  <c:v>156.19999999999999</c:v>
                </c:pt>
                <c:pt idx="9376">
                  <c:v>156.19999999999999</c:v>
                </c:pt>
                <c:pt idx="9377">
                  <c:v>156.19999999999999</c:v>
                </c:pt>
                <c:pt idx="9378">
                  <c:v>156.19999999999999</c:v>
                </c:pt>
                <c:pt idx="9379">
                  <c:v>156.30000000000001</c:v>
                </c:pt>
                <c:pt idx="9380">
                  <c:v>156.30000000000001</c:v>
                </c:pt>
                <c:pt idx="9381">
                  <c:v>156.30000000000001</c:v>
                </c:pt>
                <c:pt idx="9382">
                  <c:v>156.30000000000001</c:v>
                </c:pt>
                <c:pt idx="9383">
                  <c:v>156.30000000000001</c:v>
                </c:pt>
                <c:pt idx="9384">
                  <c:v>156.30000000000001</c:v>
                </c:pt>
                <c:pt idx="9385">
                  <c:v>156.4</c:v>
                </c:pt>
                <c:pt idx="9386">
                  <c:v>156.4</c:v>
                </c:pt>
                <c:pt idx="9387">
                  <c:v>156.4</c:v>
                </c:pt>
                <c:pt idx="9388">
                  <c:v>156.4</c:v>
                </c:pt>
                <c:pt idx="9389">
                  <c:v>156.4</c:v>
                </c:pt>
                <c:pt idx="9390">
                  <c:v>156.4</c:v>
                </c:pt>
                <c:pt idx="9391">
                  <c:v>156.5</c:v>
                </c:pt>
                <c:pt idx="9392">
                  <c:v>156.5</c:v>
                </c:pt>
                <c:pt idx="9393">
                  <c:v>156.5</c:v>
                </c:pt>
                <c:pt idx="9394">
                  <c:v>156.5</c:v>
                </c:pt>
                <c:pt idx="9395">
                  <c:v>156.5</c:v>
                </c:pt>
                <c:pt idx="9396">
                  <c:v>156.5</c:v>
                </c:pt>
                <c:pt idx="9397">
                  <c:v>156.6</c:v>
                </c:pt>
                <c:pt idx="9398">
                  <c:v>156.6</c:v>
                </c:pt>
                <c:pt idx="9399">
                  <c:v>156.6</c:v>
                </c:pt>
                <c:pt idx="9400">
                  <c:v>156.6</c:v>
                </c:pt>
                <c:pt idx="9401">
                  <c:v>156.6</c:v>
                </c:pt>
                <c:pt idx="9402">
                  <c:v>156.6</c:v>
                </c:pt>
                <c:pt idx="9403">
                  <c:v>156.69999999999999</c:v>
                </c:pt>
                <c:pt idx="9404">
                  <c:v>156.69999999999999</c:v>
                </c:pt>
                <c:pt idx="9405">
                  <c:v>156.69999999999999</c:v>
                </c:pt>
                <c:pt idx="9406">
                  <c:v>156.69999999999999</c:v>
                </c:pt>
                <c:pt idx="9407">
                  <c:v>156.69999999999999</c:v>
                </c:pt>
                <c:pt idx="9408">
                  <c:v>156.69999999999999</c:v>
                </c:pt>
                <c:pt idx="9409">
                  <c:v>156.80000000000001</c:v>
                </c:pt>
                <c:pt idx="9410">
                  <c:v>156.80000000000001</c:v>
                </c:pt>
                <c:pt idx="9411">
                  <c:v>156.80000000000001</c:v>
                </c:pt>
                <c:pt idx="9412">
                  <c:v>156.80000000000001</c:v>
                </c:pt>
                <c:pt idx="9413">
                  <c:v>156.80000000000001</c:v>
                </c:pt>
                <c:pt idx="9414">
                  <c:v>156.80000000000001</c:v>
                </c:pt>
                <c:pt idx="9415">
                  <c:v>156.9</c:v>
                </c:pt>
                <c:pt idx="9416">
                  <c:v>156.9</c:v>
                </c:pt>
                <c:pt idx="9417">
                  <c:v>156.9</c:v>
                </c:pt>
                <c:pt idx="9418">
                  <c:v>156.9</c:v>
                </c:pt>
                <c:pt idx="9419">
                  <c:v>156.9</c:v>
                </c:pt>
                <c:pt idx="9420">
                  <c:v>156.9</c:v>
                </c:pt>
                <c:pt idx="9421">
                  <c:v>157</c:v>
                </c:pt>
                <c:pt idx="9422">
                  <c:v>157</c:v>
                </c:pt>
                <c:pt idx="9423">
                  <c:v>157</c:v>
                </c:pt>
                <c:pt idx="9424">
                  <c:v>157</c:v>
                </c:pt>
                <c:pt idx="9425">
                  <c:v>157</c:v>
                </c:pt>
                <c:pt idx="9426">
                  <c:v>157</c:v>
                </c:pt>
                <c:pt idx="9427">
                  <c:v>157.1</c:v>
                </c:pt>
                <c:pt idx="9428">
                  <c:v>157.1</c:v>
                </c:pt>
                <c:pt idx="9429">
                  <c:v>157.1</c:v>
                </c:pt>
                <c:pt idx="9430">
                  <c:v>157.1</c:v>
                </c:pt>
                <c:pt idx="9431">
                  <c:v>157.1</c:v>
                </c:pt>
                <c:pt idx="9432">
                  <c:v>157.1</c:v>
                </c:pt>
                <c:pt idx="9433">
                  <c:v>157.19999999999999</c:v>
                </c:pt>
                <c:pt idx="9434">
                  <c:v>157.19999999999999</c:v>
                </c:pt>
                <c:pt idx="9435">
                  <c:v>157.19999999999999</c:v>
                </c:pt>
                <c:pt idx="9436">
                  <c:v>157.19999999999999</c:v>
                </c:pt>
                <c:pt idx="9437">
                  <c:v>157.19999999999999</c:v>
                </c:pt>
                <c:pt idx="9438">
                  <c:v>157.19999999999999</c:v>
                </c:pt>
                <c:pt idx="9439">
                  <c:v>157.30000000000001</c:v>
                </c:pt>
                <c:pt idx="9440">
                  <c:v>157.30000000000001</c:v>
                </c:pt>
                <c:pt idx="9441">
                  <c:v>157.30000000000001</c:v>
                </c:pt>
                <c:pt idx="9442">
                  <c:v>157.30000000000001</c:v>
                </c:pt>
                <c:pt idx="9443">
                  <c:v>157.30000000000001</c:v>
                </c:pt>
                <c:pt idx="9444">
                  <c:v>157.30000000000001</c:v>
                </c:pt>
                <c:pt idx="9445">
                  <c:v>157.4</c:v>
                </c:pt>
                <c:pt idx="9446">
                  <c:v>157.4</c:v>
                </c:pt>
                <c:pt idx="9447">
                  <c:v>157.4</c:v>
                </c:pt>
                <c:pt idx="9448">
                  <c:v>157.4</c:v>
                </c:pt>
                <c:pt idx="9449">
                  <c:v>157.4</c:v>
                </c:pt>
                <c:pt idx="9450">
                  <c:v>157.4</c:v>
                </c:pt>
                <c:pt idx="9451">
                  <c:v>157.5</c:v>
                </c:pt>
                <c:pt idx="9452">
                  <c:v>157.5</c:v>
                </c:pt>
                <c:pt idx="9453">
                  <c:v>157.5</c:v>
                </c:pt>
                <c:pt idx="9454">
                  <c:v>157.5</c:v>
                </c:pt>
                <c:pt idx="9455">
                  <c:v>157.5</c:v>
                </c:pt>
                <c:pt idx="9456">
                  <c:v>157.5</c:v>
                </c:pt>
                <c:pt idx="9457">
                  <c:v>157.6</c:v>
                </c:pt>
                <c:pt idx="9458">
                  <c:v>157.6</c:v>
                </c:pt>
                <c:pt idx="9459">
                  <c:v>157.6</c:v>
                </c:pt>
                <c:pt idx="9460">
                  <c:v>157.6</c:v>
                </c:pt>
                <c:pt idx="9461">
                  <c:v>157.6</c:v>
                </c:pt>
                <c:pt idx="9462">
                  <c:v>157.6</c:v>
                </c:pt>
                <c:pt idx="9463">
                  <c:v>157.69999999999999</c:v>
                </c:pt>
                <c:pt idx="9464">
                  <c:v>157.69999999999999</c:v>
                </c:pt>
                <c:pt idx="9465">
                  <c:v>157.69999999999999</c:v>
                </c:pt>
                <c:pt idx="9466">
                  <c:v>157.69999999999999</c:v>
                </c:pt>
                <c:pt idx="9467">
                  <c:v>157.69999999999999</c:v>
                </c:pt>
                <c:pt idx="9468">
                  <c:v>157.69999999999999</c:v>
                </c:pt>
                <c:pt idx="9469">
                  <c:v>157.80000000000001</c:v>
                </c:pt>
                <c:pt idx="9470">
                  <c:v>157.80000000000001</c:v>
                </c:pt>
                <c:pt idx="9471">
                  <c:v>157.80000000000001</c:v>
                </c:pt>
                <c:pt idx="9472">
                  <c:v>157.80000000000001</c:v>
                </c:pt>
                <c:pt idx="9473">
                  <c:v>157.80000000000001</c:v>
                </c:pt>
                <c:pt idx="9474">
                  <c:v>157.80000000000001</c:v>
                </c:pt>
                <c:pt idx="9475">
                  <c:v>157.9</c:v>
                </c:pt>
                <c:pt idx="9476">
                  <c:v>157.9</c:v>
                </c:pt>
                <c:pt idx="9477">
                  <c:v>157.9</c:v>
                </c:pt>
                <c:pt idx="9478">
                  <c:v>157.9</c:v>
                </c:pt>
                <c:pt idx="9479">
                  <c:v>157.9</c:v>
                </c:pt>
                <c:pt idx="9480">
                  <c:v>157.9</c:v>
                </c:pt>
                <c:pt idx="9481">
                  <c:v>158</c:v>
                </c:pt>
                <c:pt idx="9482">
                  <c:v>158</c:v>
                </c:pt>
                <c:pt idx="9483">
                  <c:v>158</c:v>
                </c:pt>
                <c:pt idx="9484">
                  <c:v>158</c:v>
                </c:pt>
                <c:pt idx="9485">
                  <c:v>158</c:v>
                </c:pt>
                <c:pt idx="9486">
                  <c:v>158</c:v>
                </c:pt>
                <c:pt idx="9487">
                  <c:v>158.1</c:v>
                </c:pt>
                <c:pt idx="9488">
                  <c:v>158.1</c:v>
                </c:pt>
                <c:pt idx="9489">
                  <c:v>158.1</c:v>
                </c:pt>
                <c:pt idx="9490">
                  <c:v>158.1</c:v>
                </c:pt>
                <c:pt idx="9491">
                  <c:v>158.1</c:v>
                </c:pt>
                <c:pt idx="9492">
                  <c:v>158.1</c:v>
                </c:pt>
                <c:pt idx="9493">
                  <c:v>158.19999999999999</c:v>
                </c:pt>
                <c:pt idx="9494">
                  <c:v>158.19999999999999</c:v>
                </c:pt>
                <c:pt idx="9495">
                  <c:v>158.19999999999999</c:v>
                </c:pt>
                <c:pt idx="9496">
                  <c:v>158.19999999999999</c:v>
                </c:pt>
                <c:pt idx="9497">
                  <c:v>158.19999999999999</c:v>
                </c:pt>
                <c:pt idx="9498">
                  <c:v>158.19999999999999</c:v>
                </c:pt>
                <c:pt idx="9499">
                  <c:v>158.30000000000001</c:v>
                </c:pt>
                <c:pt idx="9500">
                  <c:v>158.30000000000001</c:v>
                </c:pt>
                <c:pt idx="9501">
                  <c:v>158.30000000000001</c:v>
                </c:pt>
                <c:pt idx="9502">
                  <c:v>158.30000000000001</c:v>
                </c:pt>
                <c:pt idx="9503">
                  <c:v>158.30000000000001</c:v>
                </c:pt>
                <c:pt idx="9504">
                  <c:v>158.30000000000001</c:v>
                </c:pt>
                <c:pt idx="9505">
                  <c:v>158.4</c:v>
                </c:pt>
                <c:pt idx="9506">
                  <c:v>158.4</c:v>
                </c:pt>
                <c:pt idx="9507">
                  <c:v>158.4</c:v>
                </c:pt>
                <c:pt idx="9508">
                  <c:v>158.4</c:v>
                </c:pt>
                <c:pt idx="9509">
                  <c:v>158.4</c:v>
                </c:pt>
                <c:pt idx="9510">
                  <c:v>158.4</c:v>
                </c:pt>
                <c:pt idx="9511">
                  <c:v>158.5</c:v>
                </c:pt>
                <c:pt idx="9512">
                  <c:v>158.5</c:v>
                </c:pt>
                <c:pt idx="9513">
                  <c:v>158.5</c:v>
                </c:pt>
                <c:pt idx="9514">
                  <c:v>158.5</c:v>
                </c:pt>
                <c:pt idx="9515">
                  <c:v>158.5</c:v>
                </c:pt>
                <c:pt idx="9516">
                  <c:v>158.5</c:v>
                </c:pt>
                <c:pt idx="9517">
                  <c:v>158.6</c:v>
                </c:pt>
                <c:pt idx="9518">
                  <c:v>158.6</c:v>
                </c:pt>
                <c:pt idx="9519">
                  <c:v>158.6</c:v>
                </c:pt>
                <c:pt idx="9520">
                  <c:v>158.6</c:v>
                </c:pt>
                <c:pt idx="9521">
                  <c:v>158.6</c:v>
                </c:pt>
                <c:pt idx="9522">
                  <c:v>158.6</c:v>
                </c:pt>
                <c:pt idx="9523">
                  <c:v>158.69999999999999</c:v>
                </c:pt>
                <c:pt idx="9524">
                  <c:v>158.69999999999999</c:v>
                </c:pt>
                <c:pt idx="9525">
                  <c:v>158.69999999999999</c:v>
                </c:pt>
                <c:pt idx="9526">
                  <c:v>158.69999999999999</c:v>
                </c:pt>
                <c:pt idx="9527">
                  <c:v>158.69999999999999</c:v>
                </c:pt>
                <c:pt idx="9528">
                  <c:v>158.69999999999999</c:v>
                </c:pt>
                <c:pt idx="9529">
                  <c:v>158.80000000000001</c:v>
                </c:pt>
                <c:pt idx="9530">
                  <c:v>158.80000000000001</c:v>
                </c:pt>
                <c:pt idx="9531">
                  <c:v>158.80000000000001</c:v>
                </c:pt>
                <c:pt idx="9532">
                  <c:v>158.80000000000001</c:v>
                </c:pt>
                <c:pt idx="9533">
                  <c:v>158.80000000000001</c:v>
                </c:pt>
                <c:pt idx="9534">
                  <c:v>158.80000000000001</c:v>
                </c:pt>
                <c:pt idx="9535">
                  <c:v>158.9</c:v>
                </c:pt>
                <c:pt idx="9536">
                  <c:v>158.9</c:v>
                </c:pt>
                <c:pt idx="9537">
                  <c:v>158.9</c:v>
                </c:pt>
                <c:pt idx="9538">
                  <c:v>158.9</c:v>
                </c:pt>
                <c:pt idx="9539">
                  <c:v>158.9</c:v>
                </c:pt>
                <c:pt idx="9540">
                  <c:v>158.9</c:v>
                </c:pt>
                <c:pt idx="9541">
                  <c:v>159</c:v>
                </c:pt>
                <c:pt idx="9542">
                  <c:v>159</c:v>
                </c:pt>
                <c:pt idx="9543">
                  <c:v>159</c:v>
                </c:pt>
                <c:pt idx="9544">
                  <c:v>159</c:v>
                </c:pt>
                <c:pt idx="9545">
                  <c:v>159</c:v>
                </c:pt>
                <c:pt idx="9546">
                  <c:v>159</c:v>
                </c:pt>
                <c:pt idx="9547">
                  <c:v>159.1</c:v>
                </c:pt>
                <c:pt idx="9548">
                  <c:v>159.1</c:v>
                </c:pt>
                <c:pt idx="9549">
                  <c:v>159.1</c:v>
                </c:pt>
                <c:pt idx="9550">
                  <c:v>159.1</c:v>
                </c:pt>
                <c:pt idx="9551">
                  <c:v>159.1</c:v>
                </c:pt>
                <c:pt idx="9552">
                  <c:v>159.1</c:v>
                </c:pt>
                <c:pt idx="9553">
                  <c:v>159.19999999999999</c:v>
                </c:pt>
                <c:pt idx="9554">
                  <c:v>159.19999999999999</c:v>
                </c:pt>
                <c:pt idx="9555">
                  <c:v>159.19999999999999</c:v>
                </c:pt>
                <c:pt idx="9556">
                  <c:v>159.19999999999999</c:v>
                </c:pt>
                <c:pt idx="9557">
                  <c:v>159.19999999999999</c:v>
                </c:pt>
                <c:pt idx="9558">
                  <c:v>159.19999999999999</c:v>
                </c:pt>
                <c:pt idx="9559">
                  <c:v>159.30000000000001</c:v>
                </c:pt>
                <c:pt idx="9560">
                  <c:v>159.30000000000001</c:v>
                </c:pt>
                <c:pt idx="9561">
                  <c:v>159.30000000000001</c:v>
                </c:pt>
                <c:pt idx="9562">
                  <c:v>159.30000000000001</c:v>
                </c:pt>
                <c:pt idx="9563">
                  <c:v>159.30000000000001</c:v>
                </c:pt>
                <c:pt idx="9564">
                  <c:v>159.30000000000001</c:v>
                </c:pt>
                <c:pt idx="9565">
                  <c:v>159.4</c:v>
                </c:pt>
                <c:pt idx="9566">
                  <c:v>159.4</c:v>
                </c:pt>
                <c:pt idx="9567">
                  <c:v>159.4</c:v>
                </c:pt>
                <c:pt idx="9568">
                  <c:v>159.4</c:v>
                </c:pt>
                <c:pt idx="9569">
                  <c:v>159.4</c:v>
                </c:pt>
                <c:pt idx="9570">
                  <c:v>159.4</c:v>
                </c:pt>
                <c:pt idx="9571">
                  <c:v>159.5</c:v>
                </c:pt>
                <c:pt idx="9572">
                  <c:v>159.5</c:v>
                </c:pt>
                <c:pt idx="9573">
                  <c:v>159.5</c:v>
                </c:pt>
                <c:pt idx="9574">
                  <c:v>159.5</c:v>
                </c:pt>
                <c:pt idx="9575">
                  <c:v>159.5</c:v>
                </c:pt>
                <c:pt idx="9576">
                  <c:v>159.5</c:v>
                </c:pt>
                <c:pt idx="9577">
                  <c:v>159.6</c:v>
                </c:pt>
                <c:pt idx="9578">
                  <c:v>159.6</c:v>
                </c:pt>
                <c:pt idx="9579">
                  <c:v>159.6</c:v>
                </c:pt>
                <c:pt idx="9580">
                  <c:v>159.6</c:v>
                </c:pt>
                <c:pt idx="9581">
                  <c:v>159.6</c:v>
                </c:pt>
                <c:pt idx="9582">
                  <c:v>159.6</c:v>
                </c:pt>
                <c:pt idx="9583">
                  <c:v>159.69999999999999</c:v>
                </c:pt>
                <c:pt idx="9584">
                  <c:v>159.69999999999999</c:v>
                </c:pt>
                <c:pt idx="9585">
                  <c:v>159.69999999999999</c:v>
                </c:pt>
                <c:pt idx="9586">
                  <c:v>159.69999999999999</c:v>
                </c:pt>
                <c:pt idx="9587">
                  <c:v>159.69999999999999</c:v>
                </c:pt>
                <c:pt idx="9588">
                  <c:v>159.69999999999999</c:v>
                </c:pt>
                <c:pt idx="9589">
                  <c:v>159.80000000000001</c:v>
                </c:pt>
                <c:pt idx="9590">
                  <c:v>159.80000000000001</c:v>
                </c:pt>
                <c:pt idx="9591">
                  <c:v>159.80000000000001</c:v>
                </c:pt>
                <c:pt idx="9592">
                  <c:v>159.80000000000001</c:v>
                </c:pt>
                <c:pt idx="9593">
                  <c:v>159.80000000000001</c:v>
                </c:pt>
                <c:pt idx="9594">
                  <c:v>159.80000000000001</c:v>
                </c:pt>
                <c:pt idx="9595">
                  <c:v>159.9</c:v>
                </c:pt>
                <c:pt idx="9596">
                  <c:v>159.9</c:v>
                </c:pt>
                <c:pt idx="9597">
                  <c:v>159.9</c:v>
                </c:pt>
                <c:pt idx="9598">
                  <c:v>159.9</c:v>
                </c:pt>
                <c:pt idx="9599">
                  <c:v>159.9</c:v>
                </c:pt>
                <c:pt idx="9600">
                  <c:v>159.9</c:v>
                </c:pt>
                <c:pt idx="9601">
                  <c:v>160</c:v>
                </c:pt>
                <c:pt idx="9602">
                  <c:v>160</c:v>
                </c:pt>
                <c:pt idx="9603">
                  <c:v>160</c:v>
                </c:pt>
                <c:pt idx="9604">
                  <c:v>160</c:v>
                </c:pt>
                <c:pt idx="9605">
                  <c:v>160</c:v>
                </c:pt>
                <c:pt idx="9606">
                  <c:v>160</c:v>
                </c:pt>
                <c:pt idx="9607">
                  <c:v>160.1</c:v>
                </c:pt>
                <c:pt idx="9608">
                  <c:v>160.1</c:v>
                </c:pt>
                <c:pt idx="9609">
                  <c:v>160.1</c:v>
                </c:pt>
                <c:pt idx="9610">
                  <c:v>160.1</c:v>
                </c:pt>
                <c:pt idx="9611">
                  <c:v>160.1</c:v>
                </c:pt>
                <c:pt idx="9612">
                  <c:v>160.1</c:v>
                </c:pt>
                <c:pt idx="9613">
                  <c:v>160.19999999999999</c:v>
                </c:pt>
                <c:pt idx="9614">
                  <c:v>160.19999999999999</c:v>
                </c:pt>
                <c:pt idx="9615">
                  <c:v>160.19999999999999</c:v>
                </c:pt>
                <c:pt idx="9616">
                  <c:v>160.19999999999999</c:v>
                </c:pt>
                <c:pt idx="9617">
                  <c:v>160.19999999999999</c:v>
                </c:pt>
                <c:pt idx="9618">
                  <c:v>160.19999999999999</c:v>
                </c:pt>
                <c:pt idx="9619">
                  <c:v>160.30000000000001</c:v>
                </c:pt>
                <c:pt idx="9620">
                  <c:v>160.30000000000001</c:v>
                </c:pt>
                <c:pt idx="9621">
                  <c:v>160.30000000000001</c:v>
                </c:pt>
                <c:pt idx="9622">
                  <c:v>160.30000000000001</c:v>
                </c:pt>
                <c:pt idx="9623">
                  <c:v>160.30000000000001</c:v>
                </c:pt>
                <c:pt idx="9624">
                  <c:v>160.30000000000001</c:v>
                </c:pt>
                <c:pt idx="9625">
                  <c:v>160.4</c:v>
                </c:pt>
                <c:pt idx="9626">
                  <c:v>160.4</c:v>
                </c:pt>
                <c:pt idx="9627">
                  <c:v>160.4</c:v>
                </c:pt>
                <c:pt idx="9628">
                  <c:v>160.4</c:v>
                </c:pt>
                <c:pt idx="9629">
                  <c:v>160.4</c:v>
                </c:pt>
                <c:pt idx="9630">
                  <c:v>160.4</c:v>
                </c:pt>
                <c:pt idx="9631">
                  <c:v>160.5</c:v>
                </c:pt>
                <c:pt idx="9632">
                  <c:v>160.5</c:v>
                </c:pt>
                <c:pt idx="9633">
                  <c:v>160.5</c:v>
                </c:pt>
                <c:pt idx="9634">
                  <c:v>160.5</c:v>
                </c:pt>
                <c:pt idx="9635">
                  <c:v>160.5</c:v>
                </c:pt>
                <c:pt idx="9636">
                  <c:v>160.5</c:v>
                </c:pt>
                <c:pt idx="9637">
                  <c:v>160.6</c:v>
                </c:pt>
                <c:pt idx="9638">
                  <c:v>160.6</c:v>
                </c:pt>
                <c:pt idx="9639">
                  <c:v>160.6</c:v>
                </c:pt>
                <c:pt idx="9640">
                  <c:v>160.6</c:v>
                </c:pt>
                <c:pt idx="9641">
                  <c:v>160.6</c:v>
                </c:pt>
                <c:pt idx="9642">
                  <c:v>160.6</c:v>
                </c:pt>
                <c:pt idx="9643">
                  <c:v>160.69999999999999</c:v>
                </c:pt>
                <c:pt idx="9644">
                  <c:v>160.69999999999999</c:v>
                </c:pt>
                <c:pt idx="9645">
                  <c:v>160.69999999999999</c:v>
                </c:pt>
                <c:pt idx="9646">
                  <c:v>160.69999999999999</c:v>
                </c:pt>
                <c:pt idx="9647">
                  <c:v>160.69999999999999</c:v>
                </c:pt>
                <c:pt idx="9648">
                  <c:v>160.69999999999999</c:v>
                </c:pt>
                <c:pt idx="9649">
                  <c:v>160.80000000000001</c:v>
                </c:pt>
                <c:pt idx="9650">
                  <c:v>160.80000000000001</c:v>
                </c:pt>
                <c:pt idx="9651">
                  <c:v>160.80000000000001</c:v>
                </c:pt>
                <c:pt idx="9652">
                  <c:v>160.80000000000001</c:v>
                </c:pt>
                <c:pt idx="9653">
                  <c:v>160.80000000000001</c:v>
                </c:pt>
                <c:pt idx="9654">
                  <c:v>160.80000000000001</c:v>
                </c:pt>
                <c:pt idx="9655">
                  <c:v>160.9</c:v>
                </c:pt>
                <c:pt idx="9656">
                  <c:v>160.9</c:v>
                </c:pt>
                <c:pt idx="9657">
                  <c:v>160.9</c:v>
                </c:pt>
                <c:pt idx="9658">
                  <c:v>160.9</c:v>
                </c:pt>
                <c:pt idx="9659">
                  <c:v>160.9</c:v>
                </c:pt>
                <c:pt idx="9660">
                  <c:v>160.9</c:v>
                </c:pt>
                <c:pt idx="9661">
                  <c:v>161</c:v>
                </c:pt>
                <c:pt idx="9662">
                  <c:v>161</c:v>
                </c:pt>
                <c:pt idx="9663">
                  <c:v>161</c:v>
                </c:pt>
                <c:pt idx="9664">
                  <c:v>161</c:v>
                </c:pt>
                <c:pt idx="9665">
                  <c:v>161</c:v>
                </c:pt>
                <c:pt idx="9666">
                  <c:v>161</c:v>
                </c:pt>
                <c:pt idx="9667">
                  <c:v>161.1</c:v>
                </c:pt>
                <c:pt idx="9668">
                  <c:v>161.1</c:v>
                </c:pt>
                <c:pt idx="9669">
                  <c:v>161.1</c:v>
                </c:pt>
                <c:pt idx="9670">
                  <c:v>161.1</c:v>
                </c:pt>
                <c:pt idx="9671">
                  <c:v>161.1</c:v>
                </c:pt>
                <c:pt idx="9672">
                  <c:v>161.1</c:v>
                </c:pt>
                <c:pt idx="9673">
                  <c:v>161.19999999999999</c:v>
                </c:pt>
                <c:pt idx="9674">
                  <c:v>161.19999999999999</c:v>
                </c:pt>
                <c:pt idx="9675">
                  <c:v>161.19999999999999</c:v>
                </c:pt>
                <c:pt idx="9676">
                  <c:v>161.19999999999999</c:v>
                </c:pt>
                <c:pt idx="9677">
                  <c:v>161.19999999999999</c:v>
                </c:pt>
                <c:pt idx="9678">
                  <c:v>161.19999999999999</c:v>
                </c:pt>
                <c:pt idx="9679">
                  <c:v>161.30000000000001</c:v>
                </c:pt>
                <c:pt idx="9680">
                  <c:v>161.30000000000001</c:v>
                </c:pt>
                <c:pt idx="9681">
                  <c:v>161.30000000000001</c:v>
                </c:pt>
                <c:pt idx="9682">
                  <c:v>161.30000000000001</c:v>
                </c:pt>
                <c:pt idx="9683">
                  <c:v>161.30000000000001</c:v>
                </c:pt>
                <c:pt idx="9684">
                  <c:v>161.30000000000001</c:v>
                </c:pt>
                <c:pt idx="9685">
                  <c:v>161.4</c:v>
                </c:pt>
                <c:pt idx="9686">
                  <c:v>161.4</c:v>
                </c:pt>
                <c:pt idx="9687">
                  <c:v>161.4</c:v>
                </c:pt>
                <c:pt idx="9688">
                  <c:v>161.4</c:v>
                </c:pt>
                <c:pt idx="9689">
                  <c:v>161.4</c:v>
                </c:pt>
                <c:pt idx="9690">
                  <c:v>161.4</c:v>
                </c:pt>
                <c:pt idx="9691">
                  <c:v>161.5</c:v>
                </c:pt>
                <c:pt idx="9692">
                  <c:v>161.5</c:v>
                </c:pt>
                <c:pt idx="9693">
                  <c:v>161.5</c:v>
                </c:pt>
                <c:pt idx="9694">
                  <c:v>161.5</c:v>
                </c:pt>
                <c:pt idx="9695">
                  <c:v>161.5</c:v>
                </c:pt>
                <c:pt idx="9696">
                  <c:v>161.5</c:v>
                </c:pt>
                <c:pt idx="9697">
                  <c:v>161.6</c:v>
                </c:pt>
                <c:pt idx="9698">
                  <c:v>161.6</c:v>
                </c:pt>
                <c:pt idx="9699">
                  <c:v>161.6</c:v>
                </c:pt>
                <c:pt idx="9700">
                  <c:v>161.6</c:v>
                </c:pt>
                <c:pt idx="9701">
                  <c:v>161.6</c:v>
                </c:pt>
                <c:pt idx="9702">
                  <c:v>161.6</c:v>
                </c:pt>
                <c:pt idx="9703">
                  <c:v>161.69999999999999</c:v>
                </c:pt>
                <c:pt idx="9704">
                  <c:v>161.69999999999999</c:v>
                </c:pt>
                <c:pt idx="9705">
                  <c:v>161.69999999999999</c:v>
                </c:pt>
                <c:pt idx="9706">
                  <c:v>161.69999999999999</c:v>
                </c:pt>
                <c:pt idx="9707">
                  <c:v>161.69999999999999</c:v>
                </c:pt>
                <c:pt idx="9708">
                  <c:v>161.69999999999999</c:v>
                </c:pt>
                <c:pt idx="9709">
                  <c:v>161.80000000000001</c:v>
                </c:pt>
                <c:pt idx="9710">
                  <c:v>161.80000000000001</c:v>
                </c:pt>
                <c:pt idx="9711">
                  <c:v>161.80000000000001</c:v>
                </c:pt>
                <c:pt idx="9712">
                  <c:v>161.80000000000001</c:v>
                </c:pt>
                <c:pt idx="9713">
                  <c:v>161.80000000000001</c:v>
                </c:pt>
                <c:pt idx="9714">
                  <c:v>161.80000000000001</c:v>
                </c:pt>
                <c:pt idx="9715">
                  <c:v>161.9</c:v>
                </c:pt>
                <c:pt idx="9716">
                  <c:v>161.9</c:v>
                </c:pt>
                <c:pt idx="9717">
                  <c:v>161.9</c:v>
                </c:pt>
                <c:pt idx="9718">
                  <c:v>161.9</c:v>
                </c:pt>
                <c:pt idx="9719">
                  <c:v>161.9</c:v>
                </c:pt>
                <c:pt idx="9720">
                  <c:v>161.9</c:v>
                </c:pt>
                <c:pt idx="9721">
                  <c:v>162</c:v>
                </c:pt>
                <c:pt idx="9722">
                  <c:v>162</c:v>
                </c:pt>
                <c:pt idx="9723">
                  <c:v>162</c:v>
                </c:pt>
                <c:pt idx="9724">
                  <c:v>162</c:v>
                </c:pt>
                <c:pt idx="9725">
                  <c:v>162</c:v>
                </c:pt>
                <c:pt idx="9726">
                  <c:v>162</c:v>
                </c:pt>
                <c:pt idx="9727">
                  <c:v>162.1</c:v>
                </c:pt>
                <c:pt idx="9728">
                  <c:v>162.1</c:v>
                </c:pt>
                <c:pt idx="9729">
                  <c:v>162.1</c:v>
                </c:pt>
                <c:pt idx="9730">
                  <c:v>162.1</c:v>
                </c:pt>
                <c:pt idx="9731">
                  <c:v>162.1</c:v>
                </c:pt>
                <c:pt idx="9732">
                  <c:v>162.1</c:v>
                </c:pt>
                <c:pt idx="9733">
                  <c:v>162.19999999999999</c:v>
                </c:pt>
                <c:pt idx="9734">
                  <c:v>162.19999999999999</c:v>
                </c:pt>
                <c:pt idx="9735">
                  <c:v>162.19999999999999</c:v>
                </c:pt>
                <c:pt idx="9736">
                  <c:v>162.19999999999999</c:v>
                </c:pt>
                <c:pt idx="9737">
                  <c:v>162.19999999999999</c:v>
                </c:pt>
                <c:pt idx="9738">
                  <c:v>162.19999999999999</c:v>
                </c:pt>
                <c:pt idx="9739">
                  <c:v>162.30000000000001</c:v>
                </c:pt>
                <c:pt idx="9740">
                  <c:v>162.30000000000001</c:v>
                </c:pt>
                <c:pt idx="9741">
                  <c:v>162.30000000000001</c:v>
                </c:pt>
                <c:pt idx="9742">
                  <c:v>162.30000000000001</c:v>
                </c:pt>
                <c:pt idx="9743">
                  <c:v>162.30000000000001</c:v>
                </c:pt>
                <c:pt idx="9744">
                  <c:v>162.30000000000001</c:v>
                </c:pt>
                <c:pt idx="9745">
                  <c:v>162.4</c:v>
                </c:pt>
                <c:pt idx="9746">
                  <c:v>162.4</c:v>
                </c:pt>
                <c:pt idx="9747">
                  <c:v>162.4</c:v>
                </c:pt>
                <c:pt idx="9748">
                  <c:v>162.4</c:v>
                </c:pt>
                <c:pt idx="9749">
                  <c:v>162.4</c:v>
                </c:pt>
                <c:pt idx="9750">
                  <c:v>162.4</c:v>
                </c:pt>
                <c:pt idx="9751">
                  <c:v>162.5</c:v>
                </c:pt>
                <c:pt idx="9752">
                  <c:v>162.5</c:v>
                </c:pt>
                <c:pt idx="9753">
                  <c:v>162.5</c:v>
                </c:pt>
                <c:pt idx="9754">
                  <c:v>162.5</c:v>
                </c:pt>
                <c:pt idx="9755">
                  <c:v>162.5</c:v>
                </c:pt>
                <c:pt idx="9756">
                  <c:v>162.5</c:v>
                </c:pt>
                <c:pt idx="9757">
                  <c:v>162.6</c:v>
                </c:pt>
                <c:pt idx="9758">
                  <c:v>162.6</c:v>
                </c:pt>
                <c:pt idx="9759">
                  <c:v>162.6</c:v>
                </c:pt>
                <c:pt idx="9760">
                  <c:v>162.6</c:v>
                </c:pt>
                <c:pt idx="9761">
                  <c:v>162.6</c:v>
                </c:pt>
                <c:pt idx="9762">
                  <c:v>162.6</c:v>
                </c:pt>
                <c:pt idx="9763">
                  <c:v>162.69999999999999</c:v>
                </c:pt>
                <c:pt idx="9764">
                  <c:v>162.69999999999999</c:v>
                </c:pt>
                <c:pt idx="9765">
                  <c:v>162.69999999999999</c:v>
                </c:pt>
                <c:pt idx="9766">
                  <c:v>162.69999999999999</c:v>
                </c:pt>
                <c:pt idx="9767">
                  <c:v>162.69999999999999</c:v>
                </c:pt>
                <c:pt idx="9768">
                  <c:v>162.69999999999999</c:v>
                </c:pt>
                <c:pt idx="9769">
                  <c:v>162.80000000000001</c:v>
                </c:pt>
                <c:pt idx="9770">
                  <c:v>162.80000000000001</c:v>
                </c:pt>
                <c:pt idx="9771">
                  <c:v>162.80000000000001</c:v>
                </c:pt>
                <c:pt idx="9772">
                  <c:v>162.80000000000001</c:v>
                </c:pt>
                <c:pt idx="9773">
                  <c:v>162.80000000000001</c:v>
                </c:pt>
                <c:pt idx="9774">
                  <c:v>162.80000000000001</c:v>
                </c:pt>
                <c:pt idx="9775">
                  <c:v>162.9</c:v>
                </c:pt>
                <c:pt idx="9776">
                  <c:v>162.9</c:v>
                </c:pt>
                <c:pt idx="9777">
                  <c:v>162.9</c:v>
                </c:pt>
                <c:pt idx="9778">
                  <c:v>162.9</c:v>
                </c:pt>
                <c:pt idx="9779">
                  <c:v>162.9</c:v>
                </c:pt>
                <c:pt idx="9780">
                  <c:v>162.9</c:v>
                </c:pt>
                <c:pt idx="9781">
                  <c:v>163</c:v>
                </c:pt>
                <c:pt idx="9782">
                  <c:v>163</c:v>
                </c:pt>
                <c:pt idx="9783">
                  <c:v>163</c:v>
                </c:pt>
                <c:pt idx="9784">
                  <c:v>163</c:v>
                </c:pt>
                <c:pt idx="9785">
                  <c:v>163</c:v>
                </c:pt>
                <c:pt idx="9786">
                  <c:v>163</c:v>
                </c:pt>
                <c:pt idx="9787">
                  <c:v>163.1</c:v>
                </c:pt>
                <c:pt idx="9788">
                  <c:v>163.1</c:v>
                </c:pt>
                <c:pt idx="9789">
                  <c:v>163.1</c:v>
                </c:pt>
                <c:pt idx="9790">
                  <c:v>163.1</c:v>
                </c:pt>
                <c:pt idx="9791">
                  <c:v>163.1</c:v>
                </c:pt>
                <c:pt idx="9792">
                  <c:v>163.1</c:v>
                </c:pt>
                <c:pt idx="9793">
                  <c:v>163.19999999999999</c:v>
                </c:pt>
                <c:pt idx="9794">
                  <c:v>163.19999999999999</c:v>
                </c:pt>
                <c:pt idx="9795">
                  <c:v>163.19999999999999</c:v>
                </c:pt>
                <c:pt idx="9796">
                  <c:v>163.19999999999999</c:v>
                </c:pt>
                <c:pt idx="9797">
                  <c:v>163.19999999999999</c:v>
                </c:pt>
                <c:pt idx="9798">
                  <c:v>163.19999999999999</c:v>
                </c:pt>
                <c:pt idx="9799">
                  <c:v>163.30000000000001</c:v>
                </c:pt>
                <c:pt idx="9800">
                  <c:v>163.30000000000001</c:v>
                </c:pt>
                <c:pt idx="9801">
                  <c:v>163.30000000000001</c:v>
                </c:pt>
                <c:pt idx="9802">
                  <c:v>163.30000000000001</c:v>
                </c:pt>
                <c:pt idx="9803">
                  <c:v>163.30000000000001</c:v>
                </c:pt>
                <c:pt idx="9804">
                  <c:v>163.30000000000001</c:v>
                </c:pt>
                <c:pt idx="9805">
                  <c:v>163.4</c:v>
                </c:pt>
                <c:pt idx="9806">
                  <c:v>163.4</c:v>
                </c:pt>
                <c:pt idx="9807">
                  <c:v>163.4</c:v>
                </c:pt>
                <c:pt idx="9808">
                  <c:v>163.4</c:v>
                </c:pt>
                <c:pt idx="9809">
                  <c:v>163.4</c:v>
                </c:pt>
                <c:pt idx="9810">
                  <c:v>163.4</c:v>
                </c:pt>
                <c:pt idx="9811">
                  <c:v>163.5</c:v>
                </c:pt>
                <c:pt idx="9812">
                  <c:v>163.5</c:v>
                </c:pt>
                <c:pt idx="9813">
                  <c:v>163.5</c:v>
                </c:pt>
                <c:pt idx="9814">
                  <c:v>163.5</c:v>
                </c:pt>
                <c:pt idx="9815">
                  <c:v>163.5</c:v>
                </c:pt>
                <c:pt idx="9816">
                  <c:v>163.5</c:v>
                </c:pt>
                <c:pt idx="9817">
                  <c:v>163.6</c:v>
                </c:pt>
                <c:pt idx="9818">
                  <c:v>163.6</c:v>
                </c:pt>
                <c:pt idx="9819">
                  <c:v>163.6</c:v>
                </c:pt>
                <c:pt idx="9820">
                  <c:v>163.6</c:v>
                </c:pt>
                <c:pt idx="9821">
                  <c:v>163.6</c:v>
                </c:pt>
                <c:pt idx="9822">
                  <c:v>163.6</c:v>
                </c:pt>
                <c:pt idx="9823">
                  <c:v>163.69999999999999</c:v>
                </c:pt>
                <c:pt idx="9824">
                  <c:v>163.69999999999999</c:v>
                </c:pt>
                <c:pt idx="9825">
                  <c:v>163.69999999999999</c:v>
                </c:pt>
                <c:pt idx="9826">
                  <c:v>163.69999999999999</c:v>
                </c:pt>
                <c:pt idx="9827">
                  <c:v>163.69999999999999</c:v>
                </c:pt>
                <c:pt idx="9828">
                  <c:v>163.69999999999999</c:v>
                </c:pt>
                <c:pt idx="9829">
                  <c:v>163.80000000000001</c:v>
                </c:pt>
                <c:pt idx="9830">
                  <c:v>163.80000000000001</c:v>
                </c:pt>
                <c:pt idx="9831">
                  <c:v>163.80000000000001</c:v>
                </c:pt>
                <c:pt idx="9832">
                  <c:v>163.80000000000001</c:v>
                </c:pt>
                <c:pt idx="9833">
                  <c:v>163.80000000000001</c:v>
                </c:pt>
                <c:pt idx="9834">
                  <c:v>163.80000000000001</c:v>
                </c:pt>
                <c:pt idx="9835">
                  <c:v>163.9</c:v>
                </c:pt>
                <c:pt idx="9836">
                  <c:v>163.9</c:v>
                </c:pt>
                <c:pt idx="9837">
                  <c:v>163.9</c:v>
                </c:pt>
                <c:pt idx="9838">
                  <c:v>163.9</c:v>
                </c:pt>
                <c:pt idx="9839">
                  <c:v>163.9</c:v>
                </c:pt>
                <c:pt idx="9840">
                  <c:v>163.9</c:v>
                </c:pt>
                <c:pt idx="9841">
                  <c:v>164</c:v>
                </c:pt>
                <c:pt idx="9842">
                  <c:v>164</c:v>
                </c:pt>
                <c:pt idx="9843">
                  <c:v>164</c:v>
                </c:pt>
                <c:pt idx="9844">
                  <c:v>164</c:v>
                </c:pt>
                <c:pt idx="9845">
                  <c:v>164</c:v>
                </c:pt>
                <c:pt idx="9846">
                  <c:v>164</c:v>
                </c:pt>
                <c:pt idx="9847">
                  <c:v>164.1</c:v>
                </c:pt>
                <c:pt idx="9848">
                  <c:v>164.1</c:v>
                </c:pt>
                <c:pt idx="9849">
                  <c:v>164.1</c:v>
                </c:pt>
                <c:pt idx="9850">
                  <c:v>164.1</c:v>
                </c:pt>
                <c:pt idx="9851">
                  <c:v>164.1</c:v>
                </c:pt>
                <c:pt idx="9852">
                  <c:v>164.1</c:v>
                </c:pt>
                <c:pt idx="9853">
                  <c:v>164.2</c:v>
                </c:pt>
                <c:pt idx="9854">
                  <c:v>164.2</c:v>
                </c:pt>
                <c:pt idx="9855">
                  <c:v>164.2</c:v>
                </c:pt>
                <c:pt idx="9856">
                  <c:v>164.2</c:v>
                </c:pt>
                <c:pt idx="9857">
                  <c:v>164.2</c:v>
                </c:pt>
                <c:pt idx="9858">
                  <c:v>164.2</c:v>
                </c:pt>
                <c:pt idx="9859">
                  <c:v>164.3</c:v>
                </c:pt>
                <c:pt idx="9860">
                  <c:v>164.3</c:v>
                </c:pt>
                <c:pt idx="9861">
                  <c:v>164.3</c:v>
                </c:pt>
                <c:pt idx="9862">
                  <c:v>164.3</c:v>
                </c:pt>
                <c:pt idx="9863">
                  <c:v>164.3</c:v>
                </c:pt>
                <c:pt idx="9864">
                  <c:v>164.3</c:v>
                </c:pt>
                <c:pt idx="9865">
                  <c:v>164.4</c:v>
                </c:pt>
                <c:pt idx="9866">
                  <c:v>164.4</c:v>
                </c:pt>
                <c:pt idx="9867">
                  <c:v>164.4</c:v>
                </c:pt>
                <c:pt idx="9868">
                  <c:v>164.4</c:v>
                </c:pt>
                <c:pt idx="9869">
                  <c:v>164.4</c:v>
                </c:pt>
                <c:pt idx="9870">
                  <c:v>164.4</c:v>
                </c:pt>
                <c:pt idx="9871">
                  <c:v>164.5</c:v>
                </c:pt>
                <c:pt idx="9872">
                  <c:v>164.5</c:v>
                </c:pt>
                <c:pt idx="9873">
                  <c:v>164.5</c:v>
                </c:pt>
                <c:pt idx="9874">
                  <c:v>164.5</c:v>
                </c:pt>
                <c:pt idx="9875">
                  <c:v>164.5</c:v>
                </c:pt>
                <c:pt idx="9876">
                  <c:v>164.5</c:v>
                </c:pt>
                <c:pt idx="9877">
                  <c:v>164.6</c:v>
                </c:pt>
                <c:pt idx="9878">
                  <c:v>164.6</c:v>
                </c:pt>
                <c:pt idx="9879">
                  <c:v>164.6</c:v>
                </c:pt>
                <c:pt idx="9880">
                  <c:v>164.6</c:v>
                </c:pt>
                <c:pt idx="9881">
                  <c:v>164.6</c:v>
                </c:pt>
                <c:pt idx="9882">
                  <c:v>164.6</c:v>
                </c:pt>
                <c:pt idx="9883">
                  <c:v>164.7</c:v>
                </c:pt>
                <c:pt idx="9884">
                  <c:v>164.7</c:v>
                </c:pt>
                <c:pt idx="9885">
                  <c:v>164.7</c:v>
                </c:pt>
                <c:pt idx="9886">
                  <c:v>164.7</c:v>
                </c:pt>
                <c:pt idx="9887">
                  <c:v>164.7</c:v>
                </c:pt>
                <c:pt idx="9888">
                  <c:v>164.7</c:v>
                </c:pt>
                <c:pt idx="9889">
                  <c:v>164.8</c:v>
                </c:pt>
                <c:pt idx="9890">
                  <c:v>164.8</c:v>
                </c:pt>
                <c:pt idx="9891">
                  <c:v>164.8</c:v>
                </c:pt>
                <c:pt idx="9892">
                  <c:v>164.8</c:v>
                </c:pt>
                <c:pt idx="9893">
                  <c:v>164.8</c:v>
                </c:pt>
                <c:pt idx="9894">
                  <c:v>164.8</c:v>
                </c:pt>
                <c:pt idx="9895">
                  <c:v>164.9</c:v>
                </c:pt>
                <c:pt idx="9896">
                  <c:v>164.9</c:v>
                </c:pt>
                <c:pt idx="9897">
                  <c:v>164.9</c:v>
                </c:pt>
                <c:pt idx="9898">
                  <c:v>164.9</c:v>
                </c:pt>
                <c:pt idx="9899">
                  <c:v>164.9</c:v>
                </c:pt>
                <c:pt idx="9900">
                  <c:v>164.9</c:v>
                </c:pt>
                <c:pt idx="9901">
                  <c:v>165</c:v>
                </c:pt>
                <c:pt idx="9902">
                  <c:v>165</c:v>
                </c:pt>
                <c:pt idx="9903">
                  <c:v>165</c:v>
                </c:pt>
                <c:pt idx="9904">
                  <c:v>165</c:v>
                </c:pt>
                <c:pt idx="9905">
                  <c:v>165</c:v>
                </c:pt>
                <c:pt idx="9906">
                  <c:v>165</c:v>
                </c:pt>
                <c:pt idx="9907">
                  <c:v>165.1</c:v>
                </c:pt>
                <c:pt idx="9908">
                  <c:v>165.1</c:v>
                </c:pt>
                <c:pt idx="9909">
                  <c:v>165.1</c:v>
                </c:pt>
                <c:pt idx="9910">
                  <c:v>165.1</c:v>
                </c:pt>
                <c:pt idx="9911">
                  <c:v>165.1</c:v>
                </c:pt>
                <c:pt idx="9912">
                  <c:v>165.1</c:v>
                </c:pt>
                <c:pt idx="9913">
                  <c:v>165.2</c:v>
                </c:pt>
                <c:pt idx="9914">
                  <c:v>165.2</c:v>
                </c:pt>
                <c:pt idx="9915">
                  <c:v>165.2</c:v>
                </c:pt>
                <c:pt idx="9916">
                  <c:v>165.2</c:v>
                </c:pt>
                <c:pt idx="9917">
                  <c:v>165.2</c:v>
                </c:pt>
                <c:pt idx="9918">
                  <c:v>165.2</c:v>
                </c:pt>
                <c:pt idx="9919">
                  <c:v>165.3</c:v>
                </c:pt>
                <c:pt idx="9920">
                  <c:v>165.3</c:v>
                </c:pt>
                <c:pt idx="9921">
                  <c:v>165.3</c:v>
                </c:pt>
                <c:pt idx="9922">
                  <c:v>165.3</c:v>
                </c:pt>
                <c:pt idx="9923">
                  <c:v>165.3</c:v>
                </c:pt>
                <c:pt idx="9924">
                  <c:v>165.3</c:v>
                </c:pt>
                <c:pt idx="9925">
                  <c:v>165.4</c:v>
                </c:pt>
                <c:pt idx="9926">
                  <c:v>165.4</c:v>
                </c:pt>
                <c:pt idx="9927">
                  <c:v>165.4</c:v>
                </c:pt>
                <c:pt idx="9928">
                  <c:v>165.4</c:v>
                </c:pt>
                <c:pt idx="9929">
                  <c:v>165.4</c:v>
                </c:pt>
                <c:pt idx="9930">
                  <c:v>165.4</c:v>
                </c:pt>
                <c:pt idx="9931">
                  <c:v>165.5</c:v>
                </c:pt>
                <c:pt idx="9932">
                  <c:v>165.5</c:v>
                </c:pt>
                <c:pt idx="9933">
                  <c:v>165.5</c:v>
                </c:pt>
                <c:pt idx="9934">
                  <c:v>165.5</c:v>
                </c:pt>
                <c:pt idx="9935">
                  <c:v>165.5</c:v>
                </c:pt>
                <c:pt idx="9936">
                  <c:v>165.5</c:v>
                </c:pt>
                <c:pt idx="9937">
                  <c:v>165.6</c:v>
                </c:pt>
                <c:pt idx="9938">
                  <c:v>165.6</c:v>
                </c:pt>
                <c:pt idx="9939">
                  <c:v>165.6</c:v>
                </c:pt>
                <c:pt idx="9940">
                  <c:v>165.6</c:v>
                </c:pt>
                <c:pt idx="9941">
                  <c:v>165.6</c:v>
                </c:pt>
                <c:pt idx="9942">
                  <c:v>165.6</c:v>
                </c:pt>
                <c:pt idx="9943">
                  <c:v>165.7</c:v>
                </c:pt>
                <c:pt idx="9944">
                  <c:v>165.7</c:v>
                </c:pt>
                <c:pt idx="9945">
                  <c:v>165.7</c:v>
                </c:pt>
                <c:pt idx="9946">
                  <c:v>165.7</c:v>
                </c:pt>
                <c:pt idx="9947">
                  <c:v>165.7</c:v>
                </c:pt>
                <c:pt idx="9948">
                  <c:v>165.7</c:v>
                </c:pt>
                <c:pt idx="9949">
                  <c:v>165.8</c:v>
                </c:pt>
                <c:pt idx="9950">
                  <c:v>165.8</c:v>
                </c:pt>
                <c:pt idx="9951">
                  <c:v>165.8</c:v>
                </c:pt>
                <c:pt idx="9952">
                  <c:v>165.8</c:v>
                </c:pt>
                <c:pt idx="9953">
                  <c:v>165.8</c:v>
                </c:pt>
                <c:pt idx="9954">
                  <c:v>165.8</c:v>
                </c:pt>
                <c:pt idx="9955">
                  <c:v>165.9</c:v>
                </c:pt>
                <c:pt idx="9956">
                  <c:v>165.9</c:v>
                </c:pt>
                <c:pt idx="9957">
                  <c:v>165.9</c:v>
                </c:pt>
                <c:pt idx="9958">
                  <c:v>165.9</c:v>
                </c:pt>
                <c:pt idx="9959">
                  <c:v>165.9</c:v>
                </c:pt>
                <c:pt idx="9960">
                  <c:v>165.9</c:v>
                </c:pt>
                <c:pt idx="9961">
                  <c:v>166</c:v>
                </c:pt>
                <c:pt idx="9962">
                  <c:v>166</c:v>
                </c:pt>
                <c:pt idx="9963">
                  <c:v>166</c:v>
                </c:pt>
                <c:pt idx="9964">
                  <c:v>166</c:v>
                </c:pt>
                <c:pt idx="9965">
                  <c:v>166</c:v>
                </c:pt>
                <c:pt idx="9966">
                  <c:v>166</c:v>
                </c:pt>
                <c:pt idx="9967">
                  <c:v>166.1</c:v>
                </c:pt>
                <c:pt idx="9968">
                  <c:v>166.1</c:v>
                </c:pt>
                <c:pt idx="9969">
                  <c:v>166.1</c:v>
                </c:pt>
                <c:pt idx="9970">
                  <c:v>166.1</c:v>
                </c:pt>
                <c:pt idx="9971">
                  <c:v>166.1</c:v>
                </c:pt>
                <c:pt idx="9972">
                  <c:v>166.1</c:v>
                </c:pt>
                <c:pt idx="9973">
                  <c:v>166.2</c:v>
                </c:pt>
                <c:pt idx="9974">
                  <c:v>166.2</c:v>
                </c:pt>
                <c:pt idx="9975">
                  <c:v>166.2</c:v>
                </c:pt>
                <c:pt idx="9976">
                  <c:v>166.2</c:v>
                </c:pt>
                <c:pt idx="9977">
                  <c:v>166.2</c:v>
                </c:pt>
                <c:pt idx="9978">
                  <c:v>166.2</c:v>
                </c:pt>
                <c:pt idx="9979">
                  <c:v>166.3</c:v>
                </c:pt>
                <c:pt idx="9980">
                  <c:v>166.3</c:v>
                </c:pt>
                <c:pt idx="9981">
                  <c:v>166.3</c:v>
                </c:pt>
                <c:pt idx="9982">
                  <c:v>166.3</c:v>
                </c:pt>
                <c:pt idx="9983">
                  <c:v>166.3</c:v>
                </c:pt>
                <c:pt idx="9984">
                  <c:v>166.3</c:v>
                </c:pt>
                <c:pt idx="9985">
                  <c:v>166.4</c:v>
                </c:pt>
                <c:pt idx="9986">
                  <c:v>166.4</c:v>
                </c:pt>
                <c:pt idx="9987">
                  <c:v>166.4</c:v>
                </c:pt>
                <c:pt idx="9988">
                  <c:v>166.4</c:v>
                </c:pt>
                <c:pt idx="9989">
                  <c:v>166.4</c:v>
                </c:pt>
                <c:pt idx="9990">
                  <c:v>166.4</c:v>
                </c:pt>
                <c:pt idx="9991">
                  <c:v>166.5</c:v>
                </c:pt>
                <c:pt idx="9992">
                  <c:v>166.5</c:v>
                </c:pt>
                <c:pt idx="9993">
                  <c:v>166.5</c:v>
                </c:pt>
                <c:pt idx="9994">
                  <c:v>166.5</c:v>
                </c:pt>
                <c:pt idx="9995">
                  <c:v>166.5</c:v>
                </c:pt>
                <c:pt idx="9996">
                  <c:v>166.5</c:v>
                </c:pt>
                <c:pt idx="9997">
                  <c:v>166.6</c:v>
                </c:pt>
                <c:pt idx="9998">
                  <c:v>166.6</c:v>
                </c:pt>
                <c:pt idx="9999">
                  <c:v>166.6</c:v>
                </c:pt>
                <c:pt idx="10000">
                  <c:v>166.6</c:v>
                </c:pt>
                <c:pt idx="10001">
                  <c:v>166.6</c:v>
                </c:pt>
                <c:pt idx="10002">
                  <c:v>166.6</c:v>
                </c:pt>
                <c:pt idx="10003">
                  <c:v>166.7</c:v>
                </c:pt>
                <c:pt idx="10004">
                  <c:v>166.7</c:v>
                </c:pt>
                <c:pt idx="10005">
                  <c:v>166.7</c:v>
                </c:pt>
                <c:pt idx="10006">
                  <c:v>166.7</c:v>
                </c:pt>
                <c:pt idx="10007">
                  <c:v>166.7</c:v>
                </c:pt>
                <c:pt idx="10008">
                  <c:v>166.7</c:v>
                </c:pt>
                <c:pt idx="10009">
                  <c:v>166.8</c:v>
                </c:pt>
                <c:pt idx="10010">
                  <c:v>166.8</c:v>
                </c:pt>
                <c:pt idx="10011">
                  <c:v>166.8</c:v>
                </c:pt>
                <c:pt idx="10012">
                  <c:v>166.8</c:v>
                </c:pt>
                <c:pt idx="10013">
                  <c:v>166.8</c:v>
                </c:pt>
                <c:pt idx="10014">
                  <c:v>166.8</c:v>
                </c:pt>
                <c:pt idx="10015">
                  <c:v>166.9</c:v>
                </c:pt>
                <c:pt idx="10016">
                  <c:v>166.9</c:v>
                </c:pt>
                <c:pt idx="10017">
                  <c:v>166.9</c:v>
                </c:pt>
                <c:pt idx="10018">
                  <c:v>166.9</c:v>
                </c:pt>
                <c:pt idx="10019">
                  <c:v>166.9</c:v>
                </c:pt>
                <c:pt idx="10020">
                  <c:v>166.9</c:v>
                </c:pt>
                <c:pt idx="10021">
                  <c:v>167</c:v>
                </c:pt>
                <c:pt idx="10022">
                  <c:v>167</c:v>
                </c:pt>
                <c:pt idx="10023">
                  <c:v>167</c:v>
                </c:pt>
                <c:pt idx="10024">
                  <c:v>167</c:v>
                </c:pt>
                <c:pt idx="10025">
                  <c:v>167</c:v>
                </c:pt>
                <c:pt idx="10026">
                  <c:v>167</c:v>
                </c:pt>
                <c:pt idx="10027">
                  <c:v>167.1</c:v>
                </c:pt>
                <c:pt idx="10028">
                  <c:v>167.1</c:v>
                </c:pt>
                <c:pt idx="10029">
                  <c:v>167.1</c:v>
                </c:pt>
                <c:pt idx="10030">
                  <c:v>167.1</c:v>
                </c:pt>
                <c:pt idx="10031">
                  <c:v>167.1</c:v>
                </c:pt>
                <c:pt idx="10032">
                  <c:v>167.1</c:v>
                </c:pt>
                <c:pt idx="10033">
                  <c:v>167.2</c:v>
                </c:pt>
                <c:pt idx="10034">
                  <c:v>167.2</c:v>
                </c:pt>
                <c:pt idx="10035">
                  <c:v>167.2</c:v>
                </c:pt>
                <c:pt idx="10036">
                  <c:v>167.2</c:v>
                </c:pt>
                <c:pt idx="10037">
                  <c:v>167.2</c:v>
                </c:pt>
                <c:pt idx="10038">
                  <c:v>167.2</c:v>
                </c:pt>
                <c:pt idx="10039">
                  <c:v>167.3</c:v>
                </c:pt>
                <c:pt idx="10040">
                  <c:v>167.3</c:v>
                </c:pt>
                <c:pt idx="10041">
                  <c:v>167.3</c:v>
                </c:pt>
                <c:pt idx="10042">
                  <c:v>167.3</c:v>
                </c:pt>
                <c:pt idx="10043">
                  <c:v>167.3</c:v>
                </c:pt>
                <c:pt idx="10044">
                  <c:v>167.3</c:v>
                </c:pt>
                <c:pt idx="10045">
                  <c:v>167.4</c:v>
                </c:pt>
                <c:pt idx="10046">
                  <c:v>167.4</c:v>
                </c:pt>
                <c:pt idx="10047">
                  <c:v>167.4</c:v>
                </c:pt>
                <c:pt idx="10048">
                  <c:v>167.4</c:v>
                </c:pt>
                <c:pt idx="10049">
                  <c:v>167.4</c:v>
                </c:pt>
                <c:pt idx="10050">
                  <c:v>167.4</c:v>
                </c:pt>
                <c:pt idx="10051">
                  <c:v>167.5</c:v>
                </c:pt>
                <c:pt idx="10052">
                  <c:v>167.5</c:v>
                </c:pt>
                <c:pt idx="10053">
                  <c:v>167.5</c:v>
                </c:pt>
                <c:pt idx="10054">
                  <c:v>167.5</c:v>
                </c:pt>
                <c:pt idx="10055">
                  <c:v>167.5</c:v>
                </c:pt>
                <c:pt idx="10056">
                  <c:v>167.5</c:v>
                </c:pt>
                <c:pt idx="10057">
                  <c:v>167.6</c:v>
                </c:pt>
                <c:pt idx="10058">
                  <c:v>167.6</c:v>
                </c:pt>
                <c:pt idx="10059">
                  <c:v>167.6</c:v>
                </c:pt>
                <c:pt idx="10060">
                  <c:v>167.6</c:v>
                </c:pt>
                <c:pt idx="10061">
                  <c:v>167.6</c:v>
                </c:pt>
                <c:pt idx="10062">
                  <c:v>167.6</c:v>
                </c:pt>
                <c:pt idx="10063">
                  <c:v>167.7</c:v>
                </c:pt>
                <c:pt idx="10064">
                  <c:v>167.7</c:v>
                </c:pt>
                <c:pt idx="10065">
                  <c:v>167.7</c:v>
                </c:pt>
                <c:pt idx="10066">
                  <c:v>167.7</c:v>
                </c:pt>
                <c:pt idx="10067">
                  <c:v>167.7</c:v>
                </c:pt>
                <c:pt idx="10068">
                  <c:v>167.7</c:v>
                </c:pt>
                <c:pt idx="10069">
                  <c:v>167.8</c:v>
                </c:pt>
                <c:pt idx="10070">
                  <c:v>167.8</c:v>
                </c:pt>
                <c:pt idx="10071">
                  <c:v>167.8</c:v>
                </c:pt>
                <c:pt idx="10072">
                  <c:v>167.8</c:v>
                </c:pt>
                <c:pt idx="10073">
                  <c:v>167.8</c:v>
                </c:pt>
                <c:pt idx="10074">
                  <c:v>167.8</c:v>
                </c:pt>
                <c:pt idx="10075">
                  <c:v>167.9</c:v>
                </c:pt>
                <c:pt idx="10076">
                  <c:v>167.9</c:v>
                </c:pt>
                <c:pt idx="10077">
                  <c:v>167.9</c:v>
                </c:pt>
                <c:pt idx="10078">
                  <c:v>167.9</c:v>
                </c:pt>
                <c:pt idx="10079">
                  <c:v>167.9</c:v>
                </c:pt>
                <c:pt idx="10080">
                  <c:v>167.9</c:v>
                </c:pt>
                <c:pt idx="10081">
                  <c:v>168</c:v>
                </c:pt>
                <c:pt idx="10082">
                  <c:v>168</c:v>
                </c:pt>
                <c:pt idx="10083">
                  <c:v>168</c:v>
                </c:pt>
                <c:pt idx="10084">
                  <c:v>168</c:v>
                </c:pt>
                <c:pt idx="10085">
                  <c:v>168</c:v>
                </c:pt>
                <c:pt idx="10086">
                  <c:v>168</c:v>
                </c:pt>
                <c:pt idx="10087">
                  <c:v>168.1</c:v>
                </c:pt>
                <c:pt idx="10088">
                  <c:v>168.1</c:v>
                </c:pt>
                <c:pt idx="10089">
                  <c:v>168.1</c:v>
                </c:pt>
                <c:pt idx="10090">
                  <c:v>168.1</c:v>
                </c:pt>
                <c:pt idx="10091">
                  <c:v>168.1</c:v>
                </c:pt>
                <c:pt idx="10092">
                  <c:v>168.1</c:v>
                </c:pt>
                <c:pt idx="10093">
                  <c:v>168.2</c:v>
                </c:pt>
                <c:pt idx="10094">
                  <c:v>168.2</c:v>
                </c:pt>
                <c:pt idx="10095">
                  <c:v>168.2</c:v>
                </c:pt>
                <c:pt idx="10096">
                  <c:v>168.2</c:v>
                </c:pt>
                <c:pt idx="10097">
                  <c:v>168.2</c:v>
                </c:pt>
                <c:pt idx="10098">
                  <c:v>168.2</c:v>
                </c:pt>
                <c:pt idx="10099">
                  <c:v>168.3</c:v>
                </c:pt>
                <c:pt idx="10100">
                  <c:v>168.3</c:v>
                </c:pt>
                <c:pt idx="10101">
                  <c:v>168.3</c:v>
                </c:pt>
                <c:pt idx="10102">
                  <c:v>168.3</c:v>
                </c:pt>
                <c:pt idx="10103">
                  <c:v>168.3</c:v>
                </c:pt>
                <c:pt idx="10104">
                  <c:v>168.3</c:v>
                </c:pt>
                <c:pt idx="10105">
                  <c:v>168.4</c:v>
                </c:pt>
                <c:pt idx="10106">
                  <c:v>168.4</c:v>
                </c:pt>
                <c:pt idx="10107">
                  <c:v>168.4</c:v>
                </c:pt>
                <c:pt idx="10108">
                  <c:v>168.4</c:v>
                </c:pt>
                <c:pt idx="10109">
                  <c:v>168.4</c:v>
                </c:pt>
                <c:pt idx="10110">
                  <c:v>168.4</c:v>
                </c:pt>
                <c:pt idx="10111">
                  <c:v>168.5</c:v>
                </c:pt>
                <c:pt idx="10112">
                  <c:v>168.5</c:v>
                </c:pt>
                <c:pt idx="10113">
                  <c:v>168.5</c:v>
                </c:pt>
                <c:pt idx="10114">
                  <c:v>168.5</c:v>
                </c:pt>
                <c:pt idx="10115">
                  <c:v>168.5</c:v>
                </c:pt>
                <c:pt idx="10116">
                  <c:v>168.5</c:v>
                </c:pt>
                <c:pt idx="10117">
                  <c:v>168.6</c:v>
                </c:pt>
                <c:pt idx="10118">
                  <c:v>168.6</c:v>
                </c:pt>
                <c:pt idx="10119">
                  <c:v>168.6</c:v>
                </c:pt>
                <c:pt idx="10120">
                  <c:v>168.6</c:v>
                </c:pt>
                <c:pt idx="10121">
                  <c:v>168.6</c:v>
                </c:pt>
                <c:pt idx="10122">
                  <c:v>168.6</c:v>
                </c:pt>
                <c:pt idx="10123">
                  <c:v>168.7</c:v>
                </c:pt>
                <c:pt idx="10124">
                  <c:v>168.7</c:v>
                </c:pt>
                <c:pt idx="10125">
                  <c:v>168.7</c:v>
                </c:pt>
                <c:pt idx="10126">
                  <c:v>168.7</c:v>
                </c:pt>
                <c:pt idx="10127">
                  <c:v>168.7</c:v>
                </c:pt>
                <c:pt idx="10128">
                  <c:v>168.7</c:v>
                </c:pt>
                <c:pt idx="10129">
                  <c:v>168.8</c:v>
                </c:pt>
                <c:pt idx="10130">
                  <c:v>168.8</c:v>
                </c:pt>
                <c:pt idx="10131">
                  <c:v>168.8</c:v>
                </c:pt>
                <c:pt idx="10132">
                  <c:v>168.8</c:v>
                </c:pt>
                <c:pt idx="10133">
                  <c:v>168.8</c:v>
                </c:pt>
                <c:pt idx="10134">
                  <c:v>168.8</c:v>
                </c:pt>
                <c:pt idx="10135">
                  <c:v>168.9</c:v>
                </c:pt>
                <c:pt idx="10136">
                  <c:v>168.9</c:v>
                </c:pt>
                <c:pt idx="10137">
                  <c:v>168.9</c:v>
                </c:pt>
                <c:pt idx="10138">
                  <c:v>168.9</c:v>
                </c:pt>
                <c:pt idx="10139">
                  <c:v>168.9</c:v>
                </c:pt>
                <c:pt idx="10140">
                  <c:v>168.9</c:v>
                </c:pt>
                <c:pt idx="10141">
                  <c:v>169</c:v>
                </c:pt>
                <c:pt idx="10142">
                  <c:v>169</c:v>
                </c:pt>
                <c:pt idx="10143">
                  <c:v>169</c:v>
                </c:pt>
                <c:pt idx="10144">
                  <c:v>169</c:v>
                </c:pt>
                <c:pt idx="10145">
                  <c:v>169</c:v>
                </c:pt>
                <c:pt idx="10146">
                  <c:v>169</c:v>
                </c:pt>
                <c:pt idx="10147">
                  <c:v>169.1</c:v>
                </c:pt>
                <c:pt idx="10148">
                  <c:v>169.1</c:v>
                </c:pt>
                <c:pt idx="10149">
                  <c:v>169.1</c:v>
                </c:pt>
                <c:pt idx="10150">
                  <c:v>169.1</c:v>
                </c:pt>
                <c:pt idx="10151">
                  <c:v>169.1</c:v>
                </c:pt>
                <c:pt idx="10152">
                  <c:v>169.1</c:v>
                </c:pt>
                <c:pt idx="10153">
                  <c:v>169.2</c:v>
                </c:pt>
                <c:pt idx="10154">
                  <c:v>169.2</c:v>
                </c:pt>
                <c:pt idx="10155">
                  <c:v>169.2</c:v>
                </c:pt>
                <c:pt idx="10156">
                  <c:v>169.2</c:v>
                </c:pt>
                <c:pt idx="10157">
                  <c:v>169.2</c:v>
                </c:pt>
                <c:pt idx="10158">
                  <c:v>169.2</c:v>
                </c:pt>
                <c:pt idx="10159">
                  <c:v>169.3</c:v>
                </c:pt>
                <c:pt idx="10160">
                  <c:v>169.3</c:v>
                </c:pt>
                <c:pt idx="10161">
                  <c:v>169.3</c:v>
                </c:pt>
                <c:pt idx="10162">
                  <c:v>169.3</c:v>
                </c:pt>
                <c:pt idx="10163">
                  <c:v>169.3</c:v>
                </c:pt>
                <c:pt idx="10164">
                  <c:v>169.3</c:v>
                </c:pt>
                <c:pt idx="10165">
                  <c:v>169.4</c:v>
                </c:pt>
                <c:pt idx="10166">
                  <c:v>169.4</c:v>
                </c:pt>
                <c:pt idx="10167">
                  <c:v>169.4</c:v>
                </c:pt>
                <c:pt idx="10168">
                  <c:v>169.4</c:v>
                </c:pt>
                <c:pt idx="10169">
                  <c:v>169.4</c:v>
                </c:pt>
                <c:pt idx="10170">
                  <c:v>169.4</c:v>
                </c:pt>
                <c:pt idx="10171">
                  <c:v>169.5</c:v>
                </c:pt>
                <c:pt idx="10172">
                  <c:v>169.5</c:v>
                </c:pt>
                <c:pt idx="10173">
                  <c:v>169.5</c:v>
                </c:pt>
                <c:pt idx="10174">
                  <c:v>169.5</c:v>
                </c:pt>
                <c:pt idx="10175">
                  <c:v>169.5</c:v>
                </c:pt>
                <c:pt idx="10176">
                  <c:v>169.5</c:v>
                </c:pt>
                <c:pt idx="10177">
                  <c:v>169.6</c:v>
                </c:pt>
                <c:pt idx="10178">
                  <c:v>169.6</c:v>
                </c:pt>
                <c:pt idx="10179">
                  <c:v>169.6</c:v>
                </c:pt>
                <c:pt idx="10180">
                  <c:v>169.6</c:v>
                </c:pt>
                <c:pt idx="10181">
                  <c:v>169.6</c:v>
                </c:pt>
                <c:pt idx="10182">
                  <c:v>169.6</c:v>
                </c:pt>
                <c:pt idx="10183">
                  <c:v>169.7</c:v>
                </c:pt>
                <c:pt idx="10184">
                  <c:v>169.7</c:v>
                </c:pt>
                <c:pt idx="10185">
                  <c:v>169.7</c:v>
                </c:pt>
                <c:pt idx="10186">
                  <c:v>169.7</c:v>
                </c:pt>
                <c:pt idx="10187">
                  <c:v>169.7</c:v>
                </c:pt>
                <c:pt idx="10188">
                  <c:v>169.7</c:v>
                </c:pt>
                <c:pt idx="10189">
                  <c:v>169.8</c:v>
                </c:pt>
                <c:pt idx="10190">
                  <c:v>169.8</c:v>
                </c:pt>
                <c:pt idx="10191">
                  <c:v>169.8</c:v>
                </c:pt>
                <c:pt idx="10192">
                  <c:v>169.8</c:v>
                </c:pt>
                <c:pt idx="10193">
                  <c:v>169.8</c:v>
                </c:pt>
                <c:pt idx="10194">
                  <c:v>169.8</c:v>
                </c:pt>
                <c:pt idx="10195">
                  <c:v>169.9</c:v>
                </c:pt>
                <c:pt idx="10196">
                  <c:v>169.9</c:v>
                </c:pt>
                <c:pt idx="10197">
                  <c:v>169.9</c:v>
                </c:pt>
                <c:pt idx="10198">
                  <c:v>169.9</c:v>
                </c:pt>
                <c:pt idx="10199">
                  <c:v>169.9</c:v>
                </c:pt>
                <c:pt idx="10200">
                  <c:v>169.9</c:v>
                </c:pt>
                <c:pt idx="10201">
                  <c:v>170</c:v>
                </c:pt>
                <c:pt idx="10202">
                  <c:v>170</c:v>
                </c:pt>
                <c:pt idx="10203">
                  <c:v>170</c:v>
                </c:pt>
                <c:pt idx="10204">
                  <c:v>170</c:v>
                </c:pt>
                <c:pt idx="10205">
                  <c:v>170</c:v>
                </c:pt>
                <c:pt idx="10206">
                  <c:v>170</c:v>
                </c:pt>
                <c:pt idx="10207">
                  <c:v>170.1</c:v>
                </c:pt>
                <c:pt idx="10208">
                  <c:v>170.1</c:v>
                </c:pt>
                <c:pt idx="10209">
                  <c:v>170.1</c:v>
                </c:pt>
                <c:pt idx="10210">
                  <c:v>170.1</c:v>
                </c:pt>
                <c:pt idx="10211">
                  <c:v>170.1</c:v>
                </c:pt>
                <c:pt idx="10212">
                  <c:v>170.1</c:v>
                </c:pt>
                <c:pt idx="10213">
                  <c:v>170.2</c:v>
                </c:pt>
                <c:pt idx="10214">
                  <c:v>170.2</c:v>
                </c:pt>
                <c:pt idx="10215">
                  <c:v>170.2</c:v>
                </c:pt>
                <c:pt idx="10216">
                  <c:v>170.2</c:v>
                </c:pt>
                <c:pt idx="10217">
                  <c:v>170.2</c:v>
                </c:pt>
                <c:pt idx="10218">
                  <c:v>170.2</c:v>
                </c:pt>
                <c:pt idx="10219">
                  <c:v>170.3</c:v>
                </c:pt>
                <c:pt idx="10220">
                  <c:v>170.3</c:v>
                </c:pt>
                <c:pt idx="10221">
                  <c:v>170.3</c:v>
                </c:pt>
                <c:pt idx="10222">
                  <c:v>170.3</c:v>
                </c:pt>
                <c:pt idx="10223">
                  <c:v>170.3</c:v>
                </c:pt>
                <c:pt idx="10224">
                  <c:v>170.3</c:v>
                </c:pt>
                <c:pt idx="10225">
                  <c:v>170.4</c:v>
                </c:pt>
                <c:pt idx="10226">
                  <c:v>170.4</c:v>
                </c:pt>
                <c:pt idx="10227">
                  <c:v>170.4</c:v>
                </c:pt>
                <c:pt idx="10228">
                  <c:v>170.4</c:v>
                </c:pt>
                <c:pt idx="10229">
                  <c:v>170.4</c:v>
                </c:pt>
                <c:pt idx="10230">
                  <c:v>170.4</c:v>
                </c:pt>
                <c:pt idx="10231">
                  <c:v>170.5</c:v>
                </c:pt>
                <c:pt idx="10232">
                  <c:v>170.5</c:v>
                </c:pt>
                <c:pt idx="10233">
                  <c:v>170.5</c:v>
                </c:pt>
                <c:pt idx="10234">
                  <c:v>170.5</c:v>
                </c:pt>
                <c:pt idx="10235">
                  <c:v>170.5</c:v>
                </c:pt>
                <c:pt idx="10236">
                  <c:v>170.5</c:v>
                </c:pt>
                <c:pt idx="10237">
                  <c:v>170.6</c:v>
                </c:pt>
                <c:pt idx="10238">
                  <c:v>170.6</c:v>
                </c:pt>
                <c:pt idx="10239">
                  <c:v>170.6</c:v>
                </c:pt>
                <c:pt idx="10240">
                  <c:v>170.6</c:v>
                </c:pt>
                <c:pt idx="10241">
                  <c:v>170.6</c:v>
                </c:pt>
                <c:pt idx="10242">
                  <c:v>170.6</c:v>
                </c:pt>
                <c:pt idx="10243">
                  <c:v>170.7</c:v>
                </c:pt>
                <c:pt idx="10244">
                  <c:v>170.7</c:v>
                </c:pt>
                <c:pt idx="10245">
                  <c:v>170.7</c:v>
                </c:pt>
                <c:pt idx="10246">
                  <c:v>170.7</c:v>
                </c:pt>
                <c:pt idx="10247">
                  <c:v>170.7</c:v>
                </c:pt>
                <c:pt idx="10248">
                  <c:v>170.7</c:v>
                </c:pt>
                <c:pt idx="10249">
                  <c:v>170.8</c:v>
                </c:pt>
                <c:pt idx="10250">
                  <c:v>170.8</c:v>
                </c:pt>
                <c:pt idx="10251">
                  <c:v>170.8</c:v>
                </c:pt>
                <c:pt idx="10252">
                  <c:v>170.8</c:v>
                </c:pt>
                <c:pt idx="10253">
                  <c:v>170.8</c:v>
                </c:pt>
                <c:pt idx="10254">
                  <c:v>170.8</c:v>
                </c:pt>
                <c:pt idx="10255">
                  <c:v>170.9</c:v>
                </c:pt>
                <c:pt idx="10256">
                  <c:v>170.9</c:v>
                </c:pt>
                <c:pt idx="10257">
                  <c:v>170.9</c:v>
                </c:pt>
                <c:pt idx="10258">
                  <c:v>170.9</c:v>
                </c:pt>
                <c:pt idx="10259">
                  <c:v>170.9</c:v>
                </c:pt>
                <c:pt idx="10260">
                  <c:v>170.9</c:v>
                </c:pt>
                <c:pt idx="10261">
                  <c:v>171</c:v>
                </c:pt>
                <c:pt idx="10262">
                  <c:v>171</c:v>
                </c:pt>
                <c:pt idx="10263">
                  <c:v>171</c:v>
                </c:pt>
                <c:pt idx="10264">
                  <c:v>171</c:v>
                </c:pt>
                <c:pt idx="10265">
                  <c:v>171</c:v>
                </c:pt>
                <c:pt idx="10266">
                  <c:v>171</c:v>
                </c:pt>
                <c:pt idx="10267">
                  <c:v>171.1</c:v>
                </c:pt>
                <c:pt idx="10268">
                  <c:v>171.1</c:v>
                </c:pt>
                <c:pt idx="10269">
                  <c:v>171.1</c:v>
                </c:pt>
                <c:pt idx="10270">
                  <c:v>171.1</c:v>
                </c:pt>
                <c:pt idx="10271">
                  <c:v>171.1</c:v>
                </c:pt>
                <c:pt idx="10272">
                  <c:v>171.1</c:v>
                </c:pt>
                <c:pt idx="10273">
                  <c:v>171.2</c:v>
                </c:pt>
                <c:pt idx="10274">
                  <c:v>171.2</c:v>
                </c:pt>
                <c:pt idx="10275">
                  <c:v>171.2</c:v>
                </c:pt>
                <c:pt idx="10276">
                  <c:v>171.2</c:v>
                </c:pt>
                <c:pt idx="10277">
                  <c:v>171.2</c:v>
                </c:pt>
                <c:pt idx="10278">
                  <c:v>171.2</c:v>
                </c:pt>
                <c:pt idx="10279">
                  <c:v>171.3</c:v>
                </c:pt>
                <c:pt idx="10280">
                  <c:v>171.3</c:v>
                </c:pt>
                <c:pt idx="10281">
                  <c:v>171.3</c:v>
                </c:pt>
                <c:pt idx="10282">
                  <c:v>171.3</c:v>
                </c:pt>
                <c:pt idx="10283">
                  <c:v>171.3</c:v>
                </c:pt>
                <c:pt idx="10284">
                  <c:v>171.3</c:v>
                </c:pt>
                <c:pt idx="10285">
                  <c:v>171.4</c:v>
                </c:pt>
                <c:pt idx="10286">
                  <c:v>171.4</c:v>
                </c:pt>
                <c:pt idx="10287">
                  <c:v>171.4</c:v>
                </c:pt>
                <c:pt idx="10288">
                  <c:v>171.4</c:v>
                </c:pt>
                <c:pt idx="10289">
                  <c:v>171.4</c:v>
                </c:pt>
                <c:pt idx="10290">
                  <c:v>171.4</c:v>
                </c:pt>
                <c:pt idx="10291">
                  <c:v>171.5</c:v>
                </c:pt>
                <c:pt idx="10292">
                  <c:v>171.5</c:v>
                </c:pt>
                <c:pt idx="10293">
                  <c:v>171.5</c:v>
                </c:pt>
                <c:pt idx="10294">
                  <c:v>171.5</c:v>
                </c:pt>
                <c:pt idx="10295">
                  <c:v>171.5</c:v>
                </c:pt>
                <c:pt idx="10296">
                  <c:v>171.5</c:v>
                </c:pt>
                <c:pt idx="10297">
                  <c:v>171.6</c:v>
                </c:pt>
                <c:pt idx="10298">
                  <c:v>171.6</c:v>
                </c:pt>
                <c:pt idx="10299">
                  <c:v>171.6</c:v>
                </c:pt>
                <c:pt idx="10300">
                  <c:v>171.6</c:v>
                </c:pt>
                <c:pt idx="10301">
                  <c:v>171.6</c:v>
                </c:pt>
                <c:pt idx="10302">
                  <c:v>171.6</c:v>
                </c:pt>
                <c:pt idx="10303">
                  <c:v>171.7</c:v>
                </c:pt>
                <c:pt idx="10304">
                  <c:v>171.7</c:v>
                </c:pt>
                <c:pt idx="10305">
                  <c:v>171.7</c:v>
                </c:pt>
                <c:pt idx="10306">
                  <c:v>171.7</c:v>
                </c:pt>
                <c:pt idx="10307">
                  <c:v>171.7</c:v>
                </c:pt>
                <c:pt idx="10308">
                  <c:v>171.7</c:v>
                </c:pt>
                <c:pt idx="10309">
                  <c:v>171.8</c:v>
                </c:pt>
                <c:pt idx="10310">
                  <c:v>171.8</c:v>
                </c:pt>
                <c:pt idx="10311">
                  <c:v>171.8</c:v>
                </c:pt>
                <c:pt idx="10312">
                  <c:v>171.8</c:v>
                </c:pt>
                <c:pt idx="10313">
                  <c:v>171.8</c:v>
                </c:pt>
                <c:pt idx="10314">
                  <c:v>171.8</c:v>
                </c:pt>
                <c:pt idx="10315">
                  <c:v>171.9</c:v>
                </c:pt>
                <c:pt idx="10316">
                  <c:v>171.9</c:v>
                </c:pt>
                <c:pt idx="10317">
                  <c:v>171.9</c:v>
                </c:pt>
                <c:pt idx="10318">
                  <c:v>171.9</c:v>
                </c:pt>
                <c:pt idx="10319">
                  <c:v>171.9</c:v>
                </c:pt>
                <c:pt idx="10320">
                  <c:v>171.9</c:v>
                </c:pt>
                <c:pt idx="10321">
                  <c:v>172</c:v>
                </c:pt>
                <c:pt idx="10322">
                  <c:v>172</c:v>
                </c:pt>
                <c:pt idx="10323">
                  <c:v>172</c:v>
                </c:pt>
                <c:pt idx="10324">
                  <c:v>172</c:v>
                </c:pt>
                <c:pt idx="10325">
                  <c:v>172</c:v>
                </c:pt>
                <c:pt idx="10326">
                  <c:v>172</c:v>
                </c:pt>
                <c:pt idx="10327">
                  <c:v>172.1</c:v>
                </c:pt>
                <c:pt idx="10328">
                  <c:v>172.1</c:v>
                </c:pt>
                <c:pt idx="10329">
                  <c:v>172.1</c:v>
                </c:pt>
                <c:pt idx="10330">
                  <c:v>172.1</c:v>
                </c:pt>
                <c:pt idx="10331">
                  <c:v>172.1</c:v>
                </c:pt>
                <c:pt idx="10332">
                  <c:v>172.1</c:v>
                </c:pt>
                <c:pt idx="10333">
                  <c:v>172.2</c:v>
                </c:pt>
                <c:pt idx="10334">
                  <c:v>172.2</c:v>
                </c:pt>
                <c:pt idx="10335">
                  <c:v>172.2</c:v>
                </c:pt>
                <c:pt idx="10336">
                  <c:v>172.2</c:v>
                </c:pt>
                <c:pt idx="10337">
                  <c:v>172.2</c:v>
                </c:pt>
                <c:pt idx="10338">
                  <c:v>172.2</c:v>
                </c:pt>
                <c:pt idx="10339">
                  <c:v>172.3</c:v>
                </c:pt>
                <c:pt idx="10340">
                  <c:v>172.3</c:v>
                </c:pt>
                <c:pt idx="10341">
                  <c:v>172.3</c:v>
                </c:pt>
                <c:pt idx="10342">
                  <c:v>172.3</c:v>
                </c:pt>
                <c:pt idx="10343">
                  <c:v>172.3</c:v>
                </c:pt>
                <c:pt idx="10344">
                  <c:v>172.3</c:v>
                </c:pt>
                <c:pt idx="10345">
                  <c:v>172.4</c:v>
                </c:pt>
                <c:pt idx="10346">
                  <c:v>172.4</c:v>
                </c:pt>
                <c:pt idx="10347">
                  <c:v>172.4</c:v>
                </c:pt>
                <c:pt idx="10348">
                  <c:v>172.4</c:v>
                </c:pt>
                <c:pt idx="10349">
                  <c:v>172.4</c:v>
                </c:pt>
                <c:pt idx="10350">
                  <c:v>172.4</c:v>
                </c:pt>
                <c:pt idx="10351">
                  <c:v>172.5</c:v>
                </c:pt>
                <c:pt idx="10352">
                  <c:v>172.5</c:v>
                </c:pt>
                <c:pt idx="10353">
                  <c:v>172.5</c:v>
                </c:pt>
                <c:pt idx="10354">
                  <c:v>172.5</c:v>
                </c:pt>
                <c:pt idx="10355">
                  <c:v>172.5</c:v>
                </c:pt>
                <c:pt idx="10356">
                  <c:v>172.5</c:v>
                </c:pt>
                <c:pt idx="10357">
                  <c:v>172.6</c:v>
                </c:pt>
                <c:pt idx="10358">
                  <c:v>172.6</c:v>
                </c:pt>
                <c:pt idx="10359">
                  <c:v>172.6</c:v>
                </c:pt>
                <c:pt idx="10360">
                  <c:v>172.6</c:v>
                </c:pt>
                <c:pt idx="10361">
                  <c:v>172.6</c:v>
                </c:pt>
                <c:pt idx="10362">
                  <c:v>172.6</c:v>
                </c:pt>
                <c:pt idx="10363">
                  <c:v>172.7</c:v>
                </c:pt>
                <c:pt idx="10364">
                  <c:v>172.7</c:v>
                </c:pt>
                <c:pt idx="10365">
                  <c:v>172.7</c:v>
                </c:pt>
                <c:pt idx="10366">
                  <c:v>172.7</c:v>
                </c:pt>
                <c:pt idx="10367">
                  <c:v>172.7</c:v>
                </c:pt>
                <c:pt idx="10368">
                  <c:v>172.7</c:v>
                </c:pt>
                <c:pt idx="10369">
                  <c:v>172.8</c:v>
                </c:pt>
                <c:pt idx="10370">
                  <c:v>172.8</c:v>
                </c:pt>
                <c:pt idx="10371">
                  <c:v>172.8</c:v>
                </c:pt>
                <c:pt idx="10372">
                  <c:v>172.8</c:v>
                </c:pt>
                <c:pt idx="10373">
                  <c:v>172.8</c:v>
                </c:pt>
                <c:pt idx="10374">
                  <c:v>172.8</c:v>
                </c:pt>
                <c:pt idx="10375">
                  <c:v>172.9</c:v>
                </c:pt>
                <c:pt idx="10376">
                  <c:v>172.9</c:v>
                </c:pt>
                <c:pt idx="10377">
                  <c:v>172.9</c:v>
                </c:pt>
                <c:pt idx="10378">
                  <c:v>172.9</c:v>
                </c:pt>
                <c:pt idx="10379">
                  <c:v>172.9</c:v>
                </c:pt>
                <c:pt idx="10380">
                  <c:v>172.9</c:v>
                </c:pt>
                <c:pt idx="10381">
                  <c:v>173</c:v>
                </c:pt>
                <c:pt idx="10382">
                  <c:v>173</c:v>
                </c:pt>
                <c:pt idx="10383">
                  <c:v>173</c:v>
                </c:pt>
                <c:pt idx="10384">
                  <c:v>173</c:v>
                </c:pt>
                <c:pt idx="10385">
                  <c:v>173</c:v>
                </c:pt>
                <c:pt idx="10386">
                  <c:v>173</c:v>
                </c:pt>
                <c:pt idx="10387">
                  <c:v>173.1</c:v>
                </c:pt>
                <c:pt idx="10388">
                  <c:v>173.1</c:v>
                </c:pt>
                <c:pt idx="10389">
                  <c:v>173.1</c:v>
                </c:pt>
                <c:pt idx="10390">
                  <c:v>173.1</c:v>
                </c:pt>
                <c:pt idx="10391">
                  <c:v>173.1</c:v>
                </c:pt>
                <c:pt idx="10392">
                  <c:v>173.1</c:v>
                </c:pt>
                <c:pt idx="10393">
                  <c:v>173.2</c:v>
                </c:pt>
                <c:pt idx="10394">
                  <c:v>173.2</c:v>
                </c:pt>
                <c:pt idx="10395">
                  <c:v>173.2</c:v>
                </c:pt>
                <c:pt idx="10396">
                  <c:v>173.2</c:v>
                </c:pt>
                <c:pt idx="10397">
                  <c:v>173.2</c:v>
                </c:pt>
                <c:pt idx="10398">
                  <c:v>173.2</c:v>
                </c:pt>
                <c:pt idx="10399">
                  <c:v>173.3</c:v>
                </c:pt>
                <c:pt idx="10400">
                  <c:v>173.3</c:v>
                </c:pt>
                <c:pt idx="10401">
                  <c:v>173.3</c:v>
                </c:pt>
                <c:pt idx="10402">
                  <c:v>173.3</c:v>
                </c:pt>
                <c:pt idx="10403">
                  <c:v>173.3</c:v>
                </c:pt>
                <c:pt idx="10404">
                  <c:v>173.3</c:v>
                </c:pt>
                <c:pt idx="10405">
                  <c:v>173.4</c:v>
                </c:pt>
                <c:pt idx="10406">
                  <c:v>173.4</c:v>
                </c:pt>
                <c:pt idx="10407">
                  <c:v>173.4</c:v>
                </c:pt>
                <c:pt idx="10408">
                  <c:v>173.4</c:v>
                </c:pt>
                <c:pt idx="10409">
                  <c:v>173.4</c:v>
                </c:pt>
                <c:pt idx="10410">
                  <c:v>173.4</c:v>
                </c:pt>
                <c:pt idx="10411">
                  <c:v>173.5</c:v>
                </c:pt>
                <c:pt idx="10412">
                  <c:v>173.5</c:v>
                </c:pt>
                <c:pt idx="10413">
                  <c:v>173.5</c:v>
                </c:pt>
                <c:pt idx="10414">
                  <c:v>173.5</c:v>
                </c:pt>
                <c:pt idx="10415">
                  <c:v>173.5</c:v>
                </c:pt>
                <c:pt idx="10416">
                  <c:v>173.5</c:v>
                </c:pt>
                <c:pt idx="10417">
                  <c:v>173.6</c:v>
                </c:pt>
                <c:pt idx="10418">
                  <c:v>173.6</c:v>
                </c:pt>
                <c:pt idx="10419">
                  <c:v>173.6</c:v>
                </c:pt>
                <c:pt idx="10420">
                  <c:v>173.6</c:v>
                </c:pt>
                <c:pt idx="10421">
                  <c:v>173.6</c:v>
                </c:pt>
                <c:pt idx="10422">
                  <c:v>173.6</c:v>
                </c:pt>
                <c:pt idx="10423">
                  <c:v>173.7</c:v>
                </c:pt>
                <c:pt idx="10424">
                  <c:v>173.7</c:v>
                </c:pt>
                <c:pt idx="10425">
                  <c:v>173.7</c:v>
                </c:pt>
                <c:pt idx="10426">
                  <c:v>173.7</c:v>
                </c:pt>
                <c:pt idx="10427">
                  <c:v>173.7</c:v>
                </c:pt>
                <c:pt idx="10428">
                  <c:v>173.7</c:v>
                </c:pt>
                <c:pt idx="10429">
                  <c:v>173.8</c:v>
                </c:pt>
                <c:pt idx="10430">
                  <c:v>173.8</c:v>
                </c:pt>
                <c:pt idx="10431">
                  <c:v>173.8</c:v>
                </c:pt>
                <c:pt idx="10432">
                  <c:v>173.8</c:v>
                </c:pt>
                <c:pt idx="10433">
                  <c:v>173.8</c:v>
                </c:pt>
                <c:pt idx="10434">
                  <c:v>173.8</c:v>
                </c:pt>
                <c:pt idx="10435">
                  <c:v>173.9</c:v>
                </c:pt>
                <c:pt idx="10436">
                  <c:v>173.9</c:v>
                </c:pt>
                <c:pt idx="10437">
                  <c:v>173.9</c:v>
                </c:pt>
                <c:pt idx="10438">
                  <c:v>173.9</c:v>
                </c:pt>
                <c:pt idx="10439">
                  <c:v>173.9</c:v>
                </c:pt>
                <c:pt idx="10440">
                  <c:v>173.9</c:v>
                </c:pt>
                <c:pt idx="10441">
                  <c:v>174</c:v>
                </c:pt>
                <c:pt idx="10442">
                  <c:v>174</c:v>
                </c:pt>
                <c:pt idx="10443">
                  <c:v>174</c:v>
                </c:pt>
                <c:pt idx="10444">
                  <c:v>174</c:v>
                </c:pt>
                <c:pt idx="10445">
                  <c:v>174</c:v>
                </c:pt>
                <c:pt idx="10446">
                  <c:v>174</c:v>
                </c:pt>
                <c:pt idx="10447">
                  <c:v>174.1</c:v>
                </c:pt>
                <c:pt idx="10448">
                  <c:v>174.1</c:v>
                </c:pt>
                <c:pt idx="10449">
                  <c:v>174.1</c:v>
                </c:pt>
                <c:pt idx="10450">
                  <c:v>174.1</c:v>
                </c:pt>
                <c:pt idx="10451">
                  <c:v>174.1</c:v>
                </c:pt>
                <c:pt idx="10452">
                  <c:v>174.1</c:v>
                </c:pt>
                <c:pt idx="10453">
                  <c:v>174.2</c:v>
                </c:pt>
                <c:pt idx="10454">
                  <c:v>174.2</c:v>
                </c:pt>
                <c:pt idx="10455">
                  <c:v>174.2</c:v>
                </c:pt>
                <c:pt idx="10456">
                  <c:v>174.2</c:v>
                </c:pt>
                <c:pt idx="10457">
                  <c:v>174.2</c:v>
                </c:pt>
                <c:pt idx="10458">
                  <c:v>174.2</c:v>
                </c:pt>
                <c:pt idx="10459">
                  <c:v>174.3</c:v>
                </c:pt>
                <c:pt idx="10460">
                  <c:v>174.3</c:v>
                </c:pt>
                <c:pt idx="10461">
                  <c:v>174.3</c:v>
                </c:pt>
                <c:pt idx="10462">
                  <c:v>174.3</c:v>
                </c:pt>
                <c:pt idx="10463">
                  <c:v>174.3</c:v>
                </c:pt>
                <c:pt idx="10464">
                  <c:v>174.3</c:v>
                </c:pt>
                <c:pt idx="10465">
                  <c:v>174.4</c:v>
                </c:pt>
                <c:pt idx="10466">
                  <c:v>174.4</c:v>
                </c:pt>
                <c:pt idx="10467">
                  <c:v>174.4</c:v>
                </c:pt>
                <c:pt idx="10468">
                  <c:v>174.4</c:v>
                </c:pt>
                <c:pt idx="10469">
                  <c:v>174.4</c:v>
                </c:pt>
                <c:pt idx="10470">
                  <c:v>174.4</c:v>
                </c:pt>
                <c:pt idx="10471">
                  <c:v>174.5</c:v>
                </c:pt>
                <c:pt idx="10472">
                  <c:v>174.5</c:v>
                </c:pt>
                <c:pt idx="10473">
                  <c:v>174.5</c:v>
                </c:pt>
                <c:pt idx="10474">
                  <c:v>174.5</c:v>
                </c:pt>
                <c:pt idx="10475">
                  <c:v>174.5</c:v>
                </c:pt>
                <c:pt idx="10476">
                  <c:v>174.5</c:v>
                </c:pt>
                <c:pt idx="10477">
                  <c:v>174.6</c:v>
                </c:pt>
                <c:pt idx="10478">
                  <c:v>174.6</c:v>
                </c:pt>
                <c:pt idx="10479">
                  <c:v>174.6</c:v>
                </c:pt>
                <c:pt idx="10480">
                  <c:v>174.6</c:v>
                </c:pt>
                <c:pt idx="10481">
                  <c:v>174.6</c:v>
                </c:pt>
                <c:pt idx="10482">
                  <c:v>174.6</c:v>
                </c:pt>
                <c:pt idx="10483">
                  <c:v>174.7</c:v>
                </c:pt>
                <c:pt idx="10484">
                  <c:v>174.7</c:v>
                </c:pt>
                <c:pt idx="10485">
                  <c:v>174.7</c:v>
                </c:pt>
                <c:pt idx="10486">
                  <c:v>174.7</c:v>
                </c:pt>
                <c:pt idx="10487">
                  <c:v>174.7</c:v>
                </c:pt>
                <c:pt idx="10488">
                  <c:v>174.7</c:v>
                </c:pt>
                <c:pt idx="10489">
                  <c:v>174.8</c:v>
                </c:pt>
                <c:pt idx="10490">
                  <c:v>174.8</c:v>
                </c:pt>
                <c:pt idx="10491">
                  <c:v>174.8</c:v>
                </c:pt>
                <c:pt idx="10492">
                  <c:v>174.8</c:v>
                </c:pt>
                <c:pt idx="10493">
                  <c:v>174.8</c:v>
                </c:pt>
                <c:pt idx="10494">
                  <c:v>174.8</c:v>
                </c:pt>
                <c:pt idx="10495">
                  <c:v>174.9</c:v>
                </c:pt>
                <c:pt idx="10496">
                  <c:v>174.9</c:v>
                </c:pt>
                <c:pt idx="10497">
                  <c:v>174.9</c:v>
                </c:pt>
                <c:pt idx="10498">
                  <c:v>174.9</c:v>
                </c:pt>
                <c:pt idx="10499">
                  <c:v>174.9</c:v>
                </c:pt>
                <c:pt idx="10500">
                  <c:v>174.9</c:v>
                </c:pt>
                <c:pt idx="10501">
                  <c:v>175</c:v>
                </c:pt>
                <c:pt idx="10502">
                  <c:v>175</c:v>
                </c:pt>
                <c:pt idx="10503">
                  <c:v>175</c:v>
                </c:pt>
                <c:pt idx="10504">
                  <c:v>175</c:v>
                </c:pt>
                <c:pt idx="10505">
                  <c:v>175</c:v>
                </c:pt>
                <c:pt idx="10506">
                  <c:v>175</c:v>
                </c:pt>
                <c:pt idx="10507">
                  <c:v>175.1</c:v>
                </c:pt>
                <c:pt idx="10508">
                  <c:v>175.1</c:v>
                </c:pt>
                <c:pt idx="10509">
                  <c:v>175.1</c:v>
                </c:pt>
                <c:pt idx="10510">
                  <c:v>175.1</c:v>
                </c:pt>
                <c:pt idx="10511">
                  <c:v>175.1</c:v>
                </c:pt>
                <c:pt idx="10512">
                  <c:v>175.1</c:v>
                </c:pt>
                <c:pt idx="10513">
                  <c:v>175.2</c:v>
                </c:pt>
                <c:pt idx="10514">
                  <c:v>175.2</c:v>
                </c:pt>
                <c:pt idx="10515">
                  <c:v>175.2</c:v>
                </c:pt>
                <c:pt idx="10516">
                  <c:v>175.2</c:v>
                </c:pt>
                <c:pt idx="10517">
                  <c:v>175.2</c:v>
                </c:pt>
                <c:pt idx="10518">
                  <c:v>175.2</c:v>
                </c:pt>
                <c:pt idx="10519">
                  <c:v>175.3</c:v>
                </c:pt>
                <c:pt idx="10520">
                  <c:v>175.3</c:v>
                </c:pt>
                <c:pt idx="10521">
                  <c:v>175.3</c:v>
                </c:pt>
                <c:pt idx="10522">
                  <c:v>175.3</c:v>
                </c:pt>
                <c:pt idx="10523">
                  <c:v>175.3</c:v>
                </c:pt>
                <c:pt idx="10524">
                  <c:v>175.3</c:v>
                </c:pt>
                <c:pt idx="10525">
                  <c:v>175.4</c:v>
                </c:pt>
                <c:pt idx="10526">
                  <c:v>175.4</c:v>
                </c:pt>
                <c:pt idx="10527">
                  <c:v>175.4</c:v>
                </c:pt>
                <c:pt idx="10528">
                  <c:v>175.4</c:v>
                </c:pt>
                <c:pt idx="10529">
                  <c:v>175.4</c:v>
                </c:pt>
                <c:pt idx="10530">
                  <c:v>175.4</c:v>
                </c:pt>
                <c:pt idx="10531">
                  <c:v>175.5</c:v>
                </c:pt>
                <c:pt idx="10532">
                  <c:v>175.5</c:v>
                </c:pt>
                <c:pt idx="10533">
                  <c:v>175.5</c:v>
                </c:pt>
                <c:pt idx="10534">
                  <c:v>175.5</c:v>
                </c:pt>
                <c:pt idx="10535">
                  <c:v>175.5</c:v>
                </c:pt>
                <c:pt idx="10536">
                  <c:v>175.5</c:v>
                </c:pt>
                <c:pt idx="10537">
                  <c:v>175.6</c:v>
                </c:pt>
                <c:pt idx="10538">
                  <c:v>175.6</c:v>
                </c:pt>
                <c:pt idx="10539">
                  <c:v>175.6</c:v>
                </c:pt>
                <c:pt idx="10540">
                  <c:v>175.6</c:v>
                </c:pt>
                <c:pt idx="10541">
                  <c:v>175.6</c:v>
                </c:pt>
                <c:pt idx="10542">
                  <c:v>175.6</c:v>
                </c:pt>
                <c:pt idx="10543">
                  <c:v>175.7</c:v>
                </c:pt>
                <c:pt idx="10544">
                  <c:v>175.7</c:v>
                </c:pt>
                <c:pt idx="10545">
                  <c:v>175.7</c:v>
                </c:pt>
                <c:pt idx="10546">
                  <c:v>175.7</c:v>
                </c:pt>
                <c:pt idx="10547">
                  <c:v>175.7</c:v>
                </c:pt>
                <c:pt idx="10548">
                  <c:v>175.7</c:v>
                </c:pt>
                <c:pt idx="10549">
                  <c:v>175.8</c:v>
                </c:pt>
                <c:pt idx="10550">
                  <c:v>175.8</c:v>
                </c:pt>
                <c:pt idx="10551">
                  <c:v>175.8</c:v>
                </c:pt>
                <c:pt idx="10552">
                  <c:v>175.8</c:v>
                </c:pt>
                <c:pt idx="10553">
                  <c:v>175.8</c:v>
                </c:pt>
                <c:pt idx="10554">
                  <c:v>175.8</c:v>
                </c:pt>
                <c:pt idx="10555">
                  <c:v>175.9</c:v>
                </c:pt>
                <c:pt idx="10556">
                  <c:v>175.9</c:v>
                </c:pt>
                <c:pt idx="10557">
                  <c:v>175.9</c:v>
                </c:pt>
                <c:pt idx="10558">
                  <c:v>175.9</c:v>
                </c:pt>
                <c:pt idx="10559">
                  <c:v>175.9</c:v>
                </c:pt>
                <c:pt idx="10560">
                  <c:v>175.9</c:v>
                </c:pt>
                <c:pt idx="10561">
                  <c:v>176</c:v>
                </c:pt>
                <c:pt idx="10562">
                  <c:v>176</c:v>
                </c:pt>
                <c:pt idx="10563">
                  <c:v>176</c:v>
                </c:pt>
                <c:pt idx="10564">
                  <c:v>176</c:v>
                </c:pt>
                <c:pt idx="10565">
                  <c:v>176</c:v>
                </c:pt>
                <c:pt idx="10566">
                  <c:v>176</c:v>
                </c:pt>
                <c:pt idx="10567">
                  <c:v>176.1</c:v>
                </c:pt>
                <c:pt idx="10568">
                  <c:v>176.1</c:v>
                </c:pt>
                <c:pt idx="10569">
                  <c:v>176.1</c:v>
                </c:pt>
                <c:pt idx="10570">
                  <c:v>176.1</c:v>
                </c:pt>
                <c:pt idx="10571">
                  <c:v>176.1</c:v>
                </c:pt>
                <c:pt idx="10572">
                  <c:v>176.1</c:v>
                </c:pt>
                <c:pt idx="10573">
                  <c:v>176.2</c:v>
                </c:pt>
                <c:pt idx="10574">
                  <c:v>176.2</c:v>
                </c:pt>
                <c:pt idx="10575">
                  <c:v>176.2</c:v>
                </c:pt>
                <c:pt idx="10576">
                  <c:v>176.2</c:v>
                </c:pt>
                <c:pt idx="10577">
                  <c:v>176.2</c:v>
                </c:pt>
                <c:pt idx="10578">
                  <c:v>176.2</c:v>
                </c:pt>
                <c:pt idx="10579">
                  <c:v>176.3</c:v>
                </c:pt>
                <c:pt idx="10580">
                  <c:v>176.3</c:v>
                </c:pt>
                <c:pt idx="10581">
                  <c:v>176.3</c:v>
                </c:pt>
                <c:pt idx="10582">
                  <c:v>176.3</c:v>
                </c:pt>
                <c:pt idx="10583">
                  <c:v>176.3</c:v>
                </c:pt>
                <c:pt idx="10584">
                  <c:v>176.3</c:v>
                </c:pt>
                <c:pt idx="10585">
                  <c:v>176.4</c:v>
                </c:pt>
                <c:pt idx="10586">
                  <c:v>176.4</c:v>
                </c:pt>
                <c:pt idx="10587">
                  <c:v>176.4</c:v>
                </c:pt>
                <c:pt idx="10588">
                  <c:v>176.4</c:v>
                </c:pt>
                <c:pt idx="10589">
                  <c:v>176.4</c:v>
                </c:pt>
                <c:pt idx="10590">
                  <c:v>176.4</c:v>
                </c:pt>
                <c:pt idx="10591">
                  <c:v>176.5</c:v>
                </c:pt>
                <c:pt idx="10592">
                  <c:v>176.5</c:v>
                </c:pt>
                <c:pt idx="10593">
                  <c:v>176.5</c:v>
                </c:pt>
                <c:pt idx="10594">
                  <c:v>176.5</c:v>
                </c:pt>
                <c:pt idx="10595">
                  <c:v>176.5</c:v>
                </c:pt>
                <c:pt idx="10596">
                  <c:v>176.5</c:v>
                </c:pt>
                <c:pt idx="10597">
                  <c:v>176.6</c:v>
                </c:pt>
                <c:pt idx="10598">
                  <c:v>176.6</c:v>
                </c:pt>
                <c:pt idx="10599">
                  <c:v>176.6</c:v>
                </c:pt>
                <c:pt idx="10600">
                  <c:v>176.6</c:v>
                </c:pt>
                <c:pt idx="10601">
                  <c:v>176.6</c:v>
                </c:pt>
                <c:pt idx="10602">
                  <c:v>176.6</c:v>
                </c:pt>
                <c:pt idx="10603">
                  <c:v>176.7</c:v>
                </c:pt>
                <c:pt idx="10604">
                  <c:v>176.7</c:v>
                </c:pt>
                <c:pt idx="10605">
                  <c:v>176.7</c:v>
                </c:pt>
                <c:pt idx="10606">
                  <c:v>176.7</c:v>
                </c:pt>
                <c:pt idx="10607">
                  <c:v>176.7</c:v>
                </c:pt>
                <c:pt idx="10608">
                  <c:v>176.7</c:v>
                </c:pt>
                <c:pt idx="10609">
                  <c:v>176.8</c:v>
                </c:pt>
                <c:pt idx="10610">
                  <c:v>176.8</c:v>
                </c:pt>
                <c:pt idx="10611">
                  <c:v>176.8</c:v>
                </c:pt>
                <c:pt idx="10612">
                  <c:v>176.8</c:v>
                </c:pt>
                <c:pt idx="10613">
                  <c:v>176.8</c:v>
                </c:pt>
                <c:pt idx="10614">
                  <c:v>176.8</c:v>
                </c:pt>
                <c:pt idx="10615">
                  <c:v>176.9</c:v>
                </c:pt>
                <c:pt idx="10616">
                  <c:v>176.9</c:v>
                </c:pt>
                <c:pt idx="10617">
                  <c:v>176.9</c:v>
                </c:pt>
                <c:pt idx="10618">
                  <c:v>176.9</c:v>
                </c:pt>
                <c:pt idx="10619">
                  <c:v>176.9</c:v>
                </c:pt>
                <c:pt idx="10620">
                  <c:v>176.9</c:v>
                </c:pt>
                <c:pt idx="10621">
                  <c:v>177</c:v>
                </c:pt>
                <c:pt idx="10622">
                  <c:v>177</c:v>
                </c:pt>
                <c:pt idx="10623">
                  <c:v>177</c:v>
                </c:pt>
                <c:pt idx="10624">
                  <c:v>177</c:v>
                </c:pt>
                <c:pt idx="10625">
                  <c:v>177</c:v>
                </c:pt>
                <c:pt idx="10626">
                  <c:v>177</c:v>
                </c:pt>
                <c:pt idx="10627">
                  <c:v>177.1</c:v>
                </c:pt>
                <c:pt idx="10628">
                  <c:v>177.1</c:v>
                </c:pt>
                <c:pt idx="10629">
                  <c:v>177.1</c:v>
                </c:pt>
                <c:pt idx="10630">
                  <c:v>177.1</c:v>
                </c:pt>
                <c:pt idx="10631">
                  <c:v>177.1</c:v>
                </c:pt>
                <c:pt idx="10632">
                  <c:v>177.1</c:v>
                </c:pt>
                <c:pt idx="10633">
                  <c:v>177.2</c:v>
                </c:pt>
                <c:pt idx="10634">
                  <c:v>177.2</c:v>
                </c:pt>
                <c:pt idx="10635">
                  <c:v>177.2</c:v>
                </c:pt>
                <c:pt idx="10636">
                  <c:v>177.2</c:v>
                </c:pt>
                <c:pt idx="10637">
                  <c:v>177.2</c:v>
                </c:pt>
                <c:pt idx="10638">
                  <c:v>177.2</c:v>
                </c:pt>
                <c:pt idx="10639">
                  <c:v>177.3</c:v>
                </c:pt>
                <c:pt idx="10640">
                  <c:v>177.3</c:v>
                </c:pt>
                <c:pt idx="10641">
                  <c:v>177.3</c:v>
                </c:pt>
                <c:pt idx="10642">
                  <c:v>177.3</c:v>
                </c:pt>
                <c:pt idx="10643">
                  <c:v>177.3</c:v>
                </c:pt>
                <c:pt idx="10644">
                  <c:v>177.3</c:v>
                </c:pt>
                <c:pt idx="10645">
                  <c:v>177.4</c:v>
                </c:pt>
                <c:pt idx="10646">
                  <c:v>177.4</c:v>
                </c:pt>
                <c:pt idx="10647">
                  <c:v>177.4</c:v>
                </c:pt>
                <c:pt idx="10648">
                  <c:v>177.4</c:v>
                </c:pt>
                <c:pt idx="10649">
                  <c:v>177.4</c:v>
                </c:pt>
                <c:pt idx="10650">
                  <c:v>177.4</c:v>
                </c:pt>
                <c:pt idx="10651">
                  <c:v>177.5</c:v>
                </c:pt>
                <c:pt idx="10652">
                  <c:v>177.5</c:v>
                </c:pt>
                <c:pt idx="10653">
                  <c:v>177.5</c:v>
                </c:pt>
                <c:pt idx="10654">
                  <c:v>177.5</c:v>
                </c:pt>
                <c:pt idx="10655">
                  <c:v>177.5</c:v>
                </c:pt>
                <c:pt idx="10656">
                  <c:v>177.5</c:v>
                </c:pt>
                <c:pt idx="10657">
                  <c:v>177.6</c:v>
                </c:pt>
                <c:pt idx="10658">
                  <c:v>177.6</c:v>
                </c:pt>
                <c:pt idx="10659">
                  <c:v>177.6</c:v>
                </c:pt>
                <c:pt idx="10660">
                  <c:v>177.6</c:v>
                </c:pt>
                <c:pt idx="10661">
                  <c:v>177.6</c:v>
                </c:pt>
                <c:pt idx="10662">
                  <c:v>177.6</c:v>
                </c:pt>
                <c:pt idx="10663">
                  <c:v>177.7</c:v>
                </c:pt>
                <c:pt idx="10664">
                  <c:v>177.7</c:v>
                </c:pt>
                <c:pt idx="10665">
                  <c:v>177.7</c:v>
                </c:pt>
                <c:pt idx="10666">
                  <c:v>177.7</c:v>
                </c:pt>
                <c:pt idx="10667">
                  <c:v>177.7</c:v>
                </c:pt>
                <c:pt idx="10668">
                  <c:v>177.7</c:v>
                </c:pt>
                <c:pt idx="10669">
                  <c:v>177.8</c:v>
                </c:pt>
                <c:pt idx="10670">
                  <c:v>177.8</c:v>
                </c:pt>
                <c:pt idx="10671">
                  <c:v>177.8</c:v>
                </c:pt>
                <c:pt idx="10672">
                  <c:v>177.8</c:v>
                </c:pt>
                <c:pt idx="10673">
                  <c:v>177.8</c:v>
                </c:pt>
                <c:pt idx="10674">
                  <c:v>177.8</c:v>
                </c:pt>
                <c:pt idx="10675">
                  <c:v>177.9</c:v>
                </c:pt>
                <c:pt idx="10676">
                  <c:v>177.9</c:v>
                </c:pt>
                <c:pt idx="10677">
                  <c:v>177.9</c:v>
                </c:pt>
                <c:pt idx="10678">
                  <c:v>177.9</c:v>
                </c:pt>
                <c:pt idx="10679">
                  <c:v>177.9</c:v>
                </c:pt>
                <c:pt idx="10680">
                  <c:v>177.9</c:v>
                </c:pt>
                <c:pt idx="10681">
                  <c:v>178</c:v>
                </c:pt>
                <c:pt idx="10682">
                  <c:v>178</c:v>
                </c:pt>
                <c:pt idx="10683">
                  <c:v>178</c:v>
                </c:pt>
                <c:pt idx="10684">
                  <c:v>178</c:v>
                </c:pt>
                <c:pt idx="10685">
                  <c:v>178</c:v>
                </c:pt>
                <c:pt idx="10686">
                  <c:v>178</c:v>
                </c:pt>
                <c:pt idx="10687">
                  <c:v>178.1</c:v>
                </c:pt>
                <c:pt idx="10688">
                  <c:v>178.1</c:v>
                </c:pt>
                <c:pt idx="10689">
                  <c:v>178.1</c:v>
                </c:pt>
                <c:pt idx="10690">
                  <c:v>178.1</c:v>
                </c:pt>
                <c:pt idx="10691">
                  <c:v>178.1</c:v>
                </c:pt>
                <c:pt idx="10692">
                  <c:v>178.1</c:v>
                </c:pt>
                <c:pt idx="10693">
                  <c:v>178.2</c:v>
                </c:pt>
                <c:pt idx="10694">
                  <c:v>178.2</c:v>
                </c:pt>
                <c:pt idx="10695">
                  <c:v>178.2</c:v>
                </c:pt>
                <c:pt idx="10696">
                  <c:v>178.2</c:v>
                </c:pt>
                <c:pt idx="10697">
                  <c:v>178.2</c:v>
                </c:pt>
                <c:pt idx="10698">
                  <c:v>178.2</c:v>
                </c:pt>
                <c:pt idx="10699">
                  <c:v>178.3</c:v>
                </c:pt>
                <c:pt idx="10700">
                  <c:v>178.3</c:v>
                </c:pt>
                <c:pt idx="10701">
                  <c:v>178.3</c:v>
                </c:pt>
                <c:pt idx="10702">
                  <c:v>178.3</c:v>
                </c:pt>
                <c:pt idx="10703">
                  <c:v>178.3</c:v>
                </c:pt>
                <c:pt idx="10704">
                  <c:v>178.3</c:v>
                </c:pt>
                <c:pt idx="10705">
                  <c:v>178.4</c:v>
                </c:pt>
                <c:pt idx="10706">
                  <c:v>178.4</c:v>
                </c:pt>
                <c:pt idx="10707">
                  <c:v>178.4</c:v>
                </c:pt>
                <c:pt idx="10708">
                  <c:v>178.4</c:v>
                </c:pt>
                <c:pt idx="10709">
                  <c:v>178.4</c:v>
                </c:pt>
                <c:pt idx="10710">
                  <c:v>178.4</c:v>
                </c:pt>
                <c:pt idx="10711">
                  <c:v>178.5</c:v>
                </c:pt>
                <c:pt idx="10712">
                  <c:v>178.5</c:v>
                </c:pt>
                <c:pt idx="10713">
                  <c:v>178.5</c:v>
                </c:pt>
                <c:pt idx="10714">
                  <c:v>178.5</c:v>
                </c:pt>
                <c:pt idx="10715">
                  <c:v>178.5</c:v>
                </c:pt>
                <c:pt idx="10716">
                  <c:v>178.5</c:v>
                </c:pt>
                <c:pt idx="10717">
                  <c:v>178.6</c:v>
                </c:pt>
                <c:pt idx="10718">
                  <c:v>178.6</c:v>
                </c:pt>
                <c:pt idx="10719">
                  <c:v>178.6</c:v>
                </c:pt>
                <c:pt idx="10720">
                  <c:v>178.6</c:v>
                </c:pt>
                <c:pt idx="10721">
                  <c:v>178.6</c:v>
                </c:pt>
                <c:pt idx="10722">
                  <c:v>178.6</c:v>
                </c:pt>
                <c:pt idx="10723">
                  <c:v>178.7</c:v>
                </c:pt>
                <c:pt idx="10724">
                  <c:v>178.7</c:v>
                </c:pt>
                <c:pt idx="10725">
                  <c:v>178.7</c:v>
                </c:pt>
                <c:pt idx="10726">
                  <c:v>178.7</c:v>
                </c:pt>
                <c:pt idx="10727">
                  <c:v>178.7</c:v>
                </c:pt>
                <c:pt idx="10728">
                  <c:v>178.7</c:v>
                </c:pt>
                <c:pt idx="10729">
                  <c:v>178.8</c:v>
                </c:pt>
                <c:pt idx="10730">
                  <c:v>178.8</c:v>
                </c:pt>
                <c:pt idx="10731">
                  <c:v>178.8</c:v>
                </c:pt>
                <c:pt idx="10732">
                  <c:v>178.8</c:v>
                </c:pt>
                <c:pt idx="10733">
                  <c:v>178.8</c:v>
                </c:pt>
                <c:pt idx="10734">
                  <c:v>178.8</c:v>
                </c:pt>
                <c:pt idx="10735">
                  <c:v>178.9</c:v>
                </c:pt>
                <c:pt idx="10736">
                  <c:v>178.9</c:v>
                </c:pt>
                <c:pt idx="10737">
                  <c:v>178.9</c:v>
                </c:pt>
                <c:pt idx="10738">
                  <c:v>178.9</c:v>
                </c:pt>
                <c:pt idx="10739">
                  <c:v>178.9</c:v>
                </c:pt>
                <c:pt idx="10740">
                  <c:v>178.9</c:v>
                </c:pt>
                <c:pt idx="10741">
                  <c:v>179</c:v>
                </c:pt>
                <c:pt idx="10742">
                  <c:v>179</c:v>
                </c:pt>
                <c:pt idx="10743">
                  <c:v>179</c:v>
                </c:pt>
                <c:pt idx="10744">
                  <c:v>179</c:v>
                </c:pt>
                <c:pt idx="10745">
                  <c:v>179</c:v>
                </c:pt>
                <c:pt idx="10746">
                  <c:v>179</c:v>
                </c:pt>
                <c:pt idx="10747">
                  <c:v>179.1</c:v>
                </c:pt>
                <c:pt idx="10748">
                  <c:v>179.1</c:v>
                </c:pt>
                <c:pt idx="10749">
                  <c:v>179.1</c:v>
                </c:pt>
                <c:pt idx="10750">
                  <c:v>179.1</c:v>
                </c:pt>
                <c:pt idx="10751">
                  <c:v>179.1</c:v>
                </c:pt>
                <c:pt idx="10752">
                  <c:v>179.1</c:v>
                </c:pt>
                <c:pt idx="10753">
                  <c:v>179.2</c:v>
                </c:pt>
                <c:pt idx="10754">
                  <c:v>179.2</c:v>
                </c:pt>
                <c:pt idx="10755">
                  <c:v>179.2</c:v>
                </c:pt>
                <c:pt idx="10756">
                  <c:v>179.2</c:v>
                </c:pt>
                <c:pt idx="10757">
                  <c:v>179.2</c:v>
                </c:pt>
                <c:pt idx="10758">
                  <c:v>179.2</c:v>
                </c:pt>
                <c:pt idx="10759">
                  <c:v>179.3</c:v>
                </c:pt>
                <c:pt idx="10760">
                  <c:v>179.3</c:v>
                </c:pt>
                <c:pt idx="10761">
                  <c:v>179.3</c:v>
                </c:pt>
                <c:pt idx="10762">
                  <c:v>179.3</c:v>
                </c:pt>
                <c:pt idx="10763">
                  <c:v>179.3</c:v>
                </c:pt>
                <c:pt idx="10764">
                  <c:v>179.3</c:v>
                </c:pt>
                <c:pt idx="10765">
                  <c:v>179.4</c:v>
                </c:pt>
                <c:pt idx="10766">
                  <c:v>179.4</c:v>
                </c:pt>
                <c:pt idx="10767">
                  <c:v>179.4</c:v>
                </c:pt>
                <c:pt idx="10768">
                  <c:v>179.4</c:v>
                </c:pt>
                <c:pt idx="10769">
                  <c:v>179.4</c:v>
                </c:pt>
                <c:pt idx="10770">
                  <c:v>179.4</c:v>
                </c:pt>
                <c:pt idx="10771">
                  <c:v>179.5</c:v>
                </c:pt>
                <c:pt idx="10772">
                  <c:v>179.5</c:v>
                </c:pt>
                <c:pt idx="10773">
                  <c:v>179.5</c:v>
                </c:pt>
                <c:pt idx="10774">
                  <c:v>179.5</c:v>
                </c:pt>
                <c:pt idx="10775">
                  <c:v>179.5</c:v>
                </c:pt>
                <c:pt idx="10776">
                  <c:v>179.5</c:v>
                </c:pt>
                <c:pt idx="10777">
                  <c:v>179.6</c:v>
                </c:pt>
                <c:pt idx="10778">
                  <c:v>179.6</c:v>
                </c:pt>
                <c:pt idx="10779">
                  <c:v>179.6</c:v>
                </c:pt>
                <c:pt idx="10780">
                  <c:v>179.6</c:v>
                </c:pt>
                <c:pt idx="10781">
                  <c:v>179.6</c:v>
                </c:pt>
                <c:pt idx="10782">
                  <c:v>179.6</c:v>
                </c:pt>
                <c:pt idx="10783">
                  <c:v>179.7</c:v>
                </c:pt>
                <c:pt idx="10784">
                  <c:v>179.7</c:v>
                </c:pt>
                <c:pt idx="10785">
                  <c:v>179.7</c:v>
                </c:pt>
                <c:pt idx="10786">
                  <c:v>179.7</c:v>
                </c:pt>
                <c:pt idx="10787">
                  <c:v>179.7</c:v>
                </c:pt>
                <c:pt idx="10788">
                  <c:v>179.7</c:v>
                </c:pt>
                <c:pt idx="10789">
                  <c:v>179.8</c:v>
                </c:pt>
                <c:pt idx="10790">
                  <c:v>179.8</c:v>
                </c:pt>
                <c:pt idx="10791">
                  <c:v>179.8</c:v>
                </c:pt>
                <c:pt idx="10792">
                  <c:v>179.8</c:v>
                </c:pt>
                <c:pt idx="10793">
                  <c:v>179.8</c:v>
                </c:pt>
                <c:pt idx="10794">
                  <c:v>179.8</c:v>
                </c:pt>
                <c:pt idx="10795">
                  <c:v>179.9</c:v>
                </c:pt>
                <c:pt idx="10796">
                  <c:v>179.9</c:v>
                </c:pt>
                <c:pt idx="10797">
                  <c:v>179.9</c:v>
                </c:pt>
                <c:pt idx="10798">
                  <c:v>179.9</c:v>
                </c:pt>
                <c:pt idx="10799">
                  <c:v>179.9</c:v>
                </c:pt>
                <c:pt idx="10800">
                  <c:v>179.9</c:v>
                </c:pt>
                <c:pt idx="10801">
                  <c:v>180</c:v>
                </c:pt>
                <c:pt idx="10802">
                  <c:v>180</c:v>
                </c:pt>
                <c:pt idx="10803">
                  <c:v>180</c:v>
                </c:pt>
                <c:pt idx="10804">
                  <c:v>180</c:v>
                </c:pt>
                <c:pt idx="10805">
                  <c:v>180</c:v>
                </c:pt>
                <c:pt idx="10806">
                  <c:v>180</c:v>
                </c:pt>
                <c:pt idx="10807">
                  <c:v>180.1</c:v>
                </c:pt>
                <c:pt idx="10808">
                  <c:v>180.1</c:v>
                </c:pt>
                <c:pt idx="10809">
                  <c:v>180.1</c:v>
                </c:pt>
                <c:pt idx="10810">
                  <c:v>180.1</c:v>
                </c:pt>
                <c:pt idx="10811">
                  <c:v>180.1</c:v>
                </c:pt>
                <c:pt idx="10812">
                  <c:v>180.1</c:v>
                </c:pt>
                <c:pt idx="10813">
                  <c:v>180.2</c:v>
                </c:pt>
                <c:pt idx="10814">
                  <c:v>180.2</c:v>
                </c:pt>
                <c:pt idx="10815">
                  <c:v>180.2</c:v>
                </c:pt>
                <c:pt idx="10816">
                  <c:v>180.2</c:v>
                </c:pt>
                <c:pt idx="10817">
                  <c:v>180.2</c:v>
                </c:pt>
                <c:pt idx="10818">
                  <c:v>180.2</c:v>
                </c:pt>
                <c:pt idx="10819">
                  <c:v>180.3</c:v>
                </c:pt>
                <c:pt idx="10820">
                  <c:v>180.3</c:v>
                </c:pt>
                <c:pt idx="10821">
                  <c:v>180.3</c:v>
                </c:pt>
                <c:pt idx="10822">
                  <c:v>180.3</c:v>
                </c:pt>
                <c:pt idx="10823">
                  <c:v>180.3</c:v>
                </c:pt>
                <c:pt idx="10824">
                  <c:v>180.3</c:v>
                </c:pt>
                <c:pt idx="10825">
                  <c:v>180.4</c:v>
                </c:pt>
                <c:pt idx="10826">
                  <c:v>180.4</c:v>
                </c:pt>
                <c:pt idx="10827">
                  <c:v>180.4</c:v>
                </c:pt>
                <c:pt idx="10828">
                  <c:v>180.4</c:v>
                </c:pt>
                <c:pt idx="10829">
                  <c:v>180.4</c:v>
                </c:pt>
                <c:pt idx="10830">
                  <c:v>180.4</c:v>
                </c:pt>
                <c:pt idx="10831">
                  <c:v>180.5</c:v>
                </c:pt>
                <c:pt idx="10832">
                  <c:v>180.5</c:v>
                </c:pt>
                <c:pt idx="10833">
                  <c:v>180.5</c:v>
                </c:pt>
                <c:pt idx="10834">
                  <c:v>180.5</c:v>
                </c:pt>
                <c:pt idx="10835">
                  <c:v>180.5</c:v>
                </c:pt>
                <c:pt idx="10836">
                  <c:v>180.5</c:v>
                </c:pt>
                <c:pt idx="10837">
                  <c:v>180.6</c:v>
                </c:pt>
                <c:pt idx="10838">
                  <c:v>180.6</c:v>
                </c:pt>
                <c:pt idx="10839">
                  <c:v>180.6</c:v>
                </c:pt>
                <c:pt idx="10840">
                  <c:v>180.6</c:v>
                </c:pt>
                <c:pt idx="10841">
                  <c:v>180.6</c:v>
                </c:pt>
                <c:pt idx="10842">
                  <c:v>180.6</c:v>
                </c:pt>
                <c:pt idx="10843">
                  <c:v>180.7</c:v>
                </c:pt>
                <c:pt idx="10844">
                  <c:v>180.7</c:v>
                </c:pt>
                <c:pt idx="10845">
                  <c:v>180.7</c:v>
                </c:pt>
                <c:pt idx="10846">
                  <c:v>180.7</c:v>
                </c:pt>
                <c:pt idx="10847">
                  <c:v>180.7</c:v>
                </c:pt>
                <c:pt idx="10848">
                  <c:v>180.7</c:v>
                </c:pt>
                <c:pt idx="10849">
                  <c:v>180.8</c:v>
                </c:pt>
                <c:pt idx="10850">
                  <c:v>180.8</c:v>
                </c:pt>
                <c:pt idx="10851">
                  <c:v>180.8</c:v>
                </c:pt>
                <c:pt idx="10852">
                  <c:v>180.8</c:v>
                </c:pt>
                <c:pt idx="10853">
                  <c:v>180.8</c:v>
                </c:pt>
                <c:pt idx="10854">
                  <c:v>180.8</c:v>
                </c:pt>
                <c:pt idx="10855">
                  <c:v>180.9</c:v>
                </c:pt>
                <c:pt idx="10856">
                  <c:v>180.9</c:v>
                </c:pt>
                <c:pt idx="10857">
                  <c:v>180.9</c:v>
                </c:pt>
                <c:pt idx="10858">
                  <c:v>180.9</c:v>
                </c:pt>
                <c:pt idx="10859">
                  <c:v>180.9</c:v>
                </c:pt>
                <c:pt idx="10860">
                  <c:v>180.9</c:v>
                </c:pt>
                <c:pt idx="10861">
                  <c:v>181</c:v>
                </c:pt>
                <c:pt idx="10862">
                  <c:v>181</c:v>
                </c:pt>
                <c:pt idx="10863">
                  <c:v>181</c:v>
                </c:pt>
                <c:pt idx="10864">
                  <c:v>181</c:v>
                </c:pt>
                <c:pt idx="10865">
                  <c:v>181</c:v>
                </c:pt>
                <c:pt idx="10866">
                  <c:v>181</c:v>
                </c:pt>
                <c:pt idx="10867">
                  <c:v>181.1</c:v>
                </c:pt>
                <c:pt idx="10868">
                  <c:v>181.1</c:v>
                </c:pt>
                <c:pt idx="10869">
                  <c:v>181.1</c:v>
                </c:pt>
                <c:pt idx="10870">
                  <c:v>181.1</c:v>
                </c:pt>
                <c:pt idx="10871">
                  <c:v>181.1</c:v>
                </c:pt>
                <c:pt idx="10872">
                  <c:v>181.1</c:v>
                </c:pt>
                <c:pt idx="10873">
                  <c:v>181.2</c:v>
                </c:pt>
                <c:pt idx="10874">
                  <c:v>181.2</c:v>
                </c:pt>
                <c:pt idx="10875">
                  <c:v>181.2</c:v>
                </c:pt>
                <c:pt idx="10876">
                  <c:v>181.2</c:v>
                </c:pt>
                <c:pt idx="10877">
                  <c:v>181.2</c:v>
                </c:pt>
                <c:pt idx="10878">
                  <c:v>181.2</c:v>
                </c:pt>
                <c:pt idx="10879">
                  <c:v>181.3</c:v>
                </c:pt>
                <c:pt idx="10880">
                  <c:v>181.3</c:v>
                </c:pt>
                <c:pt idx="10881">
                  <c:v>181.3</c:v>
                </c:pt>
                <c:pt idx="10882">
                  <c:v>181.3</c:v>
                </c:pt>
                <c:pt idx="10883">
                  <c:v>181.3</c:v>
                </c:pt>
                <c:pt idx="10884">
                  <c:v>181.3</c:v>
                </c:pt>
                <c:pt idx="10885">
                  <c:v>181.4</c:v>
                </c:pt>
                <c:pt idx="10886">
                  <c:v>181.4</c:v>
                </c:pt>
                <c:pt idx="10887">
                  <c:v>181.4</c:v>
                </c:pt>
                <c:pt idx="10888">
                  <c:v>181.4</c:v>
                </c:pt>
                <c:pt idx="10889">
                  <c:v>181.4</c:v>
                </c:pt>
                <c:pt idx="10890">
                  <c:v>181.4</c:v>
                </c:pt>
                <c:pt idx="10891">
                  <c:v>181.5</c:v>
                </c:pt>
                <c:pt idx="10892">
                  <c:v>181.5</c:v>
                </c:pt>
                <c:pt idx="10893">
                  <c:v>181.5</c:v>
                </c:pt>
                <c:pt idx="10894">
                  <c:v>181.5</c:v>
                </c:pt>
                <c:pt idx="10895">
                  <c:v>181.5</c:v>
                </c:pt>
                <c:pt idx="10896">
                  <c:v>181.5</c:v>
                </c:pt>
                <c:pt idx="10897">
                  <c:v>181.6</c:v>
                </c:pt>
                <c:pt idx="10898">
                  <c:v>181.6</c:v>
                </c:pt>
                <c:pt idx="10899">
                  <c:v>181.6</c:v>
                </c:pt>
                <c:pt idx="10900">
                  <c:v>181.6</c:v>
                </c:pt>
                <c:pt idx="10901">
                  <c:v>181.6</c:v>
                </c:pt>
                <c:pt idx="10902">
                  <c:v>181.6</c:v>
                </c:pt>
                <c:pt idx="10903">
                  <c:v>181.7</c:v>
                </c:pt>
                <c:pt idx="10904">
                  <c:v>181.7</c:v>
                </c:pt>
                <c:pt idx="10905">
                  <c:v>181.7</c:v>
                </c:pt>
                <c:pt idx="10906">
                  <c:v>181.7</c:v>
                </c:pt>
                <c:pt idx="10907">
                  <c:v>181.7</c:v>
                </c:pt>
                <c:pt idx="10908">
                  <c:v>181.7</c:v>
                </c:pt>
                <c:pt idx="10909">
                  <c:v>181.8</c:v>
                </c:pt>
                <c:pt idx="10910">
                  <c:v>181.8</c:v>
                </c:pt>
                <c:pt idx="10911">
                  <c:v>181.8</c:v>
                </c:pt>
                <c:pt idx="10912">
                  <c:v>181.8</c:v>
                </c:pt>
                <c:pt idx="10913">
                  <c:v>181.8</c:v>
                </c:pt>
                <c:pt idx="10914">
                  <c:v>181.8</c:v>
                </c:pt>
                <c:pt idx="10915">
                  <c:v>181.9</c:v>
                </c:pt>
                <c:pt idx="10916">
                  <c:v>181.9</c:v>
                </c:pt>
                <c:pt idx="10917">
                  <c:v>181.9</c:v>
                </c:pt>
                <c:pt idx="10918">
                  <c:v>181.9</c:v>
                </c:pt>
                <c:pt idx="10919">
                  <c:v>181.9</c:v>
                </c:pt>
                <c:pt idx="10920">
                  <c:v>181.9</c:v>
                </c:pt>
                <c:pt idx="10921">
                  <c:v>182</c:v>
                </c:pt>
                <c:pt idx="10922">
                  <c:v>182</c:v>
                </c:pt>
                <c:pt idx="10923">
                  <c:v>182</c:v>
                </c:pt>
                <c:pt idx="10924">
                  <c:v>182</c:v>
                </c:pt>
                <c:pt idx="10925">
                  <c:v>182</c:v>
                </c:pt>
                <c:pt idx="10926">
                  <c:v>182</c:v>
                </c:pt>
                <c:pt idx="10927">
                  <c:v>182.1</c:v>
                </c:pt>
                <c:pt idx="10928">
                  <c:v>182.1</c:v>
                </c:pt>
                <c:pt idx="10929">
                  <c:v>182.1</c:v>
                </c:pt>
                <c:pt idx="10930">
                  <c:v>182.1</c:v>
                </c:pt>
                <c:pt idx="10931">
                  <c:v>182.1</c:v>
                </c:pt>
                <c:pt idx="10932">
                  <c:v>182.1</c:v>
                </c:pt>
                <c:pt idx="10933">
                  <c:v>182.2</c:v>
                </c:pt>
                <c:pt idx="10934">
                  <c:v>182.2</c:v>
                </c:pt>
                <c:pt idx="10935">
                  <c:v>182.2</c:v>
                </c:pt>
                <c:pt idx="10936">
                  <c:v>182.2</c:v>
                </c:pt>
                <c:pt idx="10937">
                  <c:v>182.2</c:v>
                </c:pt>
                <c:pt idx="10938">
                  <c:v>182.2</c:v>
                </c:pt>
                <c:pt idx="10939">
                  <c:v>182.3</c:v>
                </c:pt>
                <c:pt idx="10940">
                  <c:v>182.3</c:v>
                </c:pt>
                <c:pt idx="10941">
                  <c:v>182.3</c:v>
                </c:pt>
                <c:pt idx="10942">
                  <c:v>182.3</c:v>
                </c:pt>
                <c:pt idx="10943">
                  <c:v>182.3</c:v>
                </c:pt>
                <c:pt idx="10944">
                  <c:v>182.3</c:v>
                </c:pt>
                <c:pt idx="10945">
                  <c:v>182.4</c:v>
                </c:pt>
                <c:pt idx="10946">
                  <c:v>182.4</c:v>
                </c:pt>
                <c:pt idx="10947">
                  <c:v>182.4</c:v>
                </c:pt>
                <c:pt idx="10948">
                  <c:v>182.4</c:v>
                </c:pt>
                <c:pt idx="10949">
                  <c:v>182.4</c:v>
                </c:pt>
                <c:pt idx="10950">
                  <c:v>182.4</c:v>
                </c:pt>
                <c:pt idx="10951">
                  <c:v>182.5</c:v>
                </c:pt>
                <c:pt idx="10952">
                  <c:v>182.5</c:v>
                </c:pt>
                <c:pt idx="10953">
                  <c:v>182.5</c:v>
                </c:pt>
                <c:pt idx="10954">
                  <c:v>182.5</c:v>
                </c:pt>
                <c:pt idx="10955">
                  <c:v>182.5</c:v>
                </c:pt>
                <c:pt idx="10956">
                  <c:v>182.5</c:v>
                </c:pt>
                <c:pt idx="10957">
                  <c:v>182.6</c:v>
                </c:pt>
                <c:pt idx="10958">
                  <c:v>182.6</c:v>
                </c:pt>
                <c:pt idx="10959">
                  <c:v>182.6</c:v>
                </c:pt>
                <c:pt idx="10960">
                  <c:v>182.6</c:v>
                </c:pt>
                <c:pt idx="10961">
                  <c:v>182.6</c:v>
                </c:pt>
                <c:pt idx="10962">
                  <c:v>182.6</c:v>
                </c:pt>
                <c:pt idx="10963">
                  <c:v>182.7</c:v>
                </c:pt>
                <c:pt idx="10964">
                  <c:v>182.7</c:v>
                </c:pt>
                <c:pt idx="10965">
                  <c:v>182.7</c:v>
                </c:pt>
                <c:pt idx="10966">
                  <c:v>182.7</c:v>
                </c:pt>
                <c:pt idx="10967">
                  <c:v>182.7</c:v>
                </c:pt>
                <c:pt idx="10968">
                  <c:v>182.7</c:v>
                </c:pt>
                <c:pt idx="10969">
                  <c:v>182.8</c:v>
                </c:pt>
                <c:pt idx="10970">
                  <c:v>182.8</c:v>
                </c:pt>
                <c:pt idx="10971">
                  <c:v>182.8</c:v>
                </c:pt>
                <c:pt idx="10972">
                  <c:v>182.8</c:v>
                </c:pt>
                <c:pt idx="10973">
                  <c:v>182.8</c:v>
                </c:pt>
                <c:pt idx="10974">
                  <c:v>182.8</c:v>
                </c:pt>
                <c:pt idx="10975">
                  <c:v>182.9</c:v>
                </c:pt>
                <c:pt idx="10976">
                  <c:v>182.9</c:v>
                </c:pt>
                <c:pt idx="10977">
                  <c:v>182.9</c:v>
                </c:pt>
                <c:pt idx="10978">
                  <c:v>182.9</c:v>
                </c:pt>
                <c:pt idx="10979">
                  <c:v>182.9</c:v>
                </c:pt>
                <c:pt idx="10980">
                  <c:v>182.9</c:v>
                </c:pt>
                <c:pt idx="10981">
                  <c:v>183</c:v>
                </c:pt>
                <c:pt idx="10982">
                  <c:v>183</c:v>
                </c:pt>
                <c:pt idx="10983">
                  <c:v>183</c:v>
                </c:pt>
                <c:pt idx="10984">
                  <c:v>183</c:v>
                </c:pt>
                <c:pt idx="10985">
                  <c:v>183</c:v>
                </c:pt>
                <c:pt idx="10986">
                  <c:v>183</c:v>
                </c:pt>
                <c:pt idx="10987">
                  <c:v>183.1</c:v>
                </c:pt>
                <c:pt idx="10988">
                  <c:v>183.1</c:v>
                </c:pt>
                <c:pt idx="10989">
                  <c:v>183.1</c:v>
                </c:pt>
                <c:pt idx="10990">
                  <c:v>183.1</c:v>
                </c:pt>
                <c:pt idx="10991">
                  <c:v>183.1</c:v>
                </c:pt>
                <c:pt idx="10992">
                  <c:v>183.1</c:v>
                </c:pt>
                <c:pt idx="10993">
                  <c:v>183.2</c:v>
                </c:pt>
                <c:pt idx="10994">
                  <c:v>183.2</c:v>
                </c:pt>
                <c:pt idx="10995">
                  <c:v>183.2</c:v>
                </c:pt>
                <c:pt idx="10996">
                  <c:v>183.2</c:v>
                </c:pt>
                <c:pt idx="10997">
                  <c:v>183.2</c:v>
                </c:pt>
                <c:pt idx="10998">
                  <c:v>183.2</c:v>
                </c:pt>
                <c:pt idx="10999">
                  <c:v>183.3</c:v>
                </c:pt>
                <c:pt idx="11000">
                  <c:v>183.3</c:v>
                </c:pt>
                <c:pt idx="11001">
                  <c:v>183.3</c:v>
                </c:pt>
                <c:pt idx="11002">
                  <c:v>183.3</c:v>
                </c:pt>
                <c:pt idx="11003">
                  <c:v>183.3</c:v>
                </c:pt>
                <c:pt idx="11004">
                  <c:v>183.3</c:v>
                </c:pt>
                <c:pt idx="11005">
                  <c:v>183.4</c:v>
                </c:pt>
                <c:pt idx="11006">
                  <c:v>183.4</c:v>
                </c:pt>
                <c:pt idx="11007">
                  <c:v>183.4</c:v>
                </c:pt>
                <c:pt idx="11008">
                  <c:v>183.4</c:v>
                </c:pt>
                <c:pt idx="11009">
                  <c:v>183.4</c:v>
                </c:pt>
                <c:pt idx="11010">
                  <c:v>183.4</c:v>
                </c:pt>
                <c:pt idx="11011">
                  <c:v>183.5</c:v>
                </c:pt>
                <c:pt idx="11012">
                  <c:v>183.5</c:v>
                </c:pt>
                <c:pt idx="11013">
                  <c:v>183.5</c:v>
                </c:pt>
                <c:pt idx="11014">
                  <c:v>183.5</c:v>
                </c:pt>
                <c:pt idx="11015">
                  <c:v>183.5</c:v>
                </c:pt>
                <c:pt idx="11016">
                  <c:v>183.5</c:v>
                </c:pt>
                <c:pt idx="11017">
                  <c:v>183.6</c:v>
                </c:pt>
                <c:pt idx="11018">
                  <c:v>183.6</c:v>
                </c:pt>
                <c:pt idx="11019">
                  <c:v>183.6</c:v>
                </c:pt>
                <c:pt idx="11020">
                  <c:v>183.6</c:v>
                </c:pt>
                <c:pt idx="11021">
                  <c:v>183.6</c:v>
                </c:pt>
                <c:pt idx="11022">
                  <c:v>183.6</c:v>
                </c:pt>
                <c:pt idx="11023">
                  <c:v>183.7</c:v>
                </c:pt>
                <c:pt idx="11024">
                  <c:v>183.7</c:v>
                </c:pt>
                <c:pt idx="11025">
                  <c:v>183.7</c:v>
                </c:pt>
                <c:pt idx="11026">
                  <c:v>183.7</c:v>
                </c:pt>
                <c:pt idx="11027">
                  <c:v>183.7</c:v>
                </c:pt>
                <c:pt idx="11028">
                  <c:v>183.7</c:v>
                </c:pt>
                <c:pt idx="11029">
                  <c:v>183.8</c:v>
                </c:pt>
                <c:pt idx="11030">
                  <c:v>183.8</c:v>
                </c:pt>
                <c:pt idx="11031">
                  <c:v>183.8</c:v>
                </c:pt>
                <c:pt idx="11032">
                  <c:v>183.8</c:v>
                </c:pt>
                <c:pt idx="11033">
                  <c:v>183.8</c:v>
                </c:pt>
                <c:pt idx="11034">
                  <c:v>183.8</c:v>
                </c:pt>
                <c:pt idx="11035">
                  <c:v>183.9</c:v>
                </c:pt>
                <c:pt idx="11036">
                  <c:v>183.9</c:v>
                </c:pt>
                <c:pt idx="11037">
                  <c:v>183.9</c:v>
                </c:pt>
                <c:pt idx="11038">
                  <c:v>183.9</c:v>
                </c:pt>
                <c:pt idx="11039">
                  <c:v>183.9</c:v>
                </c:pt>
                <c:pt idx="11040">
                  <c:v>183.9</c:v>
                </c:pt>
                <c:pt idx="11041">
                  <c:v>184</c:v>
                </c:pt>
                <c:pt idx="11042">
                  <c:v>184</c:v>
                </c:pt>
                <c:pt idx="11043">
                  <c:v>184</c:v>
                </c:pt>
                <c:pt idx="11044">
                  <c:v>184</c:v>
                </c:pt>
                <c:pt idx="11045">
                  <c:v>184</c:v>
                </c:pt>
                <c:pt idx="11046">
                  <c:v>184</c:v>
                </c:pt>
                <c:pt idx="11047">
                  <c:v>184.1</c:v>
                </c:pt>
                <c:pt idx="11048">
                  <c:v>184.1</c:v>
                </c:pt>
                <c:pt idx="11049">
                  <c:v>184.1</c:v>
                </c:pt>
                <c:pt idx="11050">
                  <c:v>184.1</c:v>
                </c:pt>
                <c:pt idx="11051">
                  <c:v>184.1</c:v>
                </c:pt>
                <c:pt idx="11052">
                  <c:v>184.1</c:v>
                </c:pt>
                <c:pt idx="11053">
                  <c:v>184.2</c:v>
                </c:pt>
                <c:pt idx="11054">
                  <c:v>184.2</c:v>
                </c:pt>
                <c:pt idx="11055">
                  <c:v>184.2</c:v>
                </c:pt>
                <c:pt idx="11056">
                  <c:v>184.2</c:v>
                </c:pt>
                <c:pt idx="11057">
                  <c:v>184.2</c:v>
                </c:pt>
                <c:pt idx="11058">
                  <c:v>184.2</c:v>
                </c:pt>
                <c:pt idx="11059">
                  <c:v>184.3</c:v>
                </c:pt>
                <c:pt idx="11060">
                  <c:v>184.3</c:v>
                </c:pt>
                <c:pt idx="11061">
                  <c:v>184.3</c:v>
                </c:pt>
                <c:pt idx="11062">
                  <c:v>184.3</c:v>
                </c:pt>
                <c:pt idx="11063">
                  <c:v>184.3</c:v>
                </c:pt>
                <c:pt idx="11064">
                  <c:v>184.3</c:v>
                </c:pt>
                <c:pt idx="11065">
                  <c:v>184.4</c:v>
                </c:pt>
                <c:pt idx="11066">
                  <c:v>184.4</c:v>
                </c:pt>
                <c:pt idx="11067">
                  <c:v>184.4</c:v>
                </c:pt>
                <c:pt idx="11068">
                  <c:v>184.4</c:v>
                </c:pt>
                <c:pt idx="11069">
                  <c:v>184.4</c:v>
                </c:pt>
                <c:pt idx="11070">
                  <c:v>184.4</c:v>
                </c:pt>
                <c:pt idx="11071">
                  <c:v>184.5</c:v>
                </c:pt>
                <c:pt idx="11072">
                  <c:v>184.5</c:v>
                </c:pt>
                <c:pt idx="11073">
                  <c:v>184.5</c:v>
                </c:pt>
                <c:pt idx="11074">
                  <c:v>184.5</c:v>
                </c:pt>
                <c:pt idx="11075">
                  <c:v>184.5</c:v>
                </c:pt>
                <c:pt idx="11076">
                  <c:v>184.5</c:v>
                </c:pt>
                <c:pt idx="11077">
                  <c:v>184.6</c:v>
                </c:pt>
                <c:pt idx="11078">
                  <c:v>184.6</c:v>
                </c:pt>
                <c:pt idx="11079">
                  <c:v>184.6</c:v>
                </c:pt>
                <c:pt idx="11080">
                  <c:v>184.6</c:v>
                </c:pt>
                <c:pt idx="11081">
                  <c:v>184.6</c:v>
                </c:pt>
                <c:pt idx="11082">
                  <c:v>184.6</c:v>
                </c:pt>
                <c:pt idx="11083">
                  <c:v>184.7</c:v>
                </c:pt>
                <c:pt idx="11084">
                  <c:v>184.7</c:v>
                </c:pt>
                <c:pt idx="11085">
                  <c:v>184.7</c:v>
                </c:pt>
                <c:pt idx="11086">
                  <c:v>184.7</c:v>
                </c:pt>
                <c:pt idx="11087">
                  <c:v>184.7</c:v>
                </c:pt>
                <c:pt idx="11088">
                  <c:v>184.7</c:v>
                </c:pt>
                <c:pt idx="11089">
                  <c:v>184.8</c:v>
                </c:pt>
                <c:pt idx="11090">
                  <c:v>184.8</c:v>
                </c:pt>
                <c:pt idx="11091">
                  <c:v>184.8</c:v>
                </c:pt>
                <c:pt idx="11092">
                  <c:v>184.8</c:v>
                </c:pt>
                <c:pt idx="11093">
                  <c:v>184.8</c:v>
                </c:pt>
                <c:pt idx="11094">
                  <c:v>184.8</c:v>
                </c:pt>
                <c:pt idx="11095">
                  <c:v>184.9</c:v>
                </c:pt>
                <c:pt idx="11096">
                  <c:v>184.9</c:v>
                </c:pt>
                <c:pt idx="11097">
                  <c:v>184.9</c:v>
                </c:pt>
                <c:pt idx="11098">
                  <c:v>184.9</c:v>
                </c:pt>
                <c:pt idx="11099">
                  <c:v>184.9</c:v>
                </c:pt>
                <c:pt idx="11100">
                  <c:v>184.9</c:v>
                </c:pt>
                <c:pt idx="11101">
                  <c:v>185</c:v>
                </c:pt>
                <c:pt idx="11102">
                  <c:v>185</c:v>
                </c:pt>
                <c:pt idx="11103">
                  <c:v>185</c:v>
                </c:pt>
                <c:pt idx="11104">
                  <c:v>185</c:v>
                </c:pt>
                <c:pt idx="11105">
                  <c:v>185</c:v>
                </c:pt>
                <c:pt idx="11106">
                  <c:v>185</c:v>
                </c:pt>
                <c:pt idx="11107">
                  <c:v>185.1</c:v>
                </c:pt>
                <c:pt idx="11108">
                  <c:v>185.1</c:v>
                </c:pt>
                <c:pt idx="11109">
                  <c:v>185.1</c:v>
                </c:pt>
                <c:pt idx="11110">
                  <c:v>185.1</c:v>
                </c:pt>
                <c:pt idx="11111">
                  <c:v>185.1</c:v>
                </c:pt>
                <c:pt idx="11112">
                  <c:v>185.1</c:v>
                </c:pt>
                <c:pt idx="11113">
                  <c:v>185.2</c:v>
                </c:pt>
                <c:pt idx="11114">
                  <c:v>185.2</c:v>
                </c:pt>
                <c:pt idx="11115">
                  <c:v>185.2</c:v>
                </c:pt>
                <c:pt idx="11116">
                  <c:v>185.2</c:v>
                </c:pt>
                <c:pt idx="11117">
                  <c:v>185.2</c:v>
                </c:pt>
                <c:pt idx="11118">
                  <c:v>185.2</c:v>
                </c:pt>
                <c:pt idx="11119">
                  <c:v>185.3</c:v>
                </c:pt>
                <c:pt idx="11120">
                  <c:v>185.3</c:v>
                </c:pt>
                <c:pt idx="11121">
                  <c:v>185.3</c:v>
                </c:pt>
                <c:pt idx="11122">
                  <c:v>185.3</c:v>
                </c:pt>
                <c:pt idx="11123">
                  <c:v>185.3</c:v>
                </c:pt>
                <c:pt idx="11124">
                  <c:v>185.3</c:v>
                </c:pt>
                <c:pt idx="11125">
                  <c:v>185.4</c:v>
                </c:pt>
                <c:pt idx="11126">
                  <c:v>185.4</c:v>
                </c:pt>
                <c:pt idx="11127">
                  <c:v>185.4</c:v>
                </c:pt>
                <c:pt idx="11128">
                  <c:v>185.4</c:v>
                </c:pt>
                <c:pt idx="11129">
                  <c:v>185.4</c:v>
                </c:pt>
                <c:pt idx="11130">
                  <c:v>185.4</c:v>
                </c:pt>
                <c:pt idx="11131">
                  <c:v>185.5</c:v>
                </c:pt>
                <c:pt idx="11132">
                  <c:v>185.5</c:v>
                </c:pt>
                <c:pt idx="11133">
                  <c:v>185.5</c:v>
                </c:pt>
                <c:pt idx="11134">
                  <c:v>185.5</c:v>
                </c:pt>
                <c:pt idx="11135">
                  <c:v>185.5</c:v>
                </c:pt>
                <c:pt idx="11136">
                  <c:v>185.5</c:v>
                </c:pt>
                <c:pt idx="11137">
                  <c:v>185.6</c:v>
                </c:pt>
                <c:pt idx="11138">
                  <c:v>185.6</c:v>
                </c:pt>
                <c:pt idx="11139">
                  <c:v>185.6</c:v>
                </c:pt>
                <c:pt idx="11140">
                  <c:v>185.6</c:v>
                </c:pt>
                <c:pt idx="11141">
                  <c:v>185.6</c:v>
                </c:pt>
                <c:pt idx="11142">
                  <c:v>185.6</c:v>
                </c:pt>
                <c:pt idx="11143">
                  <c:v>185.7</c:v>
                </c:pt>
                <c:pt idx="11144">
                  <c:v>185.7</c:v>
                </c:pt>
                <c:pt idx="11145">
                  <c:v>185.7</c:v>
                </c:pt>
                <c:pt idx="11146">
                  <c:v>185.7</c:v>
                </c:pt>
                <c:pt idx="11147">
                  <c:v>185.7</c:v>
                </c:pt>
                <c:pt idx="11148">
                  <c:v>185.7</c:v>
                </c:pt>
                <c:pt idx="11149">
                  <c:v>185.8</c:v>
                </c:pt>
                <c:pt idx="11150">
                  <c:v>185.8</c:v>
                </c:pt>
                <c:pt idx="11151">
                  <c:v>185.8</c:v>
                </c:pt>
                <c:pt idx="11152">
                  <c:v>185.8</c:v>
                </c:pt>
                <c:pt idx="11153">
                  <c:v>185.8</c:v>
                </c:pt>
                <c:pt idx="11154">
                  <c:v>185.8</c:v>
                </c:pt>
                <c:pt idx="11155">
                  <c:v>185.9</c:v>
                </c:pt>
                <c:pt idx="11156">
                  <c:v>185.9</c:v>
                </c:pt>
                <c:pt idx="11157">
                  <c:v>185.9</c:v>
                </c:pt>
                <c:pt idx="11158">
                  <c:v>185.9</c:v>
                </c:pt>
                <c:pt idx="11159">
                  <c:v>185.9</c:v>
                </c:pt>
                <c:pt idx="11160">
                  <c:v>185.9</c:v>
                </c:pt>
                <c:pt idx="11161">
                  <c:v>186</c:v>
                </c:pt>
                <c:pt idx="11162">
                  <c:v>186</c:v>
                </c:pt>
                <c:pt idx="11163">
                  <c:v>186</c:v>
                </c:pt>
                <c:pt idx="11164">
                  <c:v>186</c:v>
                </c:pt>
                <c:pt idx="11165">
                  <c:v>186</c:v>
                </c:pt>
                <c:pt idx="11166">
                  <c:v>186</c:v>
                </c:pt>
                <c:pt idx="11167">
                  <c:v>186.1</c:v>
                </c:pt>
                <c:pt idx="11168">
                  <c:v>186.1</c:v>
                </c:pt>
                <c:pt idx="11169">
                  <c:v>186.1</c:v>
                </c:pt>
                <c:pt idx="11170">
                  <c:v>186.1</c:v>
                </c:pt>
                <c:pt idx="11171">
                  <c:v>186.1</c:v>
                </c:pt>
                <c:pt idx="11172">
                  <c:v>186.1</c:v>
                </c:pt>
                <c:pt idx="11173">
                  <c:v>186.2</c:v>
                </c:pt>
                <c:pt idx="11174">
                  <c:v>186.2</c:v>
                </c:pt>
                <c:pt idx="11175">
                  <c:v>186.2</c:v>
                </c:pt>
                <c:pt idx="11176">
                  <c:v>186.2</c:v>
                </c:pt>
                <c:pt idx="11177">
                  <c:v>186.2</c:v>
                </c:pt>
                <c:pt idx="11178">
                  <c:v>186.2</c:v>
                </c:pt>
                <c:pt idx="11179">
                  <c:v>186.3</c:v>
                </c:pt>
                <c:pt idx="11180">
                  <c:v>186.3</c:v>
                </c:pt>
                <c:pt idx="11181">
                  <c:v>186.3</c:v>
                </c:pt>
                <c:pt idx="11182">
                  <c:v>186.3</c:v>
                </c:pt>
                <c:pt idx="11183">
                  <c:v>186.3</c:v>
                </c:pt>
                <c:pt idx="11184">
                  <c:v>186.3</c:v>
                </c:pt>
                <c:pt idx="11185">
                  <c:v>186.4</c:v>
                </c:pt>
                <c:pt idx="11186">
                  <c:v>186.4</c:v>
                </c:pt>
                <c:pt idx="11187">
                  <c:v>186.4</c:v>
                </c:pt>
                <c:pt idx="11188">
                  <c:v>186.4</c:v>
                </c:pt>
                <c:pt idx="11189">
                  <c:v>186.4</c:v>
                </c:pt>
                <c:pt idx="11190">
                  <c:v>186.4</c:v>
                </c:pt>
                <c:pt idx="11191">
                  <c:v>186.5</c:v>
                </c:pt>
                <c:pt idx="11192">
                  <c:v>186.5</c:v>
                </c:pt>
                <c:pt idx="11193">
                  <c:v>186.5</c:v>
                </c:pt>
                <c:pt idx="11194">
                  <c:v>186.5</c:v>
                </c:pt>
                <c:pt idx="11195">
                  <c:v>186.5</c:v>
                </c:pt>
                <c:pt idx="11196">
                  <c:v>186.5</c:v>
                </c:pt>
                <c:pt idx="11197">
                  <c:v>186.6</c:v>
                </c:pt>
                <c:pt idx="11198">
                  <c:v>186.6</c:v>
                </c:pt>
                <c:pt idx="11199">
                  <c:v>186.6</c:v>
                </c:pt>
                <c:pt idx="11200">
                  <c:v>186.6</c:v>
                </c:pt>
                <c:pt idx="11201">
                  <c:v>186.6</c:v>
                </c:pt>
                <c:pt idx="11202">
                  <c:v>186.6</c:v>
                </c:pt>
                <c:pt idx="11203">
                  <c:v>186.7</c:v>
                </c:pt>
                <c:pt idx="11204">
                  <c:v>186.7</c:v>
                </c:pt>
                <c:pt idx="11205">
                  <c:v>186.7</c:v>
                </c:pt>
                <c:pt idx="11206">
                  <c:v>186.7</c:v>
                </c:pt>
                <c:pt idx="11207">
                  <c:v>186.7</c:v>
                </c:pt>
                <c:pt idx="11208">
                  <c:v>186.7</c:v>
                </c:pt>
                <c:pt idx="11209">
                  <c:v>186.8</c:v>
                </c:pt>
                <c:pt idx="11210">
                  <c:v>186.8</c:v>
                </c:pt>
                <c:pt idx="11211">
                  <c:v>186.8</c:v>
                </c:pt>
                <c:pt idx="11212">
                  <c:v>186.8</c:v>
                </c:pt>
                <c:pt idx="11213">
                  <c:v>186.8</c:v>
                </c:pt>
                <c:pt idx="11214">
                  <c:v>186.8</c:v>
                </c:pt>
                <c:pt idx="11215">
                  <c:v>186.9</c:v>
                </c:pt>
                <c:pt idx="11216">
                  <c:v>186.9</c:v>
                </c:pt>
                <c:pt idx="11217">
                  <c:v>186.9</c:v>
                </c:pt>
                <c:pt idx="11218">
                  <c:v>186.9</c:v>
                </c:pt>
                <c:pt idx="11219">
                  <c:v>186.9</c:v>
                </c:pt>
                <c:pt idx="11220">
                  <c:v>186.9</c:v>
                </c:pt>
                <c:pt idx="11221">
                  <c:v>187</c:v>
                </c:pt>
                <c:pt idx="11222">
                  <c:v>187</c:v>
                </c:pt>
                <c:pt idx="11223">
                  <c:v>187</c:v>
                </c:pt>
                <c:pt idx="11224">
                  <c:v>187</c:v>
                </c:pt>
                <c:pt idx="11225">
                  <c:v>187</c:v>
                </c:pt>
                <c:pt idx="11226">
                  <c:v>187</c:v>
                </c:pt>
                <c:pt idx="11227">
                  <c:v>187.1</c:v>
                </c:pt>
                <c:pt idx="11228">
                  <c:v>187.1</c:v>
                </c:pt>
                <c:pt idx="11229">
                  <c:v>187.1</c:v>
                </c:pt>
                <c:pt idx="11230">
                  <c:v>187.1</c:v>
                </c:pt>
                <c:pt idx="11231">
                  <c:v>187.1</c:v>
                </c:pt>
                <c:pt idx="11232">
                  <c:v>187.1</c:v>
                </c:pt>
                <c:pt idx="11233">
                  <c:v>187.2</c:v>
                </c:pt>
                <c:pt idx="11234">
                  <c:v>187.2</c:v>
                </c:pt>
                <c:pt idx="11235">
                  <c:v>187.2</c:v>
                </c:pt>
                <c:pt idx="11236">
                  <c:v>187.2</c:v>
                </c:pt>
                <c:pt idx="11237">
                  <c:v>187.2</c:v>
                </c:pt>
                <c:pt idx="11238">
                  <c:v>187.2</c:v>
                </c:pt>
                <c:pt idx="11239">
                  <c:v>187.3</c:v>
                </c:pt>
                <c:pt idx="11240">
                  <c:v>187.3</c:v>
                </c:pt>
                <c:pt idx="11241">
                  <c:v>187.3</c:v>
                </c:pt>
                <c:pt idx="11242">
                  <c:v>187.3</c:v>
                </c:pt>
                <c:pt idx="11243">
                  <c:v>187.3</c:v>
                </c:pt>
                <c:pt idx="11244">
                  <c:v>187.3</c:v>
                </c:pt>
                <c:pt idx="11245">
                  <c:v>187.4</c:v>
                </c:pt>
                <c:pt idx="11246">
                  <c:v>187.4</c:v>
                </c:pt>
                <c:pt idx="11247">
                  <c:v>187.4</c:v>
                </c:pt>
                <c:pt idx="11248">
                  <c:v>187.4</c:v>
                </c:pt>
                <c:pt idx="11249">
                  <c:v>187.4</c:v>
                </c:pt>
                <c:pt idx="11250">
                  <c:v>187.4</c:v>
                </c:pt>
                <c:pt idx="11251">
                  <c:v>187.5</c:v>
                </c:pt>
                <c:pt idx="11252">
                  <c:v>187.5</c:v>
                </c:pt>
                <c:pt idx="11253">
                  <c:v>187.5</c:v>
                </c:pt>
                <c:pt idx="11254">
                  <c:v>187.5</c:v>
                </c:pt>
                <c:pt idx="11255">
                  <c:v>187.5</c:v>
                </c:pt>
                <c:pt idx="11256">
                  <c:v>187.5</c:v>
                </c:pt>
                <c:pt idx="11257">
                  <c:v>187.6</c:v>
                </c:pt>
                <c:pt idx="11258">
                  <c:v>187.6</c:v>
                </c:pt>
                <c:pt idx="11259">
                  <c:v>187.6</c:v>
                </c:pt>
                <c:pt idx="11260">
                  <c:v>187.6</c:v>
                </c:pt>
                <c:pt idx="11261">
                  <c:v>187.6</c:v>
                </c:pt>
                <c:pt idx="11262">
                  <c:v>187.6</c:v>
                </c:pt>
                <c:pt idx="11263">
                  <c:v>187.7</c:v>
                </c:pt>
                <c:pt idx="11264">
                  <c:v>187.7</c:v>
                </c:pt>
                <c:pt idx="11265">
                  <c:v>187.7</c:v>
                </c:pt>
                <c:pt idx="11266">
                  <c:v>187.7</c:v>
                </c:pt>
                <c:pt idx="11267">
                  <c:v>187.7</c:v>
                </c:pt>
                <c:pt idx="11268">
                  <c:v>187.7</c:v>
                </c:pt>
                <c:pt idx="11269">
                  <c:v>187.8</c:v>
                </c:pt>
                <c:pt idx="11270">
                  <c:v>187.8</c:v>
                </c:pt>
                <c:pt idx="11271">
                  <c:v>187.8</c:v>
                </c:pt>
                <c:pt idx="11272">
                  <c:v>187.8</c:v>
                </c:pt>
                <c:pt idx="11273">
                  <c:v>187.8</c:v>
                </c:pt>
                <c:pt idx="11274">
                  <c:v>187.8</c:v>
                </c:pt>
                <c:pt idx="11275">
                  <c:v>187.9</c:v>
                </c:pt>
                <c:pt idx="11276">
                  <c:v>187.9</c:v>
                </c:pt>
                <c:pt idx="11277">
                  <c:v>187.9</c:v>
                </c:pt>
                <c:pt idx="11278">
                  <c:v>187.9</c:v>
                </c:pt>
                <c:pt idx="11279">
                  <c:v>187.9</c:v>
                </c:pt>
                <c:pt idx="11280">
                  <c:v>187.9</c:v>
                </c:pt>
                <c:pt idx="11281">
                  <c:v>188</c:v>
                </c:pt>
                <c:pt idx="11282">
                  <c:v>188</c:v>
                </c:pt>
                <c:pt idx="11283">
                  <c:v>188</c:v>
                </c:pt>
                <c:pt idx="11284">
                  <c:v>188</c:v>
                </c:pt>
                <c:pt idx="11285">
                  <c:v>188</c:v>
                </c:pt>
                <c:pt idx="11286">
                  <c:v>188</c:v>
                </c:pt>
                <c:pt idx="11287">
                  <c:v>188.1</c:v>
                </c:pt>
                <c:pt idx="11288">
                  <c:v>188.1</c:v>
                </c:pt>
                <c:pt idx="11289">
                  <c:v>188.1</c:v>
                </c:pt>
                <c:pt idx="11290">
                  <c:v>188.1</c:v>
                </c:pt>
                <c:pt idx="11291">
                  <c:v>188.1</c:v>
                </c:pt>
                <c:pt idx="11292">
                  <c:v>188.1</c:v>
                </c:pt>
                <c:pt idx="11293">
                  <c:v>188.2</c:v>
                </c:pt>
                <c:pt idx="11294">
                  <c:v>188.2</c:v>
                </c:pt>
                <c:pt idx="11295">
                  <c:v>188.2</c:v>
                </c:pt>
                <c:pt idx="11296">
                  <c:v>188.2</c:v>
                </c:pt>
                <c:pt idx="11297">
                  <c:v>188.2</c:v>
                </c:pt>
                <c:pt idx="11298">
                  <c:v>188.2</c:v>
                </c:pt>
                <c:pt idx="11299">
                  <c:v>188.3</c:v>
                </c:pt>
                <c:pt idx="11300">
                  <c:v>188.3</c:v>
                </c:pt>
                <c:pt idx="11301">
                  <c:v>188.3</c:v>
                </c:pt>
                <c:pt idx="11302">
                  <c:v>188.3</c:v>
                </c:pt>
                <c:pt idx="11303">
                  <c:v>188.3</c:v>
                </c:pt>
                <c:pt idx="11304">
                  <c:v>188.3</c:v>
                </c:pt>
                <c:pt idx="11305">
                  <c:v>188.4</c:v>
                </c:pt>
                <c:pt idx="11306">
                  <c:v>188.4</c:v>
                </c:pt>
                <c:pt idx="11307">
                  <c:v>188.4</c:v>
                </c:pt>
                <c:pt idx="11308">
                  <c:v>188.4</c:v>
                </c:pt>
                <c:pt idx="11309">
                  <c:v>188.4</c:v>
                </c:pt>
                <c:pt idx="11310">
                  <c:v>188.4</c:v>
                </c:pt>
                <c:pt idx="11311">
                  <c:v>188.5</c:v>
                </c:pt>
                <c:pt idx="11312">
                  <c:v>188.5</c:v>
                </c:pt>
                <c:pt idx="11313">
                  <c:v>188.5</c:v>
                </c:pt>
                <c:pt idx="11314">
                  <c:v>188.5</c:v>
                </c:pt>
                <c:pt idx="11315">
                  <c:v>188.5</c:v>
                </c:pt>
                <c:pt idx="11316">
                  <c:v>188.5</c:v>
                </c:pt>
                <c:pt idx="11317">
                  <c:v>188.6</c:v>
                </c:pt>
                <c:pt idx="11318">
                  <c:v>188.6</c:v>
                </c:pt>
                <c:pt idx="11319">
                  <c:v>188.6</c:v>
                </c:pt>
                <c:pt idx="11320">
                  <c:v>188.6</c:v>
                </c:pt>
                <c:pt idx="11321">
                  <c:v>188.6</c:v>
                </c:pt>
                <c:pt idx="11322">
                  <c:v>188.6</c:v>
                </c:pt>
                <c:pt idx="11323">
                  <c:v>188.7</c:v>
                </c:pt>
                <c:pt idx="11324">
                  <c:v>188.7</c:v>
                </c:pt>
                <c:pt idx="11325">
                  <c:v>188.7</c:v>
                </c:pt>
                <c:pt idx="11326">
                  <c:v>188.7</c:v>
                </c:pt>
                <c:pt idx="11327">
                  <c:v>188.7</c:v>
                </c:pt>
                <c:pt idx="11328">
                  <c:v>188.7</c:v>
                </c:pt>
                <c:pt idx="11329">
                  <c:v>188.8</c:v>
                </c:pt>
                <c:pt idx="11330">
                  <c:v>188.8</c:v>
                </c:pt>
                <c:pt idx="11331">
                  <c:v>188.8</c:v>
                </c:pt>
                <c:pt idx="11332">
                  <c:v>188.8</c:v>
                </c:pt>
                <c:pt idx="11333">
                  <c:v>188.8</c:v>
                </c:pt>
                <c:pt idx="11334">
                  <c:v>188.8</c:v>
                </c:pt>
                <c:pt idx="11335">
                  <c:v>188.9</c:v>
                </c:pt>
                <c:pt idx="11336">
                  <c:v>188.9</c:v>
                </c:pt>
                <c:pt idx="11337">
                  <c:v>188.9</c:v>
                </c:pt>
                <c:pt idx="11338">
                  <c:v>188.9</c:v>
                </c:pt>
                <c:pt idx="11339">
                  <c:v>188.9</c:v>
                </c:pt>
                <c:pt idx="11340">
                  <c:v>188.9</c:v>
                </c:pt>
                <c:pt idx="11341">
                  <c:v>189</c:v>
                </c:pt>
                <c:pt idx="11342">
                  <c:v>189</c:v>
                </c:pt>
                <c:pt idx="11343">
                  <c:v>189</c:v>
                </c:pt>
                <c:pt idx="11344">
                  <c:v>189</c:v>
                </c:pt>
                <c:pt idx="11345">
                  <c:v>189</c:v>
                </c:pt>
                <c:pt idx="11346">
                  <c:v>189</c:v>
                </c:pt>
                <c:pt idx="11347">
                  <c:v>189.1</c:v>
                </c:pt>
                <c:pt idx="11348">
                  <c:v>189.1</c:v>
                </c:pt>
                <c:pt idx="11349">
                  <c:v>189.1</c:v>
                </c:pt>
                <c:pt idx="11350">
                  <c:v>189.1</c:v>
                </c:pt>
                <c:pt idx="11351">
                  <c:v>189.1</c:v>
                </c:pt>
                <c:pt idx="11352">
                  <c:v>189.1</c:v>
                </c:pt>
                <c:pt idx="11353">
                  <c:v>189.2</c:v>
                </c:pt>
                <c:pt idx="11354">
                  <c:v>189.2</c:v>
                </c:pt>
                <c:pt idx="11355">
                  <c:v>189.2</c:v>
                </c:pt>
                <c:pt idx="11356">
                  <c:v>189.2</c:v>
                </c:pt>
                <c:pt idx="11357">
                  <c:v>189.2</c:v>
                </c:pt>
                <c:pt idx="11358">
                  <c:v>189.2</c:v>
                </c:pt>
                <c:pt idx="11359">
                  <c:v>189.3</c:v>
                </c:pt>
              </c:numCache>
            </c:numRef>
          </c:xVal>
          <c:yVal>
            <c:numRef>
              <c:f>'HT 19-001 FNL-070 thru 108 1-14'!$D$7:$D$11366</c:f>
              <c:numCache>
                <c:formatCode>General</c:formatCode>
                <c:ptCount val="11360"/>
                <c:pt idx="0">
                  <c:v>21.72</c:v>
                </c:pt>
                <c:pt idx="1">
                  <c:v>21.51</c:v>
                </c:pt>
                <c:pt idx="2">
                  <c:v>21.36</c:v>
                </c:pt>
                <c:pt idx="3">
                  <c:v>21.19</c:v>
                </c:pt>
                <c:pt idx="4">
                  <c:v>20.67</c:v>
                </c:pt>
                <c:pt idx="5">
                  <c:v>20.5</c:v>
                </c:pt>
                <c:pt idx="6">
                  <c:v>20.52</c:v>
                </c:pt>
                <c:pt idx="7">
                  <c:v>20.56</c:v>
                </c:pt>
                <c:pt idx="8">
                  <c:v>20.69</c:v>
                </c:pt>
                <c:pt idx="9">
                  <c:v>20.78</c:v>
                </c:pt>
                <c:pt idx="10">
                  <c:v>20.79</c:v>
                </c:pt>
                <c:pt idx="11">
                  <c:v>20.65</c:v>
                </c:pt>
                <c:pt idx="12">
                  <c:v>20.6</c:v>
                </c:pt>
                <c:pt idx="13">
                  <c:v>20.72</c:v>
                </c:pt>
                <c:pt idx="14">
                  <c:v>20.94</c:v>
                </c:pt>
                <c:pt idx="15">
                  <c:v>21.09</c:v>
                </c:pt>
                <c:pt idx="16">
                  <c:v>21.22</c:v>
                </c:pt>
                <c:pt idx="17">
                  <c:v>21.28</c:v>
                </c:pt>
                <c:pt idx="18">
                  <c:v>21.32</c:v>
                </c:pt>
                <c:pt idx="19">
                  <c:v>21.36</c:v>
                </c:pt>
                <c:pt idx="20">
                  <c:v>21.41</c:v>
                </c:pt>
                <c:pt idx="21">
                  <c:v>24.67</c:v>
                </c:pt>
                <c:pt idx="22">
                  <c:v>27.16</c:v>
                </c:pt>
                <c:pt idx="23">
                  <c:v>25.41</c:v>
                </c:pt>
                <c:pt idx="24">
                  <c:v>23.46</c:v>
                </c:pt>
                <c:pt idx="25">
                  <c:v>22.4</c:v>
                </c:pt>
                <c:pt idx="26">
                  <c:v>21.79</c:v>
                </c:pt>
                <c:pt idx="27">
                  <c:v>21.38</c:v>
                </c:pt>
                <c:pt idx="28">
                  <c:v>21.11</c:v>
                </c:pt>
                <c:pt idx="29">
                  <c:v>20.98</c:v>
                </c:pt>
                <c:pt idx="30">
                  <c:v>20.65</c:v>
                </c:pt>
                <c:pt idx="31">
                  <c:v>20.39</c:v>
                </c:pt>
                <c:pt idx="32">
                  <c:v>20.2</c:v>
                </c:pt>
                <c:pt idx="33">
                  <c:v>19.93</c:v>
                </c:pt>
                <c:pt idx="34">
                  <c:v>20.23</c:v>
                </c:pt>
                <c:pt idx="35">
                  <c:v>20.63</c:v>
                </c:pt>
                <c:pt idx="36">
                  <c:v>20.89</c:v>
                </c:pt>
                <c:pt idx="37">
                  <c:v>21.11</c:v>
                </c:pt>
                <c:pt idx="38">
                  <c:v>21.26</c:v>
                </c:pt>
                <c:pt idx="39">
                  <c:v>21.28</c:v>
                </c:pt>
                <c:pt idx="40">
                  <c:v>21.35</c:v>
                </c:pt>
                <c:pt idx="41">
                  <c:v>25.46</c:v>
                </c:pt>
                <c:pt idx="42">
                  <c:v>27.21</c:v>
                </c:pt>
                <c:pt idx="43">
                  <c:v>24.47</c:v>
                </c:pt>
                <c:pt idx="44">
                  <c:v>22.9</c:v>
                </c:pt>
                <c:pt idx="45">
                  <c:v>21.97</c:v>
                </c:pt>
                <c:pt idx="46">
                  <c:v>21.44</c:v>
                </c:pt>
                <c:pt idx="47">
                  <c:v>21.1</c:v>
                </c:pt>
                <c:pt idx="48">
                  <c:v>20.62</c:v>
                </c:pt>
                <c:pt idx="49">
                  <c:v>20.49</c:v>
                </c:pt>
                <c:pt idx="50">
                  <c:v>20.440000000000001</c:v>
                </c:pt>
                <c:pt idx="51">
                  <c:v>20.61</c:v>
                </c:pt>
                <c:pt idx="52">
                  <c:v>20.46</c:v>
                </c:pt>
                <c:pt idx="53">
                  <c:v>20.56</c:v>
                </c:pt>
                <c:pt idx="54">
                  <c:v>20.81</c:v>
                </c:pt>
                <c:pt idx="55">
                  <c:v>21.06</c:v>
                </c:pt>
                <c:pt idx="56">
                  <c:v>21.24</c:v>
                </c:pt>
                <c:pt idx="57">
                  <c:v>21.32</c:v>
                </c:pt>
                <c:pt idx="58">
                  <c:v>26.3</c:v>
                </c:pt>
                <c:pt idx="59">
                  <c:v>26.78</c:v>
                </c:pt>
                <c:pt idx="60">
                  <c:v>25.03</c:v>
                </c:pt>
                <c:pt idx="61">
                  <c:v>23.91</c:v>
                </c:pt>
                <c:pt idx="62">
                  <c:v>23.29</c:v>
                </c:pt>
                <c:pt idx="63">
                  <c:v>22.93</c:v>
                </c:pt>
                <c:pt idx="64">
                  <c:v>22.76</c:v>
                </c:pt>
                <c:pt idx="65">
                  <c:v>22.71</c:v>
                </c:pt>
                <c:pt idx="66">
                  <c:v>22.63</c:v>
                </c:pt>
                <c:pt idx="67">
                  <c:v>22.6</c:v>
                </c:pt>
                <c:pt idx="68">
                  <c:v>22.6</c:v>
                </c:pt>
                <c:pt idx="69">
                  <c:v>22.68</c:v>
                </c:pt>
                <c:pt idx="70">
                  <c:v>22.72</c:v>
                </c:pt>
                <c:pt idx="71">
                  <c:v>22.81</c:v>
                </c:pt>
                <c:pt idx="72">
                  <c:v>22.91</c:v>
                </c:pt>
                <c:pt idx="73">
                  <c:v>23</c:v>
                </c:pt>
                <c:pt idx="74">
                  <c:v>23.16</c:v>
                </c:pt>
                <c:pt idx="75">
                  <c:v>23.29</c:v>
                </c:pt>
                <c:pt idx="76">
                  <c:v>23.4</c:v>
                </c:pt>
                <c:pt idx="77">
                  <c:v>23.56</c:v>
                </c:pt>
                <c:pt idx="78">
                  <c:v>23.66</c:v>
                </c:pt>
                <c:pt idx="79">
                  <c:v>23.87</c:v>
                </c:pt>
                <c:pt idx="80">
                  <c:v>24.03</c:v>
                </c:pt>
                <c:pt idx="81">
                  <c:v>24.21</c:v>
                </c:pt>
                <c:pt idx="82">
                  <c:v>24.39</c:v>
                </c:pt>
                <c:pt idx="83">
                  <c:v>24.62</c:v>
                </c:pt>
                <c:pt idx="84">
                  <c:v>24.76</c:v>
                </c:pt>
                <c:pt idx="85">
                  <c:v>24.94</c:v>
                </c:pt>
                <c:pt idx="86">
                  <c:v>25.18</c:v>
                </c:pt>
                <c:pt idx="87">
                  <c:v>25.37</c:v>
                </c:pt>
                <c:pt idx="88">
                  <c:v>25.6</c:v>
                </c:pt>
                <c:pt idx="89">
                  <c:v>25.8</c:v>
                </c:pt>
                <c:pt idx="90">
                  <c:v>25.99</c:v>
                </c:pt>
                <c:pt idx="91">
                  <c:v>26.28</c:v>
                </c:pt>
                <c:pt idx="92">
                  <c:v>26.49</c:v>
                </c:pt>
                <c:pt idx="93">
                  <c:v>26.71</c:v>
                </c:pt>
                <c:pt idx="94">
                  <c:v>26.93</c:v>
                </c:pt>
                <c:pt idx="95">
                  <c:v>27.21</c:v>
                </c:pt>
                <c:pt idx="96">
                  <c:v>27.47</c:v>
                </c:pt>
                <c:pt idx="97">
                  <c:v>27.73</c:v>
                </c:pt>
                <c:pt idx="98">
                  <c:v>27.95</c:v>
                </c:pt>
                <c:pt idx="99">
                  <c:v>28.21</c:v>
                </c:pt>
                <c:pt idx="100">
                  <c:v>28.45</c:v>
                </c:pt>
                <c:pt idx="101">
                  <c:v>28.75</c:v>
                </c:pt>
                <c:pt idx="102">
                  <c:v>29.06</c:v>
                </c:pt>
                <c:pt idx="103">
                  <c:v>29.29</c:v>
                </c:pt>
                <c:pt idx="104">
                  <c:v>29.55</c:v>
                </c:pt>
                <c:pt idx="105">
                  <c:v>29.81</c:v>
                </c:pt>
                <c:pt idx="106">
                  <c:v>30.09</c:v>
                </c:pt>
                <c:pt idx="107">
                  <c:v>30.38</c:v>
                </c:pt>
                <c:pt idx="108">
                  <c:v>30.62</c:v>
                </c:pt>
                <c:pt idx="109">
                  <c:v>30.94</c:v>
                </c:pt>
                <c:pt idx="110">
                  <c:v>31.23</c:v>
                </c:pt>
                <c:pt idx="111">
                  <c:v>31.48</c:v>
                </c:pt>
                <c:pt idx="112">
                  <c:v>31.79</c:v>
                </c:pt>
                <c:pt idx="113">
                  <c:v>32.03</c:v>
                </c:pt>
                <c:pt idx="114">
                  <c:v>32.369999999999997</c:v>
                </c:pt>
                <c:pt idx="115">
                  <c:v>32.65</c:v>
                </c:pt>
                <c:pt idx="116">
                  <c:v>32.96</c:v>
                </c:pt>
                <c:pt idx="117">
                  <c:v>33.22</c:v>
                </c:pt>
                <c:pt idx="118">
                  <c:v>33.54</c:v>
                </c:pt>
                <c:pt idx="119">
                  <c:v>33.83</c:v>
                </c:pt>
                <c:pt idx="120">
                  <c:v>34.119999999999997</c:v>
                </c:pt>
                <c:pt idx="121">
                  <c:v>34.46</c:v>
                </c:pt>
                <c:pt idx="122">
                  <c:v>34.75</c:v>
                </c:pt>
                <c:pt idx="123">
                  <c:v>35.049999999999997</c:v>
                </c:pt>
                <c:pt idx="124">
                  <c:v>35.369999999999997</c:v>
                </c:pt>
                <c:pt idx="125">
                  <c:v>35.69</c:v>
                </c:pt>
                <c:pt idx="126">
                  <c:v>36.01</c:v>
                </c:pt>
                <c:pt idx="127">
                  <c:v>36.32</c:v>
                </c:pt>
                <c:pt idx="128">
                  <c:v>36.630000000000003</c:v>
                </c:pt>
                <c:pt idx="129">
                  <c:v>36.94</c:v>
                </c:pt>
                <c:pt idx="130">
                  <c:v>37.25</c:v>
                </c:pt>
                <c:pt idx="131">
                  <c:v>37.57</c:v>
                </c:pt>
                <c:pt idx="132">
                  <c:v>37.89</c:v>
                </c:pt>
                <c:pt idx="133">
                  <c:v>38.19</c:v>
                </c:pt>
                <c:pt idx="134">
                  <c:v>38.549999999999997</c:v>
                </c:pt>
                <c:pt idx="135">
                  <c:v>38.89</c:v>
                </c:pt>
                <c:pt idx="136">
                  <c:v>39.19</c:v>
                </c:pt>
                <c:pt idx="137">
                  <c:v>39.56</c:v>
                </c:pt>
                <c:pt idx="138">
                  <c:v>39.840000000000003</c:v>
                </c:pt>
                <c:pt idx="139">
                  <c:v>40.18</c:v>
                </c:pt>
                <c:pt idx="140">
                  <c:v>40.5</c:v>
                </c:pt>
                <c:pt idx="141">
                  <c:v>40.840000000000003</c:v>
                </c:pt>
                <c:pt idx="142">
                  <c:v>41.14</c:v>
                </c:pt>
                <c:pt idx="143">
                  <c:v>41.48</c:v>
                </c:pt>
                <c:pt idx="144">
                  <c:v>41.79</c:v>
                </c:pt>
                <c:pt idx="145">
                  <c:v>42.2</c:v>
                </c:pt>
                <c:pt idx="146">
                  <c:v>42.51</c:v>
                </c:pt>
                <c:pt idx="147">
                  <c:v>42.84</c:v>
                </c:pt>
                <c:pt idx="148">
                  <c:v>43.19</c:v>
                </c:pt>
                <c:pt idx="149">
                  <c:v>43.51</c:v>
                </c:pt>
                <c:pt idx="150">
                  <c:v>43.86</c:v>
                </c:pt>
                <c:pt idx="151">
                  <c:v>44.18</c:v>
                </c:pt>
                <c:pt idx="152">
                  <c:v>44.54</c:v>
                </c:pt>
                <c:pt idx="153">
                  <c:v>44.85</c:v>
                </c:pt>
                <c:pt idx="154">
                  <c:v>45.2</c:v>
                </c:pt>
                <c:pt idx="155">
                  <c:v>45.51</c:v>
                </c:pt>
                <c:pt idx="156">
                  <c:v>45.83</c:v>
                </c:pt>
                <c:pt idx="157">
                  <c:v>46.21</c:v>
                </c:pt>
                <c:pt idx="158">
                  <c:v>46.57</c:v>
                </c:pt>
                <c:pt idx="159">
                  <c:v>46.91</c:v>
                </c:pt>
                <c:pt idx="160">
                  <c:v>47.24</c:v>
                </c:pt>
                <c:pt idx="161">
                  <c:v>47.57</c:v>
                </c:pt>
                <c:pt idx="162">
                  <c:v>47.92</c:v>
                </c:pt>
                <c:pt idx="163">
                  <c:v>48.29</c:v>
                </c:pt>
                <c:pt idx="164">
                  <c:v>48.63</c:v>
                </c:pt>
                <c:pt idx="165">
                  <c:v>48.93</c:v>
                </c:pt>
                <c:pt idx="166">
                  <c:v>49.29</c:v>
                </c:pt>
                <c:pt idx="167">
                  <c:v>49.66</c:v>
                </c:pt>
                <c:pt idx="168">
                  <c:v>50.02</c:v>
                </c:pt>
                <c:pt idx="169">
                  <c:v>50.34</c:v>
                </c:pt>
                <c:pt idx="170">
                  <c:v>50.7</c:v>
                </c:pt>
                <c:pt idx="171">
                  <c:v>51.06</c:v>
                </c:pt>
                <c:pt idx="172">
                  <c:v>51.4</c:v>
                </c:pt>
                <c:pt idx="173">
                  <c:v>51.75</c:v>
                </c:pt>
                <c:pt idx="174">
                  <c:v>52.11</c:v>
                </c:pt>
                <c:pt idx="175">
                  <c:v>52.47</c:v>
                </c:pt>
                <c:pt idx="176">
                  <c:v>52.81</c:v>
                </c:pt>
                <c:pt idx="177">
                  <c:v>53.18</c:v>
                </c:pt>
                <c:pt idx="178">
                  <c:v>53.56</c:v>
                </c:pt>
                <c:pt idx="179">
                  <c:v>53.94</c:v>
                </c:pt>
                <c:pt idx="180">
                  <c:v>54.3</c:v>
                </c:pt>
                <c:pt idx="181">
                  <c:v>54.67</c:v>
                </c:pt>
                <c:pt idx="182">
                  <c:v>55.05</c:v>
                </c:pt>
                <c:pt idx="183">
                  <c:v>55.39</c:v>
                </c:pt>
                <c:pt idx="184">
                  <c:v>55.77</c:v>
                </c:pt>
                <c:pt idx="185">
                  <c:v>56.17</c:v>
                </c:pt>
                <c:pt idx="186">
                  <c:v>56.5</c:v>
                </c:pt>
                <c:pt idx="187">
                  <c:v>56.86</c:v>
                </c:pt>
                <c:pt idx="188">
                  <c:v>57.24</c:v>
                </c:pt>
                <c:pt idx="189">
                  <c:v>57.6</c:v>
                </c:pt>
                <c:pt idx="190">
                  <c:v>57.99</c:v>
                </c:pt>
                <c:pt idx="191">
                  <c:v>58.34</c:v>
                </c:pt>
                <c:pt idx="192">
                  <c:v>58.69</c:v>
                </c:pt>
                <c:pt idx="193">
                  <c:v>59.1</c:v>
                </c:pt>
                <c:pt idx="194">
                  <c:v>59.46</c:v>
                </c:pt>
                <c:pt idx="195">
                  <c:v>59.83</c:v>
                </c:pt>
                <c:pt idx="196">
                  <c:v>60.22</c:v>
                </c:pt>
                <c:pt idx="197">
                  <c:v>60.54</c:v>
                </c:pt>
                <c:pt idx="198">
                  <c:v>60.96</c:v>
                </c:pt>
                <c:pt idx="199">
                  <c:v>61.31</c:v>
                </c:pt>
                <c:pt idx="200">
                  <c:v>61.69</c:v>
                </c:pt>
                <c:pt idx="201">
                  <c:v>62.08</c:v>
                </c:pt>
                <c:pt idx="202">
                  <c:v>62.44</c:v>
                </c:pt>
                <c:pt idx="203">
                  <c:v>62.83</c:v>
                </c:pt>
                <c:pt idx="204">
                  <c:v>63.2</c:v>
                </c:pt>
                <c:pt idx="205">
                  <c:v>63.53</c:v>
                </c:pt>
                <c:pt idx="206">
                  <c:v>63.91</c:v>
                </c:pt>
                <c:pt idx="207">
                  <c:v>64.3</c:v>
                </c:pt>
                <c:pt idx="208">
                  <c:v>64.63</c:v>
                </c:pt>
                <c:pt idx="209">
                  <c:v>65</c:v>
                </c:pt>
                <c:pt idx="210">
                  <c:v>65.42</c:v>
                </c:pt>
                <c:pt idx="211">
                  <c:v>65.739999999999995</c:v>
                </c:pt>
                <c:pt idx="212">
                  <c:v>66.17</c:v>
                </c:pt>
                <c:pt idx="213">
                  <c:v>66.510000000000005</c:v>
                </c:pt>
                <c:pt idx="214">
                  <c:v>66.89</c:v>
                </c:pt>
                <c:pt idx="215">
                  <c:v>67.239999999999995</c:v>
                </c:pt>
                <c:pt idx="216">
                  <c:v>67.66</c:v>
                </c:pt>
                <c:pt idx="217">
                  <c:v>68.040000000000006</c:v>
                </c:pt>
                <c:pt idx="218">
                  <c:v>68.45</c:v>
                </c:pt>
                <c:pt idx="219">
                  <c:v>68.849999999999994</c:v>
                </c:pt>
                <c:pt idx="220">
                  <c:v>69.22</c:v>
                </c:pt>
                <c:pt idx="221">
                  <c:v>69.569999999999993</c:v>
                </c:pt>
                <c:pt idx="222">
                  <c:v>69.97</c:v>
                </c:pt>
                <c:pt idx="223">
                  <c:v>70.319999999999993</c:v>
                </c:pt>
                <c:pt idx="224">
                  <c:v>70.739999999999995</c:v>
                </c:pt>
                <c:pt idx="225">
                  <c:v>71.14</c:v>
                </c:pt>
                <c:pt idx="226">
                  <c:v>71.459999999999994</c:v>
                </c:pt>
                <c:pt idx="227">
                  <c:v>71.86</c:v>
                </c:pt>
                <c:pt idx="228">
                  <c:v>72.25</c:v>
                </c:pt>
                <c:pt idx="229">
                  <c:v>72.63</c:v>
                </c:pt>
                <c:pt idx="230">
                  <c:v>73.03</c:v>
                </c:pt>
                <c:pt idx="231">
                  <c:v>73.400000000000006</c:v>
                </c:pt>
                <c:pt idx="232">
                  <c:v>73.760000000000005</c:v>
                </c:pt>
                <c:pt idx="233">
                  <c:v>74.180000000000007</c:v>
                </c:pt>
                <c:pt idx="234">
                  <c:v>74.52</c:v>
                </c:pt>
                <c:pt idx="235">
                  <c:v>74.930000000000007</c:v>
                </c:pt>
                <c:pt idx="236">
                  <c:v>75.31</c:v>
                </c:pt>
                <c:pt idx="237">
                  <c:v>75.69</c:v>
                </c:pt>
                <c:pt idx="238">
                  <c:v>76.08</c:v>
                </c:pt>
                <c:pt idx="239">
                  <c:v>76.5</c:v>
                </c:pt>
                <c:pt idx="240">
                  <c:v>76.86</c:v>
                </c:pt>
                <c:pt idx="241">
                  <c:v>77.290000000000006</c:v>
                </c:pt>
                <c:pt idx="242">
                  <c:v>77.64</c:v>
                </c:pt>
                <c:pt idx="243">
                  <c:v>78.06</c:v>
                </c:pt>
                <c:pt idx="244">
                  <c:v>78.41</c:v>
                </c:pt>
                <c:pt idx="245">
                  <c:v>78.78</c:v>
                </c:pt>
                <c:pt idx="246">
                  <c:v>79.150000000000006</c:v>
                </c:pt>
                <c:pt idx="247">
                  <c:v>79.56</c:v>
                </c:pt>
                <c:pt idx="248">
                  <c:v>79.92</c:v>
                </c:pt>
                <c:pt idx="249">
                  <c:v>80.34</c:v>
                </c:pt>
                <c:pt idx="250">
                  <c:v>80.709999999999994</c:v>
                </c:pt>
                <c:pt idx="251">
                  <c:v>81.09</c:v>
                </c:pt>
                <c:pt idx="252">
                  <c:v>81.5</c:v>
                </c:pt>
                <c:pt idx="253">
                  <c:v>81.91</c:v>
                </c:pt>
                <c:pt idx="254">
                  <c:v>82.3</c:v>
                </c:pt>
                <c:pt idx="255">
                  <c:v>82.71</c:v>
                </c:pt>
                <c:pt idx="256">
                  <c:v>83.08</c:v>
                </c:pt>
                <c:pt idx="257">
                  <c:v>83.46</c:v>
                </c:pt>
                <c:pt idx="258">
                  <c:v>83.88</c:v>
                </c:pt>
                <c:pt idx="259">
                  <c:v>84.25</c:v>
                </c:pt>
                <c:pt idx="260">
                  <c:v>84.66</c:v>
                </c:pt>
                <c:pt idx="261">
                  <c:v>85.07</c:v>
                </c:pt>
                <c:pt idx="262">
                  <c:v>85.45</c:v>
                </c:pt>
                <c:pt idx="263">
                  <c:v>85.83</c:v>
                </c:pt>
                <c:pt idx="264">
                  <c:v>86.25</c:v>
                </c:pt>
                <c:pt idx="265">
                  <c:v>86.58</c:v>
                </c:pt>
                <c:pt idx="266">
                  <c:v>86.98</c:v>
                </c:pt>
                <c:pt idx="267">
                  <c:v>87.36</c:v>
                </c:pt>
                <c:pt idx="268">
                  <c:v>87.75</c:v>
                </c:pt>
                <c:pt idx="269">
                  <c:v>88.14</c:v>
                </c:pt>
                <c:pt idx="270">
                  <c:v>88.53</c:v>
                </c:pt>
                <c:pt idx="271">
                  <c:v>88.97</c:v>
                </c:pt>
                <c:pt idx="272">
                  <c:v>89.31</c:v>
                </c:pt>
                <c:pt idx="273">
                  <c:v>89.71</c:v>
                </c:pt>
                <c:pt idx="274">
                  <c:v>90.07</c:v>
                </c:pt>
                <c:pt idx="275">
                  <c:v>90.52</c:v>
                </c:pt>
                <c:pt idx="276">
                  <c:v>90.89</c:v>
                </c:pt>
                <c:pt idx="277">
                  <c:v>91.27</c:v>
                </c:pt>
                <c:pt idx="278">
                  <c:v>91.65</c:v>
                </c:pt>
                <c:pt idx="279">
                  <c:v>92.02</c:v>
                </c:pt>
                <c:pt idx="280">
                  <c:v>92.43</c:v>
                </c:pt>
                <c:pt idx="281">
                  <c:v>92.81</c:v>
                </c:pt>
                <c:pt idx="282">
                  <c:v>93.23</c:v>
                </c:pt>
                <c:pt idx="283">
                  <c:v>93.58</c:v>
                </c:pt>
                <c:pt idx="284">
                  <c:v>93.98</c:v>
                </c:pt>
                <c:pt idx="285">
                  <c:v>94.37</c:v>
                </c:pt>
                <c:pt idx="286">
                  <c:v>94.79</c:v>
                </c:pt>
                <c:pt idx="287">
                  <c:v>95.18</c:v>
                </c:pt>
                <c:pt idx="288">
                  <c:v>95.52</c:v>
                </c:pt>
                <c:pt idx="289">
                  <c:v>95.94</c:v>
                </c:pt>
                <c:pt idx="290">
                  <c:v>96.36</c:v>
                </c:pt>
                <c:pt idx="291">
                  <c:v>96.76</c:v>
                </c:pt>
                <c:pt idx="292">
                  <c:v>97.14</c:v>
                </c:pt>
                <c:pt idx="293">
                  <c:v>97.53</c:v>
                </c:pt>
                <c:pt idx="294">
                  <c:v>97.9</c:v>
                </c:pt>
                <c:pt idx="295">
                  <c:v>98.35</c:v>
                </c:pt>
                <c:pt idx="296">
                  <c:v>98.7</c:v>
                </c:pt>
                <c:pt idx="297">
                  <c:v>99.11</c:v>
                </c:pt>
                <c:pt idx="298">
                  <c:v>99.51</c:v>
                </c:pt>
                <c:pt idx="299">
                  <c:v>99.93</c:v>
                </c:pt>
                <c:pt idx="300">
                  <c:v>100.3</c:v>
                </c:pt>
                <c:pt idx="301">
                  <c:v>100.7</c:v>
                </c:pt>
                <c:pt idx="302">
                  <c:v>101</c:v>
                </c:pt>
                <c:pt idx="303">
                  <c:v>101.5</c:v>
                </c:pt>
                <c:pt idx="304">
                  <c:v>101.8</c:v>
                </c:pt>
                <c:pt idx="305">
                  <c:v>102.2</c:v>
                </c:pt>
                <c:pt idx="306">
                  <c:v>102.6</c:v>
                </c:pt>
                <c:pt idx="307">
                  <c:v>103.1</c:v>
                </c:pt>
                <c:pt idx="308">
                  <c:v>103.5</c:v>
                </c:pt>
                <c:pt idx="309">
                  <c:v>103.8</c:v>
                </c:pt>
                <c:pt idx="310">
                  <c:v>104.2</c:v>
                </c:pt>
                <c:pt idx="311">
                  <c:v>104.7</c:v>
                </c:pt>
                <c:pt idx="312">
                  <c:v>105</c:v>
                </c:pt>
                <c:pt idx="313">
                  <c:v>105.4</c:v>
                </c:pt>
                <c:pt idx="314">
                  <c:v>105.9</c:v>
                </c:pt>
                <c:pt idx="315">
                  <c:v>106.3</c:v>
                </c:pt>
                <c:pt idx="316">
                  <c:v>106.7</c:v>
                </c:pt>
                <c:pt idx="317">
                  <c:v>107</c:v>
                </c:pt>
                <c:pt idx="318">
                  <c:v>107.4</c:v>
                </c:pt>
                <c:pt idx="319">
                  <c:v>107.9</c:v>
                </c:pt>
                <c:pt idx="320">
                  <c:v>108.3</c:v>
                </c:pt>
                <c:pt idx="321">
                  <c:v>108.7</c:v>
                </c:pt>
                <c:pt idx="322">
                  <c:v>109.1</c:v>
                </c:pt>
                <c:pt idx="323">
                  <c:v>109.5</c:v>
                </c:pt>
                <c:pt idx="324">
                  <c:v>109.9</c:v>
                </c:pt>
                <c:pt idx="325">
                  <c:v>110.3</c:v>
                </c:pt>
                <c:pt idx="326">
                  <c:v>110.7</c:v>
                </c:pt>
                <c:pt idx="327">
                  <c:v>111.1</c:v>
                </c:pt>
                <c:pt idx="328">
                  <c:v>111.5</c:v>
                </c:pt>
                <c:pt idx="329">
                  <c:v>111.9</c:v>
                </c:pt>
                <c:pt idx="330">
                  <c:v>112.3</c:v>
                </c:pt>
                <c:pt idx="331">
                  <c:v>112.7</c:v>
                </c:pt>
                <c:pt idx="332">
                  <c:v>113.2</c:v>
                </c:pt>
                <c:pt idx="333">
                  <c:v>113.5</c:v>
                </c:pt>
                <c:pt idx="334">
                  <c:v>114</c:v>
                </c:pt>
                <c:pt idx="335">
                  <c:v>114.4</c:v>
                </c:pt>
                <c:pt idx="336">
                  <c:v>114.8</c:v>
                </c:pt>
                <c:pt idx="337">
                  <c:v>115.3</c:v>
                </c:pt>
                <c:pt idx="338">
                  <c:v>115.6</c:v>
                </c:pt>
                <c:pt idx="339">
                  <c:v>116</c:v>
                </c:pt>
                <c:pt idx="340">
                  <c:v>116.4</c:v>
                </c:pt>
                <c:pt idx="341">
                  <c:v>116.8</c:v>
                </c:pt>
                <c:pt idx="342">
                  <c:v>117.3</c:v>
                </c:pt>
                <c:pt idx="343">
                  <c:v>117.7</c:v>
                </c:pt>
                <c:pt idx="344">
                  <c:v>118.1</c:v>
                </c:pt>
                <c:pt idx="345">
                  <c:v>118.5</c:v>
                </c:pt>
                <c:pt idx="346">
                  <c:v>118.9</c:v>
                </c:pt>
                <c:pt idx="347">
                  <c:v>119.3</c:v>
                </c:pt>
                <c:pt idx="348">
                  <c:v>119.7</c:v>
                </c:pt>
                <c:pt idx="349">
                  <c:v>120.1</c:v>
                </c:pt>
                <c:pt idx="350">
                  <c:v>120.5</c:v>
                </c:pt>
                <c:pt idx="351">
                  <c:v>120.9</c:v>
                </c:pt>
                <c:pt idx="352">
                  <c:v>121.3</c:v>
                </c:pt>
                <c:pt idx="353">
                  <c:v>121.7</c:v>
                </c:pt>
                <c:pt idx="354">
                  <c:v>122.1</c:v>
                </c:pt>
                <c:pt idx="355">
                  <c:v>122.5</c:v>
                </c:pt>
                <c:pt idx="356">
                  <c:v>122.9</c:v>
                </c:pt>
                <c:pt idx="357">
                  <c:v>123.3</c:v>
                </c:pt>
                <c:pt idx="358">
                  <c:v>123.7</c:v>
                </c:pt>
                <c:pt idx="359">
                  <c:v>124.1</c:v>
                </c:pt>
                <c:pt idx="360">
                  <c:v>124.5</c:v>
                </c:pt>
                <c:pt idx="361">
                  <c:v>124.9</c:v>
                </c:pt>
                <c:pt idx="362">
                  <c:v>125.3</c:v>
                </c:pt>
                <c:pt idx="363">
                  <c:v>125.7</c:v>
                </c:pt>
                <c:pt idx="364">
                  <c:v>126.1</c:v>
                </c:pt>
                <c:pt idx="365">
                  <c:v>126.5</c:v>
                </c:pt>
                <c:pt idx="366">
                  <c:v>126.8</c:v>
                </c:pt>
                <c:pt idx="367">
                  <c:v>127.3</c:v>
                </c:pt>
                <c:pt idx="368">
                  <c:v>127.7</c:v>
                </c:pt>
                <c:pt idx="369">
                  <c:v>128.1</c:v>
                </c:pt>
                <c:pt idx="370">
                  <c:v>128.5</c:v>
                </c:pt>
                <c:pt idx="371">
                  <c:v>128.9</c:v>
                </c:pt>
                <c:pt idx="372">
                  <c:v>129.30000000000001</c:v>
                </c:pt>
                <c:pt idx="373">
                  <c:v>129.69999999999999</c:v>
                </c:pt>
                <c:pt idx="374">
                  <c:v>130.1</c:v>
                </c:pt>
                <c:pt idx="375">
                  <c:v>130.5</c:v>
                </c:pt>
                <c:pt idx="376">
                  <c:v>130.9</c:v>
                </c:pt>
                <c:pt idx="377">
                  <c:v>131.30000000000001</c:v>
                </c:pt>
                <c:pt idx="378">
                  <c:v>131.69999999999999</c:v>
                </c:pt>
                <c:pt idx="379">
                  <c:v>132.1</c:v>
                </c:pt>
                <c:pt idx="380">
                  <c:v>132.5</c:v>
                </c:pt>
                <c:pt idx="381">
                  <c:v>133</c:v>
                </c:pt>
                <c:pt idx="382">
                  <c:v>133.4</c:v>
                </c:pt>
                <c:pt idx="383">
                  <c:v>133.80000000000001</c:v>
                </c:pt>
                <c:pt idx="384">
                  <c:v>134.19999999999999</c:v>
                </c:pt>
                <c:pt idx="385">
                  <c:v>134.6</c:v>
                </c:pt>
                <c:pt idx="386">
                  <c:v>135</c:v>
                </c:pt>
                <c:pt idx="387">
                  <c:v>135.4</c:v>
                </c:pt>
                <c:pt idx="388">
                  <c:v>135.80000000000001</c:v>
                </c:pt>
                <c:pt idx="389">
                  <c:v>136.1</c:v>
                </c:pt>
                <c:pt idx="390">
                  <c:v>136.6</c:v>
                </c:pt>
                <c:pt idx="391">
                  <c:v>137</c:v>
                </c:pt>
                <c:pt idx="392">
                  <c:v>137.30000000000001</c:v>
                </c:pt>
                <c:pt idx="393">
                  <c:v>137.69999999999999</c:v>
                </c:pt>
                <c:pt idx="394">
                  <c:v>138.1</c:v>
                </c:pt>
                <c:pt idx="395">
                  <c:v>138.6</c:v>
                </c:pt>
                <c:pt idx="396">
                  <c:v>138.9</c:v>
                </c:pt>
                <c:pt idx="397">
                  <c:v>139.30000000000001</c:v>
                </c:pt>
                <c:pt idx="398">
                  <c:v>139.80000000000001</c:v>
                </c:pt>
                <c:pt idx="399">
                  <c:v>140.1</c:v>
                </c:pt>
                <c:pt idx="400">
                  <c:v>140.5</c:v>
                </c:pt>
                <c:pt idx="401">
                  <c:v>140.9</c:v>
                </c:pt>
                <c:pt idx="402">
                  <c:v>141.30000000000001</c:v>
                </c:pt>
                <c:pt idx="403">
                  <c:v>141.69999999999999</c:v>
                </c:pt>
                <c:pt idx="404">
                  <c:v>142.1</c:v>
                </c:pt>
                <c:pt idx="405">
                  <c:v>142.6</c:v>
                </c:pt>
                <c:pt idx="406">
                  <c:v>143</c:v>
                </c:pt>
                <c:pt idx="407">
                  <c:v>143.30000000000001</c:v>
                </c:pt>
                <c:pt idx="408">
                  <c:v>143.69999999999999</c:v>
                </c:pt>
                <c:pt idx="409">
                  <c:v>144.1</c:v>
                </c:pt>
                <c:pt idx="410">
                  <c:v>144.6</c:v>
                </c:pt>
                <c:pt idx="411">
                  <c:v>144.9</c:v>
                </c:pt>
                <c:pt idx="412">
                  <c:v>145.30000000000001</c:v>
                </c:pt>
                <c:pt idx="413">
                  <c:v>145.80000000000001</c:v>
                </c:pt>
                <c:pt idx="414">
                  <c:v>146.1</c:v>
                </c:pt>
                <c:pt idx="415">
                  <c:v>146.6</c:v>
                </c:pt>
                <c:pt idx="416">
                  <c:v>147</c:v>
                </c:pt>
                <c:pt idx="417">
                  <c:v>147.4</c:v>
                </c:pt>
                <c:pt idx="418">
                  <c:v>147.80000000000001</c:v>
                </c:pt>
                <c:pt idx="419">
                  <c:v>148.19999999999999</c:v>
                </c:pt>
                <c:pt idx="420">
                  <c:v>148.6</c:v>
                </c:pt>
                <c:pt idx="421">
                  <c:v>149</c:v>
                </c:pt>
                <c:pt idx="422">
                  <c:v>149.30000000000001</c:v>
                </c:pt>
                <c:pt idx="423">
                  <c:v>149.69999999999999</c:v>
                </c:pt>
                <c:pt idx="424">
                  <c:v>150.19999999999999</c:v>
                </c:pt>
                <c:pt idx="425">
                  <c:v>150.6</c:v>
                </c:pt>
                <c:pt idx="426">
                  <c:v>151</c:v>
                </c:pt>
                <c:pt idx="427">
                  <c:v>151.4</c:v>
                </c:pt>
                <c:pt idx="428">
                  <c:v>151.69999999999999</c:v>
                </c:pt>
                <c:pt idx="429">
                  <c:v>152.19999999999999</c:v>
                </c:pt>
                <c:pt idx="430">
                  <c:v>152.6</c:v>
                </c:pt>
                <c:pt idx="431">
                  <c:v>153</c:v>
                </c:pt>
                <c:pt idx="432">
                  <c:v>153.4</c:v>
                </c:pt>
                <c:pt idx="433">
                  <c:v>153.80000000000001</c:v>
                </c:pt>
                <c:pt idx="434">
                  <c:v>154.1</c:v>
                </c:pt>
                <c:pt idx="435">
                  <c:v>154.5</c:v>
                </c:pt>
                <c:pt idx="436">
                  <c:v>154.9</c:v>
                </c:pt>
                <c:pt idx="437">
                  <c:v>155.30000000000001</c:v>
                </c:pt>
                <c:pt idx="438">
                  <c:v>155.69999999999999</c:v>
                </c:pt>
                <c:pt idx="439">
                  <c:v>156.1</c:v>
                </c:pt>
                <c:pt idx="440">
                  <c:v>156.5</c:v>
                </c:pt>
                <c:pt idx="441">
                  <c:v>156.9</c:v>
                </c:pt>
                <c:pt idx="442">
                  <c:v>157.30000000000001</c:v>
                </c:pt>
                <c:pt idx="443">
                  <c:v>157.69999999999999</c:v>
                </c:pt>
                <c:pt idx="444">
                  <c:v>158.1</c:v>
                </c:pt>
                <c:pt idx="445">
                  <c:v>158.5</c:v>
                </c:pt>
                <c:pt idx="446">
                  <c:v>158.9</c:v>
                </c:pt>
                <c:pt idx="447">
                  <c:v>159.30000000000001</c:v>
                </c:pt>
                <c:pt idx="448">
                  <c:v>159.69999999999999</c:v>
                </c:pt>
                <c:pt idx="449">
                  <c:v>160.1</c:v>
                </c:pt>
                <c:pt idx="450">
                  <c:v>160.5</c:v>
                </c:pt>
                <c:pt idx="451">
                  <c:v>160.9</c:v>
                </c:pt>
                <c:pt idx="452">
                  <c:v>161.30000000000001</c:v>
                </c:pt>
                <c:pt idx="453">
                  <c:v>161.69999999999999</c:v>
                </c:pt>
                <c:pt idx="454">
                  <c:v>162.1</c:v>
                </c:pt>
                <c:pt idx="455">
                  <c:v>162.5</c:v>
                </c:pt>
                <c:pt idx="456">
                  <c:v>162.9</c:v>
                </c:pt>
                <c:pt idx="457">
                  <c:v>163.30000000000001</c:v>
                </c:pt>
                <c:pt idx="458">
                  <c:v>163.69999999999999</c:v>
                </c:pt>
                <c:pt idx="459">
                  <c:v>164.1</c:v>
                </c:pt>
                <c:pt idx="460">
                  <c:v>164.5</c:v>
                </c:pt>
                <c:pt idx="461">
                  <c:v>164.9</c:v>
                </c:pt>
                <c:pt idx="462">
                  <c:v>165.3</c:v>
                </c:pt>
                <c:pt idx="463">
                  <c:v>165.7</c:v>
                </c:pt>
                <c:pt idx="464">
                  <c:v>166.1</c:v>
                </c:pt>
                <c:pt idx="465">
                  <c:v>166.5</c:v>
                </c:pt>
                <c:pt idx="466">
                  <c:v>166.9</c:v>
                </c:pt>
                <c:pt idx="467">
                  <c:v>167.3</c:v>
                </c:pt>
                <c:pt idx="468">
                  <c:v>167.7</c:v>
                </c:pt>
                <c:pt idx="469">
                  <c:v>168.1</c:v>
                </c:pt>
                <c:pt idx="470">
                  <c:v>168.5</c:v>
                </c:pt>
                <c:pt idx="471">
                  <c:v>168.9</c:v>
                </c:pt>
                <c:pt idx="472">
                  <c:v>169.3</c:v>
                </c:pt>
                <c:pt idx="473">
                  <c:v>169.7</c:v>
                </c:pt>
                <c:pt idx="474">
                  <c:v>170.1</c:v>
                </c:pt>
                <c:pt idx="475">
                  <c:v>170.5</c:v>
                </c:pt>
                <c:pt idx="476">
                  <c:v>170.9</c:v>
                </c:pt>
                <c:pt idx="477">
                  <c:v>171.3</c:v>
                </c:pt>
                <c:pt idx="478">
                  <c:v>171.7</c:v>
                </c:pt>
                <c:pt idx="479">
                  <c:v>172.1</c:v>
                </c:pt>
                <c:pt idx="480">
                  <c:v>172.5</c:v>
                </c:pt>
                <c:pt idx="481">
                  <c:v>172.9</c:v>
                </c:pt>
                <c:pt idx="482">
                  <c:v>173.3</c:v>
                </c:pt>
                <c:pt idx="483">
                  <c:v>173.7</c:v>
                </c:pt>
                <c:pt idx="484">
                  <c:v>174</c:v>
                </c:pt>
                <c:pt idx="485">
                  <c:v>174.5</c:v>
                </c:pt>
                <c:pt idx="486">
                  <c:v>174.9</c:v>
                </c:pt>
                <c:pt idx="487">
                  <c:v>175.3</c:v>
                </c:pt>
                <c:pt idx="488">
                  <c:v>175.7</c:v>
                </c:pt>
                <c:pt idx="489">
                  <c:v>176</c:v>
                </c:pt>
                <c:pt idx="490">
                  <c:v>176.4</c:v>
                </c:pt>
                <c:pt idx="491">
                  <c:v>176.9</c:v>
                </c:pt>
                <c:pt idx="492">
                  <c:v>177.2</c:v>
                </c:pt>
                <c:pt idx="493">
                  <c:v>177.7</c:v>
                </c:pt>
                <c:pt idx="494">
                  <c:v>178</c:v>
                </c:pt>
                <c:pt idx="495">
                  <c:v>178.4</c:v>
                </c:pt>
                <c:pt idx="496">
                  <c:v>178.9</c:v>
                </c:pt>
                <c:pt idx="497">
                  <c:v>179.3</c:v>
                </c:pt>
                <c:pt idx="498">
                  <c:v>179.6</c:v>
                </c:pt>
                <c:pt idx="499">
                  <c:v>180</c:v>
                </c:pt>
                <c:pt idx="500">
                  <c:v>180.4</c:v>
                </c:pt>
                <c:pt idx="501">
                  <c:v>180.8</c:v>
                </c:pt>
                <c:pt idx="502">
                  <c:v>181.3</c:v>
                </c:pt>
                <c:pt idx="503">
                  <c:v>181.6</c:v>
                </c:pt>
                <c:pt idx="504">
                  <c:v>182.1</c:v>
                </c:pt>
                <c:pt idx="505">
                  <c:v>182.4</c:v>
                </c:pt>
                <c:pt idx="506">
                  <c:v>182.8</c:v>
                </c:pt>
                <c:pt idx="507">
                  <c:v>183.2</c:v>
                </c:pt>
                <c:pt idx="508">
                  <c:v>183.6</c:v>
                </c:pt>
                <c:pt idx="509">
                  <c:v>184</c:v>
                </c:pt>
                <c:pt idx="510">
                  <c:v>184.4</c:v>
                </c:pt>
                <c:pt idx="511">
                  <c:v>184.8</c:v>
                </c:pt>
                <c:pt idx="512">
                  <c:v>185.2</c:v>
                </c:pt>
                <c:pt idx="513">
                  <c:v>185.6</c:v>
                </c:pt>
                <c:pt idx="514">
                  <c:v>186</c:v>
                </c:pt>
                <c:pt idx="515">
                  <c:v>186.4</c:v>
                </c:pt>
                <c:pt idx="516">
                  <c:v>186.8</c:v>
                </c:pt>
                <c:pt idx="517">
                  <c:v>187.2</c:v>
                </c:pt>
                <c:pt idx="518">
                  <c:v>187.5</c:v>
                </c:pt>
                <c:pt idx="519">
                  <c:v>187.9</c:v>
                </c:pt>
                <c:pt idx="520">
                  <c:v>188.3</c:v>
                </c:pt>
                <c:pt idx="521">
                  <c:v>188.7</c:v>
                </c:pt>
                <c:pt idx="522">
                  <c:v>189.1</c:v>
                </c:pt>
                <c:pt idx="523">
                  <c:v>189.5</c:v>
                </c:pt>
                <c:pt idx="524">
                  <c:v>189.9</c:v>
                </c:pt>
                <c:pt idx="525">
                  <c:v>190.3</c:v>
                </c:pt>
                <c:pt idx="526">
                  <c:v>190.7</c:v>
                </c:pt>
                <c:pt idx="527">
                  <c:v>191</c:v>
                </c:pt>
                <c:pt idx="528">
                  <c:v>191.4</c:v>
                </c:pt>
                <c:pt idx="529">
                  <c:v>191.8</c:v>
                </c:pt>
                <c:pt idx="530">
                  <c:v>192.2</c:v>
                </c:pt>
                <c:pt idx="531">
                  <c:v>192.6</c:v>
                </c:pt>
                <c:pt idx="532">
                  <c:v>193</c:v>
                </c:pt>
                <c:pt idx="533">
                  <c:v>193.4</c:v>
                </c:pt>
                <c:pt idx="534">
                  <c:v>193.8</c:v>
                </c:pt>
                <c:pt idx="535">
                  <c:v>194.2</c:v>
                </c:pt>
                <c:pt idx="536">
                  <c:v>194.6</c:v>
                </c:pt>
                <c:pt idx="537">
                  <c:v>195</c:v>
                </c:pt>
                <c:pt idx="538">
                  <c:v>195.4</c:v>
                </c:pt>
                <c:pt idx="539">
                  <c:v>195.8</c:v>
                </c:pt>
                <c:pt idx="540">
                  <c:v>196.2</c:v>
                </c:pt>
                <c:pt idx="541">
                  <c:v>196.6</c:v>
                </c:pt>
                <c:pt idx="542">
                  <c:v>197</c:v>
                </c:pt>
                <c:pt idx="543">
                  <c:v>197.4</c:v>
                </c:pt>
                <c:pt idx="544">
                  <c:v>197.8</c:v>
                </c:pt>
                <c:pt idx="545">
                  <c:v>198.2</c:v>
                </c:pt>
                <c:pt idx="546">
                  <c:v>198.6</c:v>
                </c:pt>
                <c:pt idx="547">
                  <c:v>199</c:v>
                </c:pt>
                <c:pt idx="548">
                  <c:v>199.4</c:v>
                </c:pt>
                <c:pt idx="549">
                  <c:v>199.8</c:v>
                </c:pt>
                <c:pt idx="550">
                  <c:v>200.2</c:v>
                </c:pt>
                <c:pt idx="551">
                  <c:v>200.6</c:v>
                </c:pt>
                <c:pt idx="552">
                  <c:v>201</c:v>
                </c:pt>
                <c:pt idx="553">
                  <c:v>201.4</c:v>
                </c:pt>
                <c:pt idx="554">
                  <c:v>201.8</c:v>
                </c:pt>
                <c:pt idx="555">
                  <c:v>202.2</c:v>
                </c:pt>
                <c:pt idx="556">
                  <c:v>202.6</c:v>
                </c:pt>
                <c:pt idx="557">
                  <c:v>203</c:v>
                </c:pt>
                <c:pt idx="558">
                  <c:v>203.4</c:v>
                </c:pt>
                <c:pt idx="559">
                  <c:v>203.7</c:v>
                </c:pt>
                <c:pt idx="560">
                  <c:v>204</c:v>
                </c:pt>
                <c:pt idx="561">
                  <c:v>204.3</c:v>
                </c:pt>
                <c:pt idx="562">
                  <c:v>204.5</c:v>
                </c:pt>
                <c:pt idx="563">
                  <c:v>204.8</c:v>
                </c:pt>
                <c:pt idx="564">
                  <c:v>205</c:v>
                </c:pt>
                <c:pt idx="565">
                  <c:v>205.2</c:v>
                </c:pt>
                <c:pt idx="566">
                  <c:v>205.4</c:v>
                </c:pt>
                <c:pt idx="567">
                  <c:v>205.6</c:v>
                </c:pt>
                <c:pt idx="568">
                  <c:v>205.7</c:v>
                </c:pt>
                <c:pt idx="569">
                  <c:v>205.9</c:v>
                </c:pt>
                <c:pt idx="570">
                  <c:v>206</c:v>
                </c:pt>
                <c:pt idx="571">
                  <c:v>206.2</c:v>
                </c:pt>
                <c:pt idx="572">
                  <c:v>206.3</c:v>
                </c:pt>
                <c:pt idx="573">
                  <c:v>206.4</c:v>
                </c:pt>
                <c:pt idx="574">
                  <c:v>206.5</c:v>
                </c:pt>
                <c:pt idx="575">
                  <c:v>206.6</c:v>
                </c:pt>
                <c:pt idx="576">
                  <c:v>206.8</c:v>
                </c:pt>
                <c:pt idx="577">
                  <c:v>206.8</c:v>
                </c:pt>
                <c:pt idx="578">
                  <c:v>207</c:v>
                </c:pt>
                <c:pt idx="579">
                  <c:v>207</c:v>
                </c:pt>
                <c:pt idx="580">
                  <c:v>207.1</c:v>
                </c:pt>
                <c:pt idx="581">
                  <c:v>207.2</c:v>
                </c:pt>
                <c:pt idx="582">
                  <c:v>207.3</c:v>
                </c:pt>
                <c:pt idx="583">
                  <c:v>207.4</c:v>
                </c:pt>
                <c:pt idx="584">
                  <c:v>207.4</c:v>
                </c:pt>
                <c:pt idx="585">
                  <c:v>207.5</c:v>
                </c:pt>
                <c:pt idx="586">
                  <c:v>207.6</c:v>
                </c:pt>
                <c:pt idx="587">
                  <c:v>207.7</c:v>
                </c:pt>
                <c:pt idx="588">
                  <c:v>207.7</c:v>
                </c:pt>
                <c:pt idx="589">
                  <c:v>207.8</c:v>
                </c:pt>
                <c:pt idx="590">
                  <c:v>207.8</c:v>
                </c:pt>
                <c:pt idx="591">
                  <c:v>207.9</c:v>
                </c:pt>
                <c:pt idx="592">
                  <c:v>208</c:v>
                </c:pt>
                <c:pt idx="593">
                  <c:v>208</c:v>
                </c:pt>
                <c:pt idx="594">
                  <c:v>208.1</c:v>
                </c:pt>
                <c:pt idx="595">
                  <c:v>208.1</c:v>
                </c:pt>
                <c:pt idx="596">
                  <c:v>208.2</c:v>
                </c:pt>
                <c:pt idx="597">
                  <c:v>208.2</c:v>
                </c:pt>
                <c:pt idx="598">
                  <c:v>208.3</c:v>
                </c:pt>
                <c:pt idx="599">
                  <c:v>208.3</c:v>
                </c:pt>
                <c:pt idx="600">
                  <c:v>208.3</c:v>
                </c:pt>
                <c:pt idx="601">
                  <c:v>208.4</c:v>
                </c:pt>
                <c:pt idx="602">
                  <c:v>208.4</c:v>
                </c:pt>
                <c:pt idx="603">
                  <c:v>208.4</c:v>
                </c:pt>
                <c:pt idx="604">
                  <c:v>208.5</c:v>
                </c:pt>
                <c:pt idx="605">
                  <c:v>208.5</c:v>
                </c:pt>
                <c:pt idx="606">
                  <c:v>208.5</c:v>
                </c:pt>
                <c:pt idx="607">
                  <c:v>208.6</c:v>
                </c:pt>
                <c:pt idx="608">
                  <c:v>208.6</c:v>
                </c:pt>
                <c:pt idx="609">
                  <c:v>208.6</c:v>
                </c:pt>
                <c:pt idx="610">
                  <c:v>208.7</c:v>
                </c:pt>
                <c:pt idx="611">
                  <c:v>208.7</c:v>
                </c:pt>
                <c:pt idx="612">
                  <c:v>208.8</c:v>
                </c:pt>
                <c:pt idx="613">
                  <c:v>208.8</c:v>
                </c:pt>
                <c:pt idx="614">
                  <c:v>208.8</c:v>
                </c:pt>
                <c:pt idx="615">
                  <c:v>208.8</c:v>
                </c:pt>
                <c:pt idx="616">
                  <c:v>208.9</c:v>
                </c:pt>
                <c:pt idx="617">
                  <c:v>208.9</c:v>
                </c:pt>
                <c:pt idx="618">
                  <c:v>208.9</c:v>
                </c:pt>
                <c:pt idx="619">
                  <c:v>209</c:v>
                </c:pt>
                <c:pt idx="620">
                  <c:v>209</c:v>
                </c:pt>
                <c:pt idx="621">
                  <c:v>209.1</c:v>
                </c:pt>
                <c:pt idx="622">
                  <c:v>209.1</c:v>
                </c:pt>
                <c:pt idx="623">
                  <c:v>209.1</c:v>
                </c:pt>
                <c:pt idx="624">
                  <c:v>209.1</c:v>
                </c:pt>
                <c:pt idx="625">
                  <c:v>209.2</c:v>
                </c:pt>
                <c:pt idx="626">
                  <c:v>209.2</c:v>
                </c:pt>
                <c:pt idx="627">
                  <c:v>209.2</c:v>
                </c:pt>
                <c:pt idx="628">
                  <c:v>209.2</c:v>
                </c:pt>
                <c:pt idx="629">
                  <c:v>209.2</c:v>
                </c:pt>
                <c:pt idx="630">
                  <c:v>209.2</c:v>
                </c:pt>
                <c:pt idx="631">
                  <c:v>209.3</c:v>
                </c:pt>
                <c:pt idx="632">
                  <c:v>209.3</c:v>
                </c:pt>
                <c:pt idx="633">
                  <c:v>209.3</c:v>
                </c:pt>
                <c:pt idx="634">
                  <c:v>209.3</c:v>
                </c:pt>
                <c:pt idx="635">
                  <c:v>209.3</c:v>
                </c:pt>
                <c:pt idx="636">
                  <c:v>209.4</c:v>
                </c:pt>
                <c:pt idx="637">
                  <c:v>209.4</c:v>
                </c:pt>
                <c:pt idx="638">
                  <c:v>209.4</c:v>
                </c:pt>
                <c:pt idx="639">
                  <c:v>209.4</c:v>
                </c:pt>
                <c:pt idx="640">
                  <c:v>209.4</c:v>
                </c:pt>
                <c:pt idx="641">
                  <c:v>209.5</c:v>
                </c:pt>
                <c:pt idx="642">
                  <c:v>209.5</c:v>
                </c:pt>
                <c:pt idx="643">
                  <c:v>209.5</c:v>
                </c:pt>
                <c:pt idx="644">
                  <c:v>209.5</c:v>
                </c:pt>
                <c:pt idx="645">
                  <c:v>209.5</c:v>
                </c:pt>
                <c:pt idx="646">
                  <c:v>209.5</c:v>
                </c:pt>
                <c:pt idx="647">
                  <c:v>209.5</c:v>
                </c:pt>
                <c:pt idx="648">
                  <c:v>209.6</c:v>
                </c:pt>
                <c:pt idx="649">
                  <c:v>209.5</c:v>
                </c:pt>
                <c:pt idx="650">
                  <c:v>209.6</c:v>
                </c:pt>
                <c:pt idx="651">
                  <c:v>209.6</c:v>
                </c:pt>
                <c:pt idx="652">
                  <c:v>209.6</c:v>
                </c:pt>
                <c:pt idx="653">
                  <c:v>209.6</c:v>
                </c:pt>
                <c:pt idx="654">
                  <c:v>209.6</c:v>
                </c:pt>
                <c:pt idx="655">
                  <c:v>209.7</c:v>
                </c:pt>
                <c:pt idx="656">
                  <c:v>209.7</c:v>
                </c:pt>
                <c:pt idx="657">
                  <c:v>209.7</c:v>
                </c:pt>
                <c:pt idx="658">
                  <c:v>209.7</c:v>
                </c:pt>
                <c:pt idx="659">
                  <c:v>209.7</c:v>
                </c:pt>
                <c:pt idx="660">
                  <c:v>209.7</c:v>
                </c:pt>
                <c:pt idx="661">
                  <c:v>209.7</c:v>
                </c:pt>
                <c:pt idx="662">
                  <c:v>209.7</c:v>
                </c:pt>
                <c:pt idx="663">
                  <c:v>209.7</c:v>
                </c:pt>
                <c:pt idx="664">
                  <c:v>209.8</c:v>
                </c:pt>
                <c:pt idx="665">
                  <c:v>209.7</c:v>
                </c:pt>
                <c:pt idx="666">
                  <c:v>209.8</c:v>
                </c:pt>
                <c:pt idx="667">
                  <c:v>209.8</c:v>
                </c:pt>
                <c:pt idx="668">
                  <c:v>209.8</c:v>
                </c:pt>
                <c:pt idx="669">
                  <c:v>209.8</c:v>
                </c:pt>
                <c:pt idx="670">
                  <c:v>209.8</c:v>
                </c:pt>
                <c:pt idx="671">
                  <c:v>209.8</c:v>
                </c:pt>
                <c:pt idx="672">
                  <c:v>209.8</c:v>
                </c:pt>
                <c:pt idx="673">
                  <c:v>209.9</c:v>
                </c:pt>
                <c:pt idx="674">
                  <c:v>209.8</c:v>
                </c:pt>
                <c:pt idx="675">
                  <c:v>209.9</c:v>
                </c:pt>
                <c:pt idx="676">
                  <c:v>209.9</c:v>
                </c:pt>
                <c:pt idx="677">
                  <c:v>209.9</c:v>
                </c:pt>
                <c:pt idx="678">
                  <c:v>209.9</c:v>
                </c:pt>
                <c:pt idx="679">
                  <c:v>209.9</c:v>
                </c:pt>
                <c:pt idx="680">
                  <c:v>209.9</c:v>
                </c:pt>
                <c:pt idx="681">
                  <c:v>209.9</c:v>
                </c:pt>
                <c:pt idx="682">
                  <c:v>209.9</c:v>
                </c:pt>
                <c:pt idx="683">
                  <c:v>209.9</c:v>
                </c:pt>
                <c:pt idx="684">
                  <c:v>210</c:v>
                </c:pt>
                <c:pt idx="685">
                  <c:v>209.9</c:v>
                </c:pt>
                <c:pt idx="686">
                  <c:v>209.9</c:v>
                </c:pt>
                <c:pt idx="687">
                  <c:v>209.9</c:v>
                </c:pt>
                <c:pt idx="688">
                  <c:v>209.9</c:v>
                </c:pt>
                <c:pt idx="689">
                  <c:v>210</c:v>
                </c:pt>
                <c:pt idx="690">
                  <c:v>210</c:v>
                </c:pt>
                <c:pt idx="691">
                  <c:v>210</c:v>
                </c:pt>
                <c:pt idx="692">
                  <c:v>210</c:v>
                </c:pt>
                <c:pt idx="693">
                  <c:v>210</c:v>
                </c:pt>
                <c:pt idx="694">
                  <c:v>210</c:v>
                </c:pt>
                <c:pt idx="695">
                  <c:v>210</c:v>
                </c:pt>
                <c:pt idx="696">
                  <c:v>210</c:v>
                </c:pt>
                <c:pt idx="697">
                  <c:v>210</c:v>
                </c:pt>
                <c:pt idx="698">
                  <c:v>210</c:v>
                </c:pt>
                <c:pt idx="699">
                  <c:v>210</c:v>
                </c:pt>
                <c:pt idx="700">
                  <c:v>210</c:v>
                </c:pt>
                <c:pt idx="701">
                  <c:v>210.1</c:v>
                </c:pt>
                <c:pt idx="702">
                  <c:v>210</c:v>
                </c:pt>
                <c:pt idx="703">
                  <c:v>210</c:v>
                </c:pt>
                <c:pt idx="704">
                  <c:v>210.1</c:v>
                </c:pt>
                <c:pt idx="705">
                  <c:v>210</c:v>
                </c:pt>
                <c:pt idx="706">
                  <c:v>210</c:v>
                </c:pt>
                <c:pt idx="707">
                  <c:v>210</c:v>
                </c:pt>
                <c:pt idx="708">
                  <c:v>210</c:v>
                </c:pt>
                <c:pt idx="709">
                  <c:v>210.1</c:v>
                </c:pt>
                <c:pt idx="710">
                  <c:v>210.1</c:v>
                </c:pt>
                <c:pt idx="711">
                  <c:v>210.1</c:v>
                </c:pt>
                <c:pt idx="712">
                  <c:v>210.1</c:v>
                </c:pt>
                <c:pt idx="713">
                  <c:v>210.1</c:v>
                </c:pt>
                <c:pt idx="714">
                  <c:v>210.1</c:v>
                </c:pt>
                <c:pt idx="715">
                  <c:v>210.1</c:v>
                </c:pt>
                <c:pt idx="716">
                  <c:v>210.1</c:v>
                </c:pt>
                <c:pt idx="717">
                  <c:v>210.1</c:v>
                </c:pt>
                <c:pt idx="718">
                  <c:v>210.2</c:v>
                </c:pt>
                <c:pt idx="719">
                  <c:v>210.1</c:v>
                </c:pt>
                <c:pt idx="720">
                  <c:v>210.1</c:v>
                </c:pt>
                <c:pt idx="721">
                  <c:v>210.2</c:v>
                </c:pt>
                <c:pt idx="722">
                  <c:v>210.1</c:v>
                </c:pt>
                <c:pt idx="723">
                  <c:v>210.1</c:v>
                </c:pt>
                <c:pt idx="724">
                  <c:v>210.1</c:v>
                </c:pt>
                <c:pt idx="725">
                  <c:v>210.1</c:v>
                </c:pt>
                <c:pt idx="726">
                  <c:v>210.2</c:v>
                </c:pt>
                <c:pt idx="727">
                  <c:v>210.1</c:v>
                </c:pt>
                <c:pt idx="728">
                  <c:v>210.2</c:v>
                </c:pt>
                <c:pt idx="729">
                  <c:v>210.1</c:v>
                </c:pt>
                <c:pt idx="730">
                  <c:v>210.2</c:v>
                </c:pt>
                <c:pt idx="731">
                  <c:v>210.1</c:v>
                </c:pt>
                <c:pt idx="732">
                  <c:v>210.2</c:v>
                </c:pt>
                <c:pt idx="733">
                  <c:v>210.2</c:v>
                </c:pt>
                <c:pt idx="734">
                  <c:v>210.2</c:v>
                </c:pt>
                <c:pt idx="735">
                  <c:v>210.2</c:v>
                </c:pt>
                <c:pt idx="736">
                  <c:v>210.1</c:v>
                </c:pt>
                <c:pt idx="737">
                  <c:v>210.2</c:v>
                </c:pt>
                <c:pt idx="738">
                  <c:v>210.2</c:v>
                </c:pt>
                <c:pt idx="739">
                  <c:v>210.2</c:v>
                </c:pt>
                <c:pt idx="740">
                  <c:v>210.2</c:v>
                </c:pt>
                <c:pt idx="741">
                  <c:v>210.2</c:v>
                </c:pt>
                <c:pt idx="742">
                  <c:v>210.2</c:v>
                </c:pt>
                <c:pt idx="743">
                  <c:v>210.2</c:v>
                </c:pt>
                <c:pt idx="744">
                  <c:v>210.2</c:v>
                </c:pt>
                <c:pt idx="745">
                  <c:v>210.2</c:v>
                </c:pt>
                <c:pt idx="746">
                  <c:v>210.2</c:v>
                </c:pt>
                <c:pt idx="747">
                  <c:v>210.2</c:v>
                </c:pt>
                <c:pt idx="748">
                  <c:v>210.2</c:v>
                </c:pt>
                <c:pt idx="749">
                  <c:v>210.2</c:v>
                </c:pt>
                <c:pt idx="750">
                  <c:v>210.2</c:v>
                </c:pt>
                <c:pt idx="751">
                  <c:v>210.2</c:v>
                </c:pt>
                <c:pt idx="752">
                  <c:v>210.2</c:v>
                </c:pt>
                <c:pt idx="753">
                  <c:v>210.2</c:v>
                </c:pt>
                <c:pt idx="754">
                  <c:v>210.2</c:v>
                </c:pt>
                <c:pt idx="755">
                  <c:v>210.2</c:v>
                </c:pt>
                <c:pt idx="756">
                  <c:v>210.2</c:v>
                </c:pt>
                <c:pt idx="757">
                  <c:v>210.2</c:v>
                </c:pt>
                <c:pt idx="758">
                  <c:v>210.2</c:v>
                </c:pt>
                <c:pt idx="759">
                  <c:v>210.3</c:v>
                </c:pt>
                <c:pt idx="760">
                  <c:v>210.3</c:v>
                </c:pt>
                <c:pt idx="761">
                  <c:v>210.2</c:v>
                </c:pt>
                <c:pt idx="762">
                  <c:v>210.2</c:v>
                </c:pt>
                <c:pt idx="763">
                  <c:v>210.2</c:v>
                </c:pt>
                <c:pt idx="764">
                  <c:v>210.2</c:v>
                </c:pt>
                <c:pt idx="765">
                  <c:v>210.2</c:v>
                </c:pt>
                <c:pt idx="766">
                  <c:v>210.2</c:v>
                </c:pt>
                <c:pt idx="767">
                  <c:v>210.2</c:v>
                </c:pt>
                <c:pt idx="768">
                  <c:v>210.3</c:v>
                </c:pt>
                <c:pt idx="769">
                  <c:v>210.2</c:v>
                </c:pt>
                <c:pt idx="770">
                  <c:v>210.2</c:v>
                </c:pt>
                <c:pt idx="771">
                  <c:v>210.3</c:v>
                </c:pt>
                <c:pt idx="772">
                  <c:v>210.2</c:v>
                </c:pt>
                <c:pt idx="773">
                  <c:v>210.3</c:v>
                </c:pt>
                <c:pt idx="774">
                  <c:v>210.2</c:v>
                </c:pt>
                <c:pt idx="775">
                  <c:v>210.2</c:v>
                </c:pt>
                <c:pt idx="776">
                  <c:v>210.2</c:v>
                </c:pt>
                <c:pt idx="777">
                  <c:v>210.2</c:v>
                </c:pt>
                <c:pt idx="778">
                  <c:v>210.2</c:v>
                </c:pt>
                <c:pt idx="779">
                  <c:v>210.2</c:v>
                </c:pt>
                <c:pt idx="780">
                  <c:v>210.3</c:v>
                </c:pt>
                <c:pt idx="781">
                  <c:v>210.2</c:v>
                </c:pt>
                <c:pt idx="782">
                  <c:v>210.3</c:v>
                </c:pt>
                <c:pt idx="783">
                  <c:v>210.2</c:v>
                </c:pt>
                <c:pt idx="784">
                  <c:v>210.2</c:v>
                </c:pt>
                <c:pt idx="785">
                  <c:v>210.2</c:v>
                </c:pt>
                <c:pt idx="786">
                  <c:v>210.3</c:v>
                </c:pt>
                <c:pt idx="787">
                  <c:v>210.3</c:v>
                </c:pt>
                <c:pt idx="788">
                  <c:v>210.2</c:v>
                </c:pt>
                <c:pt idx="789">
                  <c:v>210.2</c:v>
                </c:pt>
                <c:pt idx="790">
                  <c:v>210.3</c:v>
                </c:pt>
                <c:pt idx="791">
                  <c:v>210.3</c:v>
                </c:pt>
                <c:pt idx="792">
                  <c:v>210.3</c:v>
                </c:pt>
                <c:pt idx="793">
                  <c:v>210.3</c:v>
                </c:pt>
                <c:pt idx="794">
                  <c:v>210.3</c:v>
                </c:pt>
                <c:pt idx="795">
                  <c:v>210.3</c:v>
                </c:pt>
                <c:pt idx="796">
                  <c:v>210.3</c:v>
                </c:pt>
                <c:pt idx="797">
                  <c:v>210.3</c:v>
                </c:pt>
                <c:pt idx="798">
                  <c:v>210.3</c:v>
                </c:pt>
                <c:pt idx="799">
                  <c:v>210.3</c:v>
                </c:pt>
                <c:pt idx="800">
                  <c:v>210.3</c:v>
                </c:pt>
                <c:pt idx="801">
                  <c:v>210.3</c:v>
                </c:pt>
                <c:pt idx="802">
                  <c:v>210.3</c:v>
                </c:pt>
                <c:pt idx="803">
                  <c:v>210.3</c:v>
                </c:pt>
                <c:pt idx="804">
                  <c:v>210.3</c:v>
                </c:pt>
                <c:pt idx="805">
                  <c:v>210.3</c:v>
                </c:pt>
                <c:pt idx="806">
                  <c:v>210.3</c:v>
                </c:pt>
                <c:pt idx="807">
                  <c:v>210.3</c:v>
                </c:pt>
                <c:pt idx="808">
                  <c:v>210.3</c:v>
                </c:pt>
                <c:pt idx="809">
                  <c:v>210.3</c:v>
                </c:pt>
                <c:pt idx="810">
                  <c:v>210.3</c:v>
                </c:pt>
                <c:pt idx="811">
                  <c:v>210.3</c:v>
                </c:pt>
                <c:pt idx="812">
                  <c:v>210.2</c:v>
                </c:pt>
                <c:pt idx="813">
                  <c:v>210.2</c:v>
                </c:pt>
                <c:pt idx="814">
                  <c:v>210.3</c:v>
                </c:pt>
                <c:pt idx="815">
                  <c:v>210.2</c:v>
                </c:pt>
                <c:pt idx="816">
                  <c:v>210.2</c:v>
                </c:pt>
                <c:pt idx="817">
                  <c:v>210.3</c:v>
                </c:pt>
                <c:pt idx="818">
                  <c:v>210.3</c:v>
                </c:pt>
                <c:pt idx="819">
                  <c:v>210.3</c:v>
                </c:pt>
                <c:pt idx="820">
                  <c:v>210.3</c:v>
                </c:pt>
                <c:pt idx="821">
                  <c:v>210.3</c:v>
                </c:pt>
                <c:pt idx="822">
                  <c:v>210.3</c:v>
                </c:pt>
                <c:pt idx="823">
                  <c:v>210.3</c:v>
                </c:pt>
                <c:pt idx="824">
                  <c:v>210.3</c:v>
                </c:pt>
                <c:pt idx="825">
                  <c:v>210.3</c:v>
                </c:pt>
                <c:pt idx="826">
                  <c:v>210.2</c:v>
                </c:pt>
                <c:pt idx="827">
                  <c:v>210.3</c:v>
                </c:pt>
                <c:pt idx="828">
                  <c:v>210.3</c:v>
                </c:pt>
                <c:pt idx="829">
                  <c:v>210.3</c:v>
                </c:pt>
                <c:pt idx="830">
                  <c:v>210.3</c:v>
                </c:pt>
                <c:pt idx="831">
                  <c:v>210.3</c:v>
                </c:pt>
                <c:pt idx="832">
                  <c:v>210.3</c:v>
                </c:pt>
                <c:pt idx="833">
                  <c:v>210.3</c:v>
                </c:pt>
                <c:pt idx="834">
                  <c:v>210.3</c:v>
                </c:pt>
                <c:pt idx="835">
                  <c:v>210.3</c:v>
                </c:pt>
                <c:pt idx="836">
                  <c:v>210.3</c:v>
                </c:pt>
                <c:pt idx="837">
                  <c:v>210.3</c:v>
                </c:pt>
                <c:pt idx="838">
                  <c:v>210.3</c:v>
                </c:pt>
                <c:pt idx="839">
                  <c:v>210.2</c:v>
                </c:pt>
                <c:pt idx="840">
                  <c:v>210.3</c:v>
                </c:pt>
                <c:pt idx="841">
                  <c:v>210.3</c:v>
                </c:pt>
                <c:pt idx="842">
                  <c:v>210.3</c:v>
                </c:pt>
                <c:pt idx="843">
                  <c:v>210.3</c:v>
                </c:pt>
                <c:pt idx="844">
                  <c:v>210.3</c:v>
                </c:pt>
                <c:pt idx="845">
                  <c:v>210.3</c:v>
                </c:pt>
                <c:pt idx="846">
                  <c:v>210.3</c:v>
                </c:pt>
                <c:pt idx="847">
                  <c:v>210.3</c:v>
                </c:pt>
                <c:pt idx="848">
                  <c:v>210.3</c:v>
                </c:pt>
                <c:pt idx="849">
                  <c:v>210.3</c:v>
                </c:pt>
                <c:pt idx="850">
                  <c:v>210.3</c:v>
                </c:pt>
                <c:pt idx="851">
                  <c:v>210.3</c:v>
                </c:pt>
                <c:pt idx="852">
                  <c:v>210.3</c:v>
                </c:pt>
                <c:pt idx="853">
                  <c:v>210.3</c:v>
                </c:pt>
                <c:pt idx="854">
                  <c:v>210.3</c:v>
                </c:pt>
                <c:pt idx="855">
                  <c:v>210.3</c:v>
                </c:pt>
                <c:pt idx="856">
                  <c:v>210.3</c:v>
                </c:pt>
                <c:pt idx="857">
                  <c:v>210.3</c:v>
                </c:pt>
                <c:pt idx="858">
                  <c:v>210.2</c:v>
                </c:pt>
                <c:pt idx="859">
                  <c:v>210.3</c:v>
                </c:pt>
                <c:pt idx="860">
                  <c:v>210.3</c:v>
                </c:pt>
                <c:pt idx="861">
                  <c:v>210.3</c:v>
                </c:pt>
                <c:pt idx="862">
                  <c:v>210.3</c:v>
                </c:pt>
                <c:pt idx="863">
                  <c:v>210.3</c:v>
                </c:pt>
                <c:pt idx="864">
                  <c:v>210.3</c:v>
                </c:pt>
                <c:pt idx="865">
                  <c:v>210.3</c:v>
                </c:pt>
                <c:pt idx="866">
                  <c:v>210.3</c:v>
                </c:pt>
                <c:pt idx="867">
                  <c:v>210.3</c:v>
                </c:pt>
                <c:pt idx="868">
                  <c:v>210.3</c:v>
                </c:pt>
                <c:pt idx="869">
                  <c:v>210.3</c:v>
                </c:pt>
                <c:pt idx="870">
                  <c:v>210.3</c:v>
                </c:pt>
                <c:pt idx="871">
                  <c:v>210.3</c:v>
                </c:pt>
                <c:pt idx="872">
                  <c:v>210.3</c:v>
                </c:pt>
                <c:pt idx="873">
                  <c:v>210.3</c:v>
                </c:pt>
                <c:pt idx="874">
                  <c:v>210.3</c:v>
                </c:pt>
                <c:pt idx="875">
                  <c:v>210.3</c:v>
                </c:pt>
                <c:pt idx="876">
                  <c:v>210.3</c:v>
                </c:pt>
                <c:pt idx="877">
                  <c:v>210.3</c:v>
                </c:pt>
                <c:pt idx="878">
                  <c:v>210.3</c:v>
                </c:pt>
                <c:pt idx="879">
                  <c:v>210.3</c:v>
                </c:pt>
                <c:pt idx="880">
                  <c:v>210.3</c:v>
                </c:pt>
                <c:pt idx="881">
                  <c:v>210.3</c:v>
                </c:pt>
                <c:pt idx="882">
                  <c:v>210.4</c:v>
                </c:pt>
                <c:pt idx="883">
                  <c:v>210.3</c:v>
                </c:pt>
                <c:pt idx="884">
                  <c:v>210.3</c:v>
                </c:pt>
                <c:pt idx="885">
                  <c:v>210.3</c:v>
                </c:pt>
                <c:pt idx="886">
                  <c:v>210.3</c:v>
                </c:pt>
                <c:pt idx="887">
                  <c:v>210.3</c:v>
                </c:pt>
                <c:pt idx="888">
                  <c:v>210.3</c:v>
                </c:pt>
                <c:pt idx="889">
                  <c:v>210.3</c:v>
                </c:pt>
                <c:pt idx="890">
                  <c:v>210.3</c:v>
                </c:pt>
                <c:pt idx="891">
                  <c:v>210.3</c:v>
                </c:pt>
                <c:pt idx="892">
                  <c:v>210.3</c:v>
                </c:pt>
                <c:pt idx="893">
                  <c:v>210.3</c:v>
                </c:pt>
                <c:pt idx="894">
                  <c:v>210.3</c:v>
                </c:pt>
                <c:pt idx="895">
                  <c:v>210.3</c:v>
                </c:pt>
                <c:pt idx="896">
                  <c:v>210.3</c:v>
                </c:pt>
                <c:pt idx="897">
                  <c:v>210.3</c:v>
                </c:pt>
                <c:pt idx="898">
                  <c:v>210.3</c:v>
                </c:pt>
                <c:pt idx="899">
                  <c:v>210.3</c:v>
                </c:pt>
                <c:pt idx="900">
                  <c:v>210.3</c:v>
                </c:pt>
                <c:pt idx="901">
                  <c:v>210.3</c:v>
                </c:pt>
                <c:pt idx="902">
                  <c:v>210.3</c:v>
                </c:pt>
                <c:pt idx="903">
                  <c:v>210.3</c:v>
                </c:pt>
                <c:pt idx="904">
                  <c:v>210.3</c:v>
                </c:pt>
                <c:pt idx="905">
                  <c:v>210.3</c:v>
                </c:pt>
                <c:pt idx="906">
                  <c:v>210.3</c:v>
                </c:pt>
                <c:pt idx="907">
                  <c:v>210.3</c:v>
                </c:pt>
                <c:pt idx="908">
                  <c:v>210.3</c:v>
                </c:pt>
                <c:pt idx="909">
                  <c:v>210.3</c:v>
                </c:pt>
                <c:pt idx="910">
                  <c:v>210.3</c:v>
                </c:pt>
                <c:pt idx="911">
                  <c:v>210.3</c:v>
                </c:pt>
                <c:pt idx="912">
                  <c:v>210.3</c:v>
                </c:pt>
                <c:pt idx="913">
                  <c:v>210.3</c:v>
                </c:pt>
                <c:pt idx="914">
                  <c:v>210.3</c:v>
                </c:pt>
                <c:pt idx="915">
                  <c:v>210.3</c:v>
                </c:pt>
                <c:pt idx="916">
                  <c:v>210.3</c:v>
                </c:pt>
                <c:pt idx="917">
                  <c:v>210.3</c:v>
                </c:pt>
                <c:pt idx="918">
                  <c:v>210.3</c:v>
                </c:pt>
                <c:pt idx="919">
                  <c:v>210.3</c:v>
                </c:pt>
                <c:pt idx="920">
                  <c:v>210.3</c:v>
                </c:pt>
                <c:pt idx="921">
                  <c:v>210.3</c:v>
                </c:pt>
                <c:pt idx="922">
                  <c:v>210.3</c:v>
                </c:pt>
                <c:pt idx="923">
                  <c:v>210.3</c:v>
                </c:pt>
                <c:pt idx="924">
                  <c:v>210.3</c:v>
                </c:pt>
                <c:pt idx="925">
                  <c:v>210.3</c:v>
                </c:pt>
                <c:pt idx="926">
                  <c:v>210.3</c:v>
                </c:pt>
                <c:pt idx="927">
                  <c:v>210.3</c:v>
                </c:pt>
                <c:pt idx="928">
                  <c:v>210.3</c:v>
                </c:pt>
                <c:pt idx="929">
                  <c:v>210.3</c:v>
                </c:pt>
                <c:pt idx="930">
                  <c:v>210.3</c:v>
                </c:pt>
                <c:pt idx="931">
                  <c:v>210.3</c:v>
                </c:pt>
                <c:pt idx="932">
                  <c:v>210.3</c:v>
                </c:pt>
                <c:pt idx="933">
                  <c:v>210.3</c:v>
                </c:pt>
                <c:pt idx="934">
                  <c:v>210.3</c:v>
                </c:pt>
                <c:pt idx="935">
                  <c:v>210.3</c:v>
                </c:pt>
                <c:pt idx="936">
                  <c:v>210.3</c:v>
                </c:pt>
                <c:pt idx="937">
                  <c:v>210.3</c:v>
                </c:pt>
                <c:pt idx="938">
                  <c:v>210.3</c:v>
                </c:pt>
                <c:pt idx="939">
                  <c:v>210.3</c:v>
                </c:pt>
                <c:pt idx="940">
                  <c:v>210.3</c:v>
                </c:pt>
                <c:pt idx="941">
                  <c:v>210.3</c:v>
                </c:pt>
                <c:pt idx="942">
                  <c:v>210.3</c:v>
                </c:pt>
                <c:pt idx="943">
                  <c:v>210.3</c:v>
                </c:pt>
                <c:pt idx="944">
                  <c:v>210.3</c:v>
                </c:pt>
                <c:pt idx="945">
                  <c:v>210.3</c:v>
                </c:pt>
                <c:pt idx="946">
                  <c:v>210.3</c:v>
                </c:pt>
                <c:pt idx="947">
                  <c:v>210.3</c:v>
                </c:pt>
                <c:pt idx="948">
                  <c:v>210.3</c:v>
                </c:pt>
                <c:pt idx="949">
                  <c:v>210.3</c:v>
                </c:pt>
                <c:pt idx="950">
                  <c:v>210.3</c:v>
                </c:pt>
                <c:pt idx="951">
                  <c:v>210.3</c:v>
                </c:pt>
                <c:pt idx="952">
                  <c:v>210.3</c:v>
                </c:pt>
                <c:pt idx="953">
                  <c:v>210.3</c:v>
                </c:pt>
                <c:pt idx="954">
                  <c:v>210.3</c:v>
                </c:pt>
                <c:pt idx="955">
                  <c:v>210.3</c:v>
                </c:pt>
                <c:pt idx="956">
                  <c:v>210.3</c:v>
                </c:pt>
                <c:pt idx="957">
                  <c:v>210.3</c:v>
                </c:pt>
                <c:pt idx="958">
                  <c:v>210.3</c:v>
                </c:pt>
                <c:pt idx="959">
                  <c:v>210.3</c:v>
                </c:pt>
                <c:pt idx="960">
                  <c:v>210.3</c:v>
                </c:pt>
                <c:pt idx="961">
                  <c:v>210.3</c:v>
                </c:pt>
                <c:pt idx="962">
                  <c:v>210.3</c:v>
                </c:pt>
                <c:pt idx="963">
                  <c:v>210.3</c:v>
                </c:pt>
                <c:pt idx="964">
                  <c:v>210.3</c:v>
                </c:pt>
                <c:pt idx="965">
                  <c:v>210.3</c:v>
                </c:pt>
                <c:pt idx="966">
                  <c:v>210.3</c:v>
                </c:pt>
                <c:pt idx="967">
                  <c:v>210.3</c:v>
                </c:pt>
                <c:pt idx="968">
                  <c:v>210.3</c:v>
                </c:pt>
                <c:pt idx="969">
                  <c:v>210.3</c:v>
                </c:pt>
                <c:pt idx="970">
                  <c:v>210.3</c:v>
                </c:pt>
                <c:pt idx="971">
                  <c:v>210.3</c:v>
                </c:pt>
                <c:pt idx="972">
                  <c:v>210.3</c:v>
                </c:pt>
                <c:pt idx="973">
                  <c:v>210.3</c:v>
                </c:pt>
                <c:pt idx="974">
                  <c:v>210.3</c:v>
                </c:pt>
                <c:pt idx="975">
                  <c:v>210.3</c:v>
                </c:pt>
                <c:pt idx="976">
                  <c:v>210.3</c:v>
                </c:pt>
                <c:pt idx="977">
                  <c:v>210.3</c:v>
                </c:pt>
                <c:pt idx="978">
                  <c:v>210.3</c:v>
                </c:pt>
                <c:pt idx="979">
                  <c:v>210.3</c:v>
                </c:pt>
                <c:pt idx="980">
                  <c:v>210.3</c:v>
                </c:pt>
                <c:pt idx="981">
                  <c:v>210.3</c:v>
                </c:pt>
                <c:pt idx="982">
                  <c:v>210.3</c:v>
                </c:pt>
                <c:pt idx="983">
                  <c:v>210.3</c:v>
                </c:pt>
                <c:pt idx="984">
                  <c:v>210.3</c:v>
                </c:pt>
                <c:pt idx="985">
                  <c:v>210.3</c:v>
                </c:pt>
                <c:pt idx="986">
                  <c:v>210.3</c:v>
                </c:pt>
                <c:pt idx="987">
                  <c:v>210.3</c:v>
                </c:pt>
                <c:pt idx="988">
                  <c:v>210.3</c:v>
                </c:pt>
                <c:pt idx="989">
                  <c:v>210.3</c:v>
                </c:pt>
                <c:pt idx="990">
                  <c:v>210.3</c:v>
                </c:pt>
                <c:pt idx="991">
                  <c:v>210.3</c:v>
                </c:pt>
                <c:pt idx="992">
                  <c:v>210.3</c:v>
                </c:pt>
                <c:pt idx="993">
                  <c:v>210.3</c:v>
                </c:pt>
                <c:pt idx="994">
                  <c:v>210.3</c:v>
                </c:pt>
                <c:pt idx="995">
                  <c:v>210.3</c:v>
                </c:pt>
                <c:pt idx="996">
                  <c:v>210.3</c:v>
                </c:pt>
                <c:pt idx="997">
                  <c:v>210.3</c:v>
                </c:pt>
                <c:pt idx="998">
                  <c:v>210.3</c:v>
                </c:pt>
                <c:pt idx="999">
                  <c:v>210.3</c:v>
                </c:pt>
                <c:pt idx="1000">
                  <c:v>210.3</c:v>
                </c:pt>
                <c:pt idx="1001">
                  <c:v>210.3</c:v>
                </c:pt>
                <c:pt idx="1002">
                  <c:v>210.3</c:v>
                </c:pt>
                <c:pt idx="1003">
                  <c:v>210.3</c:v>
                </c:pt>
                <c:pt idx="1004">
                  <c:v>210.3</c:v>
                </c:pt>
                <c:pt idx="1005">
                  <c:v>210.3</c:v>
                </c:pt>
                <c:pt idx="1006">
                  <c:v>210.3</c:v>
                </c:pt>
                <c:pt idx="1007">
                  <c:v>210.3</c:v>
                </c:pt>
                <c:pt idx="1008">
                  <c:v>210.3</c:v>
                </c:pt>
                <c:pt idx="1009">
                  <c:v>210.3</c:v>
                </c:pt>
                <c:pt idx="1010">
                  <c:v>210.3</c:v>
                </c:pt>
                <c:pt idx="1011">
                  <c:v>210.3</c:v>
                </c:pt>
                <c:pt idx="1012">
                  <c:v>210.3</c:v>
                </c:pt>
                <c:pt idx="1013">
                  <c:v>210.3</c:v>
                </c:pt>
                <c:pt idx="1014">
                  <c:v>210.3</c:v>
                </c:pt>
                <c:pt idx="1015">
                  <c:v>210.3</c:v>
                </c:pt>
                <c:pt idx="1016">
                  <c:v>210.3</c:v>
                </c:pt>
                <c:pt idx="1017">
                  <c:v>210.2</c:v>
                </c:pt>
                <c:pt idx="1018">
                  <c:v>210.2</c:v>
                </c:pt>
                <c:pt idx="1019">
                  <c:v>210.3</c:v>
                </c:pt>
                <c:pt idx="1020">
                  <c:v>210.3</c:v>
                </c:pt>
                <c:pt idx="1021">
                  <c:v>210.3</c:v>
                </c:pt>
                <c:pt idx="1022">
                  <c:v>210.3</c:v>
                </c:pt>
                <c:pt idx="1023">
                  <c:v>210.3</c:v>
                </c:pt>
                <c:pt idx="1024">
                  <c:v>210.3</c:v>
                </c:pt>
                <c:pt idx="1025">
                  <c:v>210.3</c:v>
                </c:pt>
                <c:pt idx="1026">
                  <c:v>210.3</c:v>
                </c:pt>
                <c:pt idx="1027">
                  <c:v>210.3</c:v>
                </c:pt>
                <c:pt idx="1028">
                  <c:v>210.3</c:v>
                </c:pt>
                <c:pt idx="1029">
                  <c:v>210.3</c:v>
                </c:pt>
                <c:pt idx="1030">
                  <c:v>210.3</c:v>
                </c:pt>
                <c:pt idx="1031">
                  <c:v>210.3</c:v>
                </c:pt>
                <c:pt idx="1032">
                  <c:v>210.3</c:v>
                </c:pt>
                <c:pt idx="1033">
                  <c:v>210.3</c:v>
                </c:pt>
                <c:pt idx="1034">
                  <c:v>210.3</c:v>
                </c:pt>
                <c:pt idx="1035">
                  <c:v>210.3</c:v>
                </c:pt>
                <c:pt idx="1036">
                  <c:v>210.3</c:v>
                </c:pt>
                <c:pt idx="1037">
                  <c:v>210.3</c:v>
                </c:pt>
                <c:pt idx="1038">
                  <c:v>210.3</c:v>
                </c:pt>
                <c:pt idx="1039">
                  <c:v>210.3</c:v>
                </c:pt>
                <c:pt idx="1040">
                  <c:v>210.3</c:v>
                </c:pt>
                <c:pt idx="1041">
                  <c:v>210.3</c:v>
                </c:pt>
                <c:pt idx="1042">
                  <c:v>210.3</c:v>
                </c:pt>
                <c:pt idx="1043">
                  <c:v>210.3</c:v>
                </c:pt>
                <c:pt idx="1044">
                  <c:v>210.3</c:v>
                </c:pt>
                <c:pt idx="1045">
                  <c:v>210.3</c:v>
                </c:pt>
                <c:pt idx="1046">
                  <c:v>210.3</c:v>
                </c:pt>
                <c:pt idx="1047">
                  <c:v>210.3</c:v>
                </c:pt>
                <c:pt idx="1048">
                  <c:v>210.3</c:v>
                </c:pt>
                <c:pt idx="1049">
                  <c:v>210.3</c:v>
                </c:pt>
                <c:pt idx="1050">
                  <c:v>210.3</c:v>
                </c:pt>
                <c:pt idx="1051">
                  <c:v>210.3</c:v>
                </c:pt>
                <c:pt idx="1052">
                  <c:v>210.3</c:v>
                </c:pt>
                <c:pt idx="1053">
                  <c:v>210.3</c:v>
                </c:pt>
                <c:pt idx="1054">
                  <c:v>210.2</c:v>
                </c:pt>
                <c:pt idx="1055">
                  <c:v>210.3</c:v>
                </c:pt>
                <c:pt idx="1056">
                  <c:v>210.2</c:v>
                </c:pt>
                <c:pt idx="1057">
                  <c:v>210.3</c:v>
                </c:pt>
                <c:pt idx="1058">
                  <c:v>210.3</c:v>
                </c:pt>
                <c:pt idx="1059">
                  <c:v>210.3</c:v>
                </c:pt>
                <c:pt idx="1060">
                  <c:v>210.3</c:v>
                </c:pt>
                <c:pt idx="1061">
                  <c:v>210.3</c:v>
                </c:pt>
                <c:pt idx="1062">
                  <c:v>210.3</c:v>
                </c:pt>
                <c:pt idx="1063">
                  <c:v>210.3</c:v>
                </c:pt>
                <c:pt idx="1064">
                  <c:v>210.3</c:v>
                </c:pt>
                <c:pt idx="1065">
                  <c:v>210.3</c:v>
                </c:pt>
                <c:pt idx="1066">
                  <c:v>210.3</c:v>
                </c:pt>
                <c:pt idx="1067">
                  <c:v>210.3</c:v>
                </c:pt>
                <c:pt idx="1068">
                  <c:v>210.3</c:v>
                </c:pt>
                <c:pt idx="1069">
                  <c:v>210.3</c:v>
                </c:pt>
                <c:pt idx="1070">
                  <c:v>210.3</c:v>
                </c:pt>
                <c:pt idx="1071">
                  <c:v>210.3</c:v>
                </c:pt>
                <c:pt idx="1072">
                  <c:v>210.3</c:v>
                </c:pt>
                <c:pt idx="1073">
                  <c:v>210.3</c:v>
                </c:pt>
                <c:pt idx="1074">
                  <c:v>210.3</c:v>
                </c:pt>
                <c:pt idx="1075">
                  <c:v>210.3</c:v>
                </c:pt>
                <c:pt idx="1076">
                  <c:v>210.3</c:v>
                </c:pt>
                <c:pt idx="1077">
                  <c:v>210.3</c:v>
                </c:pt>
                <c:pt idx="1078">
                  <c:v>210.3</c:v>
                </c:pt>
                <c:pt idx="1079">
                  <c:v>210.3</c:v>
                </c:pt>
                <c:pt idx="1080">
                  <c:v>210.3</c:v>
                </c:pt>
                <c:pt idx="1081">
                  <c:v>210.3</c:v>
                </c:pt>
                <c:pt idx="1082">
                  <c:v>210.3</c:v>
                </c:pt>
                <c:pt idx="1083">
                  <c:v>210.3</c:v>
                </c:pt>
                <c:pt idx="1084">
                  <c:v>210.3</c:v>
                </c:pt>
                <c:pt idx="1085">
                  <c:v>210.3</c:v>
                </c:pt>
                <c:pt idx="1086">
                  <c:v>210.3</c:v>
                </c:pt>
                <c:pt idx="1087">
                  <c:v>210.3</c:v>
                </c:pt>
                <c:pt idx="1088">
                  <c:v>210.3</c:v>
                </c:pt>
                <c:pt idx="1089">
                  <c:v>210.3</c:v>
                </c:pt>
                <c:pt idx="1090">
                  <c:v>210.3</c:v>
                </c:pt>
                <c:pt idx="1091">
                  <c:v>210.3</c:v>
                </c:pt>
                <c:pt idx="1092">
                  <c:v>210.3</c:v>
                </c:pt>
                <c:pt idx="1093">
                  <c:v>210.3</c:v>
                </c:pt>
                <c:pt idx="1094">
                  <c:v>210.3</c:v>
                </c:pt>
                <c:pt idx="1095">
                  <c:v>210.3</c:v>
                </c:pt>
                <c:pt idx="1096">
                  <c:v>210.3</c:v>
                </c:pt>
                <c:pt idx="1097">
                  <c:v>210.3</c:v>
                </c:pt>
                <c:pt idx="1098">
                  <c:v>210.3</c:v>
                </c:pt>
                <c:pt idx="1099">
                  <c:v>210.3</c:v>
                </c:pt>
                <c:pt idx="1100">
                  <c:v>210.3</c:v>
                </c:pt>
                <c:pt idx="1101">
                  <c:v>210.3</c:v>
                </c:pt>
                <c:pt idx="1102">
                  <c:v>210.3</c:v>
                </c:pt>
                <c:pt idx="1103">
                  <c:v>210.3</c:v>
                </c:pt>
                <c:pt idx="1104">
                  <c:v>210.3</c:v>
                </c:pt>
                <c:pt idx="1105">
                  <c:v>210.3</c:v>
                </c:pt>
                <c:pt idx="1106">
                  <c:v>210.3</c:v>
                </c:pt>
                <c:pt idx="1107">
                  <c:v>210.3</c:v>
                </c:pt>
                <c:pt idx="1108">
                  <c:v>210.4</c:v>
                </c:pt>
                <c:pt idx="1109">
                  <c:v>210.3</c:v>
                </c:pt>
                <c:pt idx="1110">
                  <c:v>210.3</c:v>
                </c:pt>
                <c:pt idx="1111">
                  <c:v>210.3</c:v>
                </c:pt>
                <c:pt idx="1112">
                  <c:v>210.3</c:v>
                </c:pt>
                <c:pt idx="1113">
                  <c:v>210.3</c:v>
                </c:pt>
                <c:pt idx="1114">
                  <c:v>210.3</c:v>
                </c:pt>
                <c:pt idx="1115">
                  <c:v>210.3</c:v>
                </c:pt>
                <c:pt idx="1116">
                  <c:v>210.3</c:v>
                </c:pt>
                <c:pt idx="1117">
                  <c:v>210.3</c:v>
                </c:pt>
                <c:pt idx="1118">
                  <c:v>210.3</c:v>
                </c:pt>
                <c:pt idx="1119">
                  <c:v>210.3</c:v>
                </c:pt>
                <c:pt idx="1120">
                  <c:v>210.2</c:v>
                </c:pt>
                <c:pt idx="1121">
                  <c:v>210.3</c:v>
                </c:pt>
                <c:pt idx="1122">
                  <c:v>210.3</c:v>
                </c:pt>
                <c:pt idx="1123">
                  <c:v>210.3</c:v>
                </c:pt>
                <c:pt idx="1124">
                  <c:v>210.3</c:v>
                </c:pt>
                <c:pt idx="1125">
                  <c:v>210.3</c:v>
                </c:pt>
                <c:pt idx="1126">
                  <c:v>210.3</c:v>
                </c:pt>
                <c:pt idx="1127">
                  <c:v>210.3</c:v>
                </c:pt>
                <c:pt idx="1128">
                  <c:v>210.3</c:v>
                </c:pt>
                <c:pt idx="1129">
                  <c:v>210.3</c:v>
                </c:pt>
                <c:pt idx="1130">
                  <c:v>210.3</c:v>
                </c:pt>
                <c:pt idx="1131">
                  <c:v>210.3</c:v>
                </c:pt>
                <c:pt idx="1132">
                  <c:v>210.3</c:v>
                </c:pt>
                <c:pt idx="1133">
                  <c:v>210.3</c:v>
                </c:pt>
                <c:pt idx="1134">
                  <c:v>210.3</c:v>
                </c:pt>
                <c:pt idx="1135">
                  <c:v>210.3</c:v>
                </c:pt>
                <c:pt idx="1136">
                  <c:v>210.3</c:v>
                </c:pt>
                <c:pt idx="1137">
                  <c:v>210.3</c:v>
                </c:pt>
                <c:pt idx="1138">
                  <c:v>210.3</c:v>
                </c:pt>
                <c:pt idx="1139">
                  <c:v>210.3</c:v>
                </c:pt>
                <c:pt idx="1140">
                  <c:v>210.3</c:v>
                </c:pt>
                <c:pt idx="1141">
                  <c:v>210.3</c:v>
                </c:pt>
                <c:pt idx="1142">
                  <c:v>210.3</c:v>
                </c:pt>
                <c:pt idx="1143">
                  <c:v>210.3</c:v>
                </c:pt>
                <c:pt idx="1144">
                  <c:v>210.3</c:v>
                </c:pt>
                <c:pt idx="1145">
                  <c:v>210.3</c:v>
                </c:pt>
                <c:pt idx="1146">
                  <c:v>210.4</c:v>
                </c:pt>
                <c:pt idx="1147">
                  <c:v>210.3</c:v>
                </c:pt>
                <c:pt idx="1148">
                  <c:v>210.3</c:v>
                </c:pt>
                <c:pt idx="1149">
                  <c:v>210.3</c:v>
                </c:pt>
                <c:pt idx="1150">
                  <c:v>210.3</c:v>
                </c:pt>
                <c:pt idx="1151">
                  <c:v>210.3</c:v>
                </c:pt>
                <c:pt idx="1152">
                  <c:v>210.3</c:v>
                </c:pt>
                <c:pt idx="1153">
                  <c:v>210.3</c:v>
                </c:pt>
                <c:pt idx="1154">
                  <c:v>210.3</c:v>
                </c:pt>
                <c:pt idx="1155">
                  <c:v>210.3</c:v>
                </c:pt>
                <c:pt idx="1156">
                  <c:v>210.3</c:v>
                </c:pt>
                <c:pt idx="1157">
                  <c:v>210.3</c:v>
                </c:pt>
                <c:pt idx="1158">
                  <c:v>210.3</c:v>
                </c:pt>
                <c:pt idx="1159">
                  <c:v>210.3</c:v>
                </c:pt>
                <c:pt idx="1160">
                  <c:v>210.3</c:v>
                </c:pt>
                <c:pt idx="1161">
                  <c:v>210.3</c:v>
                </c:pt>
                <c:pt idx="1162">
                  <c:v>210.3</c:v>
                </c:pt>
                <c:pt idx="1163">
                  <c:v>210.3</c:v>
                </c:pt>
                <c:pt idx="1164">
                  <c:v>210.3</c:v>
                </c:pt>
                <c:pt idx="1165">
                  <c:v>210.3</c:v>
                </c:pt>
                <c:pt idx="1166">
                  <c:v>210.3</c:v>
                </c:pt>
                <c:pt idx="1167">
                  <c:v>210.3</c:v>
                </c:pt>
                <c:pt idx="1168">
                  <c:v>210.3</c:v>
                </c:pt>
                <c:pt idx="1169">
                  <c:v>210.3</c:v>
                </c:pt>
                <c:pt idx="1170">
                  <c:v>210.3</c:v>
                </c:pt>
                <c:pt idx="1171">
                  <c:v>210.3</c:v>
                </c:pt>
                <c:pt idx="1172">
                  <c:v>210.3</c:v>
                </c:pt>
                <c:pt idx="1173">
                  <c:v>210.3</c:v>
                </c:pt>
                <c:pt idx="1174">
                  <c:v>210.3</c:v>
                </c:pt>
                <c:pt idx="1175">
                  <c:v>210.3</c:v>
                </c:pt>
                <c:pt idx="1176">
                  <c:v>210.3</c:v>
                </c:pt>
                <c:pt idx="1177">
                  <c:v>210.3</c:v>
                </c:pt>
                <c:pt idx="1178">
                  <c:v>210.3</c:v>
                </c:pt>
                <c:pt idx="1179">
                  <c:v>210.3</c:v>
                </c:pt>
                <c:pt idx="1180">
                  <c:v>210.3</c:v>
                </c:pt>
                <c:pt idx="1181">
                  <c:v>210.3</c:v>
                </c:pt>
                <c:pt idx="1182">
                  <c:v>210.3</c:v>
                </c:pt>
                <c:pt idx="1183">
                  <c:v>210.3</c:v>
                </c:pt>
                <c:pt idx="1184">
                  <c:v>210.3</c:v>
                </c:pt>
                <c:pt idx="1185">
                  <c:v>210.3</c:v>
                </c:pt>
                <c:pt idx="1186">
                  <c:v>210.3</c:v>
                </c:pt>
                <c:pt idx="1187">
                  <c:v>210.3</c:v>
                </c:pt>
                <c:pt idx="1188">
                  <c:v>210.3</c:v>
                </c:pt>
                <c:pt idx="1189">
                  <c:v>210.3</c:v>
                </c:pt>
                <c:pt idx="1190">
                  <c:v>210.3</c:v>
                </c:pt>
                <c:pt idx="1191">
                  <c:v>210.3</c:v>
                </c:pt>
                <c:pt idx="1192">
                  <c:v>210.3</c:v>
                </c:pt>
                <c:pt idx="1193">
                  <c:v>210.3</c:v>
                </c:pt>
                <c:pt idx="1194">
                  <c:v>210.3</c:v>
                </c:pt>
                <c:pt idx="1195">
                  <c:v>210.3</c:v>
                </c:pt>
                <c:pt idx="1196">
                  <c:v>210.3</c:v>
                </c:pt>
                <c:pt idx="1197">
                  <c:v>210.3</c:v>
                </c:pt>
                <c:pt idx="1198">
                  <c:v>210.3</c:v>
                </c:pt>
                <c:pt idx="1199">
                  <c:v>210.3</c:v>
                </c:pt>
                <c:pt idx="1200">
                  <c:v>210.3</c:v>
                </c:pt>
                <c:pt idx="1201">
                  <c:v>210.3</c:v>
                </c:pt>
                <c:pt idx="1202">
                  <c:v>210.3</c:v>
                </c:pt>
                <c:pt idx="1203">
                  <c:v>210.3</c:v>
                </c:pt>
                <c:pt idx="1204">
                  <c:v>210.3</c:v>
                </c:pt>
                <c:pt idx="1205">
                  <c:v>210.2</c:v>
                </c:pt>
                <c:pt idx="1206">
                  <c:v>210.3</c:v>
                </c:pt>
                <c:pt idx="1207">
                  <c:v>210.3</c:v>
                </c:pt>
                <c:pt idx="1208">
                  <c:v>210.3</c:v>
                </c:pt>
                <c:pt idx="1209">
                  <c:v>210.3</c:v>
                </c:pt>
                <c:pt idx="1210">
                  <c:v>210.3</c:v>
                </c:pt>
                <c:pt idx="1211">
                  <c:v>210.3</c:v>
                </c:pt>
                <c:pt idx="1212">
                  <c:v>210.3</c:v>
                </c:pt>
                <c:pt idx="1213">
                  <c:v>210.3</c:v>
                </c:pt>
                <c:pt idx="1214">
                  <c:v>210.3</c:v>
                </c:pt>
                <c:pt idx="1215">
                  <c:v>210.3</c:v>
                </c:pt>
                <c:pt idx="1216">
                  <c:v>210.3</c:v>
                </c:pt>
                <c:pt idx="1217">
                  <c:v>210.3</c:v>
                </c:pt>
                <c:pt idx="1218">
                  <c:v>210.3</c:v>
                </c:pt>
                <c:pt idx="1219">
                  <c:v>210.3</c:v>
                </c:pt>
                <c:pt idx="1220">
                  <c:v>210.3</c:v>
                </c:pt>
                <c:pt idx="1221">
                  <c:v>210.3</c:v>
                </c:pt>
                <c:pt idx="1222">
                  <c:v>210.3</c:v>
                </c:pt>
                <c:pt idx="1223">
                  <c:v>210.3</c:v>
                </c:pt>
                <c:pt idx="1224">
                  <c:v>210.3</c:v>
                </c:pt>
                <c:pt idx="1225">
                  <c:v>210.3</c:v>
                </c:pt>
                <c:pt idx="1226">
                  <c:v>210.3</c:v>
                </c:pt>
                <c:pt idx="1227">
                  <c:v>210.3</c:v>
                </c:pt>
                <c:pt idx="1228">
                  <c:v>210.3</c:v>
                </c:pt>
                <c:pt idx="1229">
                  <c:v>210.3</c:v>
                </c:pt>
                <c:pt idx="1230">
                  <c:v>210.3</c:v>
                </c:pt>
                <c:pt idx="1231">
                  <c:v>210.3</c:v>
                </c:pt>
                <c:pt idx="1232">
                  <c:v>210.3</c:v>
                </c:pt>
                <c:pt idx="1233">
                  <c:v>210.3</c:v>
                </c:pt>
                <c:pt idx="1234">
                  <c:v>210.3</c:v>
                </c:pt>
                <c:pt idx="1235">
                  <c:v>210.3</c:v>
                </c:pt>
                <c:pt idx="1236">
                  <c:v>210.3</c:v>
                </c:pt>
                <c:pt idx="1237">
                  <c:v>210.3</c:v>
                </c:pt>
                <c:pt idx="1238">
                  <c:v>210.3</c:v>
                </c:pt>
                <c:pt idx="1239">
                  <c:v>210.3</c:v>
                </c:pt>
                <c:pt idx="1240">
                  <c:v>210.3</c:v>
                </c:pt>
                <c:pt idx="1241">
                  <c:v>210.3</c:v>
                </c:pt>
                <c:pt idx="1242">
                  <c:v>210.3</c:v>
                </c:pt>
                <c:pt idx="1243">
                  <c:v>210.3</c:v>
                </c:pt>
                <c:pt idx="1244">
                  <c:v>210.3</c:v>
                </c:pt>
                <c:pt idx="1245">
                  <c:v>210.3</c:v>
                </c:pt>
                <c:pt idx="1246">
                  <c:v>210.3</c:v>
                </c:pt>
                <c:pt idx="1247">
                  <c:v>210.3</c:v>
                </c:pt>
                <c:pt idx="1248">
                  <c:v>210.3</c:v>
                </c:pt>
                <c:pt idx="1249">
                  <c:v>210.3</c:v>
                </c:pt>
                <c:pt idx="1250">
                  <c:v>210.3</c:v>
                </c:pt>
                <c:pt idx="1251">
                  <c:v>210.3</c:v>
                </c:pt>
                <c:pt idx="1252">
                  <c:v>210.3</c:v>
                </c:pt>
                <c:pt idx="1253">
                  <c:v>210.3</c:v>
                </c:pt>
                <c:pt idx="1254">
                  <c:v>210.3</c:v>
                </c:pt>
                <c:pt idx="1255">
                  <c:v>210.3</c:v>
                </c:pt>
                <c:pt idx="1256">
                  <c:v>210.3</c:v>
                </c:pt>
                <c:pt idx="1257">
                  <c:v>210.3</c:v>
                </c:pt>
                <c:pt idx="1258">
                  <c:v>210.3</c:v>
                </c:pt>
                <c:pt idx="1259">
                  <c:v>210.3</c:v>
                </c:pt>
                <c:pt idx="1260">
                  <c:v>210.3</c:v>
                </c:pt>
                <c:pt idx="1261">
                  <c:v>210.3</c:v>
                </c:pt>
                <c:pt idx="1262">
                  <c:v>210.3</c:v>
                </c:pt>
                <c:pt idx="1263">
                  <c:v>210.3</c:v>
                </c:pt>
                <c:pt idx="1264">
                  <c:v>210.3</c:v>
                </c:pt>
                <c:pt idx="1265">
                  <c:v>210.3</c:v>
                </c:pt>
                <c:pt idx="1266">
                  <c:v>210.3</c:v>
                </c:pt>
                <c:pt idx="1267">
                  <c:v>210.3</c:v>
                </c:pt>
                <c:pt idx="1268">
                  <c:v>210.3</c:v>
                </c:pt>
                <c:pt idx="1269">
                  <c:v>210.3</c:v>
                </c:pt>
                <c:pt idx="1270">
                  <c:v>210.3</c:v>
                </c:pt>
                <c:pt idx="1271">
                  <c:v>210.4</c:v>
                </c:pt>
                <c:pt idx="1272">
                  <c:v>210.3</c:v>
                </c:pt>
                <c:pt idx="1273">
                  <c:v>210.3</c:v>
                </c:pt>
                <c:pt idx="1274">
                  <c:v>210.3</c:v>
                </c:pt>
                <c:pt idx="1275">
                  <c:v>210.3</c:v>
                </c:pt>
                <c:pt idx="1276">
                  <c:v>210.3</c:v>
                </c:pt>
                <c:pt idx="1277">
                  <c:v>210.3</c:v>
                </c:pt>
                <c:pt idx="1278">
                  <c:v>210.3</c:v>
                </c:pt>
                <c:pt idx="1279">
                  <c:v>210.3</c:v>
                </c:pt>
                <c:pt idx="1280">
                  <c:v>210.3</c:v>
                </c:pt>
                <c:pt idx="1281">
                  <c:v>210.3</c:v>
                </c:pt>
                <c:pt idx="1282">
                  <c:v>210.3</c:v>
                </c:pt>
                <c:pt idx="1283">
                  <c:v>210.3</c:v>
                </c:pt>
                <c:pt idx="1284">
                  <c:v>210.3</c:v>
                </c:pt>
                <c:pt idx="1285">
                  <c:v>210.3</c:v>
                </c:pt>
                <c:pt idx="1286">
                  <c:v>210.3</c:v>
                </c:pt>
                <c:pt idx="1287">
                  <c:v>210.3</c:v>
                </c:pt>
                <c:pt idx="1288">
                  <c:v>210.3</c:v>
                </c:pt>
                <c:pt idx="1289">
                  <c:v>210.3</c:v>
                </c:pt>
                <c:pt idx="1290">
                  <c:v>210.3</c:v>
                </c:pt>
                <c:pt idx="1291">
                  <c:v>210.3</c:v>
                </c:pt>
                <c:pt idx="1292">
                  <c:v>210.3</c:v>
                </c:pt>
                <c:pt idx="1293">
                  <c:v>210.3</c:v>
                </c:pt>
                <c:pt idx="1294">
                  <c:v>210.3</c:v>
                </c:pt>
                <c:pt idx="1295">
                  <c:v>210.3</c:v>
                </c:pt>
                <c:pt idx="1296">
                  <c:v>210.3</c:v>
                </c:pt>
                <c:pt idx="1297">
                  <c:v>210.3</c:v>
                </c:pt>
                <c:pt idx="1298">
                  <c:v>210.3</c:v>
                </c:pt>
                <c:pt idx="1299">
                  <c:v>210.3</c:v>
                </c:pt>
                <c:pt idx="1300">
                  <c:v>210.3</c:v>
                </c:pt>
                <c:pt idx="1301">
                  <c:v>210.3</c:v>
                </c:pt>
                <c:pt idx="1302">
                  <c:v>210.3</c:v>
                </c:pt>
                <c:pt idx="1303">
                  <c:v>210.3</c:v>
                </c:pt>
                <c:pt idx="1304">
                  <c:v>210.3</c:v>
                </c:pt>
                <c:pt idx="1305">
                  <c:v>210.3</c:v>
                </c:pt>
                <c:pt idx="1306">
                  <c:v>210.4</c:v>
                </c:pt>
                <c:pt idx="1307">
                  <c:v>210.4</c:v>
                </c:pt>
                <c:pt idx="1308">
                  <c:v>210.3</c:v>
                </c:pt>
                <c:pt idx="1309">
                  <c:v>210.3</c:v>
                </c:pt>
                <c:pt idx="1310">
                  <c:v>210.3</c:v>
                </c:pt>
                <c:pt idx="1311">
                  <c:v>210.3</c:v>
                </c:pt>
                <c:pt idx="1312">
                  <c:v>210.3</c:v>
                </c:pt>
                <c:pt idx="1313">
                  <c:v>210.3</c:v>
                </c:pt>
                <c:pt idx="1314">
                  <c:v>210.3</c:v>
                </c:pt>
                <c:pt idx="1315">
                  <c:v>210.3</c:v>
                </c:pt>
                <c:pt idx="1316">
                  <c:v>210.2</c:v>
                </c:pt>
                <c:pt idx="1317">
                  <c:v>210.3</c:v>
                </c:pt>
                <c:pt idx="1318">
                  <c:v>210.3</c:v>
                </c:pt>
                <c:pt idx="1319">
                  <c:v>210.3</c:v>
                </c:pt>
                <c:pt idx="1320">
                  <c:v>210.3</c:v>
                </c:pt>
                <c:pt idx="1321">
                  <c:v>210.3</c:v>
                </c:pt>
                <c:pt idx="1322">
                  <c:v>210.3</c:v>
                </c:pt>
                <c:pt idx="1323">
                  <c:v>210.3</c:v>
                </c:pt>
                <c:pt idx="1324">
                  <c:v>210.3</c:v>
                </c:pt>
                <c:pt idx="1325">
                  <c:v>210.3</c:v>
                </c:pt>
                <c:pt idx="1326">
                  <c:v>210.3</c:v>
                </c:pt>
                <c:pt idx="1327">
                  <c:v>210.3</c:v>
                </c:pt>
                <c:pt idx="1328">
                  <c:v>210.3</c:v>
                </c:pt>
                <c:pt idx="1329">
                  <c:v>210.3</c:v>
                </c:pt>
                <c:pt idx="1330">
                  <c:v>210.3</c:v>
                </c:pt>
                <c:pt idx="1331">
                  <c:v>210.3</c:v>
                </c:pt>
                <c:pt idx="1332">
                  <c:v>210.3</c:v>
                </c:pt>
                <c:pt idx="1333">
                  <c:v>210.3</c:v>
                </c:pt>
                <c:pt idx="1334">
                  <c:v>210.3</c:v>
                </c:pt>
                <c:pt idx="1335">
                  <c:v>210.3</c:v>
                </c:pt>
                <c:pt idx="1336">
                  <c:v>210.3</c:v>
                </c:pt>
                <c:pt idx="1337">
                  <c:v>210.3</c:v>
                </c:pt>
                <c:pt idx="1338">
                  <c:v>210.3</c:v>
                </c:pt>
                <c:pt idx="1339">
                  <c:v>210.3</c:v>
                </c:pt>
                <c:pt idx="1340">
                  <c:v>210.3</c:v>
                </c:pt>
                <c:pt idx="1341">
                  <c:v>210.3</c:v>
                </c:pt>
                <c:pt idx="1342">
                  <c:v>210.3</c:v>
                </c:pt>
                <c:pt idx="1343">
                  <c:v>210.3</c:v>
                </c:pt>
                <c:pt idx="1344">
                  <c:v>210.3</c:v>
                </c:pt>
                <c:pt idx="1345">
                  <c:v>210.3</c:v>
                </c:pt>
                <c:pt idx="1346">
                  <c:v>210.3</c:v>
                </c:pt>
                <c:pt idx="1347">
                  <c:v>210.3</c:v>
                </c:pt>
                <c:pt idx="1348">
                  <c:v>210.3</c:v>
                </c:pt>
                <c:pt idx="1349">
                  <c:v>210.3</c:v>
                </c:pt>
                <c:pt idx="1350">
                  <c:v>210.3</c:v>
                </c:pt>
                <c:pt idx="1351">
                  <c:v>210.3</c:v>
                </c:pt>
                <c:pt idx="1352">
                  <c:v>210.3</c:v>
                </c:pt>
                <c:pt idx="1353">
                  <c:v>210.2</c:v>
                </c:pt>
                <c:pt idx="1354">
                  <c:v>210.3</c:v>
                </c:pt>
                <c:pt idx="1355">
                  <c:v>210.2</c:v>
                </c:pt>
                <c:pt idx="1356">
                  <c:v>210.3</c:v>
                </c:pt>
                <c:pt idx="1357">
                  <c:v>210.3</c:v>
                </c:pt>
                <c:pt idx="1358">
                  <c:v>210.3</c:v>
                </c:pt>
                <c:pt idx="1359">
                  <c:v>210.3</c:v>
                </c:pt>
                <c:pt idx="1360">
                  <c:v>210.3</c:v>
                </c:pt>
                <c:pt idx="1361">
                  <c:v>210.3</c:v>
                </c:pt>
                <c:pt idx="1362">
                  <c:v>210.3</c:v>
                </c:pt>
                <c:pt idx="1363">
                  <c:v>210.3</c:v>
                </c:pt>
                <c:pt idx="1364">
                  <c:v>210.3</c:v>
                </c:pt>
                <c:pt idx="1365">
                  <c:v>210.3</c:v>
                </c:pt>
                <c:pt idx="1366">
                  <c:v>210.3</c:v>
                </c:pt>
                <c:pt idx="1367">
                  <c:v>210.3</c:v>
                </c:pt>
                <c:pt idx="1368">
                  <c:v>210.3</c:v>
                </c:pt>
                <c:pt idx="1369">
                  <c:v>210.3</c:v>
                </c:pt>
                <c:pt idx="1370">
                  <c:v>210.3</c:v>
                </c:pt>
                <c:pt idx="1371">
                  <c:v>210.3</c:v>
                </c:pt>
                <c:pt idx="1372">
                  <c:v>210.3</c:v>
                </c:pt>
                <c:pt idx="1373">
                  <c:v>210.3</c:v>
                </c:pt>
                <c:pt idx="1374">
                  <c:v>210.3</c:v>
                </c:pt>
                <c:pt idx="1375">
                  <c:v>210.3</c:v>
                </c:pt>
                <c:pt idx="1376">
                  <c:v>210.3</c:v>
                </c:pt>
                <c:pt idx="1377">
                  <c:v>210.4</c:v>
                </c:pt>
                <c:pt idx="1378">
                  <c:v>210.3</c:v>
                </c:pt>
                <c:pt idx="1379">
                  <c:v>210.4</c:v>
                </c:pt>
                <c:pt idx="1380">
                  <c:v>210.3</c:v>
                </c:pt>
                <c:pt idx="1381">
                  <c:v>210.3</c:v>
                </c:pt>
                <c:pt idx="1382">
                  <c:v>210.3</c:v>
                </c:pt>
                <c:pt idx="1383">
                  <c:v>210.4</c:v>
                </c:pt>
                <c:pt idx="1384">
                  <c:v>210.3</c:v>
                </c:pt>
                <c:pt idx="1385">
                  <c:v>210.4</c:v>
                </c:pt>
                <c:pt idx="1386">
                  <c:v>210.3</c:v>
                </c:pt>
                <c:pt idx="1387">
                  <c:v>210.4</c:v>
                </c:pt>
                <c:pt idx="1388">
                  <c:v>210.4</c:v>
                </c:pt>
                <c:pt idx="1389">
                  <c:v>210.3</c:v>
                </c:pt>
                <c:pt idx="1390">
                  <c:v>210.3</c:v>
                </c:pt>
                <c:pt idx="1391">
                  <c:v>210.4</c:v>
                </c:pt>
                <c:pt idx="1392">
                  <c:v>210.3</c:v>
                </c:pt>
                <c:pt idx="1393">
                  <c:v>210.4</c:v>
                </c:pt>
                <c:pt idx="1394">
                  <c:v>210.4</c:v>
                </c:pt>
                <c:pt idx="1395">
                  <c:v>210.4</c:v>
                </c:pt>
                <c:pt idx="1396">
                  <c:v>210.4</c:v>
                </c:pt>
                <c:pt idx="1397">
                  <c:v>210.4</c:v>
                </c:pt>
                <c:pt idx="1398">
                  <c:v>210.4</c:v>
                </c:pt>
                <c:pt idx="1399">
                  <c:v>210.4</c:v>
                </c:pt>
                <c:pt idx="1400">
                  <c:v>210.4</c:v>
                </c:pt>
                <c:pt idx="1401">
                  <c:v>210.4</c:v>
                </c:pt>
                <c:pt idx="1402">
                  <c:v>210.4</c:v>
                </c:pt>
                <c:pt idx="1403">
                  <c:v>210.4</c:v>
                </c:pt>
                <c:pt idx="1404">
                  <c:v>210.4</c:v>
                </c:pt>
                <c:pt idx="1405">
                  <c:v>210.4</c:v>
                </c:pt>
                <c:pt idx="1406">
                  <c:v>210.4</c:v>
                </c:pt>
                <c:pt idx="1407">
                  <c:v>210.4</c:v>
                </c:pt>
                <c:pt idx="1408">
                  <c:v>210.4</c:v>
                </c:pt>
                <c:pt idx="1409">
                  <c:v>210.4</c:v>
                </c:pt>
                <c:pt idx="1410">
                  <c:v>210.4</c:v>
                </c:pt>
                <c:pt idx="1411">
                  <c:v>210.4</c:v>
                </c:pt>
                <c:pt idx="1412">
                  <c:v>210.4</c:v>
                </c:pt>
                <c:pt idx="1413">
                  <c:v>210.5</c:v>
                </c:pt>
                <c:pt idx="1414">
                  <c:v>210.4</c:v>
                </c:pt>
                <c:pt idx="1415">
                  <c:v>210.5</c:v>
                </c:pt>
                <c:pt idx="1416">
                  <c:v>210.5</c:v>
                </c:pt>
                <c:pt idx="1417">
                  <c:v>210.4</c:v>
                </c:pt>
                <c:pt idx="1418">
                  <c:v>210.5</c:v>
                </c:pt>
                <c:pt idx="1419">
                  <c:v>210.5</c:v>
                </c:pt>
                <c:pt idx="1420">
                  <c:v>210.5</c:v>
                </c:pt>
                <c:pt idx="1421">
                  <c:v>210.4</c:v>
                </c:pt>
                <c:pt idx="1422">
                  <c:v>210.4</c:v>
                </c:pt>
                <c:pt idx="1423">
                  <c:v>210.5</c:v>
                </c:pt>
                <c:pt idx="1424">
                  <c:v>210.5</c:v>
                </c:pt>
                <c:pt idx="1425">
                  <c:v>210.4</c:v>
                </c:pt>
                <c:pt idx="1426">
                  <c:v>210.5</c:v>
                </c:pt>
                <c:pt idx="1427">
                  <c:v>210.5</c:v>
                </c:pt>
                <c:pt idx="1428">
                  <c:v>210.4</c:v>
                </c:pt>
                <c:pt idx="1429">
                  <c:v>210.4</c:v>
                </c:pt>
                <c:pt idx="1430">
                  <c:v>210.4</c:v>
                </c:pt>
                <c:pt idx="1431">
                  <c:v>210.5</c:v>
                </c:pt>
                <c:pt idx="1432">
                  <c:v>210.5</c:v>
                </c:pt>
                <c:pt idx="1433">
                  <c:v>210.5</c:v>
                </c:pt>
                <c:pt idx="1434">
                  <c:v>210.5</c:v>
                </c:pt>
                <c:pt idx="1435">
                  <c:v>210.5</c:v>
                </c:pt>
                <c:pt idx="1436">
                  <c:v>210.5</c:v>
                </c:pt>
                <c:pt idx="1437">
                  <c:v>210.5</c:v>
                </c:pt>
                <c:pt idx="1438">
                  <c:v>210.5</c:v>
                </c:pt>
                <c:pt idx="1439">
                  <c:v>210.5</c:v>
                </c:pt>
                <c:pt idx="1440">
                  <c:v>210.5</c:v>
                </c:pt>
                <c:pt idx="1441">
                  <c:v>210.5</c:v>
                </c:pt>
                <c:pt idx="1442">
                  <c:v>210.5</c:v>
                </c:pt>
                <c:pt idx="1443">
                  <c:v>210.5</c:v>
                </c:pt>
                <c:pt idx="1444">
                  <c:v>210.5</c:v>
                </c:pt>
                <c:pt idx="1445">
                  <c:v>210.5</c:v>
                </c:pt>
                <c:pt idx="1446">
                  <c:v>210.5</c:v>
                </c:pt>
                <c:pt idx="1447">
                  <c:v>210.5</c:v>
                </c:pt>
                <c:pt idx="1448">
                  <c:v>210.5</c:v>
                </c:pt>
                <c:pt idx="1449">
                  <c:v>210.5</c:v>
                </c:pt>
                <c:pt idx="1450">
                  <c:v>210.5</c:v>
                </c:pt>
                <c:pt idx="1451">
                  <c:v>210.5</c:v>
                </c:pt>
                <c:pt idx="1452">
                  <c:v>210.5</c:v>
                </c:pt>
                <c:pt idx="1453">
                  <c:v>210.5</c:v>
                </c:pt>
                <c:pt idx="1454">
                  <c:v>210.5</c:v>
                </c:pt>
                <c:pt idx="1455">
                  <c:v>210.5</c:v>
                </c:pt>
                <c:pt idx="1456">
                  <c:v>210.5</c:v>
                </c:pt>
                <c:pt idx="1457">
                  <c:v>210.5</c:v>
                </c:pt>
                <c:pt idx="1458">
                  <c:v>210.5</c:v>
                </c:pt>
                <c:pt idx="1459">
                  <c:v>210.5</c:v>
                </c:pt>
                <c:pt idx="1460">
                  <c:v>210.6</c:v>
                </c:pt>
                <c:pt idx="1461">
                  <c:v>210.5</c:v>
                </c:pt>
                <c:pt idx="1462">
                  <c:v>210.5</c:v>
                </c:pt>
                <c:pt idx="1463">
                  <c:v>210.5</c:v>
                </c:pt>
                <c:pt idx="1464">
                  <c:v>210.5</c:v>
                </c:pt>
                <c:pt idx="1465">
                  <c:v>210.5</c:v>
                </c:pt>
                <c:pt idx="1466">
                  <c:v>210.5</c:v>
                </c:pt>
                <c:pt idx="1467">
                  <c:v>210.5</c:v>
                </c:pt>
                <c:pt idx="1468">
                  <c:v>210.5</c:v>
                </c:pt>
                <c:pt idx="1469">
                  <c:v>210.5</c:v>
                </c:pt>
                <c:pt idx="1470">
                  <c:v>210.5</c:v>
                </c:pt>
                <c:pt idx="1471">
                  <c:v>210.5</c:v>
                </c:pt>
                <c:pt idx="1472">
                  <c:v>210.5</c:v>
                </c:pt>
                <c:pt idx="1473">
                  <c:v>210.5</c:v>
                </c:pt>
                <c:pt idx="1474">
                  <c:v>210.6</c:v>
                </c:pt>
                <c:pt idx="1475">
                  <c:v>210.5</c:v>
                </c:pt>
                <c:pt idx="1476">
                  <c:v>210.5</c:v>
                </c:pt>
                <c:pt idx="1477">
                  <c:v>210.6</c:v>
                </c:pt>
                <c:pt idx="1478">
                  <c:v>210.6</c:v>
                </c:pt>
                <c:pt idx="1479">
                  <c:v>210.5</c:v>
                </c:pt>
                <c:pt idx="1480">
                  <c:v>210.5</c:v>
                </c:pt>
                <c:pt idx="1481">
                  <c:v>210.5</c:v>
                </c:pt>
                <c:pt idx="1482">
                  <c:v>210.5</c:v>
                </c:pt>
                <c:pt idx="1483">
                  <c:v>210.5</c:v>
                </c:pt>
                <c:pt idx="1484">
                  <c:v>210.5</c:v>
                </c:pt>
                <c:pt idx="1485">
                  <c:v>210.5</c:v>
                </c:pt>
                <c:pt idx="1486">
                  <c:v>210.5</c:v>
                </c:pt>
                <c:pt idx="1487">
                  <c:v>210.5</c:v>
                </c:pt>
                <c:pt idx="1488">
                  <c:v>210.5</c:v>
                </c:pt>
                <c:pt idx="1489">
                  <c:v>210.5</c:v>
                </c:pt>
                <c:pt idx="1490">
                  <c:v>210.6</c:v>
                </c:pt>
                <c:pt idx="1491">
                  <c:v>210.5</c:v>
                </c:pt>
                <c:pt idx="1492">
                  <c:v>210.6</c:v>
                </c:pt>
                <c:pt idx="1493">
                  <c:v>210.6</c:v>
                </c:pt>
                <c:pt idx="1494">
                  <c:v>210.6</c:v>
                </c:pt>
                <c:pt idx="1495">
                  <c:v>210.6</c:v>
                </c:pt>
                <c:pt idx="1496">
                  <c:v>210.6</c:v>
                </c:pt>
                <c:pt idx="1497">
                  <c:v>210.6</c:v>
                </c:pt>
                <c:pt idx="1498">
                  <c:v>210.6</c:v>
                </c:pt>
                <c:pt idx="1499">
                  <c:v>210.6</c:v>
                </c:pt>
                <c:pt idx="1500">
                  <c:v>210.5</c:v>
                </c:pt>
                <c:pt idx="1501">
                  <c:v>210.6</c:v>
                </c:pt>
                <c:pt idx="1502">
                  <c:v>210.6</c:v>
                </c:pt>
                <c:pt idx="1503">
                  <c:v>210.6</c:v>
                </c:pt>
                <c:pt idx="1504">
                  <c:v>210.6</c:v>
                </c:pt>
                <c:pt idx="1505">
                  <c:v>210.6</c:v>
                </c:pt>
                <c:pt idx="1506">
                  <c:v>210.6</c:v>
                </c:pt>
                <c:pt idx="1507">
                  <c:v>210.5</c:v>
                </c:pt>
                <c:pt idx="1508">
                  <c:v>210.6</c:v>
                </c:pt>
                <c:pt idx="1509">
                  <c:v>210.5</c:v>
                </c:pt>
                <c:pt idx="1510">
                  <c:v>210.5</c:v>
                </c:pt>
                <c:pt idx="1511">
                  <c:v>210.5</c:v>
                </c:pt>
                <c:pt idx="1512">
                  <c:v>210.5</c:v>
                </c:pt>
                <c:pt idx="1513">
                  <c:v>210.5</c:v>
                </c:pt>
                <c:pt idx="1514">
                  <c:v>210.5</c:v>
                </c:pt>
                <c:pt idx="1515">
                  <c:v>210.5</c:v>
                </c:pt>
                <c:pt idx="1516">
                  <c:v>210.5</c:v>
                </c:pt>
                <c:pt idx="1517">
                  <c:v>210.5</c:v>
                </c:pt>
                <c:pt idx="1518">
                  <c:v>210.6</c:v>
                </c:pt>
                <c:pt idx="1519">
                  <c:v>210.5</c:v>
                </c:pt>
                <c:pt idx="1520">
                  <c:v>210.6</c:v>
                </c:pt>
                <c:pt idx="1521">
                  <c:v>210.6</c:v>
                </c:pt>
                <c:pt idx="1522">
                  <c:v>210.5</c:v>
                </c:pt>
                <c:pt idx="1523">
                  <c:v>210.6</c:v>
                </c:pt>
                <c:pt idx="1524">
                  <c:v>210.5</c:v>
                </c:pt>
                <c:pt idx="1525">
                  <c:v>210.5</c:v>
                </c:pt>
                <c:pt idx="1526">
                  <c:v>210.6</c:v>
                </c:pt>
                <c:pt idx="1527">
                  <c:v>210.6</c:v>
                </c:pt>
                <c:pt idx="1528">
                  <c:v>210.6</c:v>
                </c:pt>
                <c:pt idx="1529">
                  <c:v>210.6</c:v>
                </c:pt>
                <c:pt idx="1530">
                  <c:v>210.6</c:v>
                </c:pt>
                <c:pt idx="1531">
                  <c:v>210.6</c:v>
                </c:pt>
                <c:pt idx="1532">
                  <c:v>210.6</c:v>
                </c:pt>
                <c:pt idx="1533">
                  <c:v>210.6</c:v>
                </c:pt>
                <c:pt idx="1534">
                  <c:v>210.6</c:v>
                </c:pt>
                <c:pt idx="1535">
                  <c:v>210.6</c:v>
                </c:pt>
                <c:pt idx="1536">
                  <c:v>210.6</c:v>
                </c:pt>
                <c:pt idx="1537">
                  <c:v>210.6</c:v>
                </c:pt>
                <c:pt idx="1538">
                  <c:v>210.6</c:v>
                </c:pt>
                <c:pt idx="1539">
                  <c:v>210.6</c:v>
                </c:pt>
                <c:pt idx="1540">
                  <c:v>210.6</c:v>
                </c:pt>
                <c:pt idx="1541">
                  <c:v>210.5</c:v>
                </c:pt>
                <c:pt idx="1542">
                  <c:v>210.6</c:v>
                </c:pt>
                <c:pt idx="1543">
                  <c:v>210.6</c:v>
                </c:pt>
                <c:pt idx="1544">
                  <c:v>210.5</c:v>
                </c:pt>
                <c:pt idx="1545">
                  <c:v>210.6</c:v>
                </c:pt>
                <c:pt idx="1546">
                  <c:v>210.6</c:v>
                </c:pt>
                <c:pt idx="1547">
                  <c:v>210.6</c:v>
                </c:pt>
                <c:pt idx="1548">
                  <c:v>210.6</c:v>
                </c:pt>
                <c:pt idx="1549">
                  <c:v>210.6</c:v>
                </c:pt>
                <c:pt idx="1550">
                  <c:v>210.6</c:v>
                </c:pt>
                <c:pt idx="1551">
                  <c:v>210.6</c:v>
                </c:pt>
                <c:pt idx="1552">
                  <c:v>210.6</c:v>
                </c:pt>
                <c:pt idx="1553">
                  <c:v>210.6</c:v>
                </c:pt>
                <c:pt idx="1554">
                  <c:v>210.6</c:v>
                </c:pt>
                <c:pt idx="1555">
                  <c:v>210.6</c:v>
                </c:pt>
                <c:pt idx="1556">
                  <c:v>210.6</c:v>
                </c:pt>
                <c:pt idx="1557">
                  <c:v>210.6</c:v>
                </c:pt>
                <c:pt idx="1558">
                  <c:v>210.6</c:v>
                </c:pt>
                <c:pt idx="1559">
                  <c:v>210.6</c:v>
                </c:pt>
                <c:pt idx="1560">
                  <c:v>210.6</c:v>
                </c:pt>
                <c:pt idx="1561">
                  <c:v>210.6</c:v>
                </c:pt>
                <c:pt idx="1562">
                  <c:v>210.6</c:v>
                </c:pt>
                <c:pt idx="1563">
                  <c:v>210.6</c:v>
                </c:pt>
                <c:pt idx="1564">
                  <c:v>210.6</c:v>
                </c:pt>
                <c:pt idx="1565">
                  <c:v>210.6</c:v>
                </c:pt>
                <c:pt idx="1566">
                  <c:v>210.6</c:v>
                </c:pt>
                <c:pt idx="1567">
                  <c:v>210.6</c:v>
                </c:pt>
                <c:pt idx="1568">
                  <c:v>210.6</c:v>
                </c:pt>
                <c:pt idx="1569">
                  <c:v>210.6</c:v>
                </c:pt>
                <c:pt idx="1570">
                  <c:v>210.6</c:v>
                </c:pt>
                <c:pt idx="1571">
                  <c:v>210.6</c:v>
                </c:pt>
                <c:pt idx="1572">
                  <c:v>210.6</c:v>
                </c:pt>
                <c:pt idx="1573">
                  <c:v>210.6</c:v>
                </c:pt>
                <c:pt idx="1574">
                  <c:v>210.6</c:v>
                </c:pt>
                <c:pt idx="1575">
                  <c:v>210.6</c:v>
                </c:pt>
                <c:pt idx="1576">
                  <c:v>210.6</c:v>
                </c:pt>
                <c:pt idx="1577">
                  <c:v>210.6</c:v>
                </c:pt>
                <c:pt idx="1578">
                  <c:v>210.6</c:v>
                </c:pt>
                <c:pt idx="1579">
                  <c:v>210.7</c:v>
                </c:pt>
                <c:pt idx="1580">
                  <c:v>210.6</c:v>
                </c:pt>
                <c:pt idx="1581">
                  <c:v>210.6</c:v>
                </c:pt>
                <c:pt idx="1582">
                  <c:v>210.6</c:v>
                </c:pt>
                <c:pt idx="1583">
                  <c:v>210.6</c:v>
                </c:pt>
                <c:pt idx="1584">
                  <c:v>210.6</c:v>
                </c:pt>
                <c:pt idx="1585">
                  <c:v>210.6</c:v>
                </c:pt>
                <c:pt idx="1586">
                  <c:v>210.6</c:v>
                </c:pt>
                <c:pt idx="1587">
                  <c:v>210.6</c:v>
                </c:pt>
                <c:pt idx="1588">
                  <c:v>210.6</c:v>
                </c:pt>
                <c:pt idx="1589">
                  <c:v>210.6</c:v>
                </c:pt>
                <c:pt idx="1590">
                  <c:v>210.6</c:v>
                </c:pt>
                <c:pt idx="1591">
                  <c:v>210.6</c:v>
                </c:pt>
                <c:pt idx="1592">
                  <c:v>210.6</c:v>
                </c:pt>
                <c:pt idx="1593">
                  <c:v>210.6</c:v>
                </c:pt>
                <c:pt idx="1594">
                  <c:v>210.6</c:v>
                </c:pt>
                <c:pt idx="1595">
                  <c:v>210.6</c:v>
                </c:pt>
                <c:pt idx="1596">
                  <c:v>210.6</c:v>
                </c:pt>
                <c:pt idx="1597">
                  <c:v>210.5</c:v>
                </c:pt>
                <c:pt idx="1598">
                  <c:v>210.6</c:v>
                </c:pt>
                <c:pt idx="1599">
                  <c:v>210.6</c:v>
                </c:pt>
                <c:pt idx="1600">
                  <c:v>210.6</c:v>
                </c:pt>
                <c:pt idx="1601">
                  <c:v>210.6</c:v>
                </c:pt>
                <c:pt idx="1602">
                  <c:v>210.6</c:v>
                </c:pt>
                <c:pt idx="1603">
                  <c:v>210.6</c:v>
                </c:pt>
                <c:pt idx="1604">
                  <c:v>210.6</c:v>
                </c:pt>
                <c:pt idx="1605">
                  <c:v>210.6</c:v>
                </c:pt>
                <c:pt idx="1606">
                  <c:v>210.6</c:v>
                </c:pt>
                <c:pt idx="1607">
                  <c:v>210.6</c:v>
                </c:pt>
                <c:pt idx="1608">
                  <c:v>210.6</c:v>
                </c:pt>
                <c:pt idx="1609">
                  <c:v>210.6</c:v>
                </c:pt>
                <c:pt idx="1610">
                  <c:v>210.6</c:v>
                </c:pt>
                <c:pt idx="1611">
                  <c:v>210.6</c:v>
                </c:pt>
                <c:pt idx="1612">
                  <c:v>210.6</c:v>
                </c:pt>
                <c:pt idx="1613">
                  <c:v>210.6</c:v>
                </c:pt>
                <c:pt idx="1614">
                  <c:v>210.6</c:v>
                </c:pt>
                <c:pt idx="1615">
                  <c:v>210.6</c:v>
                </c:pt>
                <c:pt idx="1616">
                  <c:v>210.6</c:v>
                </c:pt>
                <c:pt idx="1617">
                  <c:v>210.6</c:v>
                </c:pt>
                <c:pt idx="1618">
                  <c:v>210.6</c:v>
                </c:pt>
                <c:pt idx="1619">
                  <c:v>210.6</c:v>
                </c:pt>
                <c:pt idx="1620">
                  <c:v>210.6</c:v>
                </c:pt>
                <c:pt idx="1621">
                  <c:v>210.6</c:v>
                </c:pt>
                <c:pt idx="1622">
                  <c:v>210.6</c:v>
                </c:pt>
                <c:pt idx="1623">
                  <c:v>210.6</c:v>
                </c:pt>
                <c:pt idx="1624">
                  <c:v>210.6</c:v>
                </c:pt>
                <c:pt idx="1625">
                  <c:v>210.6</c:v>
                </c:pt>
                <c:pt idx="1626">
                  <c:v>210.6</c:v>
                </c:pt>
                <c:pt idx="1627">
                  <c:v>210.6</c:v>
                </c:pt>
                <c:pt idx="1628">
                  <c:v>210.6</c:v>
                </c:pt>
                <c:pt idx="1629">
                  <c:v>210.6</c:v>
                </c:pt>
                <c:pt idx="1630">
                  <c:v>210.6</c:v>
                </c:pt>
                <c:pt idx="1631">
                  <c:v>210.6</c:v>
                </c:pt>
                <c:pt idx="1632">
                  <c:v>210.6</c:v>
                </c:pt>
                <c:pt idx="1633">
                  <c:v>210.6</c:v>
                </c:pt>
                <c:pt idx="1634">
                  <c:v>210.6</c:v>
                </c:pt>
                <c:pt idx="1635">
                  <c:v>210.6</c:v>
                </c:pt>
                <c:pt idx="1636">
                  <c:v>210.6</c:v>
                </c:pt>
                <c:pt idx="1637">
                  <c:v>210.6</c:v>
                </c:pt>
                <c:pt idx="1638">
                  <c:v>210.6</c:v>
                </c:pt>
                <c:pt idx="1639">
                  <c:v>210.6</c:v>
                </c:pt>
                <c:pt idx="1640">
                  <c:v>210.6</c:v>
                </c:pt>
                <c:pt idx="1641">
                  <c:v>210.6</c:v>
                </c:pt>
                <c:pt idx="1642">
                  <c:v>210.6</c:v>
                </c:pt>
                <c:pt idx="1643">
                  <c:v>210.6</c:v>
                </c:pt>
                <c:pt idx="1644">
                  <c:v>210.6</c:v>
                </c:pt>
                <c:pt idx="1645">
                  <c:v>210.6</c:v>
                </c:pt>
                <c:pt idx="1646">
                  <c:v>210.6</c:v>
                </c:pt>
                <c:pt idx="1647">
                  <c:v>210.6</c:v>
                </c:pt>
                <c:pt idx="1648">
                  <c:v>210.6</c:v>
                </c:pt>
                <c:pt idx="1649">
                  <c:v>210.6</c:v>
                </c:pt>
                <c:pt idx="1650">
                  <c:v>210.6</c:v>
                </c:pt>
                <c:pt idx="1651">
                  <c:v>210.6</c:v>
                </c:pt>
                <c:pt idx="1652">
                  <c:v>210.6</c:v>
                </c:pt>
                <c:pt idx="1653">
                  <c:v>210.6</c:v>
                </c:pt>
                <c:pt idx="1654">
                  <c:v>210.6</c:v>
                </c:pt>
                <c:pt idx="1655">
                  <c:v>210.6</c:v>
                </c:pt>
                <c:pt idx="1656">
                  <c:v>210.6</c:v>
                </c:pt>
                <c:pt idx="1657">
                  <c:v>210.6</c:v>
                </c:pt>
                <c:pt idx="1658">
                  <c:v>210.6</c:v>
                </c:pt>
                <c:pt idx="1659">
                  <c:v>210.7</c:v>
                </c:pt>
                <c:pt idx="1660">
                  <c:v>210.6</c:v>
                </c:pt>
                <c:pt idx="1661">
                  <c:v>210.6</c:v>
                </c:pt>
                <c:pt idx="1662">
                  <c:v>210.6</c:v>
                </c:pt>
                <c:pt idx="1663">
                  <c:v>210.6</c:v>
                </c:pt>
                <c:pt idx="1664">
                  <c:v>210.6</c:v>
                </c:pt>
                <c:pt idx="1665">
                  <c:v>210.6</c:v>
                </c:pt>
                <c:pt idx="1666">
                  <c:v>210.6</c:v>
                </c:pt>
                <c:pt idx="1667">
                  <c:v>210.6</c:v>
                </c:pt>
                <c:pt idx="1668">
                  <c:v>210.6</c:v>
                </c:pt>
                <c:pt idx="1669">
                  <c:v>210.6</c:v>
                </c:pt>
                <c:pt idx="1670">
                  <c:v>210.6</c:v>
                </c:pt>
                <c:pt idx="1671">
                  <c:v>210.6</c:v>
                </c:pt>
                <c:pt idx="1672">
                  <c:v>210.6</c:v>
                </c:pt>
                <c:pt idx="1673">
                  <c:v>210.6</c:v>
                </c:pt>
                <c:pt idx="1674">
                  <c:v>210.6</c:v>
                </c:pt>
                <c:pt idx="1675">
                  <c:v>210.6</c:v>
                </c:pt>
                <c:pt idx="1676">
                  <c:v>210.6</c:v>
                </c:pt>
                <c:pt idx="1677">
                  <c:v>210.6</c:v>
                </c:pt>
                <c:pt idx="1678">
                  <c:v>210.6</c:v>
                </c:pt>
                <c:pt idx="1679">
                  <c:v>210.6</c:v>
                </c:pt>
                <c:pt idx="1680">
                  <c:v>210.7</c:v>
                </c:pt>
                <c:pt idx="1681">
                  <c:v>210.6</c:v>
                </c:pt>
                <c:pt idx="1682">
                  <c:v>210.6</c:v>
                </c:pt>
                <c:pt idx="1683">
                  <c:v>210.6</c:v>
                </c:pt>
                <c:pt idx="1684">
                  <c:v>210.7</c:v>
                </c:pt>
                <c:pt idx="1685">
                  <c:v>210.6</c:v>
                </c:pt>
                <c:pt idx="1686">
                  <c:v>210.6</c:v>
                </c:pt>
                <c:pt idx="1687">
                  <c:v>210.6</c:v>
                </c:pt>
                <c:pt idx="1688">
                  <c:v>210.6</c:v>
                </c:pt>
                <c:pt idx="1689">
                  <c:v>210.6</c:v>
                </c:pt>
                <c:pt idx="1690">
                  <c:v>210.6</c:v>
                </c:pt>
                <c:pt idx="1691">
                  <c:v>210.6</c:v>
                </c:pt>
                <c:pt idx="1692">
                  <c:v>210.6</c:v>
                </c:pt>
                <c:pt idx="1693">
                  <c:v>210.6</c:v>
                </c:pt>
                <c:pt idx="1694">
                  <c:v>210.6</c:v>
                </c:pt>
                <c:pt idx="1695">
                  <c:v>210.6</c:v>
                </c:pt>
                <c:pt idx="1696">
                  <c:v>210.6</c:v>
                </c:pt>
                <c:pt idx="1697">
                  <c:v>210.6</c:v>
                </c:pt>
                <c:pt idx="1698">
                  <c:v>210.6</c:v>
                </c:pt>
                <c:pt idx="1699">
                  <c:v>210.7</c:v>
                </c:pt>
                <c:pt idx="1700">
                  <c:v>210.7</c:v>
                </c:pt>
                <c:pt idx="1701">
                  <c:v>210.6</c:v>
                </c:pt>
                <c:pt idx="1702">
                  <c:v>210.7</c:v>
                </c:pt>
                <c:pt idx="1703">
                  <c:v>210.6</c:v>
                </c:pt>
                <c:pt idx="1704">
                  <c:v>210.6</c:v>
                </c:pt>
                <c:pt idx="1705">
                  <c:v>210.6</c:v>
                </c:pt>
                <c:pt idx="1706">
                  <c:v>210.6</c:v>
                </c:pt>
                <c:pt idx="1707">
                  <c:v>210.6</c:v>
                </c:pt>
                <c:pt idx="1708">
                  <c:v>210.6</c:v>
                </c:pt>
                <c:pt idx="1709">
                  <c:v>210.7</c:v>
                </c:pt>
                <c:pt idx="1710">
                  <c:v>210.6</c:v>
                </c:pt>
                <c:pt idx="1711">
                  <c:v>210.6</c:v>
                </c:pt>
                <c:pt idx="1712">
                  <c:v>210.6</c:v>
                </c:pt>
                <c:pt idx="1713">
                  <c:v>210.6</c:v>
                </c:pt>
                <c:pt idx="1714">
                  <c:v>210.6</c:v>
                </c:pt>
                <c:pt idx="1715">
                  <c:v>210.6</c:v>
                </c:pt>
                <c:pt idx="1716">
                  <c:v>210.6</c:v>
                </c:pt>
                <c:pt idx="1717">
                  <c:v>210.6</c:v>
                </c:pt>
                <c:pt idx="1718">
                  <c:v>210.6</c:v>
                </c:pt>
                <c:pt idx="1719">
                  <c:v>210.6</c:v>
                </c:pt>
                <c:pt idx="1720">
                  <c:v>210.6</c:v>
                </c:pt>
                <c:pt idx="1721">
                  <c:v>210.6</c:v>
                </c:pt>
                <c:pt idx="1722">
                  <c:v>210.6</c:v>
                </c:pt>
                <c:pt idx="1723">
                  <c:v>210.6</c:v>
                </c:pt>
                <c:pt idx="1724">
                  <c:v>210.6</c:v>
                </c:pt>
                <c:pt idx="1725">
                  <c:v>210.7</c:v>
                </c:pt>
                <c:pt idx="1726">
                  <c:v>210.6</c:v>
                </c:pt>
                <c:pt idx="1727">
                  <c:v>210.7</c:v>
                </c:pt>
                <c:pt idx="1728">
                  <c:v>210.7</c:v>
                </c:pt>
                <c:pt idx="1729">
                  <c:v>210.7</c:v>
                </c:pt>
                <c:pt idx="1730">
                  <c:v>210.6</c:v>
                </c:pt>
                <c:pt idx="1731">
                  <c:v>210.7</c:v>
                </c:pt>
                <c:pt idx="1732">
                  <c:v>210.7</c:v>
                </c:pt>
                <c:pt idx="1733">
                  <c:v>210.7</c:v>
                </c:pt>
                <c:pt idx="1734">
                  <c:v>210.7</c:v>
                </c:pt>
                <c:pt idx="1735">
                  <c:v>210.6</c:v>
                </c:pt>
                <c:pt idx="1736">
                  <c:v>210.6</c:v>
                </c:pt>
                <c:pt idx="1737">
                  <c:v>210.6</c:v>
                </c:pt>
                <c:pt idx="1738">
                  <c:v>210.6</c:v>
                </c:pt>
                <c:pt idx="1739">
                  <c:v>210.6</c:v>
                </c:pt>
                <c:pt idx="1740">
                  <c:v>210.6</c:v>
                </c:pt>
                <c:pt idx="1741">
                  <c:v>210.7</c:v>
                </c:pt>
                <c:pt idx="1742">
                  <c:v>210.6</c:v>
                </c:pt>
                <c:pt idx="1743">
                  <c:v>210.6</c:v>
                </c:pt>
                <c:pt idx="1744">
                  <c:v>210.6</c:v>
                </c:pt>
                <c:pt idx="1745">
                  <c:v>210.6</c:v>
                </c:pt>
                <c:pt idx="1746">
                  <c:v>210.7</c:v>
                </c:pt>
                <c:pt idx="1747">
                  <c:v>210.6</c:v>
                </c:pt>
                <c:pt idx="1748">
                  <c:v>210.6</c:v>
                </c:pt>
                <c:pt idx="1749">
                  <c:v>210.6</c:v>
                </c:pt>
                <c:pt idx="1750">
                  <c:v>210.6</c:v>
                </c:pt>
                <c:pt idx="1751">
                  <c:v>210.6</c:v>
                </c:pt>
                <c:pt idx="1752">
                  <c:v>210.7</c:v>
                </c:pt>
                <c:pt idx="1753">
                  <c:v>210.7</c:v>
                </c:pt>
                <c:pt idx="1754">
                  <c:v>210.7</c:v>
                </c:pt>
                <c:pt idx="1755">
                  <c:v>210.7</c:v>
                </c:pt>
                <c:pt idx="1756">
                  <c:v>210.7</c:v>
                </c:pt>
                <c:pt idx="1757">
                  <c:v>210.7</c:v>
                </c:pt>
                <c:pt idx="1758">
                  <c:v>210.7</c:v>
                </c:pt>
                <c:pt idx="1759">
                  <c:v>210.7</c:v>
                </c:pt>
                <c:pt idx="1760">
                  <c:v>210.6</c:v>
                </c:pt>
                <c:pt idx="1761">
                  <c:v>210.7</c:v>
                </c:pt>
                <c:pt idx="1762">
                  <c:v>210.6</c:v>
                </c:pt>
                <c:pt idx="1763">
                  <c:v>210.6</c:v>
                </c:pt>
                <c:pt idx="1764">
                  <c:v>210.7</c:v>
                </c:pt>
                <c:pt idx="1765">
                  <c:v>210.7</c:v>
                </c:pt>
                <c:pt idx="1766">
                  <c:v>210.6</c:v>
                </c:pt>
                <c:pt idx="1767">
                  <c:v>210.6</c:v>
                </c:pt>
                <c:pt idx="1768">
                  <c:v>210.6</c:v>
                </c:pt>
                <c:pt idx="1769">
                  <c:v>210.6</c:v>
                </c:pt>
                <c:pt idx="1770">
                  <c:v>210.6</c:v>
                </c:pt>
                <c:pt idx="1771">
                  <c:v>210.6</c:v>
                </c:pt>
                <c:pt idx="1772">
                  <c:v>210.7</c:v>
                </c:pt>
                <c:pt idx="1773">
                  <c:v>210.7</c:v>
                </c:pt>
                <c:pt idx="1774">
                  <c:v>210.7</c:v>
                </c:pt>
                <c:pt idx="1775">
                  <c:v>210.7</c:v>
                </c:pt>
                <c:pt idx="1776">
                  <c:v>210.7</c:v>
                </c:pt>
                <c:pt idx="1777">
                  <c:v>210.7</c:v>
                </c:pt>
                <c:pt idx="1778">
                  <c:v>210.7</c:v>
                </c:pt>
                <c:pt idx="1779">
                  <c:v>210.7</c:v>
                </c:pt>
                <c:pt idx="1780">
                  <c:v>210.7</c:v>
                </c:pt>
                <c:pt idx="1781">
                  <c:v>210.7</c:v>
                </c:pt>
                <c:pt idx="1782">
                  <c:v>210.7</c:v>
                </c:pt>
                <c:pt idx="1783">
                  <c:v>210.7</c:v>
                </c:pt>
                <c:pt idx="1784">
                  <c:v>210.6</c:v>
                </c:pt>
                <c:pt idx="1785">
                  <c:v>210.6</c:v>
                </c:pt>
                <c:pt idx="1786">
                  <c:v>210.6</c:v>
                </c:pt>
                <c:pt idx="1787">
                  <c:v>210.7</c:v>
                </c:pt>
                <c:pt idx="1788">
                  <c:v>210.6</c:v>
                </c:pt>
                <c:pt idx="1789">
                  <c:v>210.6</c:v>
                </c:pt>
                <c:pt idx="1790">
                  <c:v>210.6</c:v>
                </c:pt>
                <c:pt idx="1791">
                  <c:v>210.6</c:v>
                </c:pt>
                <c:pt idx="1792">
                  <c:v>210.6</c:v>
                </c:pt>
                <c:pt idx="1793">
                  <c:v>210.6</c:v>
                </c:pt>
                <c:pt idx="1794">
                  <c:v>210.7</c:v>
                </c:pt>
                <c:pt idx="1795">
                  <c:v>210.6</c:v>
                </c:pt>
                <c:pt idx="1796">
                  <c:v>210.6</c:v>
                </c:pt>
                <c:pt idx="1797">
                  <c:v>210.6</c:v>
                </c:pt>
                <c:pt idx="1798">
                  <c:v>210.7</c:v>
                </c:pt>
                <c:pt idx="1799">
                  <c:v>210.7</c:v>
                </c:pt>
                <c:pt idx="1800">
                  <c:v>210.7</c:v>
                </c:pt>
                <c:pt idx="1801">
                  <c:v>210.7</c:v>
                </c:pt>
                <c:pt idx="1802">
                  <c:v>210.7</c:v>
                </c:pt>
                <c:pt idx="1803">
                  <c:v>210.7</c:v>
                </c:pt>
                <c:pt idx="1804">
                  <c:v>210.7</c:v>
                </c:pt>
                <c:pt idx="1805">
                  <c:v>210.7</c:v>
                </c:pt>
                <c:pt idx="1806">
                  <c:v>210.7</c:v>
                </c:pt>
                <c:pt idx="1807">
                  <c:v>210.7</c:v>
                </c:pt>
                <c:pt idx="1808">
                  <c:v>210.7</c:v>
                </c:pt>
                <c:pt idx="1809">
                  <c:v>210.7</c:v>
                </c:pt>
                <c:pt idx="1810">
                  <c:v>210.6</c:v>
                </c:pt>
                <c:pt idx="1811">
                  <c:v>210.6</c:v>
                </c:pt>
                <c:pt idx="1812">
                  <c:v>210.6</c:v>
                </c:pt>
                <c:pt idx="1813">
                  <c:v>210.6</c:v>
                </c:pt>
                <c:pt idx="1814">
                  <c:v>210.6</c:v>
                </c:pt>
                <c:pt idx="1815">
                  <c:v>210.6</c:v>
                </c:pt>
                <c:pt idx="1816">
                  <c:v>210.6</c:v>
                </c:pt>
                <c:pt idx="1817">
                  <c:v>210.6</c:v>
                </c:pt>
                <c:pt idx="1818">
                  <c:v>210.7</c:v>
                </c:pt>
                <c:pt idx="1819">
                  <c:v>210.6</c:v>
                </c:pt>
                <c:pt idx="1820">
                  <c:v>210.6</c:v>
                </c:pt>
                <c:pt idx="1821">
                  <c:v>210.7</c:v>
                </c:pt>
                <c:pt idx="1822">
                  <c:v>210.7</c:v>
                </c:pt>
                <c:pt idx="1823">
                  <c:v>210.7</c:v>
                </c:pt>
                <c:pt idx="1824">
                  <c:v>210.7</c:v>
                </c:pt>
                <c:pt idx="1825">
                  <c:v>210.7</c:v>
                </c:pt>
                <c:pt idx="1826">
                  <c:v>210.7</c:v>
                </c:pt>
                <c:pt idx="1827">
                  <c:v>210.6</c:v>
                </c:pt>
                <c:pt idx="1828">
                  <c:v>210.7</c:v>
                </c:pt>
                <c:pt idx="1829">
                  <c:v>210.7</c:v>
                </c:pt>
                <c:pt idx="1830">
                  <c:v>210.7</c:v>
                </c:pt>
                <c:pt idx="1831">
                  <c:v>210.7</c:v>
                </c:pt>
                <c:pt idx="1832">
                  <c:v>210.7</c:v>
                </c:pt>
                <c:pt idx="1833">
                  <c:v>210.7</c:v>
                </c:pt>
                <c:pt idx="1834">
                  <c:v>210.7</c:v>
                </c:pt>
                <c:pt idx="1835">
                  <c:v>210.6</c:v>
                </c:pt>
                <c:pt idx="1836">
                  <c:v>210.6</c:v>
                </c:pt>
                <c:pt idx="1837">
                  <c:v>210.6</c:v>
                </c:pt>
                <c:pt idx="1838">
                  <c:v>210.6</c:v>
                </c:pt>
                <c:pt idx="1839">
                  <c:v>210.7</c:v>
                </c:pt>
                <c:pt idx="1840">
                  <c:v>210.7</c:v>
                </c:pt>
                <c:pt idx="1841">
                  <c:v>210.6</c:v>
                </c:pt>
                <c:pt idx="1842">
                  <c:v>210.7</c:v>
                </c:pt>
                <c:pt idx="1843">
                  <c:v>210.6</c:v>
                </c:pt>
                <c:pt idx="1844">
                  <c:v>210.6</c:v>
                </c:pt>
                <c:pt idx="1845">
                  <c:v>210.6</c:v>
                </c:pt>
                <c:pt idx="1846">
                  <c:v>210.7</c:v>
                </c:pt>
                <c:pt idx="1847">
                  <c:v>210.7</c:v>
                </c:pt>
                <c:pt idx="1848">
                  <c:v>210.7</c:v>
                </c:pt>
                <c:pt idx="1849">
                  <c:v>210.7</c:v>
                </c:pt>
                <c:pt idx="1850">
                  <c:v>210.7</c:v>
                </c:pt>
                <c:pt idx="1851">
                  <c:v>210.7</c:v>
                </c:pt>
                <c:pt idx="1852">
                  <c:v>210.7</c:v>
                </c:pt>
                <c:pt idx="1853">
                  <c:v>210.7</c:v>
                </c:pt>
                <c:pt idx="1854">
                  <c:v>210.7</c:v>
                </c:pt>
                <c:pt idx="1855">
                  <c:v>210.6</c:v>
                </c:pt>
                <c:pt idx="1856">
                  <c:v>210.6</c:v>
                </c:pt>
                <c:pt idx="1857">
                  <c:v>210.6</c:v>
                </c:pt>
                <c:pt idx="1858">
                  <c:v>210.7</c:v>
                </c:pt>
                <c:pt idx="1859">
                  <c:v>210.6</c:v>
                </c:pt>
                <c:pt idx="1860">
                  <c:v>210.6</c:v>
                </c:pt>
                <c:pt idx="1861">
                  <c:v>210.6</c:v>
                </c:pt>
                <c:pt idx="1862">
                  <c:v>210.6</c:v>
                </c:pt>
                <c:pt idx="1863">
                  <c:v>210.7</c:v>
                </c:pt>
                <c:pt idx="1864">
                  <c:v>210.6</c:v>
                </c:pt>
                <c:pt idx="1865">
                  <c:v>210.6</c:v>
                </c:pt>
                <c:pt idx="1866">
                  <c:v>210.6</c:v>
                </c:pt>
                <c:pt idx="1867">
                  <c:v>210.6</c:v>
                </c:pt>
                <c:pt idx="1868">
                  <c:v>210.7</c:v>
                </c:pt>
                <c:pt idx="1869">
                  <c:v>210.6</c:v>
                </c:pt>
                <c:pt idx="1870">
                  <c:v>210.6</c:v>
                </c:pt>
                <c:pt idx="1871">
                  <c:v>210.6</c:v>
                </c:pt>
                <c:pt idx="1872">
                  <c:v>210.6</c:v>
                </c:pt>
                <c:pt idx="1873">
                  <c:v>210.6</c:v>
                </c:pt>
                <c:pt idx="1874">
                  <c:v>210.7</c:v>
                </c:pt>
                <c:pt idx="1875">
                  <c:v>210.7</c:v>
                </c:pt>
                <c:pt idx="1876">
                  <c:v>210.7</c:v>
                </c:pt>
                <c:pt idx="1877">
                  <c:v>210.7</c:v>
                </c:pt>
                <c:pt idx="1878">
                  <c:v>210.7</c:v>
                </c:pt>
                <c:pt idx="1879">
                  <c:v>210.7</c:v>
                </c:pt>
                <c:pt idx="1880">
                  <c:v>210.7</c:v>
                </c:pt>
                <c:pt idx="1881">
                  <c:v>210.6</c:v>
                </c:pt>
                <c:pt idx="1882">
                  <c:v>210.6</c:v>
                </c:pt>
                <c:pt idx="1883">
                  <c:v>210.7</c:v>
                </c:pt>
                <c:pt idx="1884">
                  <c:v>210.7</c:v>
                </c:pt>
                <c:pt idx="1885">
                  <c:v>210.6</c:v>
                </c:pt>
                <c:pt idx="1886">
                  <c:v>210.6</c:v>
                </c:pt>
                <c:pt idx="1887">
                  <c:v>210.6</c:v>
                </c:pt>
                <c:pt idx="1888">
                  <c:v>210.6</c:v>
                </c:pt>
                <c:pt idx="1889">
                  <c:v>210.6</c:v>
                </c:pt>
                <c:pt idx="1890">
                  <c:v>210.6</c:v>
                </c:pt>
                <c:pt idx="1891">
                  <c:v>210.6</c:v>
                </c:pt>
                <c:pt idx="1892">
                  <c:v>210.6</c:v>
                </c:pt>
                <c:pt idx="1893">
                  <c:v>210.7</c:v>
                </c:pt>
                <c:pt idx="1894">
                  <c:v>210.6</c:v>
                </c:pt>
                <c:pt idx="1895">
                  <c:v>210.6</c:v>
                </c:pt>
                <c:pt idx="1896">
                  <c:v>210.6</c:v>
                </c:pt>
                <c:pt idx="1897">
                  <c:v>210.6</c:v>
                </c:pt>
                <c:pt idx="1898">
                  <c:v>210.7</c:v>
                </c:pt>
                <c:pt idx="1899">
                  <c:v>210.6</c:v>
                </c:pt>
                <c:pt idx="1900">
                  <c:v>210.6</c:v>
                </c:pt>
                <c:pt idx="1901">
                  <c:v>210.7</c:v>
                </c:pt>
                <c:pt idx="1902">
                  <c:v>210.7</c:v>
                </c:pt>
                <c:pt idx="1903">
                  <c:v>210.7</c:v>
                </c:pt>
                <c:pt idx="1904">
                  <c:v>210.7</c:v>
                </c:pt>
                <c:pt idx="1905">
                  <c:v>210.7</c:v>
                </c:pt>
                <c:pt idx="1906">
                  <c:v>210.6</c:v>
                </c:pt>
                <c:pt idx="1907">
                  <c:v>210.7</c:v>
                </c:pt>
                <c:pt idx="1908">
                  <c:v>210.7</c:v>
                </c:pt>
                <c:pt idx="1909">
                  <c:v>210.7</c:v>
                </c:pt>
                <c:pt idx="1910">
                  <c:v>210.6</c:v>
                </c:pt>
                <c:pt idx="1911">
                  <c:v>210.6</c:v>
                </c:pt>
                <c:pt idx="1912">
                  <c:v>210.7</c:v>
                </c:pt>
                <c:pt idx="1913">
                  <c:v>210.7</c:v>
                </c:pt>
                <c:pt idx="1914">
                  <c:v>210.6</c:v>
                </c:pt>
                <c:pt idx="1915">
                  <c:v>210.7</c:v>
                </c:pt>
                <c:pt idx="1916">
                  <c:v>210.6</c:v>
                </c:pt>
                <c:pt idx="1917">
                  <c:v>210.7</c:v>
                </c:pt>
                <c:pt idx="1918">
                  <c:v>210.6</c:v>
                </c:pt>
                <c:pt idx="1919">
                  <c:v>210.6</c:v>
                </c:pt>
                <c:pt idx="1920">
                  <c:v>210.6</c:v>
                </c:pt>
                <c:pt idx="1921">
                  <c:v>210.6</c:v>
                </c:pt>
                <c:pt idx="1922">
                  <c:v>210.7</c:v>
                </c:pt>
                <c:pt idx="1923">
                  <c:v>210.7</c:v>
                </c:pt>
                <c:pt idx="1924">
                  <c:v>210.6</c:v>
                </c:pt>
                <c:pt idx="1925">
                  <c:v>210.7</c:v>
                </c:pt>
                <c:pt idx="1926">
                  <c:v>210.7</c:v>
                </c:pt>
                <c:pt idx="1927">
                  <c:v>210.7</c:v>
                </c:pt>
                <c:pt idx="1928">
                  <c:v>210.6</c:v>
                </c:pt>
                <c:pt idx="1929">
                  <c:v>210.7</c:v>
                </c:pt>
                <c:pt idx="1930">
                  <c:v>210.7</c:v>
                </c:pt>
                <c:pt idx="1931">
                  <c:v>210.7</c:v>
                </c:pt>
                <c:pt idx="1932">
                  <c:v>210.7</c:v>
                </c:pt>
                <c:pt idx="1933">
                  <c:v>210.6</c:v>
                </c:pt>
                <c:pt idx="1934">
                  <c:v>210.6</c:v>
                </c:pt>
                <c:pt idx="1935">
                  <c:v>210.6</c:v>
                </c:pt>
                <c:pt idx="1936">
                  <c:v>210.6</c:v>
                </c:pt>
                <c:pt idx="1937">
                  <c:v>210.6</c:v>
                </c:pt>
                <c:pt idx="1938">
                  <c:v>210.6</c:v>
                </c:pt>
                <c:pt idx="1939">
                  <c:v>210.6</c:v>
                </c:pt>
                <c:pt idx="1940">
                  <c:v>210.6</c:v>
                </c:pt>
                <c:pt idx="1941">
                  <c:v>210.6</c:v>
                </c:pt>
                <c:pt idx="1942">
                  <c:v>210.6</c:v>
                </c:pt>
                <c:pt idx="1943">
                  <c:v>210.6</c:v>
                </c:pt>
                <c:pt idx="1944">
                  <c:v>210.6</c:v>
                </c:pt>
                <c:pt idx="1945">
                  <c:v>210.6</c:v>
                </c:pt>
                <c:pt idx="1946">
                  <c:v>210.6</c:v>
                </c:pt>
                <c:pt idx="1947">
                  <c:v>210.7</c:v>
                </c:pt>
                <c:pt idx="1948">
                  <c:v>210.6</c:v>
                </c:pt>
                <c:pt idx="1949">
                  <c:v>210.7</c:v>
                </c:pt>
                <c:pt idx="1950">
                  <c:v>210.7</c:v>
                </c:pt>
                <c:pt idx="1951">
                  <c:v>210.7</c:v>
                </c:pt>
                <c:pt idx="1952">
                  <c:v>210.7</c:v>
                </c:pt>
                <c:pt idx="1953">
                  <c:v>210.7</c:v>
                </c:pt>
                <c:pt idx="1954">
                  <c:v>210.7</c:v>
                </c:pt>
                <c:pt idx="1955">
                  <c:v>210.7</c:v>
                </c:pt>
                <c:pt idx="1956">
                  <c:v>210.6</c:v>
                </c:pt>
                <c:pt idx="1957">
                  <c:v>210.7</c:v>
                </c:pt>
                <c:pt idx="1958">
                  <c:v>210.6</c:v>
                </c:pt>
                <c:pt idx="1959">
                  <c:v>210.7</c:v>
                </c:pt>
                <c:pt idx="1960">
                  <c:v>210.7</c:v>
                </c:pt>
                <c:pt idx="1961">
                  <c:v>210.7</c:v>
                </c:pt>
                <c:pt idx="1962">
                  <c:v>210.6</c:v>
                </c:pt>
                <c:pt idx="1963">
                  <c:v>210.6</c:v>
                </c:pt>
                <c:pt idx="1964">
                  <c:v>210.7</c:v>
                </c:pt>
                <c:pt idx="1965">
                  <c:v>210.6</c:v>
                </c:pt>
                <c:pt idx="1966">
                  <c:v>210.7</c:v>
                </c:pt>
                <c:pt idx="1967">
                  <c:v>210.6</c:v>
                </c:pt>
                <c:pt idx="1968">
                  <c:v>210.6</c:v>
                </c:pt>
                <c:pt idx="1969">
                  <c:v>210.7</c:v>
                </c:pt>
                <c:pt idx="1970">
                  <c:v>210.6</c:v>
                </c:pt>
                <c:pt idx="1971">
                  <c:v>210.6</c:v>
                </c:pt>
                <c:pt idx="1972">
                  <c:v>210.6</c:v>
                </c:pt>
                <c:pt idx="1973">
                  <c:v>210.7</c:v>
                </c:pt>
                <c:pt idx="1974">
                  <c:v>210.7</c:v>
                </c:pt>
                <c:pt idx="1975">
                  <c:v>210.7</c:v>
                </c:pt>
                <c:pt idx="1976">
                  <c:v>210.7</c:v>
                </c:pt>
                <c:pt idx="1977">
                  <c:v>210.7</c:v>
                </c:pt>
                <c:pt idx="1978">
                  <c:v>210.7</c:v>
                </c:pt>
                <c:pt idx="1979">
                  <c:v>210.7</c:v>
                </c:pt>
                <c:pt idx="1980">
                  <c:v>210.7</c:v>
                </c:pt>
                <c:pt idx="1981">
                  <c:v>210.7</c:v>
                </c:pt>
                <c:pt idx="1982">
                  <c:v>210.7</c:v>
                </c:pt>
                <c:pt idx="1983">
                  <c:v>210.7</c:v>
                </c:pt>
                <c:pt idx="1984">
                  <c:v>210.7</c:v>
                </c:pt>
                <c:pt idx="1985">
                  <c:v>210.6</c:v>
                </c:pt>
                <c:pt idx="1986">
                  <c:v>210.7</c:v>
                </c:pt>
                <c:pt idx="1987">
                  <c:v>210.6</c:v>
                </c:pt>
                <c:pt idx="1988">
                  <c:v>210.7</c:v>
                </c:pt>
                <c:pt idx="1989">
                  <c:v>210.6</c:v>
                </c:pt>
                <c:pt idx="1990">
                  <c:v>210.6</c:v>
                </c:pt>
                <c:pt idx="1991">
                  <c:v>210.6</c:v>
                </c:pt>
                <c:pt idx="1992">
                  <c:v>210.6</c:v>
                </c:pt>
                <c:pt idx="1993">
                  <c:v>210.6</c:v>
                </c:pt>
                <c:pt idx="1994">
                  <c:v>210.6</c:v>
                </c:pt>
                <c:pt idx="1995">
                  <c:v>210.6</c:v>
                </c:pt>
                <c:pt idx="1996">
                  <c:v>210.6</c:v>
                </c:pt>
                <c:pt idx="1997">
                  <c:v>210.6</c:v>
                </c:pt>
                <c:pt idx="1998">
                  <c:v>210.7</c:v>
                </c:pt>
                <c:pt idx="1999">
                  <c:v>210.6</c:v>
                </c:pt>
                <c:pt idx="2000">
                  <c:v>210.7</c:v>
                </c:pt>
                <c:pt idx="2001">
                  <c:v>210.6</c:v>
                </c:pt>
                <c:pt idx="2002">
                  <c:v>210.7</c:v>
                </c:pt>
                <c:pt idx="2003">
                  <c:v>210.6</c:v>
                </c:pt>
                <c:pt idx="2004">
                  <c:v>210.6</c:v>
                </c:pt>
                <c:pt idx="2005">
                  <c:v>210.6</c:v>
                </c:pt>
                <c:pt idx="2006">
                  <c:v>210.6</c:v>
                </c:pt>
                <c:pt idx="2007">
                  <c:v>210.6</c:v>
                </c:pt>
                <c:pt idx="2008">
                  <c:v>210.6</c:v>
                </c:pt>
                <c:pt idx="2009">
                  <c:v>210.6</c:v>
                </c:pt>
                <c:pt idx="2010">
                  <c:v>210.6</c:v>
                </c:pt>
                <c:pt idx="2011">
                  <c:v>210.6</c:v>
                </c:pt>
                <c:pt idx="2012">
                  <c:v>210.6</c:v>
                </c:pt>
                <c:pt idx="2013">
                  <c:v>210.7</c:v>
                </c:pt>
                <c:pt idx="2014">
                  <c:v>210.7</c:v>
                </c:pt>
                <c:pt idx="2015">
                  <c:v>210.6</c:v>
                </c:pt>
                <c:pt idx="2016">
                  <c:v>210.6</c:v>
                </c:pt>
                <c:pt idx="2017">
                  <c:v>210.6</c:v>
                </c:pt>
                <c:pt idx="2018">
                  <c:v>210.6</c:v>
                </c:pt>
                <c:pt idx="2019">
                  <c:v>210.7</c:v>
                </c:pt>
                <c:pt idx="2020">
                  <c:v>210.7</c:v>
                </c:pt>
                <c:pt idx="2021">
                  <c:v>210.6</c:v>
                </c:pt>
                <c:pt idx="2022">
                  <c:v>210.6</c:v>
                </c:pt>
                <c:pt idx="2023">
                  <c:v>210.6</c:v>
                </c:pt>
                <c:pt idx="2024">
                  <c:v>210.7</c:v>
                </c:pt>
                <c:pt idx="2025">
                  <c:v>210.6</c:v>
                </c:pt>
                <c:pt idx="2026">
                  <c:v>210.7</c:v>
                </c:pt>
                <c:pt idx="2027">
                  <c:v>210.7</c:v>
                </c:pt>
                <c:pt idx="2028">
                  <c:v>210.7</c:v>
                </c:pt>
                <c:pt idx="2029">
                  <c:v>210.7</c:v>
                </c:pt>
                <c:pt idx="2030">
                  <c:v>210.7</c:v>
                </c:pt>
                <c:pt idx="2031">
                  <c:v>210.7</c:v>
                </c:pt>
                <c:pt idx="2032">
                  <c:v>210.7</c:v>
                </c:pt>
                <c:pt idx="2033">
                  <c:v>210.7</c:v>
                </c:pt>
                <c:pt idx="2034">
                  <c:v>210.6</c:v>
                </c:pt>
                <c:pt idx="2035">
                  <c:v>210.6</c:v>
                </c:pt>
                <c:pt idx="2036">
                  <c:v>210.7</c:v>
                </c:pt>
                <c:pt idx="2037">
                  <c:v>210.7</c:v>
                </c:pt>
                <c:pt idx="2038">
                  <c:v>210.6</c:v>
                </c:pt>
                <c:pt idx="2039">
                  <c:v>210.6</c:v>
                </c:pt>
                <c:pt idx="2040">
                  <c:v>210.6</c:v>
                </c:pt>
                <c:pt idx="2041">
                  <c:v>210.6</c:v>
                </c:pt>
                <c:pt idx="2042">
                  <c:v>210.6</c:v>
                </c:pt>
                <c:pt idx="2043">
                  <c:v>210.6</c:v>
                </c:pt>
                <c:pt idx="2044">
                  <c:v>210.6</c:v>
                </c:pt>
                <c:pt idx="2045">
                  <c:v>210.7</c:v>
                </c:pt>
                <c:pt idx="2046">
                  <c:v>210.7</c:v>
                </c:pt>
                <c:pt idx="2047">
                  <c:v>210.6</c:v>
                </c:pt>
                <c:pt idx="2048">
                  <c:v>210.6</c:v>
                </c:pt>
                <c:pt idx="2049">
                  <c:v>210.6</c:v>
                </c:pt>
                <c:pt idx="2050">
                  <c:v>210.6</c:v>
                </c:pt>
                <c:pt idx="2051">
                  <c:v>210.7</c:v>
                </c:pt>
                <c:pt idx="2052">
                  <c:v>210.7</c:v>
                </c:pt>
                <c:pt idx="2053">
                  <c:v>210.7</c:v>
                </c:pt>
                <c:pt idx="2054">
                  <c:v>210.7</c:v>
                </c:pt>
                <c:pt idx="2055">
                  <c:v>210.7</c:v>
                </c:pt>
                <c:pt idx="2056">
                  <c:v>210.7</c:v>
                </c:pt>
                <c:pt idx="2057">
                  <c:v>210.7</c:v>
                </c:pt>
                <c:pt idx="2058">
                  <c:v>210.7</c:v>
                </c:pt>
                <c:pt idx="2059">
                  <c:v>210.7</c:v>
                </c:pt>
                <c:pt idx="2060">
                  <c:v>210.7</c:v>
                </c:pt>
                <c:pt idx="2061">
                  <c:v>210.7</c:v>
                </c:pt>
                <c:pt idx="2062">
                  <c:v>210.7</c:v>
                </c:pt>
                <c:pt idx="2063">
                  <c:v>210.7</c:v>
                </c:pt>
                <c:pt idx="2064">
                  <c:v>210.7</c:v>
                </c:pt>
                <c:pt idx="2065">
                  <c:v>210.7</c:v>
                </c:pt>
                <c:pt idx="2066">
                  <c:v>210.6</c:v>
                </c:pt>
                <c:pt idx="2067">
                  <c:v>210.7</c:v>
                </c:pt>
                <c:pt idx="2068">
                  <c:v>210.6</c:v>
                </c:pt>
                <c:pt idx="2069">
                  <c:v>210.7</c:v>
                </c:pt>
                <c:pt idx="2070">
                  <c:v>210.7</c:v>
                </c:pt>
                <c:pt idx="2071">
                  <c:v>210.6</c:v>
                </c:pt>
                <c:pt idx="2072">
                  <c:v>210.6</c:v>
                </c:pt>
                <c:pt idx="2073">
                  <c:v>210.6</c:v>
                </c:pt>
                <c:pt idx="2074">
                  <c:v>210.7</c:v>
                </c:pt>
                <c:pt idx="2075">
                  <c:v>210.6</c:v>
                </c:pt>
                <c:pt idx="2076">
                  <c:v>210.6</c:v>
                </c:pt>
                <c:pt idx="2077">
                  <c:v>210.6</c:v>
                </c:pt>
                <c:pt idx="2078">
                  <c:v>210.6</c:v>
                </c:pt>
                <c:pt idx="2079">
                  <c:v>210.6</c:v>
                </c:pt>
                <c:pt idx="2080">
                  <c:v>210.6</c:v>
                </c:pt>
                <c:pt idx="2081">
                  <c:v>210.6</c:v>
                </c:pt>
                <c:pt idx="2082">
                  <c:v>210.7</c:v>
                </c:pt>
                <c:pt idx="2083">
                  <c:v>210.6</c:v>
                </c:pt>
                <c:pt idx="2084">
                  <c:v>210.7</c:v>
                </c:pt>
                <c:pt idx="2085">
                  <c:v>210.6</c:v>
                </c:pt>
                <c:pt idx="2086">
                  <c:v>210.7</c:v>
                </c:pt>
                <c:pt idx="2087">
                  <c:v>210.6</c:v>
                </c:pt>
                <c:pt idx="2088">
                  <c:v>210.6</c:v>
                </c:pt>
                <c:pt idx="2089">
                  <c:v>210.6</c:v>
                </c:pt>
                <c:pt idx="2090">
                  <c:v>210.6</c:v>
                </c:pt>
                <c:pt idx="2091">
                  <c:v>210.6</c:v>
                </c:pt>
                <c:pt idx="2092">
                  <c:v>210.6</c:v>
                </c:pt>
                <c:pt idx="2093">
                  <c:v>210.6</c:v>
                </c:pt>
                <c:pt idx="2094">
                  <c:v>210.7</c:v>
                </c:pt>
                <c:pt idx="2095">
                  <c:v>210.6</c:v>
                </c:pt>
                <c:pt idx="2096">
                  <c:v>210.7</c:v>
                </c:pt>
                <c:pt idx="2097">
                  <c:v>210.7</c:v>
                </c:pt>
                <c:pt idx="2098">
                  <c:v>210.7</c:v>
                </c:pt>
                <c:pt idx="2099">
                  <c:v>210.6</c:v>
                </c:pt>
                <c:pt idx="2100">
                  <c:v>210.7</c:v>
                </c:pt>
                <c:pt idx="2101">
                  <c:v>210.7</c:v>
                </c:pt>
                <c:pt idx="2102">
                  <c:v>210.7</c:v>
                </c:pt>
                <c:pt idx="2103">
                  <c:v>210.7</c:v>
                </c:pt>
                <c:pt idx="2104">
                  <c:v>210.7</c:v>
                </c:pt>
                <c:pt idx="2105">
                  <c:v>210.7</c:v>
                </c:pt>
                <c:pt idx="2106">
                  <c:v>210.7</c:v>
                </c:pt>
                <c:pt idx="2107">
                  <c:v>210.7</c:v>
                </c:pt>
                <c:pt idx="2108">
                  <c:v>210.7</c:v>
                </c:pt>
                <c:pt idx="2109">
                  <c:v>210.7</c:v>
                </c:pt>
                <c:pt idx="2110">
                  <c:v>210.7</c:v>
                </c:pt>
                <c:pt idx="2111">
                  <c:v>210.7</c:v>
                </c:pt>
                <c:pt idx="2112">
                  <c:v>210.6</c:v>
                </c:pt>
                <c:pt idx="2113">
                  <c:v>210.6</c:v>
                </c:pt>
                <c:pt idx="2114">
                  <c:v>210.7</c:v>
                </c:pt>
                <c:pt idx="2115">
                  <c:v>210.6</c:v>
                </c:pt>
                <c:pt idx="2116">
                  <c:v>210.6</c:v>
                </c:pt>
                <c:pt idx="2117">
                  <c:v>210.6</c:v>
                </c:pt>
                <c:pt idx="2118">
                  <c:v>210.6</c:v>
                </c:pt>
                <c:pt idx="2119">
                  <c:v>210.7</c:v>
                </c:pt>
                <c:pt idx="2120">
                  <c:v>210.6</c:v>
                </c:pt>
                <c:pt idx="2121">
                  <c:v>210.6</c:v>
                </c:pt>
                <c:pt idx="2122">
                  <c:v>210.6</c:v>
                </c:pt>
                <c:pt idx="2123">
                  <c:v>210.7</c:v>
                </c:pt>
                <c:pt idx="2124">
                  <c:v>210.6</c:v>
                </c:pt>
                <c:pt idx="2125">
                  <c:v>210.6</c:v>
                </c:pt>
                <c:pt idx="2126">
                  <c:v>210.6</c:v>
                </c:pt>
                <c:pt idx="2127">
                  <c:v>210.6</c:v>
                </c:pt>
                <c:pt idx="2128">
                  <c:v>210.6</c:v>
                </c:pt>
                <c:pt idx="2129">
                  <c:v>210.7</c:v>
                </c:pt>
                <c:pt idx="2130">
                  <c:v>210.7</c:v>
                </c:pt>
                <c:pt idx="2131">
                  <c:v>210.6</c:v>
                </c:pt>
                <c:pt idx="2132">
                  <c:v>210.7</c:v>
                </c:pt>
                <c:pt idx="2133">
                  <c:v>210.7</c:v>
                </c:pt>
                <c:pt idx="2134">
                  <c:v>210.7</c:v>
                </c:pt>
                <c:pt idx="2135">
                  <c:v>210.6</c:v>
                </c:pt>
                <c:pt idx="2136">
                  <c:v>210.7</c:v>
                </c:pt>
                <c:pt idx="2137">
                  <c:v>210.7</c:v>
                </c:pt>
                <c:pt idx="2138">
                  <c:v>210.7</c:v>
                </c:pt>
                <c:pt idx="2139">
                  <c:v>210.7</c:v>
                </c:pt>
                <c:pt idx="2140">
                  <c:v>210.7</c:v>
                </c:pt>
                <c:pt idx="2141">
                  <c:v>210.6</c:v>
                </c:pt>
                <c:pt idx="2142">
                  <c:v>210.6</c:v>
                </c:pt>
                <c:pt idx="2143">
                  <c:v>210.6</c:v>
                </c:pt>
                <c:pt idx="2144">
                  <c:v>210.6</c:v>
                </c:pt>
                <c:pt idx="2145">
                  <c:v>210.6</c:v>
                </c:pt>
                <c:pt idx="2146">
                  <c:v>210.6</c:v>
                </c:pt>
                <c:pt idx="2147">
                  <c:v>210.6</c:v>
                </c:pt>
                <c:pt idx="2148">
                  <c:v>210.7</c:v>
                </c:pt>
                <c:pt idx="2149">
                  <c:v>210.6</c:v>
                </c:pt>
                <c:pt idx="2150">
                  <c:v>210.6</c:v>
                </c:pt>
                <c:pt idx="2151">
                  <c:v>210.7</c:v>
                </c:pt>
                <c:pt idx="2152">
                  <c:v>210.6</c:v>
                </c:pt>
                <c:pt idx="2153">
                  <c:v>210.6</c:v>
                </c:pt>
                <c:pt idx="2154">
                  <c:v>210.6</c:v>
                </c:pt>
                <c:pt idx="2155">
                  <c:v>210.6</c:v>
                </c:pt>
                <c:pt idx="2156">
                  <c:v>210.7</c:v>
                </c:pt>
                <c:pt idx="2157">
                  <c:v>210.7</c:v>
                </c:pt>
                <c:pt idx="2158">
                  <c:v>210.7</c:v>
                </c:pt>
                <c:pt idx="2159">
                  <c:v>210.7</c:v>
                </c:pt>
                <c:pt idx="2160">
                  <c:v>210.7</c:v>
                </c:pt>
                <c:pt idx="2161">
                  <c:v>210.7</c:v>
                </c:pt>
                <c:pt idx="2162">
                  <c:v>210.7</c:v>
                </c:pt>
                <c:pt idx="2163">
                  <c:v>210.6</c:v>
                </c:pt>
                <c:pt idx="2164">
                  <c:v>210.7</c:v>
                </c:pt>
                <c:pt idx="2165">
                  <c:v>210.7</c:v>
                </c:pt>
                <c:pt idx="2166">
                  <c:v>210.7</c:v>
                </c:pt>
                <c:pt idx="2167">
                  <c:v>210.7</c:v>
                </c:pt>
                <c:pt idx="2168">
                  <c:v>210.6</c:v>
                </c:pt>
                <c:pt idx="2169">
                  <c:v>210.6</c:v>
                </c:pt>
                <c:pt idx="2170">
                  <c:v>210.7</c:v>
                </c:pt>
                <c:pt idx="2171">
                  <c:v>210.6</c:v>
                </c:pt>
                <c:pt idx="2172">
                  <c:v>210.6</c:v>
                </c:pt>
                <c:pt idx="2173">
                  <c:v>210.6</c:v>
                </c:pt>
                <c:pt idx="2174">
                  <c:v>210.6</c:v>
                </c:pt>
                <c:pt idx="2175">
                  <c:v>210.6</c:v>
                </c:pt>
                <c:pt idx="2176">
                  <c:v>210.6</c:v>
                </c:pt>
                <c:pt idx="2177">
                  <c:v>210.7</c:v>
                </c:pt>
                <c:pt idx="2178">
                  <c:v>210.7</c:v>
                </c:pt>
                <c:pt idx="2179">
                  <c:v>210.7</c:v>
                </c:pt>
                <c:pt idx="2180">
                  <c:v>210.7</c:v>
                </c:pt>
                <c:pt idx="2181">
                  <c:v>210.7</c:v>
                </c:pt>
                <c:pt idx="2182">
                  <c:v>210.6</c:v>
                </c:pt>
                <c:pt idx="2183">
                  <c:v>210.7</c:v>
                </c:pt>
                <c:pt idx="2184">
                  <c:v>210.7</c:v>
                </c:pt>
                <c:pt idx="2185">
                  <c:v>210.6</c:v>
                </c:pt>
                <c:pt idx="2186">
                  <c:v>210.7</c:v>
                </c:pt>
                <c:pt idx="2187">
                  <c:v>210.7</c:v>
                </c:pt>
                <c:pt idx="2188">
                  <c:v>210.6</c:v>
                </c:pt>
                <c:pt idx="2189">
                  <c:v>210.6</c:v>
                </c:pt>
                <c:pt idx="2190">
                  <c:v>210.6</c:v>
                </c:pt>
                <c:pt idx="2191">
                  <c:v>210.6</c:v>
                </c:pt>
                <c:pt idx="2192">
                  <c:v>210.6</c:v>
                </c:pt>
                <c:pt idx="2193">
                  <c:v>210.6</c:v>
                </c:pt>
                <c:pt idx="2194">
                  <c:v>210.6</c:v>
                </c:pt>
                <c:pt idx="2195">
                  <c:v>210.7</c:v>
                </c:pt>
                <c:pt idx="2196">
                  <c:v>210.6</c:v>
                </c:pt>
                <c:pt idx="2197">
                  <c:v>210.6</c:v>
                </c:pt>
                <c:pt idx="2198">
                  <c:v>210.6</c:v>
                </c:pt>
                <c:pt idx="2199">
                  <c:v>210.6</c:v>
                </c:pt>
                <c:pt idx="2200">
                  <c:v>210.6</c:v>
                </c:pt>
                <c:pt idx="2201">
                  <c:v>210.6</c:v>
                </c:pt>
                <c:pt idx="2202">
                  <c:v>210.6</c:v>
                </c:pt>
                <c:pt idx="2203">
                  <c:v>210.7</c:v>
                </c:pt>
                <c:pt idx="2204">
                  <c:v>210.7</c:v>
                </c:pt>
                <c:pt idx="2205">
                  <c:v>210.6</c:v>
                </c:pt>
                <c:pt idx="2206">
                  <c:v>210.7</c:v>
                </c:pt>
                <c:pt idx="2207">
                  <c:v>210.7</c:v>
                </c:pt>
                <c:pt idx="2208">
                  <c:v>210.7</c:v>
                </c:pt>
                <c:pt idx="2209">
                  <c:v>210.7</c:v>
                </c:pt>
                <c:pt idx="2210">
                  <c:v>210.6</c:v>
                </c:pt>
                <c:pt idx="2211">
                  <c:v>210.6</c:v>
                </c:pt>
                <c:pt idx="2212">
                  <c:v>210.7</c:v>
                </c:pt>
                <c:pt idx="2213">
                  <c:v>210.6</c:v>
                </c:pt>
                <c:pt idx="2214">
                  <c:v>210.6</c:v>
                </c:pt>
                <c:pt idx="2215">
                  <c:v>210.6</c:v>
                </c:pt>
                <c:pt idx="2216">
                  <c:v>210.6</c:v>
                </c:pt>
                <c:pt idx="2217">
                  <c:v>210.6</c:v>
                </c:pt>
                <c:pt idx="2218">
                  <c:v>210.7</c:v>
                </c:pt>
                <c:pt idx="2219">
                  <c:v>210.6</c:v>
                </c:pt>
                <c:pt idx="2220">
                  <c:v>210.6</c:v>
                </c:pt>
                <c:pt idx="2221">
                  <c:v>210.6</c:v>
                </c:pt>
                <c:pt idx="2222">
                  <c:v>210.6</c:v>
                </c:pt>
                <c:pt idx="2223">
                  <c:v>210.6</c:v>
                </c:pt>
                <c:pt idx="2224">
                  <c:v>210.6</c:v>
                </c:pt>
                <c:pt idx="2225">
                  <c:v>210.7</c:v>
                </c:pt>
                <c:pt idx="2226">
                  <c:v>210.6</c:v>
                </c:pt>
                <c:pt idx="2227">
                  <c:v>210.7</c:v>
                </c:pt>
                <c:pt idx="2228">
                  <c:v>210.7</c:v>
                </c:pt>
                <c:pt idx="2229">
                  <c:v>210.7</c:v>
                </c:pt>
                <c:pt idx="2230">
                  <c:v>210.6</c:v>
                </c:pt>
                <c:pt idx="2231">
                  <c:v>210.6</c:v>
                </c:pt>
                <c:pt idx="2232">
                  <c:v>210.6</c:v>
                </c:pt>
                <c:pt idx="2233">
                  <c:v>210.7</c:v>
                </c:pt>
                <c:pt idx="2234">
                  <c:v>210.6</c:v>
                </c:pt>
                <c:pt idx="2235">
                  <c:v>210.6</c:v>
                </c:pt>
                <c:pt idx="2236">
                  <c:v>210.7</c:v>
                </c:pt>
                <c:pt idx="2237">
                  <c:v>210.6</c:v>
                </c:pt>
                <c:pt idx="2238">
                  <c:v>210.6</c:v>
                </c:pt>
                <c:pt idx="2239">
                  <c:v>210.6</c:v>
                </c:pt>
                <c:pt idx="2240">
                  <c:v>210.6</c:v>
                </c:pt>
                <c:pt idx="2241">
                  <c:v>210.6</c:v>
                </c:pt>
                <c:pt idx="2242">
                  <c:v>210.6</c:v>
                </c:pt>
                <c:pt idx="2243">
                  <c:v>210.7</c:v>
                </c:pt>
                <c:pt idx="2244">
                  <c:v>210.6</c:v>
                </c:pt>
                <c:pt idx="2245">
                  <c:v>210.6</c:v>
                </c:pt>
                <c:pt idx="2246">
                  <c:v>210.6</c:v>
                </c:pt>
                <c:pt idx="2247">
                  <c:v>210.6</c:v>
                </c:pt>
                <c:pt idx="2248">
                  <c:v>210.6</c:v>
                </c:pt>
                <c:pt idx="2249">
                  <c:v>210.7</c:v>
                </c:pt>
                <c:pt idx="2250">
                  <c:v>210.6</c:v>
                </c:pt>
                <c:pt idx="2251">
                  <c:v>210.6</c:v>
                </c:pt>
                <c:pt idx="2252">
                  <c:v>210.7</c:v>
                </c:pt>
                <c:pt idx="2253">
                  <c:v>210.7</c:v>
                </c:pt>
                <c:pt idx="2254">
                  <c:v>210.7</c:v>
                </c:pt>
                <c:pt idx="2255">
                  <c:v>210.7</c:v>
                </c:pt>
                <c:pt idx="2256">
                  <c:v>210.6</c:v>
                </c:pt>
                <c:pt idx="2257">
                  <c:v>210.7</c:v>
                </c:pt>
                <c:pt idx="2258">
                  <c:v>210.6</c:v>
                </c:pt>
                <c:pt idx="2259">
                  <c:v>210.6</c:v>
                </c:pt>
                <c:pt idx="2260">
                  <c:v>210.6</c:v>
                </c:pt>
                <c:pt idx="2261">
                  <c:v>210.7</c:v>
                </c:pt>
                <c:pt idx="2262">
                  <c:v>210.7</c:v>
                </c:pt>
                <c:pt idx="2263">
                  <c:v>210.7</c:v>
                </c:pt>
                <c:pt idx="2264">
                  <c:v>210.6</c:v>
                </c:pt>
                <c:pt idx="2265">
                  <c:v>210.7</c:v>
                </c:pt>
                <c:pt idx="2266">
                  <c:v>210.7</c:v>
                </c:pt>
                <c:pt idx="2267">
                  <c:v>210.6</c:v>
                </c:pt>
                <c:pt idx="2268">
                  <c:v>210.6</c:v>
                </c:pt>
                <c:pt idx="2269">
                  <c:v>210.6</c:v>
                </c:pt>
                <c:pt idx="2270">
                  <c:v>210.6</c:v>
                </c:pt>
                <c:pt idx="2271">
                  <c:v>210.6</c:v>
                </c:pt>
                <c:pt idx="2272">
                  <c:v>210.6</c:v>
                </c:pt>
                <c:pt idx="2273">
                  <c:v>210.6</c:v>
                </c:pt>
                <c:pt idx="2274">
                  <c:v>210.7</c:v>
                </c:pt>
                <c:pt idx="2275">
                  <c:v>210.7</c:v>
                </c:pt>
                <c:pt idx="2276">
                  <c:v>210.6</c:v>
                </c:pt>
                <c:pt idx="2277">
                  <c:v>210.6</c:v>
                </c:pt>
                <c:pt idx="2278">
                  <c:v>210.7</c:v>
                </c:pt>
                <c:pt idx="2279">
                  <c:v>210.7</c:v>
                </c:pt>
                <c:pt idx="2280">
                  <c:v>210.7</c:v>
                </c:pt>
                <c:pt idx="2281">
                  <c:v>210.7</c:v>
                </c:pt>
                <c:pt idx="2282">
                  <c:v>210.7</c:v>
                </c:pt>
                <c:pt idx="2283">
                  <c:v>210.7</c:v>
                </c:pt>
                <c:pt idx="2284">
                  <c:v>210.7</c:v>
                </c:pt>
                <c:pt idx="2285">
                  <c:v>210.7</c:v>
                </c:pt>
                <c:pt idx="2286">
                  <c:v>210.7</c:v>
                </c:pt>
                <c:pt idx="2287">
                  <c:v>210.6</c:v>
                </c:pt>
                <c:pt idx="2288">
                  <c:v>210.6</c:v>
                </c:pt>
                <c:pt idx="2289">
                  <c:v>210.7</c:v>
                </c:pt>
                <c:pt idx="2290">
                  <c:v>210.6</c:v>
                </c:pt>
                <c:pt idx="2291">
                  <c:v>210.6</c:v>
                </c:pt>
                <c:pt idx="2292">
                  <c:v>210.6</c:v>
                </c:pt>
                <c:pt idx="2293">
                  <c:v>210.6</c:v>
                </c:pt>
                <c:pt idx="2294">
                  <c:v>210.6</c:v>
                </c:pt>
                <c:pt idx="2295">
                  <c:v>210.6</c:v>
                </c:pt>
                <c:pt idx="2296">
                  <c:v>210.6</c:v>
                </c:pt>
                <c:pt idx="2297">
                  <c:v>210.7</c:v>
                </c:pt>
                <c:pt idx="2298">
                  <c:v>210.7</c:v>
                </c:pt>
                <c:pt idx="2299">
                  <c:v>210.7</c:v>
                </c:pt>
                <c:pt idx="2300">
                  <c:v>210.6</c:v>
                </c:pt>
                <c:pt idx="2301">
                  <c:v>210.6</c:v>
                </c:pt>
                <c:pt idx="2302">
                  <c:v>210.6</c:v>
                </c:pt>
                <c:pt idx="2303">
                  <c:v>210.7</c:v>
                </c:pt>
                <c:pt idx="2304">
                  <c:v>210.7</c:v>
                </c:pt>
                <c:pt idx="2305">
                  <c:v>210.7</c:v>
                </c:pt>
                <c:pt idx="2306">
                  <c:v>210.6</c:v>
                </c:pt>
                <c:pt idx="2307">
                  <c:v>210.7</c:v>
                </c:pt>
                <c:pt idx="2308">
                  <c:v>210.7</c:v>
                </c:pt>
                <c:pt idx="2309">
                  <c:v>210.7</c:v>
                </c:pt>
                <c:pt idx="2310">
                  <c:v>210.7</c:v>
                </c:pt>
                <c:pt idx="2311">
                  <c:v>210.7</c:v>
                </c:pt>
                <c:pt idx="2312">
                  <c:v>210.6</c:v>
                </c:pt>
                <c:pt idx="2313">
                  <c:v>210.7</c:v>
                </c:pt>
                <c:pt idx="2314">
                  <c:v>210.6</c:v>
                </c:pt>
                <c:pt idx="2315">
                  <c:v>210.6</c:v>
                </c:pt>
                <c:pt idx="2316">
                  <c:v>210.6</c:v>
                </c:pt>
                <c:pt idx="2317">
                  <c:v>210.6</c:v>
                </c:pt>
                <c:pt idx="2318">
                  <c:v>210.7</c:v>
                </c:pt>
                <c:pt idx="2319">
                  <c:v>210.6</c:v>
                </c:pt>
                <c:pt idx="2320">
                  <c:v>210.6</c:v>
                </c:pt>
                <c:pt idx="2321">
                  <c:v>210.6</c:v>
                </c:pt>
                <c:pt idx="2322">
                  <c:v>210.6</c:v>
                </c:pt>
                <c:pt idx="2323">
                  <c:v>210.7</c:v>
                </c:pt>
                <c:pt idx="2324">
                  <c:v>210.6</c:v>
                </c:pt>
                <c:pt idx="2325">
                  <c:v>210.6</c:v>
                </c:pt>
                <c:pt idx="2326">
                  <c:v>210.7</c:v>
                </c:pt>
                <c:pt idx="2327">
                  <c:v>210.7</c:v>
                </c:pt>
                <c:pt idx="2328">
                  <c:v>210.7</c:v>
                </c:pt>
                <c:pt idx="2329">
                  <c:v>210.6</c:v>
                </c:pt>
                <c:pt idx="2330">
                  <c:v>210.7</c:v>
                </c:pt>
                <c:pt idx="2331">
                  <c:v>210.7</c:v>
                </c:pt>
                <c:pt idx="2332">
                  <c:v>210.7</c:v>
                </c:pt>
                <c:pt idx="2333">
                  <c:v>210.7</c:v>
                </c:pt>
                <c:pt idx="2334">
                  <c:v>210.7</c:v>
                </c:pt>
                <c:pt idx="2335">
                  <c:v>210.7</c:v>
                </c:pt>
                <c:pt idx="2336">
                  <c:v>210.7</c:v>
                </c:pt>
                <c:pt idx="2337">
                  <c:v>210.7</c:v>
                </c:pt>
                <c:pt idx="2338">
                  <c:v>210.7</c:v>
                </c:pt>
                <c:pt idx="2339">
                  <c:v>210.7</c:v>
                </c:pt>
                <c:pt idx="2340">
                  <c:v>210.7</c:v>
                </c:pt>
                <c:pt idx="2341">
                  <c:v>210.7</c:v>
                </c:pt>
                <c:pt idx="2342">
                  <c:v>210.7</c:v>
                </c:pt>
                <c:pt idx="2343">
                  <c:v>210.7</c:v>
                </c:pt>
                <c:pt idx="2344">
                  <c:v>210.6</c:v>
                </c:pt>
                <c:pt idx="2345">
                  <c:v>210.6</c:v>
                </c:pt>
                <c:pt idx="2346">
                  <c:v>210.6</c:v>
                </c:pt>
                <c:pt idx="2347">
                  <c:v>210.6</c:v>
                </c:pt>
                <c:pt idx="2348">
                  <c:v>210.6</c:v>
                </c:pt>
                <c:pt idx="2349">
                  <c:v>210.6</c:v>
                </c:pt>
                <c:pt idx="2350">
                  <c:v>210.7</c:v>
                </c:pt>
                <c:pt idx="2351">
                  <c:v>210.7</c:v>
                </c:pt>
                <c:pt idx="2352">
                  <c:v>210.7</c:v>
                </c:pt>
                <c:pt idx="2353">
                  <c:v>210.7</c:v>
                </c:pt>
                <c:pt idx="2354">
                  <c:v>210.7</c:v>
                </c:pt>
                <c:pt idx="2355">
                  <c:v>210.6</c:v>
                </c:pt>
                <c:pt idx="2356">
                  <c:v>210.7</c:v>
                </c:pt>
                <c:pt idx="2357">
                  <c:v>210.7</c:v>
                </c:pt>
                <c:pt idx="2358">
                  <c:v>210.6</c:v>
                </c:pt>
                <c:pt idx="2359">
                  <c:v>210.7</c:v>
                </c:pt>
                <c:pt idx="2360">
                  <c:v>210.7</c:v>
                </c:pt>
                <c:pt idx="2361">
                  <c:v>210.7</c:v>
                </c:pt>
                <c:pt idx="2362">
                  <c:v>210.7</c:v>
                </c:pt>
                <c:pt idx="2363">
                  <c:v>210.6</c:v>
                </c:pt>
                <c:pt idx="2364">
                  <c:v>210.7</c:v>
                </c:pt>
                <c:pt idx="2365">
                  <c:v>210.6</c:v>
                </c:pt>
                <c:pt idx="2366">
                  <c:v>210.7</c:v>
                </c:pt>
                <c:pt idx="2367">
                  <c:v>210.6</c:v>
                </c:pt>
                <c:pt idx="2368">
                  <c:v>210.6</c:v>
                </c:pt>
                <c:pt idx="2369">
                  <c:v>210.6</c:v>
                </c:pt>
                <c:pt idx="2370">
                  <c:v>210.6</c:v>
                </c:pt>
                <c:pt idx="2371">
                  <c:v>210.6</c:v>
                </c:pt>
                <c:pt idx="2372">
                  <c:v>210.6</c:v>
                </c:pt>
                <c:pt idx="2373">
                  <c:v>210.7</c:v>
                </c:pt>
                <c:pt idx="2374">
                  <c:v>210.6</c:v>
                </c:pt>
                <c:pt idx="2375">
                  <c:v>210.7</c:v>
                </c:pt>
                <c:pt idx="2376">
                  <c:v>210.6</c:v>
                </c:pt>
                <c:pt idx="2377">
                  <c:v>210.6</c:v>
                </c:pt>
                <c:pt idx="2378">
                  <c:v>210.6</c:v>
                </c:pt>
                <c:pt idx="2379">
                  <c:v>210.6</c:v>
                </c:pt>
                <c:pt idx="2380">
                  <c:v>210.7</c:v>
                </c:pt>
                <c:pt idx="2381">
                  <c:v>210.6</c:v>
                </c:pt>
                <c:pt idx="2382">
                  <c:v>210.7</c:v>
                </c:pt>
                <c:pt idx="2383">
                  <c:v>210.6</c:v>
                </c:pt>
                <c:pt idx="2384">
                  <c:v>210.6</c:v>
                </c:pt>
                <c:pt idx="2385">
                  <c:v>210.6</c:v>
                </c:pt>
                <c:pt idx="2386">
                  <c:v>210.6</c:v>
                </c:pt>
                <c:pt idx="2387">
                  <c:v>210.7</c:v>
                </c:pt>
                <c:pt idx="2388">
                  <c:v>210.6</c:v>
                </c:pt>
                <c:pt idx="2389">
                  <c:v>210.7</c:v>
                </c:pt>
                <c:pt idx="2390">
                  <c:v>210.7</c:v>
                </c:pt>
                <c:pt idx="2391">
                  <c:v>210.6</c:v>
                </c:pt>
                <c:pt idx="2392">
                  <c:v>210.6</c:v>
                </c:pt>
                <c:pt idx="2393">
                  <c:v>210.6</c:v>
                </c:pt>
                <c:pt idx="2394">
                  <c:v>210.6</c:v>
                </c:pt>
                <c:pt idx="2395">
                  <c:v>210.7</c:v>
                </c:pt>
                <c:pt idx="2396">
                  <c:v>210.6</c:v>
                </c:pt>
                <c:pt idx="2397">
                  <c:v>210.6</c:v>
                </c:pt>
                <c:pt idx="2398">
                  <c:v>210.6</c:v>
                </c:pt>
                <c:pt idx="2399">
                  <c:v>210.6</c:v>
                </c:pt>
                <c:pt idx="2400">
                  <c:v>210.6</c:v>
                </c:pt>
                <c:pt idx="2401">
                  <c:v>210.6</c:v>
                </c:pt>
                <c:pt idx="2402">
                  <c:v>210.6</c:v>
                </c:pt>
                <c:pt idx="2403">
                  <c:v>210.6</c:v>
                </c:pt>
                <c:pt idx="2404">
                  <c:v>210.6</c:v>
                </c:pt>
                <c:pt idx="2405">
                  <c:v>210.6</c:v>
                </c:pt>
                <c:pt idx="2406">
                  <c:v>210.6</c:v>
                </c:pt>
                <c:pt idx="2407">
                  <c:v>210.6</c:v>
                </c:pt>
                <c:pt idx="2408">
                  <c:v>210.6</c:v>
                </c:pt>
                <c:pt idx="2409">
                  <c:v>210.6</c:v>
                </c:pt>
                <c:pt idx="2410">
                  <c:v>210.6</c:v>
                </c:pt>
                <c:pt idx="2411">
                  <c:v>210.6</c:v>
                </c:pt>
                <c:pt idx="2412">
                  <c:v>210.6</c:v>
                </c:pt>
                <c:pt idx="2413">
                  <c:v>210.7</c:v>
                </c:pt>
                <c:pt idx="2414">
                  <c:v>210.7</c:v>
                </c:pt>
                <c:pt idx="2415">
                  <c:v>210.7</c:v>
                </c:pt>
                <c:pt idx="2416">
                  <c:v>210.6</c:v>
                </c:pt>
                <c:pt idx="2417">
                  <c:v>210.6</c:v>
                </c:pt>
                <c:pt idx="2418">
                  <c:v>210.6</c:v>
                </c:pt>
                <c:pt idx="2419">
                  <c:v>210.7</c:v>
                </c:pt>
                <c:pt idx="2420">
                  <c:v>210.7</c:v>
                </c:pt>
                <c:pt idx="2421">
                  <c:v>210.6</c:v>
                </c:pt>
                <c:pt idx="2422">
                  <c:v>210.6</c:v>
                </c:pt>
                <c:pt idx="2423">
                  <c:v>210.6</c:v>
                </c:pt>
                <c:pt idx="2424">
                  <c:v>210.6</c:v>
                </c:pt>
                <c:pt idx="2425">
                  <c:v>210.6</c:v>
                </c:pt>
                <c:pt idx="2426">
                  <c:v>210.6</c:v>
                </c:pt>
                <c:pt idx="2427">
                  <c:v>210.6</c:v>
                </c:pt>
                <c:pt idx="2428">
                  <c:v>210.6</c:v>
                </c:pt>
                <c:pt idx="2429">
                  <c:v>210.6</c:v>
                </c:pt>
                <c:pt idx="2430">
                  <c:v>210.6</c:v>
                </c:pt>
                <c:pt idx="2431">
                  <c:v>210.6</c:v>
                </c:pt>
                <c:pt idx="2432">
                  <c:v>210.6</c:v>
                </c:pt>
                <c:pt idx="2433">
                  <c:v>210.6</c:v>
                </c:pt>
                <c:pt idx="2434">
                  <c:v>210.6</c:v>
                </c:pt>
                <c:pt idx="2435">
                  <c:v>210.6</c:v>
                </c:pt>
                <c:pt idx="2436">
                  <c:v>210.6</c:v>
                </c:pt>
                <c:pt idx="2437">
                  <c:v>210.6</c:v>
                </c:pt>
                <c:pt idx="2438">
                  <c:v>210.6</c:v>
                </c:pt>
                <c:pt idx="2439">
                  <c:v>210.6</c:v>
                </c:pt>
                <c:pt idx="2440">
                  <c:v>210.6</c:v>
                </c:pt>
                <c:pt idx="2441">
                  <c:v>210.6</c:v>
                </c:pt>
                <c:pt idx="2442">
                  <c:v>210.3</c:v>
                </c:pt>
                <c:pt idx="2443">
                  <c:v>210.5</c:v>
                </c:pt>
                <c:pt idx="2444">
                  <c:v>210.5</c:v>
                </c:pt>
                <c:pt idx="2445">
                  <c:v>210.5</c:v>
                </c:pt>
                <c:pt idx="2446">
                  <c:v>210.5</c:v>
                </c:pt>
                <c:pt idx="2447">
                  <c:v>210.5</c:v>
                </c:pt>
                <c:pt idx="2448">
                  <c:v>210.5</c:v>
                </c:pt>
                <c:pt idx="2449">
                  <c:v>210.4</c:v>
                </c:pt>
                <c:pt idx="2450">
                  <c:v>210.4</c:v>
                </c:pt>
                <c:pt idx="2451">
                  <c:v>210.4</c:v>
                </c:pt>
                <c:pt idx="2452">
                  <c:v>210.4</c:v>
                </c:pt>
                <c:pt idx="2453">
                  <c:v>210.4</c:v>
                </c:pt>
                <c:pt idx="2454">
                  <c:v>210.4</c:v>
                </c:pt>
                <c:pt idx="2455">
                  <c:v>210.4</c:v>
                </c:pt>
                <c:pt idx="2456">
                  <c:v>210.4</c:v>
                </c:pt>
                <c:pt idx="2457">
                  <c:v>210.3</c:v>
                </c:pt>
                <c:pt idx="2458">
                  <c:v>210.4</c:v>
                </c:pt>
                <c:pt idx="2459">
                  <c:v>210.3</c:v>
                </c:pt>
                <c:pt idx="2460">
                  <c:v>210.3</c:v>
                </c:pt>
                <c:pt idx="2461">
                  <c:v>210.3</c:v>
                </c:pt>
                <c:pt idx="2462">
                  <c:v>210.3</c:v>
                </c:pt>
                <c:pt idx="2463">
                  <c:v>210.3</c:v>
                </c:pt>
                <c:pt idx="2464">
                  <c:v>210.3</c:v>
                </c:pt>
                <c:pt idx="2465">
                  <c:v>210.3</c:v>
                </c:pt>
                <c:pt idx="2466">
                  <c:v>210.3</c:v>
                </c:pt>
                <c:pt idx="2467">
                  <c:v>210.3</c:v>
                </c:pt>
                <c:pt idx="2468">
                  <c:v>210.3</c:v>
                </c:pt>
                <c:pt idx="2469">
                  <c:v>210.3</c:v>
                </c:pt>
                <c:pt idx="2470">
                  <c:v>210.3</c:v>
                </c:pt>
                <c:pt idx="2471">
                  <c:v>210.3</c:v>
                </c:pt>
                <c:pt idx="2472">
                  <c:v>210.3</c:v>
                </c:pt>
                <c:pt idx="2473">
                  <c:v>210.3</c:v>
                </c:pt>
                <c:pt idx="2474">
                  <c:v>210.3</c:v>
                </c:pt>
                <c:pt idx="2475">
                  <c:v>210.3</c:v>
                </c:pt>
                <c:pt idx="2476">
                  <c:v>210.3</c:v>
                </c:pt>
                <c:pt idx="2477">
                  <c:v>210.3</c:v>
                </c:pt>
                <c:pt idx="2478">
                  <c:v>210.3</c:v>
                </c:pt>
                <c:pt idx="2479">
                  <c:v>210.3</c:v>
                </c:pt>
                <c:pt idx="2480">
                  <c:v>210.3</c:v>
                </c:pt>
                <c:pt idx="2481">
                  <c:v>210.3</c:v>
                </c:pt>
                <c:pt idx="2482">
                  <c:v>210.3</c:v>
                </c:pt>
                <c:pt idx="2483">
                  <c:v>210.4</c:v>
                </c:pt>
                <c:pt idx="2484">
                  <c:v>210.3</c:v>
                </c:pt>
                <c:pt idx="2485">
                  <c:v>210.3</c:v>
                </c:pt>
                <c:pt idx="2486">
                  <c:v>210.3</c:v>
                </c:pt>
                <c:pt idx="2487">
                  <c:v>210.3</c:v>
                </c:pt>
                <c:pt idx="2488">
                  <c:v>210.3</c:v>
                </c:pt>
                <c:pt idx="2489">
                  <c:v>210.4</c:v>
                </c:pt>
                <c:pt idx="2490">
                  <c:v>210.4</c:v>
                </c:pt>
                <c:pt idx="2491">
                  <c:v>210.3</c:v>
                </c:pt>
                <c:pt idx="2492">
                  <c:v>210.3</c:v>
                </c:pt>
                <c:pt idx="2493">
                  <c:v>210.3</c:v>
                </c:pt>
                <c:pt idx="2494">
                  <c:v>210.3</c:v>
                </c:pt>
                <c:pt idx="2495">
                  <c:v>210.4</c:v>
                </c:pt>
                <c:pt idx="2496">
                  <c:v>210.3</c:v>
                </c:pt>
                <c:pt idx="2497">
                  <c:v>210.4</c:v>
                </c:pt>
                <c:pt idx="2498">
                  <c:v>210.3</c:v>
                </c:pt>
                <c:pt idx="2499">
                  <c:v>210.3</c:v>
                </c:pt>
                <c:pt idx="2500">
                  <c:v>210.3</c:v>
                </c:pt>
                <c:pt idx="2501">
                  <c:v>210.3</c:v>
                </c:pt>
                <c:pt idx="2502">
                  <c:v>210.3</c:v>
                </c:pt>
                <c:pt idx="2503">
                  <c:v>210.3</c:v>
                </c:pt>
                <c:pt idx="2504">
                  <c:v>210.3</c:v>
                </c:pt>
                <c:pt idx="2505">
                  <c:v>210.3</c:v>
                </c:pt>
                <c:pt idx="2506">
                  <c:v>210.3</c:v>
                </c:pt>
                <c:pt idx="2507">
                  <c:v>210.3</c:v>
                </c:pt>
                <c:pt idx="2508">
                  <c:v>210.3</c:v>
                </c:pt>
                <c:pt idx="2509">
                  <c:v>210.3</c:v>
                </c:pt>
                <c:pt idx="2510">
                  <c:v>210.3</c:v>
                </c:pt>
                <c:pt idx="2511">
                  <c:v>210.3</c:v>
                </c:pt>
                <c:pt idx="2512">
                  <c:v>210.3</c:v>
                </c:pt>
                <c:pt idx="2513">
                  <c:v>210.3</c:v>
                </c:pt>
                <c:pt idx="2514">
                  <c:v>210.3</c:v>
                </c:pt>
                <c:pt idx="2515">
                  <c:v>210.3</c:v>
                </c:pt>
                <c:pt idx="2516">
                  <c:v>210.3</c:v>
                </c:pt>
                <c:pt idx="2517">
                  <c:v>210.3</c:v>
                </c:pt>
                <c:pt idx="2518">
                  <c:v>210.3</c:v>
                </c:pt>
                <c:pt idx="2519">
                  <c:v>210.3</c:v>
                </c:pt>
                <c:pt idx="2520">
                  <c:v>210.3</c:v>
                </c:pt>
                <c:pt idx="2521">
                  <c:v>210.3</c:v>
                </c:pt>
                <c:pt idx="2522">
                  <c:v>210.3</c:v>
                </c:pt>
                <c:pt idx="2523">
                  <c:v>210.4</c:v>
                </c:pt>
                <c:pt idx="2524">
                  <c:v>210.3</c:v>
                </c:pt>
                <c:pt idx="2525">
                  <c:v>210.3</c:v>
                </c:pt>
                <c:pt idx="2526">
                  <c:v>210.3</c:v>
                </c:pt>
                <c:pt idx="2527">
                  <c:v>210.3</c:v>
                </c:pt>
                <c:pt idx="2528">
                  <c:v>210.3</c:v>
                </c:pt>
                <c:pt idx="2529">
                  <c:v>210.3</c:v>
                </c:pt>
                <c:pt idx="2530">
                  <c:v>210.3</c:v>
                </c:pt>
                <c:pt idx="2531">
                  <c:v>210.3</c:v>
                </c:pt>
                <c:pt idx="2532">
                  <c:v>210.4</c:v>
                </c:pt>
                <c:pt idx="2533">
                  <c:v>210.4</c:v>
                </c:pt>
                <c:pt idx="2534">
                  <c:v>210.3</c:v>
                </c:pt>
                <c:pt idx="2535">
                  <c:v>210.3</c:v>
                </c:pt>
                <c:pt idx="2536">
                  <c:v>210.3</c:v>
                </c:pt>
                <c:pt idx="2537">
                  <c:v>210.3</c:v>
                </c:pt>
                <c:pt idx="2538">
                  <c:v>210.3</c:v>
                </c:pt>
                <c:pt idx="2539">
                  <c:v>210.3</c:v>
                </c:pt>
                <c:pt idx="2540">
                  <c:v>210.3</c:v>
                </c:pt>
                <c:pt idx="2541">
                  <c:v>210.4</c:v>
                </c:pt>
                <c:pt idx="2542">
                  <c:v>210.3</c:v>
                </c:pt>
                <c:pt idx="2543">
                  <c:v>210.3</c:v>
                </c:pt>
                <c:pt idx="2544">
                  <c:v>210.4</c:v>
                </c:pt>
                <c:pt idx="2545">
                  <c:v>210.4</c:v>
                </c:pt>
                <c:pt idx="2546">
                  <c:v>210.4</c:v>
                </c:pt>
                <c:pt idx="2547">
                  <c:v>210.4</c:v>
                </c:pt>
                <c:pt idx="2548">
                  <c:v>210.4</c:v>
                </c:pt>
                <c:pt idx="2549">
                  <c:v>210.4</c:v>
                </c:pt>
                <c:pt idx="2550">
                  <c:v>210.3</c:v>
                </c:pt>
                <c:pt idx="2551">
                  <c:v>210.4</c:v>
                </c:pt>
                <c:pt idx="2552">
                  <c:v>210.3</c:v>
                </c:pt>
                <c:pt idx="2553">
                  <c:v>210.3</c:v>
                </c:pt>
                <c:pt idx="2554">
                  <c:v>210.3</c:v>
                </c:pt>
                <c:pt idx="2555">
                  <c:v>210.3</c:v>
                </c:pt>
                <c:pt idx="2556">
                  <c:v>210.3</c:v>
                </c:pt>
                <c:pt idx="2557">
                  <c:v>210.3</c:v>
                </c:pt>
                <c:pt idx="2558">
                  <c:v>210.3</c:v>
                </c:pt>
                <c:pt idx="2559">
                  <c:v>210.3</c:v>
                </c:pt>
                <c:pt idx="2560">
                  <c:v>210.3</c:v>
                </c:pt>
                <c:pt idx="2561">
                  <c:v>210.3</c:v>
                </c:pt>
                <c:pt idx="2562">
                  <c:v>210.3</c:v>
                </c:pt>
                <c:pt idx="2563">
                  <c:v>210.3</c:v>
                </c:pt>
                <c:pt idx="2564">
                  <c:v>210.3</c:v>
                </c:pt>
                <c:pt idx="2565">
                  <c:v>210.4</c:v>
                </c:pt>
                <c:pt idx="2566">
                  <c:v>210.4</c:v>
                </c:pt>
                <c:pt idx="2567">
                  <c:v>210.4</c:v>
                </c:pt>
                <c:pt idx="2568">
                  <c:v>210.4</c:v>
                </c:pt>
                <c:pt idx="2569">
                  <c:v>210.3</c:v>
                </c:pt>
                <c:pt idx="2570">
                  <c:v>210.4</c:v>
                </c:pt>
                <c:pt idx="2571">
                  <c:v>210.3</c:v>
                </c:pt>
                <c:pt idx="2572">
                  <c:v>210.3</c:v>
                </c:pt>
                <c:pt idx="2573">
                  <c:v>210.4</c:v>
                </c:pt>
                <c:pt idx="2574">
                  <c:v>210.4</c:v>
                </c:pt>
                <c:pt idx="2575">
                  <c:v>210.4</c:v>
                </c:pt>
                <c:pt idx="2576">
                  <c:v>210.4</c:v>
                </c:pt>
                <c:pt idx="2577">
                  <c:v>210.4</c:v>
                </c:pt>
                <c:pt idx="2578">
                  <c:v>210.4</c:v>
                </c:pt>
                <c:pt idx="2579">
                  <c:v>210.4</c:v>
                </c:pt>
                <c:pt idx="2580">
                  <c:v>210.4</c:v>
                </c:pt>
                <c:pt idx="2581">
                  <c:v>210.4</c:v>
                </c:pt>
                <c:pt idx="2582">
                  <c:v>210.4</c:v>
                </c:pt>
                <c:pt idx="2583">
                  <c:v>210.4</c:v>
                </c:pt>
                <c:pt idx="2584">
                  <c:v>210.4</c:v>
                </c:pt>
                <c:pt idx="2585">
                  <c:v>210.4</c:v>
                </c:pt>
                <c:pt idx="2586">
                  <c:v>210.4</c:v>
                </c:pt>
                <c:pt idx="2587">
                  <c:v>210.4</c:v>
                </c:pt>
                <c:pt idx="2588">
                  <c:v>210.4</c:v>
                </c:pt>
                <c:pt idx="2589">
                  <c:v>210.4</c:v>
                </c:pt>
                <c:pt idx="2590">
                  <c:v>210.3</c:v>
                </c:pt>
                <c:pt idx="2591">
                  <c:v>210.4</c:v>
                </c:pt>
                <c:pt idx="2592">
                  <c:v>210.4</c:v>
                </c:pt>
                <c:pt idx="2593">
                  <c:v>210.4</c:v>
                </c:pt>
                <c:pt idx="2594">
                  <c:v>210.4</c:v>
                </c:pt>
                <c:pt idx="2595">
                  <c:v>210.4</c:v>
                </c:pt>
                <c:pt idx="2596">
                  <c:v>210.4</c:v>
                </c:pt>
                <c:pt idx="2597">
                  <c:v>210.4</c:v>
                </c:pt>
                <c:pt idx="2598">
                  <c:v>210.3</c:v>
                </c:pt>
                <c:pt idx="2599">
                  <c:v>210.4</c:v>
                </c:pt>
                <c:pt idx="2600">
                  <c:v>210.4</c:v>
                </c:pt>
                <c:pt idx="2601">
                  <c:v>210.4</c:v>
                </c:pt>
                <c:pt idx="2602">
                  <c:v>210.4</c:v>
                </c:pt>
                <c:pt idx="2603">
                  <c:v>210.3</c:v>
                </c:pt>
                <c:pt idx="2604">
                  <c:v>210.4</c:v>
                </c:pt>
                <c:pt idx="2605">
                  <c:v>210.4</c:v>
                </c:pt>
                <c:pt idx="2606">
                  <c:v>210.3</c:v>
                </c:pt>
                <c:pt idx="2607">
                  <c:v>210.3</c:v>
                </c:pt>
                <c:pt idx="2608">
                  <c:v>210.3</c:v>
                </c:pt>
                <c:pt idx="2609">
                  <c:v>210.3</c:v>
                </c:pt>
                <c:pt idx="2610">
                  <c:v>210.3</c:v>
                </c:pt>
                <c:pt idx="2611">
                  <c:v>210.3</c:v>
                </c:pt>
                <c:pt idx="2612">
                  <c:v>210.3</c:v>
                </c:pt>
                <c:pt idx="2613">
                  <c:v>210.3</c:v>
                </c:pt>
                <c:pt idx="2614">
                  <c:v>210.3</c:v>
                </c:pt>
                <c:pt idx="2615">
                  <c:v>210.3</c:v>
                </c:pt>
                <c:pt idx="2616">
                  <c:v>210.4</c:v>
                </c:pt>
                <c:pt idx="2617">
                  <c:v>210.4</c:v>
                </c:pt>
                <c:pt idx="2618">
                  <c:v>210.4</c:v>
                </c:pt>
                <c:pt idx="2619">
                  <c:v>210.4</c:v>
                </c:pt>
                <c:pt idx="2620">
                  <c:v>210.4</c:v>
                </c:pt>
                <c:pt idx="2621">
                  <c:v>210.4</c:v>
                </c:pt>
                <c:pt idx="2622">
                  <c:v>210.4</c:v>
                </c:pt>
                <c:pt idx="2623">
                  <c:v>210.4</c:v>
                </c:pt>
                <c:pt idx="2624">
                  <c:v>210.4</c:v>
                </c:pt>
                <c:pt idx="2625">
                  <c:v>210.4</c:v>
                </c:pt>
                <c:pt idx="2626">
                  <c:v>210.4</c:v>
                </c:pt>
                <c:pt idx="2627">
                  <c:v>210.4</c:v>
                </c:pt>
                <c:pt idx="2628">
                  <c:v>210.4</c:v>
                </c:pt>
                <c:pt idx="2629">
                  <c:v>210.4</c:v>
                </c:pt>
                <c:pt idx="2630">
                  <c:v>210.4</c:v>
                </c:pt>
                <c:pt idx="2631">
                  <c:v>210.4</c:v>
                </c:pt>
                <c:pt idx="2632">
                  <c:v>210.4</c:v>
                </c:pt>
                <c:pt idx="2633">
                  <c:v>210.4</c:v>
                </c:pt>
                <c:pt idx="2634">
                  <c:v>210.4</c:v>
                </c:pt>
                <c:pt idx="2635">
                  <c:v>210.3</c:v>
                </c:pt>
                <c:pt idx="2636">
                  <c:v>210.3</c:v>
                </c:pt>
                <c:pt idx="2637">
                  <c:v>210.4</c:v>
                </c:pt>
                <c:pt idx="2638">
                  <c:v>210.4</c:v>
                </c:pt>
                <c:pt idx="2639">
                  <c:v>210.4</c:v>
                </c:pt>
                <c:pt idx="2640">
                  <c:v>210.3</c:v>
                </c:pt>
                <c:pt idx="2641">
                  <c:v>210.3</c:v>
                </c:pt>
                <c:pt idx="2642">
                  <c:v>210.4</c:v>
                </c:pt>
                <c:pt idx="2643">
                  <c:v>210.4</c:v>
                </c:pt>
                <c:pt idx="2644">
                  <c:v>210.4</c:v>
                </c:pt>
                <c:pt idx="2645">
                  <c:v>210.4</c:v>
                </c:pt>
                <c:pt idx="2646">
                  <c:v>210.4</c:v>
                </c:pt>
                <c:pt idx="2647">
                  <c:v>210.3</c:v>
                </c:pt>
                <c:pt idx="2648">
                  <c:v>210.4</c:v>
                </c:pt>
                <c:pt idx="2649">
                  <c:v>210.4</c:v>
                </c:pt>
                <c:pt idx="2650">
                  <c:v>210.4</c:v>
                </c:pt>
                <c:pt idx="2651">
                  <c:v>210.3</c:v>
                </c:pt>
                <c:pt idx="2652">
                  <c:v>210.4</c:v>
                </c:pt>
                <c:pt idx="2653">
                  <c:v>210.4</c:v>
                </c:pt>
                <c:pt idx="2654">
                  <c:v>210.4</c:v>
                </c:pt>
                <c:pt idx="2655">
                  <c:v>210.4</c:v>
                </c:pt>
                <c:pt idx="2656">
                  <c:v>210.4</c:v>
                </c:pt>
                <c:pt idx="2657">
                  <c:v>210.4</c:v>
                </c:pt>
                <c:pt idx="2658">
                  <c:v>210.4</c:v>
                </c:pt>
                <c:pt idx="2659">
                  <c:v>210.4</c:v>
                </c:pt>
                <c:pt idx="2660">
                  <c:v>210.4</c:v>
                </c:pt>
                <c:pt idx="2661">
                  <c:v>210.4</c:v>
                </c:pt>
                <c:pt idx="2662">
                  <c:v>210.4</c:v>
                </c:pt>
                <c:pt idx="2663">
                  <c:v>210.4</c:v>
                </c:pt>
                <c:pt idx="2664">
                  <c:v>210.4</c:v>
                </c:pt>
                <c:pt idx="2665">
                  <c:v>210.4</c:v>
                </c:pt>
                <c:pt idx="2666">
                  <c:v>210.4</c:v>
                </c:pt>
                <c:pt idx="2667">
                  <c:v>210.4</c:v>
                </c:pt>
                <c:pt idx="2668">
                  <c:v>210.3</c:v>
                </c:pt>
                <c:pt idx="2669">
                  <c:v>210.3</c:v>
                </c:pt>
                <c:pt idx="2670">
                  <c:v>210.3</c:v>
                </c:pt>
                <c:pt idx="2671">
                  <c:v>210.4</c:v>
                </c:pt>
                <c:pt idx="2672">
                  <c:v>210.3</c:v>
                </c:pt>
                <c:pt idx="2673">
                  <c:v>210.3</c:v>
                </c:pt>
                <c:pt idx="2674">
                  <c:v>210.4</c:v>
                </c:pt>
                <c:pt idx="2675">
                  <c:v>210.3</c:v>
                </c:pt>
                <c:pt idx="2676">
                  <c:v>210.3</c:v>
                </c:pt>
                <c:pt idx="2677">
                  <c:v>210.3</c:v>
                </c:pt>
                <c:pt idx="2678">
                  <c:v>210.3</c:v>
                </c:pt>
                <c:pt idx="2679">
                  <c:v>210.3</c:v>
                </c:pt>
                <c:pt idx="2680">
                  <c:v>210.3</c:v>
                </c:pt>
                <c:pt idx="2681">
                  <c:v>210.3</c:v>
                </c:pt>
                <c:pt idx="2682">
                  <c:v>210.3</c:v>
                </c:pt>
                <c:pt idx="2683">
                  <c:v>210.3</c:v>
                </c:pt>
                <c:pt idx="2684">
                  <c:v>210.3</c:v>
                </c:pt>
                <c:pt idx="2685">
                  <c:v>210.3</c:v>
                </c:pt>
                <c:pt idx="2686">
                  <c:v>210.3</c:v>
                </c:pt>
                <c:pt idx="2687">
                  <c:v>210.3</c:v>
                </c:pt>
                <c:pt idx="2688">
                  <c:v>210.3</c:v>
                </c:pt>
                <c:pt idx="2689">
                  <c:v>210.3</c:v>
                </c:pt>
                <c:pt idx="2690">
                  <c:v>210.3</c:v>
                </c:pt>
                <c:pt idx="2691">
                  <c:v>210.4</c:v>
                </c:pt>
                <c:pt idx="2692">
                  <c:v>210.3</c:v>
                </c:pt>
                <c:pt idx="2693">
                  <c:v>210.3</c:v>
                </c:pt>
                <c:pt idx="2694">
                  <c:v>210.3</c:v>
                </c:pt>
                <c:pt idx="2695">
                  <c:v>210.3</c:v>
                </c:pt>
                <c:pt idx="2696">
                  <c:v>210.4</c:v>
                </c:pt>
                <c:pt idx="2697">
                  <c:v>210.3</c:v>
                </c:pt>
                <c:pt idx="2698">
                  <c:v>210.3</c:v>
                </c:pt>
                <c:pt idx="2699">
                  <c:v>210.4</c:v>
                </c:pt>
                <c:pt idx="2700">
                  <c:v>210.3</c:v>
                </c:pt>
                <c:pt idx="2701">
                  <c:v>210.4</c:v>
                </c:pt>
                <c:pt idx="2702">
                  <c:v>210.4</c:v>
                </c:pt>
                <c:pt idx="2703">
                  <c:v>210.4</c:v>
                </c:pt>
                <c:pt idx="2704">
                  <c:v>210.4</c:v>
                </c:pt>
                <c:pt idx="2705">
                  <c:v>210.3</c:v>
                </c:pt>
                <c:pt idx="2706">
                  <c:v>210.3</c:v>
                </c:pt>
                <c:pt idx="2707">
                  <c:v>210.4</c:v>
                </c:pt>
                <c:pt idx="2708">
                  <c:v>210.3</c:v>
                </c:pt>
                <c:pt idx="2709">
                  <c:v>210.3</c:v>
                </c:pt>
                <c:pt idx="2710">
                  <c:v>210.3</c:v>
                </c:pt>
                <c:pt idx="2711">
                  <c:v>210.4</c:v>
                </c:pt>
                <c:pt idx="2712">
                  <c:v>210.3</c:v>
                </c:pt>
                <c:pt idx="2713">
                  <c:v>210.4</c:v>
                </c:pt>
                <c:pt idx="2714">
                  <c:v>210.4</c:v>
                </c:pt>
                <c:pt idx="2715">
                  <c:v>210.4</c:v>
                </c:pt>
                <c:pt idx="2716">
                  <c:v>210.3</c:v>
                </c:pt>
                <c:pt idx="2717">
                  <c:v>210.3</c:v>
                </c:pt>
                <c:pt idx="2718">
                  <c:v>210.3</c:v>
                </c:pt>
                <c:pt idx="2719">
                  <c:v>210.3</c:v>
                </c:pt>
                <c:pt idx="2720">
                  <c:v>210.3</c:v>
                </c:pt>
                <c:pt idx="2721">
                  <c:v>210.4</c:v>
                </c:pt>
                <c:pt idx="2722">
                  <c:v>210.4</c:v>
                </c:pt>
                <c:pt idx="2723">
                  <c:v>210.3</c:v>
                </c:pt>
                <c:pt idx="2724">
                  <c:v>210.3</c:v>
                </c:pt>
                <c:pt idx="2725">
                  <c:v>210.3</c:v>
                </c:pt>
                <c:pt idx="2726">
                  <c:v>210.3</c:v>
                </c:pt>
                <c:pt idx="2727">
                  <c:v>210.4</c:v>
                </c:pt>
                <c:pt idx="2728">
                  <c:v>210.3</c:v>
                </c:pt>
                <c:pt idx="2729">
                  <c:v>210.3</c:v>
                </c:pt>
                <c:pt idx="2730">
                  <c:v>210.3</c:v>
                </c:pt>
                <c:pt idx="2731">
                  <c:v>210.4</c:v>
                </c:pt>
                <c:pt idx="2732">
                  <c:v>210.4</c:v>
                </c:pt>
                <c:pt idx="2733">
                  <c:v>210.4</c:v>
                </c:pt>
                <c:pt idx="2734">
                  <c:v>210.3</c:v>
                </c:pt>
                <c:pt idx="2735">
                  <c:v>210.3</c:v>
                </c:pt>
                <c:pt idx="2736">
                  <c:v>210.4</c:v>
                </c:pt>
                <c:pt idx="2737">
                  <c:v>210.3</c:v>
                </c:pt>
                <c:pt idx="2738">
                  <c:v>210.3</c:v>
                </c:pt>
                <c:pt idx="2739">
                  <c:v>210.4</c:v>
                </c:pt>
                <c:pt idx="2740">
                  <c:v>210.4</c:v>
                </c:pt>
                <c:pt idx="2741">
                  <c:v>210.4</c:v>
                </c:pt>
                <c:pt idx="2742">
                  <c:v>210.4</c:v>
                </c:pt>
                <c:pt idx="2743">
                  <c:v>210.3</c:v>
                </c:pt>
                <c:pt idx="2744">
                  <c:v>210.4</c:v>
                </c:pt>
                <c:pt idx="2745">
                  <c:v>210.4</c:v>
                </c:pt>
                <c:pt idx="2746">
                  <c:v>210.3</c:v>
                </c:pt>
                <c:pt idx="2747">
                  <c:v>210.3</c:v>
                </c:pt>
                <c:pt idx="2748">
                  <c:v>210.3</c:v>
                </c:pt>
                <c:pt idx="2749">
                  <c:v>210.3</c:v>
                </c:pt>
                <c:pt idx="2750">
                  <c:v>210.3</c:v>
                </c:pt>
                <c:pt idx="2751">
                  <c:v>210.3</c:v>
                </c:pt>
                <c:pt idx="2752">
                  <c:v>210.3</c:v>
                </c:pt>
                <c:pt idx="2753">
                  <c:v>210.3</c:v>
                </c:pt>
                <c:pt idx="2754">
                  <c:v>210.3</c:v>
                </c:pt>
                <c:pt idx="2755">
                  <c:v>210.3</c:v>
                </c:pt>
                <c:pt idx="2756">
                  <c:v>210.3</c:v>
                </c:pt>
                <c:pt idx="2757">
                  <c:v>210.3</c:v>
                </c:pt>
                <c:pt idx="2758">
                  <c:v>210.3</c:v>
                </c:pt>
                <c:pt idx="2759">
                  <c:v>210.3</c:v>
                </c:pt>
                <c:pt idx="2760">
                  <c:v>210.4</c:v>
                </c:pt>
                <c:pt idx="2761">
                  <c:v>210.3</c:v>
                </c:pt>
                <c:pt idx="2762">
                  <c:v>210.3</c:v>
                </c:pt>
                <c:pt idx="2763">
                  <c:v>210.3</c:v>
                </c:pt>
                <c:pt idx="2764">
                  <c:v>210.3</c:v>
                </c:pt>
                <c:pt idx="2765">
                  <c:v>210.4</c:v>
                </c:pt>
                <c:pt idx="2766">
                  <c:v>210.3</c:v>
                </c:pt>
                <c:pt idx="2767">
                  <c:v>210.4</c:v>
                </c:pt>
                <c:pt idx="2768">
                  <c:v>210.4</c:v>
                </c:pt>
                <c:pt idx="2769">
                  <c:v>210.3</c:v>
                </c:pt>
                <c:pt idx="2770">
                  <c:v>210.3</c:v>
                </c:pt>
                <c:pt idx="2771">
                  <c:v>210.3</c:v>
                </c:pt>
                <c:pt idx="2772">
                  <c:v>210.4</c:v>
                </c:pt>
                <c:pt idx="2773">
                  <c:v>210.4</c:v>
                </c:pt>
                <c:pt idx="2774">
                  <c:v>210.3</c:v>
                </c:pt>
                <c:pt idx="2775">
                  <c:v>210.3</c:v>
                </c:pt>
                <c:pt idx="2776">
                  <c:v>210.4</c:v>
                </c:pt>
                <c:pt idx="2777">
                  <c:v>210.4</c:v>
                </c:pt>
                <c:pt idx="2778">
                  <c:v>210.4</c:v>
                </c:pt>
                <c:pt idx="2779">
                  <c:v>210.4</c:v>
                </c:pt>
                <c:pt idx="2780">
                  <c:v>210.4</c:v>
                </c:pt>
                <c:pt idx="2781">
                  <c:v>210.4</c:v>
                </c:pt>
                <c:pt idx="2782">
                  <c:v>210.4</c:v>
                </c:pt>
                <c:pt idx="2783">
                  <c:v>210.4</c:v>
                </c:pt>
                <c:pt idx="2784">
                  <c:v>210.4</c:v>
                </c:pt>
                <c:pt idx="2785">
                  <c:v>210.4</c:v>
                </c:pt>
                <c:pt idx="2786">
                  <c:v>210.3</c:v>
                </c:pt>
                <c:pt idx="2787">
                  <c:v>210.3</c:v>
                </c:pt>
                <c:pt idx="2788">
                  <c:v>210.3</c:v>
                </c:pt>
                <c:pt idx="2789">
                  <c:v>210.3</c:v>
                </c:pt>
                <c:pt idx="2790">
                  <c:v>210.3</c:v>
                </c:pt>
                <c:pt idx="2791">
                  <c:v>210.3</c:v>
                </c:pt>
                <c:pt idx="2792">
                  <c:v>210.3</c:v>
                </c:pt>
                <c:pt idx="2793">
                  <c:v>210.3</c:v>
                </c:pt>
                <c:pt idx="2794">
                  <c:v>210.3</c:v>
                </c:pt>
                <c:pt idx="2795">
                  <c:v>210.3</c:v>
                </c:pt>
                <c:pt idx="2796">
                  <c:v>210.3</c:v>
                </c:pt>
                <c:pt idx="2797">
                  <c:v>210.3</c:v>
                </c:pt>
                <c:pt idx="2798">
                  <c:v>210.3</c:v>
                </c:pt>
                <c:pt idx="2799">
                  <c:v>210.3</c:v>
                </c:pt>
                <c:pt idx="2800">
                  <c:v>210.4</c:v>
                </c:pt>
                <c:pt idx="2801">
                  <c:v>210.4</c:v>
                </c:pt>
                <c:pt idx="2802">
                  <c:v>210.4</c:v>
                </c:pt>
                <c:pt idx="2803">
                  <c:v>210.4</c:v>
                </c:pt>
                <c:pt idx="2804">
                  <c:v>210.4</c:v>
                </c:pt>
                <c:pt idx="2805">
                  <c:v>210.4</c:v>
                </c:pt>
                <c:pt idx="2806">
                  <c:v>210.4</c:v>
                </c:pt>
                <c:pt idx="2807">
                  <c:v>210.4</c:v>
                </c:pt>
                <c:pt idx="2808">
                  <c:v>210.3</c:v>
                </c:pt>
                <c:pt idx="2809">
                  <c:v>210.4</c:v>
                </c:pt>
                <c:pt idx="2810">
                  <c:v>210.4</c:v>
                </c:pt>
                <c:pt idx="2811">
                  <c:v>210.4</c:v>
                </c:pt>
                <c:pt idx="2812">
                  <c:v>210.4</c:v>
                </c:pt>
                <c:pt idx="2813">
                  <c:v>210.3</c:v>
                </c:pt>
                <c:pt idx="2814">
                  <c:v>210.3</c:v>
                </c:pt>
                <c:pt idx="2815">
                  <c:v>210.4</c:v>
                </c:pt>
                <c:pt idx="2816">
                  <c:v>210.4</c:v>
                </c:pt>
                <c:pt idx="2817">
                  <c:v>210.3</c:v>
                </c:pt>
                <c:pt idx="2818">
                  <c:v>210.4</c:v>
                </c:pt>
                <c:pt idx="2819">
                  <c:v>210.3</c:v>
                </c:pt>
                <c:pt idx="2820">
                  <c:v>210.4</c:v>
                </c:pt>
                <c:pt idx="2821">
                  <c:v>210.3</c:v>
                </c:pt>
                <c:pt idx="2822">
                  <c:v>210.3</c:v>
                </c:pt>
                <c:pt idx="2823">
                  <c:v>210.4</c:v>
                </c:pt>
                <c:pt idx="2824">
                  <c:v>210.4</c:v>
                </c:pt>
                <c:pt idx="2825">
                  <c:v>210.4</c:v>
                </c:pt>
                <c:pt idx="2826">
                  <c:v>210.3</c:v>
                </c:pt>
                <c:pt idx="2827">
                  <c:v>210.4</c:v>
                </c:pt>
                <c:pt idx="2828">
                  <c:v>210.3</c:v>
                </c:pt>
                <c:pt idx="2829">
                  <c:v>210.3</c:v>
                </c:pt>
                <c:pt idx="2830">
                  <c:v>210.3</c:v>
                </c:pt>
                <c:pt idx="2831">
                  <c:v>210.3</c:v>
                </c:pt>
                <c:pt idx="2832">
                  <c:v>210.3</c:v>
                </c:pt>
                <c:pt idx="2833">
                  <c:v>210.3</c:v>
                </c:pt>
                <c:pt idx="2834">
                  <c:v>210.3</c:v>
                </c:pt>
                <c:pt idx="2835">
                  <c:v>210.3</c:v>
                </c:pt>
                <c:pt idx="2836">
                  <c:v>210.3</c:v>
                </c:pt>
                <c:pt idx="2837">
                  <c:v>210.4</c:v>
                </c:pt>
                <c:pt idx="2838">
                  <c:v>210.3</c:v>
                </c:pt>
                <c:pt idx="2839">
                  <c:v>210.4</c:v>
                </c:pt>
                <c:pt idx="2840">
                  <c:v>210.3</c:v>
                </c:pt>
                <c:pt idx="2841">
                  <c:v>210.3</c:v>
                </c:pt>
                <c:pt idx="2842">
                  <c:v>210.4</c:v>
                </c:pt>
                <c:pt idx="2843">
                  <c:v>210.4</c:v>
                </c:pt>
                <c:pt idx="2844">
                  <c:v>210.4</c:v>
                </c:pt>
                <c:pt idx="2845">
                  <c:v>210.4</c:v>
                </c:pt>
                <c:pt idx="2846">
                  <c:v>210.4</c:v>
                </c:pt>
                <c:pt idx="2847">
                  <c:v>210.4</c:v>
                </c:pt>
                <c:pt idx="2848">
                  <c:v>210.4</c:v>
                </c:pt>
                <c:pt idx="2849">
                  <c:v>210.4</c:v>
                </c:pt>
                <c:pt idx="2850">
                  <c:v>210.4</c:v>
                </c:pt>
                <c:pt idx="2851">
                  <c:v>210.4</c:v>
                </c:pt>
                <c:pt idx="2852">
                  <c:v>210.4</c:v>
                </c:pt>
                <c:pt idx="2853">
                  <c:v>210.3</c:v>
                </c:pt>
                <c:pt idx="2854">
                  <c:v>210.3</c:v>
                </c:pt>
                <c:pt idx="2855">
                  <c:v>210.4</c:v>
                </c:pt>
                <c:pt idx="2856">
                  <c:v>210.4</c:v>
                </c:pt>
                <c:pt idx="2857">
                  <c:v>210.4</c:v>
                </c:pt>
                <c:pt idx="2858">
                  <c:v>210.4</c:v>
                </c:pt>
                <c:pt idx="2859">
                  <c:v>210.3</c:v>
                </c:pt>
                <c:pt idx="2860">
                  <c:v>210.3</c:v>
                </c:pt>
                <c:pt idx="2861">
                  <c:v>210.3</c:v>
                </c:pt>
                <c:pt idx="2862">
                  <c:v>210.4</c:v>
                </c:pt>
                <c:pt idx="2863">
                  <c:v>210.4</c:v>
                </c:pt>
                <c:pt idx="2864">
                  <c:v>210.3</c:v>
                </c:pt>
                <c:pt idx="2865">
                  <c:v>210.4</c:v>
                </c:pt>
                <c:pt idx="2866">
                  <c:v>210.3</c:v>
                </c:pt>
                <c:pt idx="2867">
                  <c:v>210.4</c:v>
                </c:pt>
                <c:pt idx="2868">
                  <c:v>210.4</c:v>
                </c:pt>
                <c:pt idx="2869">
                  <c:v>210.4</c:v>
                </c:pt>
                <c:pt idx="2870">
                  <c:v>210.4</c:v>
                </c:pt>
                <c:pt idx="2871">
                  <c:v>210.4</c:v>
                </c:pt>
                <c:pt idx="2872">
                  <c:v>210.4</c:v>
                </c:pt>
                <c:pt idx="2873">
                  <c:v>210.3</c:v>
                </c:pt>
                <c:pt idx="2874">
                  <c:v>210.3</c:v>
                </c:pt>
                <c:pt idx="2875">
                  <c:v>210.3</c:v>
                </c:pt>
                <c:pt idx="2876">
                  <c:v>210.4</c:v>
                </c:pt>
                <c:pt idx="2877">
                  <c:v>210.4</c:v>
                </c:pt>
                <c:pt idx="2878">
                  <c:v>210.3</c:v>
                </c:pt>
                <c:pt idx="2879">
                  <c:v>210.3</c:v>
                </c:pt>
                <c:pt idx="2880">
                  <c:v>210.3</c:v>
                </c:pt>
                <c:pt idx="2881">
                  <c:v>210.3</c:v>
                </c:pt>
                <c:pt idx="2882">
                  <c:v>210.4</c:v>
                </c:pt>
                <c:pt idx="2883">
                  <c:v>210.3</c:v>
                </c:pt>
                <c:pt idx="2884">
                  <c:v>210.4</c:v>
                </c:pt>
                <c:pt idx="2885">
                  <c:v>210.4</c:v>
                </c:pt>
                <c:pt idx="2886">
                  <c:v>210.4</c:v>
                </c:pt>
                <c:pt idx="2887">
                  <c:v>210.3</c:v>
                </c:pt>
                <c:pt idx="2888">
                  <c:v>210.4</c:v>
                </c:pt>
                <c:pt idx="2889">
                  <c:v>210.4</c:v>
                </c:pt>
                <c:pt idx="2890">
                  <c:v>210.4</c:v>
                </c:pt>
                <c:pt idx="2891">
                  <c:v>210.4</c:v>
                </c:pt>
                <c:pt idx="2892">
                  <c:v>210.3</c:v>
                </c:pt>
                <c:pt idx="2893">
                  <c:v>210.4</c:v>
                </c:pt>
                <c:pt idx="2894">
                  <c:v>210.4</c:v>
                </c:pt>
                <c:pt idx="2895">
                  <c:v>210.4</c:v>
                </c:pt>
                <c:pt idx="2896">
                  <c:v>210.4</c:v>
                </c:pt>
                <c:pt idx="2897">
                  <c:v>210.3</c:v>
                </c:pt>
                <c:pt idx="2898">
                  <c:v>210.3</c:v>
                </c:pt>
                <c:pt idx="2899">
                  <c:v>210.3</c:v>
                </c:pt>
                <c:pt idx="2900">
                  <c:v>210.4</c:v>
                </c:pt>
                <c:pt idx="2901">
                  <c:v>210.4</c:v>
                </c:pt>
                <c:pt idx="2902">
                  <c:v>210.4</c:v>
                </c:pt>
                <c:pt idx="2903">
                  <c:v>210.4</c:v>
                </c:pt>
                <c:pt idx="2904">
                  <c:v>210.4</c:v>
                </c:pt>
                <c:pt idx="2905">
                  <c:v>210.4</c:v>
                </c:pt>
                <c:pt idx="2906">
                  <c:v>210.4</c:v>
                </c:pt>
                <c:pt idx="2907">
                  <c:v>210.4</c:v>
                </c:pt>
                <c:pt idx="2908">
                  <c:v>210.4</c:v>
                </c:pt>
                <c:pt idx="2909">
                  <c:v>210.4</c:v>
                </c:pt>
                <c:pt idx="2910">
                  <c:v>210.3</c:v>
                </c:pt>
                <c:pt idx="2911">
                  <c:v>210.3</c:v>
                </c:pt>
                <c:pt idx="2912">
                  <c:v>210.3</c:v>
                </c:pt>
                <c:pt idx="2913">
                  <c:v>210.3</c:v>
                </c:pt>
                <c:pt idx="2914">
                  <c:v>210.3</c:v>
                </c:pt>
                <c:pt idx="2915">
                  <c:v>210.3</c:v>
                </c:pt>
                <c:pt idx="2916">
                  <c:v>210.4</c:v>
                </c:pt>
                <c:pt idx="2917">
                  <c:v>210.3</c:v>
                </c:pt>
                <c:pt idx="2918">
                  <c:v>210.4</c:v>
                </c:pt>
                <c:pt idx="2919">
                  <c:v>210.3</c:v>
                </c:pt>
                <c:pt idx="2920">
                  <c:v>210.3</c:v>
                </c:pt>
                <c:pt idx="2921">
                  <c:v>210.3</c:v>
                </c:pt>
                <c:pt idx="2922">
                  <c:v>210.3</c:v>
                </c:pt>
                <c:pt idx="2923">
                  <c:v>210.3</c:v>
                </c:pt>
                <c:pt idx="2924">
                  <c:v>210.3</c:v>
                </c:pt>
                <c:pt idx="2925">
                  <c:v>210.4</c:v>
                </c:pt>
                <c:pt idx="2926">
                  <c:v>210.4</c:v>
                </c:pt>
                <c:pt idx="2927">
                  <c:v>210.4</c:v>
                </c:pt>
                <c:pt idx="2928">
                  <c:v>210.3</c:v>
                </c:pt>
                <c:pt idx="2929">
                  <c:v>210.4</c:v>
                </c:pt>
                <c:pt idx="2930">
                  <c:v>210.4</c:v>
                </c:pt>
                <c:pt idx="2931">
                  <c:v>210.3</c:v>
                </c:pt>
                <c:pt idx="2932">
                  <c:v>210.3</c:v>
                </c:pt>
                <c:pt idx="2933">
                  <c:v>210.4</c:v>
                </c:pt>
                <c:pt idx="2934">
                  <c:v>210.4</c:v>
                </c:pt>
                <c:pt idx="2935">
                  <c:v>210.4</c:v>
                </c:pt>
                <c:pt idx="2936">
                  <c:v>210.4</c:v>
                </c:pt>
                <c:pt idx="2937">
                  <c:v>210.4</c:v>
                </c:pt>
                <c:pt idx="2938">
                  <c:v>210.4</c:v>
                </c:pt>
                <c:pt idx="2939">
                  <c:v>210.4</c:v>
                </c:pt>
                <c:pt idx="2940">
                  <c:v>210.3</c:v>
                </c:pt>
                <c:pt idx="2941">
                  <c:v>210.4</c:v>
                </c:pt>
                <c:pt idx="2942">
                  <c:v>210.4</c:v>
                </c:pt>
                <c:pt idx="2943">
                  <c:v>210.4</c:v>
                </c:pt>
                <c:pt idx="2944">
                  <c:v>210.4</c:v>
                </c:pt>
                <c:pt idx="2945">
                  <c:v>210.3</c:v>
                </c:pt>
                <c:pt idx="2946">
                  <c:v>210.4</c:v>
                </c:pt>
                <c:pt idx="2947">
                  <c:v>210.3</c:v>
                </c:pt>
                <c:pt idx="2948">
                  <c:v>210.3</c:v>
                </c:pt>
                <c:pt idx="2949">
                  <c:v>210.3</c:v>
                </c:pt>
                <c:pt idx="2950">
                  <c:v>210.3</c:v>
                </c:pt>
                <c:pt idx="2951">
                  <c:v>210.3</c:v>
                </c:pt>
                <c:pt idx="2952">
                  <c:v>210.4</c:v>
                </c:pt>
                <c:pt idx="2953">
                  <c:v>210.3</c:v>
                </c:pt>
                <c:pt idx="2954">
                  <c:v>210.3</c:v>
                </c:pt>
                <c:pt idx="2955">
                  <c:v>210.3</c:v>
                </c:pt>
                <c:pt idx="2956">
                  <c:v>210.3</c:v>
                </c:pt>
                <c:pt idx="2957">
                  <c:v>210.3</c:v>
                </c:pt>
                <c:pt idx="2958">
                  <c:v>210.4</c:v>
                </c:pt>
                <c:pt idx="2959">
                  <c:v>210.3</c:v>
                </c:pt>
                <c:pt idx="2960">
                  <c:v>210.3</c:v>
                </c:pt>
                <c:pt idx="2961">
                  <c:v>210.3</c:v>
                </c:pt>
                <c:pt idx="2962">
                  <c:v>210.3</c:v>
                </c:pt>
                <c:pt idx="2963">
                  <c:v>210.3</c:v>
                </c:pt>
                <c:pt idx="2964">
                  <c:v>210.3</c:v>
                </c:pt>
                <c:pt idx="2965">
                  <c:v>210.3</c:v>
                </c:pt>
                <c:pt idx="2966">
                  <c:v>210.3</c:v>
                </c:pt>
                <c:pt idx="2967">
                  <c:v>210.4</c:v>
                </c:pt>
                <c:pt idx="2968">
                  <c:v>210.4</c:v>
                </c:pt>
                <c:pt idx="2969">
                  <c:v>210.4</c:v>
                </c:pt>
                <c:pt idx="2970">
                  <c:v>210.4</c:v>
                </c:pt>
                <c:pt idx="2971">
                  <c:v>210.4</c:v>
                </c:pt>
                <c:pt idx="2972">
                  <c:v>210.4</c:v>
                </c:pt>
                <c:pt idx="2973">
                  <c:v>210.4</c:v>
                </c:pt>
                <c:pt idx="2974">
                  <c:v>210.4</c:v>
                </c:pt>
                <c:pt idx="2975">
                  <c:v>210.4</c:v>
                </c:pt>
                <c:pt idx="2976">
                  <c:v>210.3</c:v>
                </c:pt>
                <c:pt idx="2977">
                  <c:v>210.3</c:v>
                </c:pt>
                <c:pt idx="2978">
                  <c:v>210.4</c:v>
                </c:pt>
                <c:pt idx="2979">
                  <c:v>210.4</c:v>
                </c:pt>
                <c:pt idx="2980">
                  <c:v>210.4</c:v>
                </c:pt>
                <c:pt idx="2981">
                  <c:v>210.4</c:v>
                </c:pt>
                <c:pt idx="2982">
                  <c:v>210.3</c:v>
                </c:pt>
                <c:pt idx="2983">
                  <c:v>210.3</c:v>
                </c:pt>
                <c:pt idx="2984">
                  <c:v>210.3</c:v>
                </c:pt>
                <c:pt idx="2985">
                  <c:v>210.3</c:v>
                </c:pt>
                <c:pt idx="2986">
                  <c:v>210.3</c:v>
                </c:pt>
                <c:pt idx="2987">
                  <c:v>210.3</c:v>
                </c:pt>
                <c:pt idx="2988">
                  <c:v>210.3</c:v>
                </c:pt>
                <c:pt idx="2989">
                  <c:v>210.3</c:v>
                </c:pt>
                <c:pt idx="2990">
                  <c:v>210.3</c:v>
                </c:pt>
                <c:pt idx="2991">
                  <c:v>210.4</c:v>
                </c:pt>
                <c:pt idx="2992">
                  <c:v>210.3</c:v>
                </c:pt>
                <c:pt idx="2993">
                  <c:v>210.3</c:v>
                </c:pt>
                <c:pt idx="2994">
                  <c:v>210.3</c:v>
                </c:pt>
                <c:pt idx="2995">
                  <c:v>210.3</c:v>
                </c:pt>
                <c:pt idx="2996">
                  <c:v>210.3</c:v>
                </c:pt>
                <c:pt idx="2997">
                  <c:v>210.3</c:v>
                </c:pt>
                <c:pt idx="2998">
                  <c:v>210.3</c:v>
                </c:pt>
                <c:pt idx="2999">
                  <c:v>210.3</c:v>
                </c:pt>
                <c:pt idx="3000">
                  <c:v>210.3</c:v>
                </c:pt>
                <c:pt idx="3001">
                  <c:v>210.3</c:v>
                </c:pt>
                <c:pt idx="3002">
                  <c:v>210.3</c:v>
                </c:pt>
                <c:pt idx="3003">
                  <c:v>210.3</c:v>
                </c:pt>
                <c:pt idx="3004">
                  <c:v>210.4</c:v>
                </c:pt>
                <c:pt idx="3005">
                  <c:v>210.4</c:v>
                </c:pt>
                <c:pt idx="3006">
                  <c:v>210.4</c:v>
                </c:pt>
                <c:pt idx="3007">
                  <c:v>210.4</c:v>
                </c:pt>
                <c:pt idx="3008">
                  <c:v>210.3</c:v>
                </c:pt>
                <c:pt idx="3009">
                  <c:v>210.4</c:v>
                </c:pt>
                <c:pt idx="3010">
                  <c:v>210.4</c:v>
                </c:pt>
                <c:pt idx="3011">
                  <c:v>210.4</c:v>
                </c:pt>
                <c:pt idx="3012">
                  <c:v>210.4</c:v>
                </c:pt>
                <c:pt idx="3013">
                  <c:v>210.4</c:v>
                </c:pt>
                <c:pt idx="3014">
                  <c:v>210.4</c:v>
                </c:pt>
                <c:pt idx="3015">
                  <c:v>210.4</c:v>
                </c:pt>
                <c:pt idx="3016">
                  <c:v>210.4</c:v>
                </c:pt>
                <c:pt idx="3017">
                  <c:v>210.3</c:v>
                </c:pt>
                <c:pt idx="3018">
                  <c:v>210.4</c:v>
                </c:pt>
                <c:pt idx="3019">
                  <c:v>210.4</c:v>
                </c:pt>
                <c:pt idx="3020">
                  <c:v>210.4</c:v>
                </c:pt>
                <c:pt idx="3021">
                  <c:v>210.3</c:v>
                </c:pt>
                <c:pt idx="3022">
                  <c:v>210.4</c:v>
                </c:pt>
                <c:pt idx="3023">
                  <c:v>210.4</c:v>
                </c:pt>
                <c:pt idx="3024">
                  <c:v>210.3</c:v>
                </c:pt>
                <c:pt idx="3025">
                  <c:v>210.3</c:v>
                </c:pt>
                <c:pt idx="3026">
                  <c:v>210.3</c:v>
                </c:pt>
                <c:pt idx="3027">
                  <c:v>210.3</c:v>
                </c:pt>
                <c:pt idx="3028">
                  <c:v>210.3</c:v>
                </c:pt>
                <c:pt idx="3029">
                  <c:v>210.3</c:v>
                </c:pt>
                <c:pt idx="3030">
                  <c:v>210.3</c:v>
                </c:pt>
                <c:pt idx="3031">
                  <c:v>210.3</c:v>
                </c:pt>
                <c:pt idx="3032">
                  <c:v>210.3</c:v>
                </c:pt>
                <c:pt idx="3033">
                  <c:v>210.3</c:v>
                </c:pt>
                <c:pt idx="3034">
                  <c:v>210.3</c:v>
                </c:pt>
                <c:pt idx="3035">
                  <c:v>210.3</c:v>
                </c:pt>
                <c:pt idx="3036">
                  <c:v>210.3</c:v>
                </c:pt>
                <c:pt idx="3037">
                  <c:v>210.3</c:v>
                </c:pt>
                <c:pt idx="3038">
                  <c:v>210.3</c:v>
                </c:pt>
                <c:pt idx="3039">
                  <c:v>210.3</c:v>
                </c:pt>
                <c:pt idx="3040">
                  <c:v>210.3</c:v>
                </c:pt>
                <c:pt idx="3041">
                  <c:v>210.4</c:v>
                </c:pt>
                <c:pt idx="3042">
                  <c:v>210.4</c:v>
                </c:pt>
                <c:pt idx="3043">
                  <c:v>210.3</c:v>
                </c:pt>
                <c:pt idx="3044">
                  <c:v>210.4</c:v>
                </c:pt>
                <c:pt idx="3045">
                  <c:v>210.4</c:v>
                </c:pt>
                <c:pt idx="3046">
                  <c:v>210.4</c:v>
                </c:pt>
                <c:pt idx="3047">
                  <c:v>210.4</c:v>
                </c:pt>
                <c:pt idx="3048">
                  <c:v>210.4</c:v>
                </c:pt>
                <c:pt idx="3049">
                  <c:v>210.4</c:v>
                </c:pt>
                <c:pt idx="3050">
                  <c:v>210.4</c:v>
                </c:pt>
                <c:pt idx="3051">
                  <c:v>210.4</c:v>
                </c:pt>
                <c:pt idx="3052">
                  <c:v>210.4</c:v>
                </c:pt>
                <c:pt idx="3053">
                  <c:v>210.4</c:v>
                </c:pt>
                <c:pt idx="3054">
                  <c:v>210.4</c:v>
                </c:pt>
                <c:pt idx="3055">
                  <c:v>210.3</c:v>
                </c:pt>
                <c:pt idx="3056">
                  <c:v>210.4</c:v>
                </c:pt>
                <c:pt idx="3057">
                  <c:v>210.4</c:v>
                </c:pt>
                <c:pt idx="3058">
                  <c:v>210.3</c:v>
                </c:pt>
                <c:pt idx="3059">
                  <c:v>210.4</c:v>
                </c:pt>
                <c:pt idx="3060">
                  <c:v>210.3</c:v>
                </c:pt>
                <c:pt idx="3061">
                  <c:v>210.4</c:v>
                </c:pt>
                <c:pt idx="3062">
                  <c:v>210.3</c:v>
                </c:pt>
                <c:pt idx="3063">
                  <c:v>210.3</c:v>
                </c:pt>
                <c:pt idx="3064">
                  <c:v>210.3</c:v>
                </c:pt>
                <c:pt idx="3065">
                  <c:v>210.3</c:v>
                </c:pt>
                <c:pt idx="3066">
                  <c:v>210.3</c:v>
                </c:pt>
                <c:pt idx="3067">
                  <c:v>210.3</c:v>
                </c:pt>
                <c:pt idx="3068">
                  <c:v>210.3</c:v>
                </c:pt>
                <c:pt idx="3069">
                  <c:v>210.3</c:v>
                </c:pt>
                <c:pt idx="3070">
                  <c:v>210.3</c:v>
                </c:pt>
                <c:pt idx="3071">
                  <c:v>210.3</c:v>
                </c:pt>
                <c:pt idx="3072">
                  <c:v>210.3</c:v>
                </c:pt>
                <c:pt idx="3073">
                  <c:v>210.3</c:v>
                </c:pt>
                <c:pt idx="3074">
                  <c:v>210.3</c:v>
                </c:pt>
                <c:pt idx="3075">
                  <c:v>210.3</c:v>
                </c:pt>
                <c:pt idx="3076">
                  <c:v>210.3</c:v>
                </c:pt>
                <c:pt idx="3077">
                  <c:v>210.3</c:v>
                </c:pt>
                <c:pt idx="3078">
                  <c:v>210.3</c:v>
                </c:pt>
                <c:pt idx="3079">
                  <c:v>210.3</c:v>
                </c:pt>
                <c:pt idx="3080">
                  <c:v>210.4</c:v>
                </c:pt>
                <c:pt idx="3081">
                  <c:v>210.3</c:v>
                </c:pt>
                <c:pt idx="3082">
                  <c:v>210.3</c:v>
                </c:pt>
                <c:pt idx="3083">
                  <c:v>210.3</c:v>
                </c:pt>
                <c:pt idx="3084">
                  <c:v>210.3</c:v>
                </c:pt>
                <c:pt idx="3085">
                  <c:v>210.3</c:v>
                </c:pt>
                <c:pt idx="3086">
                  <c:v>210.3</c:v>
                </c:pt>
                <c:pt idx="3087">
                  <c:v>210.4</c:v>
                </c:pt>
                <c:pt idx="3088">
                  <c:v>210.3</c:v>
                </c:pt>
                <c:pt idx="3089">
                  <c:v>210.4</c:v>
                </c:pt>
                <c:pt idx="3090">
                  <c:v>210.4</c:v>
                </c:pt>
                <c:pt idx="3091">
                  <c:v>210.4</c:v>
                </c:pt>
                <c:pt idx="3092">
                  <c:v>210.4</c:v>
                </c:pt>
                <c:pt idx="3093">
                  <c:v>210.3</c:v>
                </c:pt>
                <c:pt idx="3094">
                  <c:v>210.3</c:v>
                </c:pt>
                <c:pt idx="3095">
                  <c:v>210.4</c:v>
                </c:pt>
                <c:pt idx="3096">
                  <c:v>210.4</c:v>
                </c:pt>
                <c:pt idx="3097">
                  <c:v>210.3</c:v>
                </c:pt>
                <c:pt idx="3098">
                  <c:v>210.4</c:v>
                </c:pt>
                <c:pt idx="3099">
                  <c:v>210.4</c:v>
                </c:pt>
                <c:pt idx="3100">
                  <c:v>210.3</c:v>
                </c:pt>
                <c:pt idx="3101">
                  <c:v>210.3</c:v>
                </c:pt>
                <c:pt idx="3102">
                  <c:v>210.4</c:v>
                </c:pt>
                <c:pt idx="3103">
                  <c:v>210.4</c:v>
                </c:pt>
                <c:pt idx="3104">
                  <c:v>210.4</c:v>
                </c:pt>
                <c:pt idx="3105">
                  <c:v>210.4</c:v>
                </c:pt>
                <c:pt idx="3106">
                  <c:v>210.4</c:v>
                </c:pt>
                <c:pt idx="3107">
                  <c:v>210.3</c:v>
                </c:pt>
                <c:pt idx="3108">
                  <c:v>210.4</c:v>
                </c:pt>
                <c:pt idx="3109">
                  <c:v>210.4</c:v>
                </c:pt>
                <c:pt idx="3110">
                  <c:v>210.4</c:v>
                </c:pt>
                <c:pt idx="3111">
                  <c:v>210.4</c:v>
                </c:pt>
                <c:pt idx="3112">
                  <c:v>210.4</c:v>
                </c:pt>
                <c:pt idx="3113">
                  <c:v>210.4</c:v>
                </c:pt>
                <c:pt idx="3114">
                  <c:v>210.3</c:v>
                </c:pt>
                <c:pt idx="3115">
                  <c:v>210.3</c:v>
                </c:pt>
                <c:pt idx="3116">
                  <c:v>210.4</c:v>
                </c:pt>
                <c:pt idx="3117">
                  <c:v>210.4</c:v>
                </c:pt>
                <c:pt idx="3118">
                  <c:v>210.4</c:v>
                </c:pt>
                <c:pt idx="3119">
                  <c:v>210.3</c:v>
                </c:pt>
                <c:pt idx="3120">
                  <c:v>210.3</c:v>
                </c:pt>
                <c:pt idx="3121">
                  <c:v>210.3</c:v>
                </c:pt>
                <c:pt idx="3122">
                  <c:v>210.3</c:v>
                </c:pt>
                <c:pt idx="3123">
                  <c:v>210.3</c:v>
                </c:pt>
                <c:pt idx="3124">
                  <c:v>210.3</c:v>
                </c:pt>
                <c:pt idx="3125">
                  <c:v>210.3</c:v>
                </c:pt>
                <c:pt idx="3126">
                  <c:v>210.3</c:v>
                </c:pt>
                <c:pt idx="3127">
                  <c:v>210.3</c:v>
                </c:pt>
                <c:pt idx="3128">
                  <c:v>210.4</c:v>
                </c:pt>
                <c:pt idx="3129">
                  <c:v>210.3</c:v>
                </c:pt>
                <c:pt idx="3130">
                  <c:v>210.4</c:v>
                </c:pt>
                <c:pt idx="3131">
                  <c:v>210.3</c:v>
                </c:pt>
                <c:pt idx="3132">
                  <c:v>210.3</c:v>
                </c:pt>
                <c:pt idx="3133">
                  <c:v>210.4</c:v>
                </c:pt>
                <c:pt idx="3134">
                  <c:v>210.4</c:v>
                </c:pt>
                <c:pt idx="3135">
                  <c:v>210.3</c:v>
                </c:pt>
                <c:pt idx="3136">
                  <c:v>210.4</c:v>
                </c:pt>
                <c:pt idx="3137">
                  <c:v>210.4</c:v>
                </c:pt>
                <c:pt idx="3138">
                  <c:v>210.4</c:v>
                </c:pt>
                <c:pt idx="3139">
                  <c:v>210.4</c:v>
                </c:pt>
                <c:pt idx="3140">
                  <c:v>210.4</c:v>
                </c:pt>
                <c:pt idx="3141">
                  <c:v>210.3</c:v>
                </c:pt>
                <c:pt idx="3142">
                  <c:v>210.4</c:v>
                </c:pt>
                <c:pt idx="3143">
                  <c:v>210.4</c:v>
                </c:pt>
                <c:pt idx="3144">
                  <c:v>210.4</c:v>
                </c:pt>
                <c:pt idx="3145">
                  <c:v>210.3</c:v>
                </c:pt>
                <c:pt idx="3146">
                  <c:v>210.3</c:v>
                </c:pt>
                <c:pt idx="3147">
                  <c:v>210.4</c:v>
                </c:pt>
                <c:pt idx="3148">
                  <c:v>210.3</c:v>
                </c:pt>
                <c:pt idx="3149">
                  <c:v>210.3</c:v>
                </c:pt>
                <c:pt idx="3150">
                  <c:v>210.3</c:v>
                </c:pt>
                <c:pt idx="3151">
                  <c:v>210.4</c:v>
                </c:pt>
                <c:pt idx="3152">
                  <c:v>210.3</c:v>
                </c:pt>
                <c:pt idx="3153">
                  <c:v>210.3</c:v>
                </c:pt>
                <c:pt idx="3154">
                  <c:v>210.3</c:v>
                </c:pt>
                <c:pt idx="3155">
                  <c:v>210.3</c:v>
                </c:pt>
                <c:pt idx="3156">
                  <c:v>210.3</c:v>
                </c:pt>
                <c:pt idx="3157">
                  <c:v>210.4</c:v>
                </c:pt>
                <c:pt idx="3158">
                  <c:v>210.4</c:v>
                </c:pt>
                <c:pt idx="3159">
                  <c:v>210.4</c:v>
                </c:pt>
                <c:pt idx="3160">
                  <c:v>210.4</c:v>
                </c:pt>
                <c:pt idx="3161">
                  <c:v>210.4</c:v>
                </c:pt>
                <c:pt idx="3162">
                  <c:v>210.3</c:v>
                </c:pt>
                <c:pt idx="3163">
                  <c:v>210.4</c:v>
                </c:pt>
                <c:pt idx="3164">
                  <c:v>210.4</c:v>
                </c:pt>
                <c:pt idx="3165">
                  <c:v>210.4</c:v>
                </c:pt>
                <c:pt idx="3166">
                  <c:v>210.4</c:v>
                </c:pt>
                <c:pt idx="3167">
                  <c:v>210.4</c:v>
                </c:pt>
                <c:pt idx="3168">
                  <c:v>210.4</c:v>
                </c:pt>
                <c:pt idx="3169">
                  <c:v>210.4</c:v>
                </c:pt>
                <c:pt idx="3170">
                  <c:v>210.4</c:v>
                </c:pt>
                <c:pt idx="3171">
                  <c:v>210.4</c:v>
                </c:pt>
                <c:pt idx="3172">
                  <c:v>210.3</c:v>
                </c:pt>
                <c:pt idx="3173">
                  <c:v>210.3</c:v>
                </c:pt>
                <c:pt idx="3174">
                  <c:v>210.3</c:v>
                </c:pt>
                <c:pt idx="3175">
                  <c:v>210.3</c:v>
                </c:pt>
                <c:pt idx="3176">
                  <c:v>210.3</c:v>
                </c:pt>
                <c:pt idx="3177">
                  <c:v>210.3</c:v>
                </c:pt>
                <c:pt idx="3178">
                  <c:v>210.3</c:v>
                </c:pt>
                <c:pt idx="3179">
                  <c:v>210.3</c:v>
                </c:pt>
                <c:pt idx="3180">
                  <c:v>210.3</c:v>
                </c:pt>
                <c:pt idx="3181">
                  <c:v>210.3</c:v>
                </c:pt>
                <c:pt idx="3182">
                  <c:v>210.3</c:v>
                </c:pt>
                <c:pt idx="3183">
                  <c:v>210.4</c:v>
                </c:pt>
                <c:pt idx="3184">
                  <c:v>210.4</c:v>
                </c:pt>
                <c:pt idx="3185">
                  <c:v>210.4</c:v>
                </c:pt>
                <c:pt idx="3186">
                  <c:v>210.4</c:v>
                </c:pt>
                <c:pt idx="3187">
                  <c:v>210.4</c:v>
                </c:pt>
                <c:pt idx="3188">
                  <c:v>210.3</c:v>
                </c:pt>
                <c:pt idx="3189">
                  <c:v>210.4</c:v>
                </c:pt>
                <c:pt idx="3190">
                  <c:v>210.4</c:v>
                </c:pt>
                <c:pt idx="3191">
                  <c:v>210.4</c:v>
                </c:pt>
                <c:pt idx="3192">
                  <c:v>210.4</c:v>
                </c:pt>
                <c:pt idx="3193">
                  <c:v>210.4</c:v>
                </c:pt>
                <c:pt idx="3194">
                  <c:v>210.4</c:v>
                </c:pt>
                <c:pt idx="3195">
                  <c:v>210.3</c:v>
                </c:pt>
                <c:pt idx="3196">
                  <c:v>210.4</c:v>
                </c:pt>
                <c:pt idx="3197">
                  <c:v>210.4</c:v>
                </c:pt>
                <c:pt idx="3198">
                  <c:v>210.4</c:v>
                </c:pt>
                <c:pt idx="3199">
                  <c:v>210.4</c:v>
                </c:pt>
                <c:pt idx="3200">
                  <c:v>210.4</c:v>
                </c:pt>
                <c:pt idx="3201">
                  <c:v>210.4</c:v>
                </c:pt>
                <c:pt idx="3202">
                  <c:v>210.3</c:v>
                </c:pt>
                <c:pt idx="3203">
                  <c:v>210.3</c:v>
                </c:pt>
                <c:pt idx="3204">
                  <c:v>210.3</c:v>
                </c:pt>
                <c:pt idx="3205">
                  <c:v>210.3</c:v>
                </c:pt>
                <c:pt idx="3206">
                  <c:v>210.3</c:v>
                </c:pt>
                <c:pt idx="3207">
                  <c:v>210.3</c:v>
                </c:pt>
                <c:pt idx="3208">
                  <c:v>210.3</c:v>
                </c:pt>
                <c:pt idx="3209">
                  <c:v>210.3</c:v>
                </c:pt>
                <c:pt idx="3210">
                  <c:v>210.4</c:v>
                </c:pt>
                <c:pt idx="3211">
                  <c:v>210.3</c:v>
                </c:pt>
                <c:pt idx="3212">
                  <c:v>210.4</c:v>
                </c:pt>
                <c:pt idx="3213">
                  <c:v>210.4</c:v>
                </c:pt>
                <c:pt idx="3214">
                  <c:v>210.4</c:v>
                </c:pt>
                <c:pt idx="3215">
                  <c:v>210.4</c:v>
                </c:pt>
                <c:pt idx="3216">
                  <c:v>210.4</c:v>
                </c:pt>
                <c:pt idx="3217">
                  <c:v>210.3</c:v>
                </c:pt>
                <c:pt idx="3218">
                  <c:v>210.4</c:v>
                </c:pt>
                <c:pt idx="3219">
                  <c:v>210.4</c:v>
                </c:pt>
                <c:pt idx="3220">
                  <c:v>210.4</c:v>
                </c:pt>
                <c:pt idx="3221">
                  <c:v>210.4</c:v>
                </c:pt>
                <c:pt idx="3222">
                  <c:v>210.4</c:v>
                </c:pt>
                <c:pt idx="3223">
                  <c:v>210.3</c:v>
                </c:pt>
                <c:pt idx="3224">
                  <c:v>210.4</c:v>
                </c:pt>
                <c:pt idx="3225">
                  <c:v>210.3</c:v>
                </c:pt>
                <c:pt idx="3226">
                  <c:v>210.3</c:v>
                </c:pt>
                <c:pt idx="3227">
                  <c:v>210.4</c:v>
                </c:pt>
                <c:pt idx="3228">
                  <c:v>210.4</c:v>
                </c:pt>
                <c:pt idx="3229">
                  <c:v>210.3</c:v>
                </c:pt>
                <c:pt idx="3230">
                  <c:v>210.3</c:v>
                </c:pt>
                <c:pt idx="3231">
                  <c:v>210.3</c:v>
                </c:pt>
                <c:pt idx="3232">
                  <c:v>210.3</c:v>
                </c:pt>
                <c:pt idx="3233">
                  <c:v>210.3</c:v>
                </c:pt>
                <c:pt idx="3234">
                  <c:v>210.3</c:v>
                </c:pt>
                <c:pt idx="3235">
                  <c:v>210.3</c:v>
                </c:pt>
                <c:pt idx="3236">
                  <c:v>210.3</c:v>
                </c:pt>
                <c:pt idx="3237">
                  <c:v>210.3</c:v>
                </c:pt>
                <c:pt idx="3238">
                  <c:v>210.3</c:v>
                </c:pt>
                <c:pt idx="3239">
                  <c:v>210.3</c:v>
                </c:pt>
                <c:pt idx="3240">
                  <c:v>210.4</c:v>
                </c:pt>
                <c:pt idx="3241">
                  <c:v>210.3</c:v>
                </c:pt>
                <c:pt idx="3242">
                  <c:v>210.4</c:v>
                </c:pt>
                <c:pt idx="3243">
                  <c:v>210.3</c:v>
                </c:pt>
                <c:pt idx="3244">
                  <c:v>210.4</c:v>
                </c:pt>
                <c:pt idx="3245">
                  <c:v>210.4</c:v>
                </c:pt>
                <c:pt idx="3246">
                  <c:v>210.3</c:v>
                </c:pt>
                <c:pt idx="3247">
                  <c:v>210.4</c:v>
                </c:pt>
                <c:pt idx="3248">
                  <c:v>210.4</c:v>
                </c:pt>
                <c:pt idx="3249">
                  <c:v>210.3</c:v>
                </c:pt>
                <c:pt idx="3250">
                  <c:v>210.4</c:v>
                </c:pt>
                <c:pt idx="3251">
                  <c:v>210.4</c:v>
                </c:pt>
                <c:pt idx="3252">
                  <c:v>210.3</c:v>
                </c:pt>
                <c:pt idx="3253">
                  <c:v>210.3</c:v>
                </c:pt>
                <c:pt idx="3254">
                  <c:v>210.4</c:v>
                </c:pt>
                <c:pt idx="3255">
                  <c:v>210.3</c:v>
                </c:pt>
                <c:pt idx="3256">
                  <c:v>210.4</c:v>
                </c:pt>
                <c:pt idx="3257">
                  <c:v>210.3</c:v>
                </c:pt>
                <c:pt idx="3258">
                  <c:v>210.3</c:v>
                </c:pt>
                <c:pt idx="3259">
                  <c:v>210.3</c:v>
                </c:pt>
                <c:pt idx="3260">
                  <c:v>210.4</c:v>
                </c:pt>
                <c:pt idx="3261">
                  <c:v>210.4</c:v>
                </c:pt>
                <c:pt idx="3262">
                  <c:v>210.4</c:v>
                </c:pt>
                <c:pt idx="3263">
                  <c:v>210.3</c:v>
                </c:pt>
                <c:pt idx="3264">
                  <c:v>210.4</c:v>
                </c:pt>
                <c:pt idx="3265">
                  <c:v>210.3</c:v>
                </c:pt>
                <c:pt idx="3266">
                  <c:v>210.4</c:v>
                </c:pt>
                <c:pt idx="3267">
                  <c:v>210.4</c:v>
                </c:pt>
                <c:pt idx="3268">
                  <c:v>210.4</c:v>
                </c:pt>
                <c:pt idx="3269">
                  <c:v>210.4</c:v>
                </c:pt>
                <c:pt idx="3270">
                  <c:v>210.4</c:v>
                </c:pt>
                <c:pt idx="3271">
                  <c:v>210.4</c:v>
                </c:pt>
                <c:pt idx="3272">
                  <c:v>210.4</c:v>
                </c:pt>
                <c:pt idx="3273">
                  <c:v>210.4</c:v>
                </c:pt>
                <c:pt idx="3274">
                  <c:v>210.4</c:v>
                </c:pt>
                <c:pt idx="3275">
                  <c:v>210.4</c:v>
                </c:pt>
                <c:pt idx="3276">
                  <c:v>210.4</c:v>
                </c:pt>
                <c:pt idx="3277">
                  <c:v>210.4</c:v>
                </c:pt>
                <c:pt idx="3278">
                  <c:v>210.4</c:v>
                </c:pt>
                <c:pt idx="3279">
                  <c:v>210.4</c:v>
                </c:pt>
                <c:pt idx="3280">
                  <c:v>210.4</c:v>
                </c:pt>
                <c:pt idx="3281">
                  <c:v>210.4</c:v>
                </c:pt>
                <c:pt idx="3282">
                  <c:v>210.3</c:v>
                </c:pt>
                <c:pt idx="3283">
                  <c:v>210.3</c:v>
                </c:pt>
                <c:pt idx="3284">
                  <c:v>210.3</c:v>
                </c:pt>
                <c:pt idx="3285">
                  <c:v>210.4</c:v>
                </c:pt>
                <c:pt idx="3286">
                  <c:v>210.4</c:v>
                </c:pt>
                <c:pt idx="3287">
                  <c:v>210.4</c:v>
                </c:pt>
                <c:pt idx="3288">
                  <c:v>210.4</c:v>
                </c:pt>
                <c:pt idx="3289">
                  <c:v>210.3</c:v>
                </c:pt>
                <c:pt idx="3290">
                  <c:v>210.4</c:v>
                </c:pt>
                <c:pt idx="3291">
                  <c:v>210.4</c:v>
                </c:pt>
                <c:pt idx="3292">
                  <c:v>210.4</c:v>
                </c:pt>
                <c:pt idx="3293">
                  <c:v>210.4</c:v>
                </c:pt>
                <c:pt idx="3294">
                  <c:v>210.4</c:v>
                </c:pt>
                <c:pt idx="3295">
                  <c:v>210.4</c:v>
                </c:pt>
                <c:pt idx="3296">
                  <c:v>210.4</c:v>
                </c:pt>
                <c:pt idx="3297">
                  <c:v>210.4</c:v>
                </c:pt>
                <c:pt idx="3298">
                  <c:v>210.4</c:v>
                </c:pt>
                <c:pt idx="3299">
                  <c:v>210.4</c:v>
                </c:pt>
                <c:pt idx="3300">
                  <c:v>210.4</c:v>
                </c:pt>
                <c:pt idx="3301">
                  <c:v>210.4</c:v>
                </c:pt>
                <c:pt idx="3302">
                  <c:v>210.4</c:v>
                </c:pt>
                <c:pt idx="3303">
                  <c:v>210.4</c:v>
                </c:pt>
                <c:pt idx="3304">
                  <c:v>210.4</c:v>
                </c:pt>
                <c:pt idx="3305">
                  <c:v>210.4</c:v>
                </c:pt>
                <c:pt idx="3306">
                  <c:v>210.4</c:v>
                </c:pt>
                <c:pt idx="3307">
                  <c:v>210.4</c:v>
                </c:pt>
                <c:pt idx="3308">
                  <c:v>210.4</c:v>
                </c:pt>
                <c:pt idx="3309">
                  <c:v>210.4</c:v>
                </c:pt>
                <c:pt idx="3310">
                  <c:v>210.4</c:v>
                </c:pt>
                <c:pt idx="3311">
                  <c:v>210.4</c:v>
                </c:pt>
                <c:pt idx="3312">
                  <c:v>210.4</c:v>
                </c:pt>
                <c:pt idx="3313">
                  <c:v>210.4</c:v>
                </c:pt>
                <c:pt idx="3314">
                  <c:v>210.3</c:v>
                </c:pt>
                <c:pt idx="3315">
                  <c:v>210.4</c:v>
                </c:pt>
                <c:pt idx="3316">
                  <c:v>210.4</c:v>
                </c:pt>
                <c:pt idx="3317">
                  <c:v>210.3</c:v>
                </c:pt>
                <c:pt idx="3318">
                  <c:v>210.4</c:v>
                </c:pt>
                <c:pt idx="3319">
                  <c:v>210.4</c:v>
                </c:pt>
                <c:pt idx="3320">
                  <c:v>210.4</c:v>
                </c:pt>
                <c:pt idx="3321">
                  <c:v>210.4</c:v>
                </c:pt>
                <c:pt idx="3322">
                  <c:v>210.4</c:v>
                </c:pt>
                <c:pt idx="3323">
                  <c:v>210.4</c:v>
                </c:pt>
                <c:pt idx="3324">
                  <c:v>210.4</c:v>
                </c:pt>
                <c:pt idx="3325">
                  <c:v>210.4</c:v>
                </c:pt>
                <c:pt idx="3326">
                  <c:v>210.4</c:v>
                </c:pt>
                <c:pt idx="3327">
                  <c:v>210.4</c:v>
                </c:pt>
                <c:pt idx="3328">
                  <c:v>210.4</c:v>
                </c:pt>
                <c:pt idx="3329">
                  <c:v>210.4</c:v>
                </c:pt>
                <c:pt idx="3330">
                  <c:v>210.4</c:v>
                </c:pt>
                <c:pt idx="3331">
                  <c:v>210.4</c:v>
                </c:pt>
                <c:pt idx="3332">
                  <c:v>210.4</c:v>
                </c:pt>
                <c:pt idx="3333">
                  <c:v>210.4</c:v>
                </c:pt>
                <c:pt idx="3334">
                  <c:v>210.4</c:v>
                </c:pt>
                <c:pt idx="3335">
                  <c:v>210.4</c:v>
                </c:pt>
                <c:pt idx="3336">
                  <c:v>210.4</c:v>
                </c:pt>
                <c:pt idx="3337">
                  <c:v>210.3</c:v>
                </c:pt>
                <c:pt idx="3338">
                  <c:v>210.3</c:v>
                </c:pt>
                <c:pt idx="3339">
                  <c:v>210.3</c:v>
                </c:pt>
                <c:pt idx="3340">
                  <c:v>210.4</c:v>
                </c:pt>
                <c:pt idx="3341">
                  <c:v>210.4</c:v>
                </c:pt>
                <c:pt idx="3342">
                  <c:v>210.4</c:v>
                </c:pt>
                <c:pt idx="3343">
                  <c:v>210.3</c:v>
                </c:pt>
                <c:pt idx="3344">
                  <c:v>210.4</c:v>
                </c:pt>
                <c:pt idx="3345">
                  <c:v>210.4</c:v>
                </c:pt>
                <c:pt idx="3346">
                  <c:v>210.4</c:v>
                </c:pt>
                <c:pt idx="3347">
                  <c:v>210.4</c:v>
                </c:pt>
                <c:pt idx="3348">
                  <c:v>210.4</c:v>
                </c:pt>
                <c:pt idx="3349">
                  <c:v>210.4</c:v>
                </c:pt>
                <c:pt idx="3350">
                  <c:v>210.3</c:v>
                </c:pt>
                <c:pt idx="3351">
                  <c:v>210.4</c:v>
                </c:pt>
                <c:pt idx="3352">
                  <c:v>210.4</c:v>
                </c:pt>
                <c:pt idx="3353">
                  <c:v>210.4</c:v>
                </c:pt>
                <c:pt idx="3354">
                  <c:v>210.4</c:v>
                </c:pt>
                <c:pt idx="3355">
                  <c:v>210.3</c:v>
                </c:pt>
                <c:pt idx="3356">
                  <c:v>210.3</c:v>
                </c:pt>
                <c:pt idx="3357">
                  <c:v>210.4</c:v>
                </c:pt>
                <c:pt idx="3358">
                  <c:v>210.4</c:v>
                </c:pt>
                <c:pt idx="3359">
                  <c:v>210.4</c:v>
                </c:pt>
                <c:pt idx="3360">
                  <c:v>210.4</c:v>
                </c:pt>
                <c:pt idx="3361">
                  <c:v>210.3</c:v>
                </c:pt>
                <c:pt idx="3362">
                  <c:v>210.3</c:v>
                </c:pt>
                <c:pt idx="3363">
                  <c:v>210.4</c:v>
                </c:pt>
                <c:pt idx="3364">
                  <c:v>210.4</c:v>
                </c:pt>
                <c:pt idx="3365">
                  <c:v>210.4</c:v>
                </c:pt>
                <c:pt idx="3366">
                  <c:v>210.3</c:v>
                </c:pt>
                <c:pt idx="3367">
                  <c:v>210.3</c:v>
                </c:pt>
                <c:pt idx="3368">
                  <c:v>210.4</c:v>
                </c:pt>
                <c:pt idx="3369">
                  <c:v>210.4</c:v>
                </c:pt>
                <c:pt idx="3370">
                  <c:v>210.3</c:v>
                </c:pt>
                <c:pt idx="3371">
                  <c:v>210.4</c:v>
                </c:pt>
                <c:pt idx="3372">
                  <c:v>210.4</c:v>
                </c:pt>
                <c:pt idx="3373">
                  <c:v>210.4</c:v>
                </c:pt>
                <c:pt idx="3374">
                  <c:v>210.4</c:v>
                </c:pt>
                <c:pt idx="3375">
                  <c:v>210.4</c:v>
                </c:pt>
                <c:pt idx="3376">
                  <c:v>210.4</c:v>
                </c:pt>
                <c:pt idx="3377">
                  <c:v>210.4</c:v>
                </c:pt>
                <c:pt idx="3378">
                  <c:v>210.4</c:v>
                </c:pt>
                <c:pt idx="3379">
                  <c:v>210.4</c:v>
                </c:pt>
                <c:pt idx="3380">
                  <c:v>210.4</c:v>
                </c:pt>
                <c:pt idx="3381">
                  <c:v>210.4</c:v>
                </c:pt>
                <c:pt idx="3382">
                  <c:v>210.4</c:v>
                </c:pt>
                <c:pt idx="3383">
                  <c:v>210.4</c:v>
                </c:pt>
                <c:pt idx="3384">
                  <c:v>210.4</c:v>
                </c:pt>
                <c:pt idx="3385">
                  <c:v>210.4</c:v>
                </c:pt>
                <c:pt idx="3386">
                  <c:v>210.3</c:v>
                </c:pt>
                <c:pt idx="3387">
                  <c:v>210.3</c:v>
                </c:pt>
                <c:pt idx="3388">
                  <c:v>210.3</c:v>
                </c:pt>
                <c:pt idx="3389">
                  <c:v>210.3</c:v>
                </c:pt>
                <c:pt idx="3390">
                  <c:v>210.4</c:v>
                </c:pt>
                <c:pt idx="3391">
                  <c:v>210.3</c:v>
                </c:pt>
                <c:pt idx="3392">
                  <c:v>210.4</c:v>
                </c:pt>
                <c:pt idx="3393">
                  <c:v>210.3</c:v>
                </c:pt>
                <c:pt idx="3394">
                  <c:v>210.4</c:v>
                </c:pt>
                <c:pt idx="3395">
                  <c:v>210.4</c:v>
                </c:pt>
                <c:pt idx="3396">
                  <c:v>210.3</c:v>
                </c:pt>
                <c:pt idx="3397">
                  <c:v>210.4</c:v>
                </c:pt>
                <c:pt idx="3398">
                  <c:v>210.4</c:v>
                </c:pt>
                <c:pt idx="3399">
                  <c:v>210.4</c:v>
                </c:pt>
                <c:pt idx="3400">
                  <c:v>210.4</c:v>
                </c:pt>
                <c:pt idx="3401">
                  <c:v>210.4</c:v>
                </c:pt>
                <c:pt idx="3402">
                  <c:v>210.4</c:v>
                </c:pt>
                <c:pt idx="3403">
                  <c:v>210.4</c:v>
                </c:pt>
                <c:pt idx="3404">
                  <c:v>210.4</c:v>
                </c:pt>
                <c:pt idx="3405">
                  <c:v>210.4</c:v>
                </c:pt>
                <c:pt idx="3406">
                  <c:v>210.4</c:v>
                </c:pt>
                <c:pt idx="3407">
                  <c:v>210.4</c:v>
                </c:pt>
                <c:pt idx="3408">
                  <c:v>210.4</c:v>
                </c:pt>
                <c:pt idx="3409">
                  <c:v>210.4</c:v>
                </c:pt>
                <c:pt idx="3410">
                  <c:v>210.5</c:v>
                </c:pt>
                <c:pt idx="3411">
                  <c:v>210.7</c:v>
                </c:pt>
                <c:pt idx="3412">
                  <c:v>210.9</c:v>
                </c:pt>
                <c:pt idx="3413">
                  <c:v>211.2</c:v>
                </c:pt>
                <c:pt idx="3414">
                  <c:v>211.5</c:v>
                </c:pt>
                <c:pt idx="3415">
                  <c:v>211.8</c:v>
                </c:pt>
                <c:pt idx="3416">
                  <c:v>212.2</c:v>
                </c:pt>
                <c:pt idx="3417">
                  <c:v>212.6</c:v>
                </c:pt>
                <c:pt idx="3418">
                  <c:v>213.1</c:v>
                </c:pt>
                <c:pt idx="3419">
                  <c:v>213.6</c:v>
                </c:pt>
                <c:pt idx="3420">
                  <c:v>214</c:v>
                </c:pt>
                <c:pt idx="3421">
                  <c:v>214.6</c:v>
                </c:pt>
                <c:pt idx="3422">
                  <c:v>215.1</c:v>
                </c:pt>
                <c:pt idx="3423">
                  <c:v>215.7</c:v>
                </c:pt>
                <c:pt idx="3424">
                  <c:v>216.3</c:v>
                </c:pt>
                <c:pt idx="3425">
                  <c:v>216.9</c:v>
                </c:pt>
                <c:pt idx="3426">
                  <c:v>217.5</c:v>
                </c:pt>
                <c:pt idx="3427">
                  <c:v>218.1</c:v>
                </c:pt>
                <c:pt idx="3428">
                  <c:v>218.7</c:v>
                </c:pt>
                <c:pt idx="3429">
                  <c:v>219.4</c:v>
                </c:pt>
                <c:pt idx="3430">
                  <c:v>220</c:v>
                </c:pt>
                <c:pt idx="3431">
                  <c:v>220.7</c:v>
                </c:pt>
                <c:pt idx="3432">
                  <c:v>221.4</c:v>
                </c:pt>
                <c:pt idx="3433">
                  <c:v>222</c:v>
                </c:pt>
                <c:pt idx="3434">
                  <c:v>222.8</c:v>
                </c:pt>
                <c:pt idx="3435">
                  <c:v>223.4</c:v>
                </c:pt>
                <c:pt idx="3436">
                  <c:v>224.1</c:v>
                </c:pt>
                <c:pt idx="3437">
                  <c:v>224.8</c:v>
                </c:pt>
                <c:pt idx="3438">
                  <c:v>225.6</c:v>
                </c:pt>
                <c:pt idx="3439">
                  <c:v>226.3</c:v>
                </c:pt>
                <c:pt idx="3440">
                  <c:v>227</c:v>
                </c:pt>
                <c:pt idx="3441">
                  <c:v>227.8</c:v>
                </c:pt>
                <c:pt idx="3442">
                  <c:v>228.5</c:v>
                </c:pt>
                <c:pt idx="3443">
                  <c:v>229.3</c:v>
                </c:pt>
                <c:pt idx="3444">
                  <c:v>230</c:v>
                </c:pt>
                <c:pt idx="3445">
                  <c:v>230.8</c:v>
                </c:pt>
                <c:pt idx="3446">
                  <c:v>231.6</c:v>
                </c:pt>
                <c:pt idx="3447">
                  <c:v>232.4</c:v>
                </c:pt>
                <c:pt idx="3448">
                  <c:v>233.1</c:v>
                </c:pt>
                <c:pt idx="3449">
                  <c:v>233.9</c:v>
                </c:pt>
                <c:pt idx="3450">
                  <c:v>234.7</c:v>
                </c:pt>
                <c:pt idx="3451">
                  <c:v>235.4</c:v>
                </c:pt>
                <c:pt idx="3452">
                  <c:v>236.2</c:v>
                </c:pt>
                <c:pt idx="3453">
                  <c:v>237</c:v>
                </c:pt>
                <c:pt idx="3454">
                  <c:v>237.7</c:v>
                </c:pt>
                <c:pt idx="3455">
                  <c:v>238.5</c:v>
                </c:pt>
                <c:pt idx="3456">
                  <c:v>239.3</c:v>
                </c:pt>
                <c:pt idx="3457">
                  <c:v>240.1</c:v>
                </c:pt>
                <c:pt idx="3458">
                  <c:v>240.9</c:v>
                </c:pt>
                <c:pt idx="3459">
                  <c:v>241.7</c:v>
                </c:pt>
                <c:pt idx="3460">
                  <c:v>242.5</c:v>
                </c:pt>
                <c:pt idx="3461">
                  <c:v>243.3</c:v>
                </c:pt>
                <c:pt idx="3462">
                  <c:v>244.1</c:v>
                </c:pt>
                <c:pt idx="3463">
                  <c:v>244.9</c:v>
                </c:pt>
                <c:pt idx="3464">
                  <c:v>245.7</c:v>
                </c:pt>
                <c:pt idx="3465">
                  <c:v>246.6</c:v>
                </c:pt>
                <c:pt idx="3466">
                  <c:v>247.4</c:v>
                </c:pt>
                <c:pt idx="3467">
                  <c:v>248.2</c:v>
                </c:pt>
                <c:pt idx="3468">
                  <c:v>249</c:v>
                </c:pt>
                <c:pt idx="3469">
                  <c:v>249.8</c:v>
                </c:pt>
                <c:pt idx="3470">
                  <c:v>250.7</c:v>
                </c:pt>
                <c:pt idx="3471">
                  <c:v>251.5</c:v>
                </c:pt>
                <c:pt idx="3472">
                  <c:v>252.4</c:v>
                </c:pt>
                <c:pt idx="3473">
                  <c:v>253.1</c:v>
                </c:pt>
                <c:pt idx="3474">
                  <c:v>254</c:v>
                </c:pt>
                <c:pt idx="3475">
                  <c:v>254.8</c:v>
                </c:pt>
                <c:pt idx="3476">
                  <c:v>255.6</c:v>
                </c:pt>
                <c:pt idx="3477">
                  <c:v>256.5</c:v>
                </c:pt>
                <c:pt idx="3478">
                  <c:v>257.3</c:v>
                </c:pt>
                <c:pt idx="3479">
                  <c:v>258.2</c:v>
                </c:pt>
                <c:pt idx="3480">
                  <c:v>259</c:v>
                </c:pt>
                <c:pt idx="3481">
                  <c:v>259.89999999999998</c:v>
                </c:pt>
                <c:pt idx="3482">
                  <c:v>260.7</c:v>
                </c:pt>
                <c:pt idx="3483">
                  <c:v>261.5</c:v>
                </c:pt>
                <c:pt idx="3484">
                  <c:v>262.3</c:v>
                </c:pt>
                <c:pt idx="3485">
                  <c:v>263.2</c:v>
                </c:pt>
                <c:pt idx="3486">
                  <c:v>264</c:v>
                </c:pt>
                <c:pt idx="3487">
                  <c:v>264.8</c:v>
                </c:pt>
                <c:pt idx="3488">
                  <c:v>265.7</c:v>
                </c:pt>
                <c:pt idx="3489">
                  <c:v>266.5</c:v>
                </c:pt>
                <c:pt idx="3490">
                  <c:v>267.39999999999998</c:v>
                </c:pt>
                <c:pt idx="3491">
                  <c:v>268.2</c:v>
                </c:pt>
                <c:pt idx="3492">
                  <c:v>269.10000000000002</c:v>
                </c:pt>
                <c:pt idx="3493">
                  <c:v>269.89999999999998</c:v>
                </c:pt>
                <c:pt idx="3494">
                  <c:v>270.8</c:v>
                </c:pt>
                <c:pt idx="3495">
                  <c:v>271.60000000000002</c:v>
                </c:pt>
                <c:pt idx="3496">
                  <c:v>272.5</c:v>
                </c:pt>
                <c:pt idx="3497">
                  <c:v>273.3</c:v>
                </c:pt>
                <c:pt idx="3498">
                  <c:v>274.2</c:v>
                </c:pt>
                <c:pt idx="3499">
                  <c:v>275</c:v>
                </c:pt>
                <c:pt idx="3500">
                  <c:v>275.89999999999998</c:v>
                </c:pt>
                <c:pt idx="3501">
                  <c:v>276.7</c:v>
                </c:pt>
                <c:pt idx="3502">
                  <c:v>277.60000000000002</c:v>
                </c:pt>
                <c:pt idx="3503">
                  <c:v>278.39999999999998</c:v>
                </c:pt>
                <c:pt idx="3504">
                  <c:v>279.3</c:v>
                </c:pt>
                <c:pt idx="3505">
                  <c:v>280.10000000000002</c:v>
                </c:pt>
                <c:pt idx="3506">
                  <c:v>281</c:v>
                </c:pt>
                <c:pt idx="3507">
                  <c:v>281.89999999999998</c:v>
                </c:pt>
                <c:pt idx="3508">
                  <c:v>282.7</c:v>
                </c:pt>
                <c:pt idx="3509">
                  <c:v>283.60000000000002</c:v>
                </c:pt>
                <c:pt idx="3510">
                  <c:v>284.39999999999998</c:v>
                </c:pt>
                <c:pt idx="3511">
                  <c:v>285.3</c:v>
                </c:pt>
                <c:pt idx="3512">
                  <c:v>286.10000000000002</c:v>
                </c:pt>
                <c:pt idx="3513">
                  <c:v>287</c:v>
                </c:pt>
                <c:pt idx="3514">
                  <c:v>287.8</c:v>
                </c:pt>
                <c:pt idx="3515">
                  <c:v>288.7</c:v>
                </c:pt>
                <c:pt idx="3516">
                  <c:v>289.5</c:v>
                </c:pt>
                <c:pt idx="3517">
                  <c:v>290.39999999999998</c:v>
                </c:pt>
                <c:pt idx="3518">
                  <c:v>291.2</c:v>
                </c:pt>
                <c:pt idx="3519">
                  <c:v>292.10000000000002</c:v>
                </c:pt>
                <c:pt idx="3520">
                  <c:v>292.89999999999998</c:v>
                </c:pt>
                <c:pt idx="3521">
                  <c:v>293.8</c:v>
                </c:pt>
                <c:pt idx="3522">
                  <c:v>294.60000000000002</c:v>
                </c:pt>
                <c:pt idx="3523">
                  <c:v>295.5</c:v>
                </c:pt>
                <c:pt idx="3524">
                  <c:v>296.39999999999998</c:v>
                </c:pt>
                <c:pt idx="3525">
                  <c:v>297.3</c:v>
                </c:pt>
                <c:pt idx="3526">
                  <c:v>298.10000000000002</c:v>
                </c:pt>
                <c:pt idx="3527">
                  <c:v>298.89999999999998</c:v>
                </c:pt>
                <c:pt idx="3528">
                  <c:v>299.8</c:v>
                </c:pt>
                <c:pt idx="3529">
                  <c:v>300.60000000000002</c:v>
                </c:pt>
                <c:pt idx="3530">
                  <c:v>301.5</c:v>
                </c:pt>
                <c:pt idx="3531">
                  <c:v>302.39999999999998</c:v>
                </c:pt>
                <c:pt idx="3532">
                  <c:v>303.2</c:v>
                </c:pt>
                <c:pt idx="3533">
                  <c:v>304.10000000000002</c:v>
                </c:pt>
                <c:pt idx="3534">
                  <c:v>304.89999999999998</c:v>
                </c:pt>
                <c:pt idx="3535">
                  <c:v>305.8</c:v>
                </c:pt>
                <c:pt idx="3536">
                  <c:v>306.60000000000002</c:v>
                </c:pt>
                <c:pt idx="3537">
                  <c:v>307.5</c:v>
                </c:pt>
                <c:pt idx="3538">
                  <c:v>308.3</c:v>
                </c:pt>
                <c:pt idx="3539">
                  <c:v>309.2</c:v>
                </c:pt>
                <c:pt idx="3540">
                  <c:v>310.10000000000002</c:v>
                </c:pt>
                <c:pt idx="3541">
                  <c:v>310.89999999999998</c:v>
                </c:pt>
                <c:pt idx="3542">
                  <c:v>311.8</c:v>
                </c:pt>
                <c:pt idx="3543">
                  <c:v>312.7</c:v>
                </c:pt>
                <c:pt idx="3544">
                  <c:v>313.5</c:v>
                </c:pt>
                <c:pt idx="3545">
                  <c:v>314.39999999999998</c:v>
                </c:pt>
                <c:pt idx="3546">
                  <c:v>315.3</c:v>
                </c:pt>
                <c:pt idx="3547">
                  <c:v>316.10000000000002</c:v>
                </c:pt>
                <c:pt idx="3548">
                  <c:v>317</c:v>
                </c:pt>
                <c:pt idx="3549">
                  <c:v>317.8</c:v>
                </c:pt>
                <c:pt idx="3550">
                  <c:v>318.7</c:v>
                </c:pt>
                <c:pt idx="3551">
                  <c:v>319.60000000000002</c:v>
                </c:pt>
                <c:pt idx="3552">
                  <c:v>320.39999999999998</c:v>
                </c:pt>
                <c:pt idx="3553">
                  <c:v>321.3</c:v>
                </c:pt>
                <c:pt idx="3554">
                  <c:v>322.10000000000002</c:v>
                </c:pt>
                <c:pt idx="3555">
                  <c:v>323</c:v>
                </c:pt>
                <c:pt idx="3556">
                  <c:v>323.8</c:v>
                </c:pt>
                <c:pt idx="3557">
                  <c:v>324.7</c:v>
                </c:pt>
                <c:pt idx="3558">
                  <c:v>325.60000000000002</c:v>
                </c:pt>
                <c:pt idx="3559">
                  <c:v>326.39999999999998</c:v>
                </c:pt>
                <c:pt idx="3560">
                  <c:v>327.3</c:v>
                </c:pt>
                <c:pt idx="3561">
                  <c:v>328.1</c:v>
                </c:pt>
                <c:pt idx="3562">
                  <c:v>329</c:v>
                </c:pt>
                <c:pt idx="3563">
                  <c:v>329.9</c:v>
                </c:pt>
                <c:pt idx="3564">
                  <c:v>330.7</c:v>
                </c:pt>
                <c:pt idx="3565">
                  <c:v>331.5</c:v>
                </c:pt>
                <c:pt idx="3566">
                  <c:v>332.4</c:v>
                </c:pt>
                <c:pt idx="3567">
                  <c:v>333.3</c:v>
                </c:pt>
                <c:pt idx="3568">
                  <c:v>334.2</c:v>
                </c:pt>
                <c:pt idx="3569">
                  <c:v>335.1</c:v>
                </c:pt>
                <c:pt idx="3570">
                  <c:v>335.9</c:v>
                </c:pt>
                <c:pt idx="3571">
                  <c:v>336.8</c:v>
                </c:pt>
                <c:pt idx="3572">
                  <c:v>337.6</c:v>
                </c:pt>
                <c:pt idx="3573">
                  <c:v>338.5</c:v>
                </c:pt>
                <c:pt idx="3574">
                  <c:v>339.3</c:v>
                </c:pt>
                <c:pt idx="3575">
                  <c:v>340.2</c:v>
                </c:pt>
                <c:pt idx="3576">
                  <c:v>341.1</c:v>
                </c:pt>
                <c:pt idx="3577">
                  <c:v>341.9</c:v>
                </c:pt>
                <c:pt idx="3578">
                  <c:v>342.8</c:v>
                </c:pt>
                <c:pt idx="3579">
                  <c:v>343.6</c:v>
                </c:pt>
                <c:pt idx="3580">
                  <c:v>344.5</c:v>
                </c:pt>
                <c:pt idx="3581">
                  <c:v>345.4</c:v>
                </c:pt>
                <c:pt idx="3582">
                  <c:v>346.3</c:v>
                </c:pt>
                <c:pt idx="3583">
                  <c:v>347.1</c:v>
                </c:pt>
                <c:pt idx="3584">
                  <c:v>347.9</c:v>
                </c:pt>
                <c:pt idx="3585">
                  <c:v>348.8</c:v>
                </c:pt>
                <c:pt idx="3586">
                  <c:v>349.6</c:v>
                </c:pt>
                <c:pt idx="3587">
                  <c:v>350.5</c:v>
                </c:pt>
                <c:pt idx="3588">
                  <c:v>351.4</c:v>
                </c:pt>
                <c:pt idx="3589">
                  <c:v>352.2</c:v>
                </c:pt>
                <c:pt idx="3590">
                  <c:v>353.1</c:v>
                </c:pt>
                <c:pt idx="3591">
                  <c:v>354</c:v>
                </c:pt>
                <c:pt idx="3592">
                  <c:v>354.8</c:v>
                </c:pt>
                <c:pt idx="3593">
                  <c:v>355.6</c:v>
                </c:pt>
                <c:pt idx="3594">
                  <c:v>356.5</c:v>
                </c:pt>
                <c:pt idx="3595">
                  <c:v>357.4</c:v>
                </c:pt>
                <c:pt idx="3596">
                  <c:v>358.3</c:v>
                </c:pt>
                <c:pt idx="3597">
                  <c:v>359.1</c:v>
                </c:pt>
                <c:pt idx="3598">
                  <c:v>360</c:v>
                </c:pt>
                <c:pt idx="3599">
                  <c:v>360.8</c:v>
                </c:pt>
                <c:pt idx="3600">
                  <c:v>361.7</c:v>
                </c:pt>
                <c:pt idx="3601">
                  <c:v>362.6</c:v>
                </c:pt>
                <c:pt idx="3602">
                  <c:v>363.4</c:v>
                </c:pt>
                <c:pt idx="3603">
                  <c:v>364.3</c:v>
                </c:pt>
                <c:pt idx="3604">
                  <c:v>365.1</c:v>
                </c:pt>
                <c:pt idx="3605">
                  <c:v>366</c:v>
                </c:pt>
                <c:pt idx="3606">
                  <c:v>366.9</c:v>
                </c:pt>
                <c:pt idx="3607">
                  <c:v>367.7</c:v>
                </c:pt>
                <c:pt idx="3608">
                  <c:v>368.6</c:v>
                </c:pt>
                <c:pt idx="3609">
                  <c:v>369.4</c:v>
                </c:pt>
                <c:pt idx="3610">
                  <c:v>370.3</c:v>
                </c:pt>
                <c:pt idx="3611">
                  <c:v>371.1</c:v>
                </c:pt>
                <c:pt idx="3612">
                  <c:v>372</c:v>
                </c:pt>
                <c:pt idx="3613">
                  <c:v>372.8</c:v>
                </c:pt>
                <c:pt idx="3614">
                  <c:v>373.7</c:v>
                </c:pt>
                <c:pt idx="3615">
                  <c:v>374.6</c:v>
                </c:pt>
                <c:pt idx="3616">
                  <c:v>375.4</c:v>
                </c:pt>
                <c:pt idx="3617">
                  <c:v>376.3</c:v>
                </c:pt>
                <c:pt idx="3618">
                  <c:v>377.1</c:v>
                </c:pt>
                <c:pt idx="3619">
                  <c:v>378</c:v>
                </c:pt>
                <c:pt idx="3620">
                  <c:v>378.8</c:v>
                </c:pt>
                <c:pt idx="3621">
                  <c:v>379.7</c:v>
                </c:pt>
                <c:pt idx="3622">
                  <c:v>380.6</c:v>
                </c:pt>
                <c:pt idx="3623">
                  <c:v>381.4</c:v>
                </c:pt>
                <c:pt idx="3624">
                  <c:v>382.2</c:v>
                </c:pt>
                <c:pt idx="3625">
                  <c:v>383.1</c:v>
                </c:pt>
                <c:pt idx="3626">
                  <c:v>384</c:v>
                </c:pt>
                <c:pt idx="3627">
                  <c:v>384.8</c:v>
                </c:pt>
                <c:pt idx="3628">
                  <c:v>385.7</c:v>
                </c:pt>
                <c:pt idx="3629">
                  <c:v>386.6</c:v>
                </c:pt>
                <c:pt idx="3630">
                  <c:v>387.4</c:v>
                </c:pt>
                <c:pt idx="3631">
                  <c:v>388.3</c:v>
                </c:pt>
                <c:pt idx="3632">
                  <c:v>389.1</c:v>
                </c:pt>
                <c:pt idx="3633">
                  <c:v>389.9</c:v>
                </c:pt>
                <c:pt idx="3634">
                  <c:v>390.8</c:v>
                </c:pt>
                <c:pt idx="3635">
                  <c:v>391.5</c:v>
                </c:pt>
                <c:pt idx="3636">
                  <c:v>392.1</c:v>
                </c:pt>
                <c:pt idx="3637">
                  <c:v>392.6</c:v>
                </c:pt>
                <c:pt idx="3638">
                  <c:v>393</c:v>
                </c:pt>
                <c:pt idx="3639">
                  <c:v>393.3</c:v>
                </c:pt>
                <c:pt idx="3640">
                  <c:v>393.7</c:v>
                </c:pt>
                <c:pt idx="3641">
                  <c:v>394</c:v>
                </c:pt>
                <c:pt idx="3642">
                  <c:v>394.2</c:v>
                </c:pt>
                <c:pt idx="3643">
                  <c:v>394.4</c:v>
                </c:pt>
                <c:pt idx="3644">
                  <c:v>394.6</c:v>
                </c:pt>
                <c:pt idx="3645">
                  <c:v>394.7</c:v>
                </c:pt>
                <c:pt idx="3646">
                  <c:v>394.9</c:v>
                </c:pt>
                <c:pt idx="3647">
                  <c:v>395.1</c:v>
                </c:pt>
                <c:pt idx="3648">
                  <c:v>395.2</c:v>
                </c:pt>
                <c:pt idx="3649">
                  <c:v>395.4</c:v>
                </c:pt>
                <c:pt idx="3650">
                  <c:v>395.5</c:v>
                </c:pt>
                <c:pt idx="3651">
                  <c:v>395.6</c:v>
                </c:pt>
                <c:pt idx="3652">
                  <c:v>395.6</c:v>
                </c:pt>
                <c:pt idx="3653">
                  <c:v>395.7</c:v>
                </c:pt>
                <c:pt idx="3654">
                  <c:v>395.9</c:v>
                </c:pt>
                <c:pt idx="3655">
                  <c:v>395.9</c:v>
                </c:pt>
                <c:pt idx="3656">
                  <c:v>396</c:v>
                </c:pt>
                <c:pt idx="3657">
                  <c:v>396.1</c:v>
                </c:pt>
                <c:pt idx="3658">
                  <c:v>396.2</c:v>
                </c:pt>
                <c:pt idx="3659">
                  <c:v>396.2</c:v>
                </c:pt>
                <c:pt idx="3660">
                  <c:v>396.3</c:v>
                </c:pt>
                <c:pt idx="3661">
                  <c:v>396.4</c:v>
                </c:pt>
                <c:pt idx="3662">
                  <c:v>396.4</c:v>
                </c:pt>
                <c:pt idx="3663">
                  <c:v>396.5</c:v>
                </c:pt>
                <c:pt idx="3664">
                  <c:v>396.5</c:v>
                </c:pt>
                <c:pt idx="3665">
                  <c:v>396.6</c:v>
                </c:pt>
                <c:pt idx="3666">
                  <c:v>396.6</c:v>
                </c:pt>
                <c:pt idx="3667">
                  <c:v>396.7</c:v>
                </c:pt>
                <c:pt idx="3668">
                  <c:v>396.7</c:v>
                </c:pt>
                <c:pt idx="3669">
                  <c:v>396.8</c:v>
                </c:pt>
                <c:pt idx="3670">
                  <c:v>396.8</c:v>
                </c:pt>
                <c:pt idx="3671">
                  <c:v>396.8</c:v>
                </c:pt>
                <c:pt idx="3672">
                  <c:v>396.9</c:v>
                </c:pt>
                <c:pt idx="3673">
                  <c:v>396.9</c:v>
                </c:pt>
                <c:pt idx="3674">
                  <c:v>396.9</c:v>
                </c:pt>
                <c:pt idx="3675">
                  <c:v>396.9</c:v>
                </c:pt>
                <c:pt idx="3676">
                  <c:v>397</c:v>
                </c:pt>
                <c:pt idx="3677">
                  <c:v>397</c:v>
                </c:pt>
                <c:pt idx="3678">
                  <c:v>397</c:v>
                </c:pt>
                <c:pt idx="3679">
                  <c:v>397</c:v>
                </c:pt>
                <c:pt idx="3680">
                  <c:v>397.1</c:v>
                </c:pt>
                <c:pt idx="3681">
                  <c:v>397.1</c:v>
                </c:pt>
                <c:pt idx="3682">
                  <c:v>397.2</c:v>
                </c:pt>
                <c:pt idx="3683">
                  <c:v>397.2</c:v>
                </c:pt>
                <c:pt idx="3684">
                  <c:v>397.2</c:v>
                </c:pt>
                <c:pt idx="3685">
                  <c:v>397.3</c:v>
                </c:pt>
                <c:pt idx="3686">
                  <c:v>397.3</c:v>
                </c:pt>
                <c:pt idx="3687">
                  <c:v>397.3</c:v>
                </c:pt>
                <c:pt idx="3688">
                  <c:v>397.3</c:v>
                </c:pt>
                <c:pt idx="3689">
                  <c:v>397.3</c:v>
                </c:pt>
                <c:pt idx="3690">
                  <c:v>397.3</c:v>
                </c:pt>
                <c:pt idx="3691">
                  <c:v>397.3</c:v>
                </c:pt>
                <c:pt idx="3692">
                  <c:v>397.3</c:v>
                </c:pt>
                <c:pt idx="3693">
                  <c:v>397.3</c:v>
                </c:pt>
                <c:pt idx="3694">
                  <c:v>397.4</c:v>
                </c:pt>
                <c:pt idx="3695">
                  <c:v>397.4</c:v>
                </c:pt>
                <c:pt idx="3696">
                  <c:v>397.4</c:v>
                </c:pt>
                <c:pt idx="3697">
                  <c:v>397.4</c:v>
                </c:pt>
                <c:pt idx="3698">
                  <c:v>397.4</c:v>
                </c:pt>
                <c:pt idx="3699">
                  <c:v>397.5</c:v>
                </c:pt>
                <c:pt idx="3700">
                  <c:v>397.5</c:v>
                </c:pt>
                <c:pt idx="3701">
                  <c:v>397.5</c:v>
                </c:pt>
                <c:pt idx="3702">
                  <c:v>397.5</c:v>
                </c:pt>
                <c:pt idx="3703">
                  <c:v>397.5</c:v>
                </c:pt>
                <c:pt idx="3704">
                  <c:v>397.5</c:v>
                </c:pt>
                <c:pt idx="3705">
                  <c:v>397.5</c:v>
                </c:pt>
                <c:pt idx="3706">
                  <c:v>397.5</c:v>
                </c:pt>
                <c:pt idx="3707">
                  <c:v>397.5</c:v>
                </c:pt>
                <c:pt idx="3708">
                  <c:v>397.5</c:v>
                </c:pt>
                <c:pt idx="3709">
                  <c:v>397.6</c:v>
                </c:pt>
                <c:pt idx="3710">
                  <c:v>397.5</c:v>
                </c:pt>
                <c:pt idx="3711">
                  <c:v>397.6</c:v>
                </c:pt>
                <c:pt idx="3712">
                  <c:v>397.6</c:v>
                </c:pt>
                <c:pt idx="3713">
                  <c:v>397.6</c:v>
                </c:pt>
                <c:pt idx="3714">
                  <c:v>397.6</c:v>
                </c:pt>
                <c:pt idx="3715">
                  <c:v>397.6</c:v>
                </c:pt>
                <c:pt idx="3716">
                  <c:v>397.6</c:v>
                </c:pt>
                <c:pt idx="3717">
                  <c:v>397.6</c:v>
                </c:pt>
                <c:pt idx="3718">
                  <c:v>397.6</c:v>
                </c:pt>
                <c:pt idx="3719">
                  <c:v>397.6</c:v>
                </c:pt>
                <c:pt idx="3720">
                  <c:v>397.6</c:v>
                </c:pt>
                <c:pt idx="3721">
                  <c:v>397.6</c:v>
                </c:pt>
                <c:pt idx="3722">
                  <c:v>397.6</c:v>
                </c:pt>
                <c:pt idx="3723">
                  <c:v>397.7</c:v>
                </c:pt>
                <c:pt idx="3724">
                  <c:v>397.7</c:v>
                </c:pt>
                <c:pt idx="3725">
                  <c:v>397.7</c:v>
                </c:pt>
                <c:pt idx="3726">
                  <c:v>397.7</c:v>
                </c:pt>
                <c:pt idx="3727">
                  <c:v>397.6</c:v>
                </c:pt>
                <c:pt idx="3728">
                  <c:v>397.7</c:v>
                </c:pt>
                <c:pt idx="3729">
                  <c:v>397.7</c:v>
                </c:pt>
                <c:pt idx="3730">
                  <c:v>397.7</c:v>
                </c:pt>
                <c:pt idx="3731">
                  <c:v>397.7</c:v>
                </c:pt>
                <c:pt idx="3732">
                  <c:v>397.7</c:v>
                </c:pt>
                <c:pt idx="3733">
                  <c:v>397.7</c:v>
                </c:pt>
                <c:pt idx="3734">
                  <c:v>397.7</c:v>
                </c:pt>
                <c:pt idx="3735">
                  <c:v>397.7</c:v>
                </c:pt>
                <c:pt idx="3736">
                  <c:v>397.7</c:v>
                </c:pt>
                <c:pt idx="3737">
                  <c:v>397.7</c:v>
                </c:pt>
                <c:pt idx="3738">
                  <c:v>397.7</c:v>
                </c:pt>
                <c:pt idx="3739">
                  <c:v>397.7</c:v>
                </c:pt>
                <c:pt idx="3740">
                  <c:v>397.7</c:v>
                </c:pt>
                <c:pt idx="3741">
                  <c:v>397.7</c:v>
                </c:pt>
                <c:pt idx="3742">
                  <c:v>397.7</c:v>
                </c:pt>
                <c:pt idx="3743">
                  <c:v>397.8</c:v>
                </c:pt>
                <c:pt idx="3744">
                  <c:v>397.8</c:v>
                </c:pt>
                <c:pt idx="3745">
                  <c:v>397.8</c:v>
                </c:pt>
                <c:pt idx="3746">
                  <c:v>397.7</c:v>
                </c:pt>
                <c:pt idx="3747">
                  <c:v>397.8</c:v>
                </c:pt>
                <c:pt idx="3748">
                  <c:v>397.8</c:v>
                </c:pt>
                <c:pt idx="3749">
                  <c:v>397.8</c:v>
                </c:pt>
                <c:pt idx="3750">
                  <c:v>397.8</c:v>
                </c:pt>
                <c:pt idx="3751">
                  <c:v>397.8</c:v>
                </c:pt>
                <c:pt idx="3752">
                  <c:v>397.8</c:v>
                </c:pt>
                <c:pt idx="3753">
                  <c:v>397.7</c:v>
                </c:pt>
                <c:pt idx="3754">
                  <c:v>397.7</c:v>
                </c:pt>
                <c:pt idx="3755">
                  <c:v>397.8</c:v>
                </c:pt>
                <c:pt idx="3756">
                  <c:v>397.8</c:v>
                </c:pt>
                <c:pt idx="3757">
                  <c:v>397.7</c:v>
                </c:pt>
                <c:pt idx="3758">
                  <c:v>397.8</c:v>
                </c:pt>
                <c:pt idx="3759">
                  <c:v>397.8</c:v>
                </c:pt>
                <c:pt idx="3760">
                  <c:v>397.8</c:v>
                </c:pt>
                <c:pt idx="3761">
                  <c:v>397.8</c:v>
                </c:pt>
                <c:pt idx="3762">
                  <c:v>397.8</c:v>
                </c:pt>
                <c:pt idx="3763">
                  <c:v>397.8</c:v>
                </c:pt>
                <c:pt idx="3764">
                  <c:v>397.8</c:v>
                </c:pt>
                <c:pt idx="3765">
                  <c:v>397.8</c:v>
                </c:pt>
                <c:pt idx="3766">
                  <c:v>397.8</c:v>
                </c:pt>
                <c:pt idx="3767">
                  <c:v>397.8</c:v>
                </c:pt>
                <c:pt idx="3768">
                  <c:v>397.8</c:v>
                </c:pt>
                <c:pt idx="3769">
                  <c:v>397.8</c:v>
                </c:pt>
                <c:pt idx="3770">
                  <c:v>397.8</c:v>
                </c:pt>
                <c:pt idx="3771">
                  <c:v>397.8</c:v>
                </c:pt>
                <c:pt idx="3772">
                  <c:v>397.8</c:v>
                </c:pt>
                <c:pt idx="3773">
                  <c:v>397.8</c:v>
                </c:pt>
                <c:pt idx="3774">
                  <c:v>397.8</c:v>
                </c:pt>
                <c:pt idx="3775">
                  <c:v>397.8</c:v>
                </c:pt>
                <c:pt idx="3776">
                  <c:v>397.8</c:v>
                </c:pt>
                <c:pt idx="3777">
                  <c:v>397.8</c:v>
                </c:pt>
                <c:pt idx="3778">
                  <c:v>397.8</c:v>
                </c:pt>
                <c:pt idx="3779">
                  <c:v>397.8</c:v>
                </c:pt>
                <c:pt idx="3780">
                  <c:v>397.8</c:v>
                </c:pt>
                <c:pt idx="3781">
                  <c:v>397.7</c:v>
                </c:pt>
                <c:pt idx="3782">
                  <c:v>397.8</c:v>
                </c:pt>
                <c:pt idx="3783">
                  <c:v>397.8</c:v>
                </c:pt>
                <c:pt idx="3784">
                  <c:v>397.8</c:v>
                </c:pt>
                <c:pt idx="3785">
                  <c:v>397.8</c:v>
                </c:pt>
                <c:pt idx="3786">
                  <c:v>397.8</c:v>
                </c:pt>
                <c:pt idx="3787">
                  <c:v>397.8</c:v>
                </c:pt>
                <c:pt idx="3788">
                  <c:v>397.8</c:v>
                </c:pt>
                <c:pt idx="3789">
                  <c:v>397.8</c:v>
                </c:pt>
                <c:pt idx="3790">
                  <c:v>397.8</c:v>
                </c:pt>
                <c:pt idx="3791">
                  <c:v>397.8</c:v>
                </c:pt>
                <c:pt idx="3792">
                  <c:v>397.8</c:v>
                </c:pt>
                <c:pt idx="3793">
                  <c:v>397.8</c:v>
                </c:pt>
                <c:pt idx="3794">
                  <c:v>397.8</c:v>
                </c:pt>
                <c:pt idx="3795">
                  <c:v>397.8</c:v>
                </c:pt>
                <c:pt idx="3796">
                  <c:v>397.8</c:v>
                </c:pt>
                <c:pt idx="3797">
                  <c:v>397.8</c:v>
                </c:pt>
                <c:pt idx="3798">
                  <c:v>397.8</c:v>
                </c:pt>
                <c:pt idx="3799">
                  <c:v>397.8</c:v>
                </c:pt>
                <c:pt idx="3800">
                  <c:v>397.8</c:v>
                </c:pt>
                <c:pt idx="3801">
                  <c:v>397.8</c:v>
                </c:pt>
                <c:pt idx="3802">
                  <c:v>397.8</c:v>
                </c:pt>
                <c:pt idx="3803">
                  <c:v>397.8</c:v>
                </c:pt>
                <c:pt idx="3804">
                  <c:v>397.8</c:v>
                </c:pt>
                <c:pt idx="3805">
                  <c:v>397.8</c:v>
                </c:pt>
                <c:pt idx="3806">
                  <c:v>397.8</c:v>
                </c:pt>
                <c:pt idx="3807">
                  <c:v>397.8</c:v>
                </c:pt>
                <c:pt idx="3808">
                  <c:v>397.8</c:v>
                </c:pt>
                <c:pt idx="3809">
                  <c:v>397.8</c:v>
                </c:pt>
                <c:pt idx="3810">
                  <c:v>397.8</c:v>
                </c:pt>
                <c:pt idx="3811">
                  <c:v>397.8</c:v>
                </c:pt>
                <c:pt idx="3812">
                  <c:v>397.8</c:v>
                </c:pt>
                <c:pt idx="3813">
                  <c:v>397.8</c:v>
                </c:pt>
                <c:pt idx="3814">
                  <c:v>397.8</c:v>
                </c:pt>
                <c:pt idx="3815">
                  <c:v>397.8</c:v>
                </c:pt>
                <c:pt idx="3816">
                  <c:v>397.8</c:v>
                </c:pt>
                <c:pt idx="3817">
                  <c:v>397.8</c:v>
                </c:pt>
                <c:pt idx="3818">
                  <c:v>397.8</c:v>
                </c:pt>
                <c:pt idx="3819">
                  <c:v>397.8</c:v>
                </c:pt>
                <c:pt idx="3820">
                  <c:v>397.7</c:v>
                </c:pt>
                <c:pt idx="3821">
                  <c:v>397.8</c:v>
                </c:pt>
                <c:pt idx="3822">
                  <c:v>397.8</c:v>
                </c:pt>
                <c:pt idx="3823">
                  <c:v>397.8</c:v>
                </c:pt>
                <c:pt idx="3824">
                  <c:v>397.8</c:v>
                </c:pt>
                <c:pt idx="3825">
                  <c:v>397.8</c:v>
                </c:pt>
                <c:pt idx="3826">
                  <c:v>397.8</c:v>
                </c:pt>
                <c:pt idx="3827">
                  <c:v>397.8</c:v>
                </c:pt>
                <c:pt idx="3828">
                  <c:v>397.8</c:v>
                </c:pt>
                <c:pt idx="3829">
                  <c:v>397.8</c:v>
                </c:pt>
                <c:pt idx="3830">
                  <c:v>397.8</c:v>
                </c:pt>
                <c:pt idx="3831">
                  <c:v>397.8</c:v>
                </c:pt>
                <c:pt idx="3832">
                  <c:v>397.8</c:v>
                </c:pt>
                <c:pt idx="3833">
                  <c:v>397.8</c:v>
                </c:pt>
                <c:pt idx="3834">
                  <c:v>397.8</c:v>
                </c:pt>
                <c:pt idx="3835">
                  <c:v>397.8</c:v>
                </c:pt>
                <c:pt idx="3836">
                  <c:v>397.8</c:v>
                </c:pt>
                <c:pt idx="3837">
                  <c:v>397.8</c:v>
                </c:pt>
                <c:pt idx="3838">
                  <c:v>397.8</c:v>
                </c:pt>
                <c:pt idx="3839">
                  <c:v>397.8</c:v>
                </c:pt>
                <c:pt idx="3840">
                  <c:v>397.9</c:v>
                </c:pt>
                <c:pt idx="3841">
                  <c:v>397.9</c:v>
                </c:pt>
                <c:pt idx="3842">
                  <c:v>397.9</c:v>
                </c:pt>
                <c:pt idx="3843">
                  <c:v>397.8</c:v>
                </c:pt>
                <c:pt idx="3844">
                  <c:v>397.8</c:v>
                </c:pt>
                <c:pt idx="3845">
                  <c:v>397.8</c:v>
                </c:pt>
                <c:pt idx="3846">
                  <c:v>397.8</c:v>
                </c:pt>
                <c:pt idx="3847">
                  <c:v>397.8</c:v>
                </c:pt>
                <c:pt idx="3848">
                  <c:v>397.8</c:v>
                </c:pt>
                <c:pt idx="3849">
                  <c:v>397.8</c:v>
                </c:pt>
                <c:pt idx="3850">
                  <c:v>397.8</c:v>
                </c:pt>
                <c:pt idx="3851">
                  <c:v>397.8</c:v>
                </c:pt>
                <c:pt idx="3852">
                  <c:v>397.8</c:v>
                </c:pt>
                <c:pt idx="3853">
                  <c:v>397.8</c:v>
                </c:pt>
                <c:pt idx="3854">
                  <c:v>397.8</c:v>
                </c:pt>
                <c:pt idx="3855">
                  <c:v>397.8</c:v>
                </c:pt>
                <c:pt idx="3856">
                  <c:v>397.8</c:v>
                </c:pt>
                <c:pt idx="3857">
                  <c:v>397.7</c:v>
                </c:pt>
                <c:pt idx="3858">
                  <c:v>397.7</c:v>
                </c:pt>
                <c:pt idx="3859">
                  <c:v>397.8</c:v>
                </c:pt>
                <c:pt idx="3860">
                  <c:v>397.8</c:v>
                </c:pt>
                <c:pt idx="3861">
                  <c:v>397.8</c:v>
                </c:pt>
                <c:pt idx="3862">
                  <c:v>397.8</c:v>
                </c:pt>
                <c:pt idx="3863">
                  <c:v>397.8</c:v>
                </c:pt>
                <c:pt idx="3864">
                  <c:v>397.8</c:v>
                </c:pt>
                <c:pt idx="3865">
                  <c:v>397.8</c:v>
                </c:pt>
                <c:pt idx="3866">
                  <c:v>397.8</c:v>
                </c:pt>
                <c:pt idx="3867">
                  <c:v>397.8</c:v>
                </c:pt>
                <c:pt idx="3868">
                  <c:v>397.8</c:v>
                </c:pt>
                <c:pt idx="3869">
                  <c:v>397.8</c:v>
                </c:pt>
                <c:pt idx="3870">
                  <c:v>397.8</c:v>
                </c:pt>
                <c:pt idx="3871">
                  <c:v>397.8</c:v>
                </c:pt>
                <c:pt idx="3872">
                  <c:v>397.8</c:v>
                </c:pt>
                <c:pt idx="3873">
                  <c:v>397.8</c:v>
                </c:pt>
                <c:pt idx="3874">
                  <c:v>397.8</c:v>
                </c:pt>
                <c:pt idx="3875">
                  <c:v>397.8</c:v>
                </c:pt>
                <c:pt idx="3876">
                  <c:v>397.8</c:v>
                </c:pt>
                <c:pt idx="3877">
                  <c:v>397.8</c:v>
                </c:pt>
                <c:pt idx="3878">
                  <c:v>397.8</c:v>
                </c:pt>
                <c:pt idx="3879">
                  <c:v>397.7</c:v>
                </c:pt>
                <c:pt idx="3880">
                  <c:v>397.7</c:v>
                </c:pt>
                <c:pt idx="3881">
                  <c:v>397.8</c:v>
                </c:pt>
                <c:pt idx="3882">
                  <c:v>397.8</c:v>
                </c:pt>
                <c:pt idx="3883">
                  <c:v>397.8</c:v>
                </c:pt>
                <c:pt idx="3884">
                  <c:v>397.8</c:v>
                </c:pt>
                <c:pt idx="3885">
                  <c:v>397.8</c:v>
                </c:pt>
                <c:pt idx="3886">
                  <c:v>397.8</c:v>
                </c:pt>
                <c:pt idx="3887">
                  <c:v>397.8</c:v>
                </c:pt>
                <c:pt idx="3888">
                  <c:v>397.8</c:v>
                </c:pt>
                <c:pt idx="3889">
                  <c:v>397.7</c:v>
                </c:pt>
                <c:pt idx="3890">
                  <c:v>397.8</c:v>
                </c:pt>
                <c:pt idx="3891">
                  <c:v>397.7</c:v>
                </c:pt>
                <c:pt idx="3892">
                  <c:v>397.8</c:v>
                </c:pt>
                <c:pt idx="3893">
                  <c:v>397.8</c:v>
                </c:pt>
                <c:pt idx="3894">
                  <c:v>397.7</c:v>
                </c:pt>
                <c:pt idx="3895">
                  <c:v>397.8</c:v>
                </c:pt>
                <c:pt idx="3896">
                  <c:v>397.8</c:v>
                </c:pt>
                <c:pt idx="3897">
                  <c:v>397.8</c:v>
                </c:pt>
                <c:pt idx="3898">
                  <c:v>397.8</c:v>
                </c:pt>
                <c:pt idx="3899">
                  <c:v>397.7</c:v>
                </c:pt>
                <c:pt idx="3900">
                  <c:v>397.7</c:v>
                </c:pt>
                <c:pt idx="3901">
                  <c:v>397.7</c:v>
                </c:pt>
                <c:pt idx="3902">
                  <c:v>397.7</c:v>
                </c:pt>
                <c:pt idx="3903">
                  <c:v>397.7</c:v>
                </c:pt>
                <c:pt idx="3904">
                  <c:v>397.8</c:v>
                </c:pt>
                <c:pt idx="3905">
                  <c:v>397.8</c:v>
                </c:pt>
                <c:pt idx="3906">
                  <c:v>397.8</c:v>
                </c:pt>
                <c:pt idx="3907">
                  <c:v>397.8</c:v>
                </c:pt>
                <c:pt idx="3908">
                  <c:v>397.8</c:v>
                </c:pt>
                <c:pt idx="3909">
                  <c:v>397.8</c:v>
                </c:pt>
                <c:pt idx="3910">
                  <c:v>397.8</c:v>
                </c:pt>
                <c:pt idx="3911">
                  <c:v>397.7</c:v>
                </c:pt>
                <c:pt idx="3912">
                  <c:v>397.7</c:v>
                </c:pt>
                <c:pt idx="3913">
                  <c:v>397.7</c:v>
                </c:pt>
                <c:pt idx="3914">
                  <c:v>397.8</c:v>
                </c:pt>
                <c:pt idx="3915">
                  <c:v>397.8</c:v>
                </c:pt>
                <c:pt idx="3916">
                  <c:v>397.8</c:v>
                </c:pt>
                <c:pt idx="3917">
                  <c:v>397.7</c:v>
                </c:pt>
                <c:pt idx="3918">
                  <c:v>397.7</c:v>
                </c:pt>
                <c:pt idx="3919">
                  <c:v>397.8</c:v>
                </c:pt>
                <c:pt idx="3920">
                  <c:v>397.7</c:v>
                </c:pt>
                <c:pt idx="3921">
                  <c:v>397.8</c:v>
                </c:pt>
                <c:pt idx="3922">
                  <c:v>397.7</c:v>
                </c:pt>
                <c:pt idx="3923">
                  <c:v>397.7</c:v>
                </c:pt>
                <c:pt idx="3924">
                  <c:v>397.8</c:v>
                </c:pt>
                <c:pt idx="3925">
                  <c:v>397.8</c:v>
                </c:pt>
                <c:pt idx="3926">
                  <c:v>397.7</c:v>
                </c:pt>
                <c:pt idx="3927">
                  <c:v>397.8</c:v>
                </c:pt>
                <c:pt idx="3928">
                  <c:v>397.8</c:v>
                </c:pt>
                <c:pt idx="3929">
                  <c:v>397.8</c:v>
                </c:pt>
                <c:pt idx="3930">
                  <c:v>397.8</c:v>
                </c:pt>
                <c:pt idx="3931">
                  <c:v>397.8</c:v>
                </c:pt>
                <c:pt idx="3932">
                  <c:v>397.8</c:v>
                </c:pt>
                <c:pt idx="3933">
                  <c:v>397.8</c:v>
                </c:pt>
                <c:pt idx="3934">
                  <c:v>397.8</c:v>
                </c:pt>
                <c:pt idx="3935">
                  <c:v>397.8</c:v>
                </c:pt>
                <c:pt idx="3936">
                  <c:v>397.8</c:v>
                </c:pt>
                <c:pt idx="3937">
                  <c:v>397.8</c:v>
                </c:pt>
                <c:pt idx="3938">
                  <c:v>397.8</c:v>
                </c:pt>
                <c:pt idx="3939">
                  <c:v>397.8</c:v>
                </c:pt>
                <c:pt idx="3940">
                  <c:v>397.8</c:v>
                </c:pt>
                <c:pt idx="3941">
                  <c:v>397.8</c:v>
                </c:pt>
                <c:pt idx="3942">
                  <c:v>397.8</c:v>
                </c:pt>
                <c:pt idx="3943">
                  <c:v>397.8</c:v>
                </c:pt>
                <c:pt idx="3944">
                  <c:v>397.8</c:v>
                </c:pt>
                <c:pt idx="3945">
                  <c:v>397.8</c:v>
                </c:pt>
                <c:pt idx="3946">
                  <c:v>397.8</c:v>
                </c:pt>
                <c:pt idx="3947">
                  <c:v>397.8</c:v>
                </c:pt>
                <c:pt idx="3948">
                  <c:v>397.8</c:v>
                </c:pt>
                <c:pt idx="3949">
                  <c:v>397.8</c:v>
                </c:pt>
                <c:pt idx="3950">
                  <c:v>397.8</c:v>
                </c:pt>
                <c:pt idx="3951">
                  <c:v>397.8</c:v>
                </c:pt>
                <c:pt idx="3952">
                  <c:v>397.8</c:v>
                </c:pt>
                <c:pt idx="3953">
                  <c:v>397.8</c:v>
                </c:pt>
                <c:pt idx="3954">
                  <c:v>397.7</c:v>
                </c:pt>
                <c:pt idx="3955">
                  <c:v>397.7</c:v>
                </c:pt>
                <c:pt idx="3956">
                  <c:v>397.7</c:v>
                </c:pt>
                <c:pt idx="3957">
                  <c:v>397.7</c:v>
                </c:pt>
                <c:pt idx="3958">
                  <c:v>397.8</c:v>
                </c:pt>
                <c:pt idx="3959">
                  <c:v>397.8</c:v>
                </c:pt>
                <c:pt idx="3960">
                  <c:v>397.8</c:v>
                </c:pt>
                <c:pt idx="3961">
                  <c:v>397.8</c:v>
                </c:pt>
                <c:pt idx="3962">
                  <c:v>397.8</c:v>
                </c:pt>
                <c:pt idx="3963">
                  <c:v>397.8</c:v>
                </c:pt>
                <c:pt idx="3964">
                  <c:v>397.8</c:v>
                </c:pt>
                <c:pt idx="3965">
                  <c:v>397.8</c:v>
                </c:pt>
                <c:pt idx="3966">
                  <c:v>397.8</c:v>
                </c:pt>
                <c:pt idx="3967">
                  <c:v>397.7</c:v>
                </c:pt>
                <c:pt idx="3968">
                  <c:v>397.8</c:v>
                </c:pt>
                <c:pt idx="3969">
                  <c:v>397.8</c:v>
                </c:pt>
                <c:pt idx="3970">
                  <c:v>397.8</c:v>
                </c:pt>
                <c:pt idx="3971">
                  <c:v>397.8</c:v>
                </c:pt>
                <c:pt idx="3972">
                  <c:v>397.8</c:v>
                </c:pt>
                <c:pt idx="3973">
                  <c:v>397.8</c:v>
                </c:pt>
                <c:pt idx="3974">
                  <c:v>397.8</c:v>
                </c:pt>
                <c:pt idx="3975">
                  <c:v>397.8</c:v>
                </c:pt>
                <c:pt idx="3976">
                  <c:v>397.8</c:v>
                </c:pt>
                <c:pt idx="3977">
                  <c:v>397.8</c:v>
                </c:pt>
                <c:pt idx="3978">
                  <c:v>397.7</c:v>
                </c:pt>
                <c:pt idx="3979">
                  <c:v>397.7</c:v>
                </c:pt>
                <c:pt idx="3980">
                  <c:v>397.8</c:v>
                </c:pt>
                <c:pt idx="3981">
                  <c:v>397.8</c:v>
                </c:pt>
                <c:pt idx="3982">
                  <c:v>397.8</c:v>
                </c:pt>
                <c:pt idx="3983">
                  <c:v>397.8</c:v>
                </c:pt>
                <c:pt idx="3984">
                  <c:v>397.8</c:v>
                </c:pt>
                <c:pt idx="3985">
                  <c:v>397.7</c:v>
                </c:pt>
                <c:pt idx="3986">
                  <c:v>397.8</c:v>
                </c:pt>
                <c:pt idx="3987">
                  <c:v>397.7</c:v>
                </c:pt>
                <c:pt idx="3988">
                  <c:v>397.8</c:v>
                </c:pt>
                <c:pt idx="3989">
                  <c:v>397.8</c:v>
                </c:pt>
                <c:pt idx="3990">
                  <c:v>397.8</c:v>
                </c:pt>
                <c:pt idx="3991">
                  <c:v>397.8</c:v>
                </c:pt>
                <c:pt idx="3992">
                  <c:v>397.8</c:v>
                </c:pt>
                <c:pt idx="3993">
                  <c:v>397.8</c:v>
                </c:pt>
                <c:pt idx="3994">
                  <c:v>397.8</c:v>
                </c:pt>
                <c:pt idx="3995">
                  <c:v>397.8</c:v>
                </c:pt>
                <c:pt idx="3996">
                  <c:v>397.8</c:v>
                </c:pt>
                <c:pt idx="3997">
                  <c:v>397.8</c:v>
                </c:pt>
                <c:pt idx="3998">
                  <c:v>397.7</c:v>
                </c:pt>
                <c:pt idx="3999">
                  <c:v>397.8</c:v>
                </c:pt>
                <c:pt idx="4000">
                  <c:v>397.8</c:v>
                </c:pt>
                <c:pt idx="4001">
                  <c:v>397.8</c:v>
                </c:pt>
                <c:pt idx="4002">
                  <c:v>397.8</c:v>
                </c:pt>
                <c:pt idx="4003">
                  <c:v>397.8</c:v>
                </c:pt>
                <c:pt idx="4004">
                  <c:v>397.8</c:v>
                </c:pt>
                <c:pt idx="4005">
                  <c:v>397.8</c:v>
                </c:pt>
                <c:pt idx="4006">
                  <c:v>397.8</c:v>
                </c:pt>
                <c:pt idx="4007">
                  <c:v>397.8</c:v>
                </c:pt>
                <c:pt idx="4008">
                  <c:v>397.8</c:v>
                </c:pt>
                <c:pt idx="4009">
                  <c:v>397.8</c:v>
                </c:pt>
                <c:pt idx="4010">
                  <c:v>397.8</c:v>
                </c:pt>
                <c:pt idx="4011">
                  <c:v>397.8</c:v>
                </c:pt>
                <c:pt idx="4012">
                  <c:v>397.8</c:v>
                </c:pt>
                <c:pt idx="4013">
                  <c:v>397.8</c:v>
                </c:pt>
                <c:pt idx="4014">
                  <c:v>397.8</c:v>
                </c:pt>
                <c:pt idx="4015">
                  <c:v>397.8</c:v>
                </c:pt>
                <c:pt idx="4016">
                  <c:v>397.8</c:v>
                </c:pt>
                <c:pt idx="4017">
                  <c:v>397.8</c:v>
                </c:pt>
                <c:pt idx="4018">
                  <c:v>397.8</c:v>
                </c:pt>
                <c:pt idx="4019">
                  <c:v>397.7</c:v>
                </c:pt>
                <c:pt idx="4020">
                  <c:v>397.8</c:v>
                </c:pt>
                <c:pt idx="4021">
                  <c:v>397.8</c:v>
                </c:pt>
                <c:pt idx="4022">
                  <c:v>397.8</c:v>
                </c:pt>
                <c:pt idx="4023">
                  <c:v>397.8</c:v>
                </c:pt>
                <c:pt idx="4024">
                  <c:v>397.8</c:v>
                </c:pt>
                <c:pt idx="4025">
                  <c:v>397.7</c:v>
                </c:pt>
                <c:pt idx="4026">
                  <c:v>397.8</c:v>
                </c:pt>
                <c:pt idx="4027">
                  <c:v>397.8</c:v>
                </c:pt>
                <c:pt idx="4028">
                  <c:v>397.7</c:v>
                </c:pt>
                <c:pt idx="4029">
                  <c:v>397.8</c:v>
                </c:pt>
                <c:pt idx="4030">
                  <c:v>397.8</c:v>
                </c:pt>
                <c:pt idx="4031">
                  <c:v>397.8</c:v>
                </c:pt>
                <c:pt idx="4032">
                  <c:v>397.8</c:v>
                </c:pt>
                <c:pt idx="4033">
                  <c:v>397.8</c:v>
                </c:pt>
                <c:pt idx="4034">
                  <c:v>397.7</c:v>
                </c:pt>
                <c:pt idx="4035">
                  <c:v>397.8</c:v>
                </c:pt>
                <c:pt idx="4036">
                  <c:v>397.8</c:v>
                </c:pt>
                <c:pt idx="4037">
                  <c:v>397.8</c:v>
                </c:pt>
                <c:pt idx="4038">
                  <c:v>397.8</c:v>
                </c:pt>
                <c:pt idx="4039">
                  <c:v>397.8</c:v>
                </c:pt>
                <c:pt idx="4040">
                  <c:v>397.8</c:v>
                </c:pt>
                <c:pt idx="4041">
                  <c:v>397.8</c:v>
                </c:pt>
                <c:pt idx="4042">
                  <c:v>397.8</c:v>
                </c:pt>
                <c:pt idx="4043">
                  <c:v>397.8</c:v>
                </c:pt>
                <c:pt idx="4044">
                  <c:v>397.8</c:v>
                </c:pt>
                <c:pt idx="4045">
                  <c:v>397.8</c:v>
                </c:pt>
                <c:pt idx="4046">
                  <c:v>397.8</c:v>
                </c:pt>
                <c:pt idx="4047">
                  <c:v>397.8</c:v>
                </c:pt>
                <c:pt idx="4048">
                  <c:v>397.8</c:v>
                </c:pt>
                <c:pt idx="4049">
                  <c:v>397.8</c:v>
                </c:pt>
                <c:pt idx="4050">
                  <c:v>397.8</c:v>
                </c:pt>
                <c:pt idx="4051">
                  <c:v>397.8</c:v>
                </c:pt>
                <c:pt idx="4052">
                  <c:v>397.8</c:v>
                </c:pt>
                <c:pt idx="4053">
                  <c:v>397.8</c:v>
                </c:pt>
                <c:pt idx="4054">
                  <c:v>397.8</c:v>
                </c:pt>
                <c:pt idx="4055">
                  <c:v>397.8</c:v>
                </c:pt>
                <c:pt idx="4056">
                  <c:v>397.8</c:v>
                </c:pt>
                <c:pt idx="4057">
                  <c:v>397.8</c:v>
                </c:pt>
                <c:pt idx="4058">
                  <c:v>397.8</c:v>
                </c:pt>
                <c:pt idx="4059">
                  <c:v>397.8</c:v>
                </c:pt>
                <c:pt idx="4060">
                  <c:v>397.8</c:v>
                </c:pt>
                <c:pt idx="4061">
                  <c:v>397.8</c:v>
                </c:pt>
                <c:pt idx="4062">
                  <c:v>397.8</c:v>
                </c:pt>
                <c:pt idx="4063">
                  <c:v>397.8</c:v>
                </c:pt>
                <c:pt idx="4064">
                  <c:v>397.8</c:v>
                </c:pt>
                <c:pt idx="4065">
                  <c:v>397.8</c:v>
                </c:pt>
                <c:pt idx="4066">
                  <c:v>397.8</c:v>
                </c:pt>
                <c:pt idx="4067">
                  <c:v>397.8</c:v>
                </c:pt>
                <c:pt idx="4068">
                  <c:v>397.8</c:v>
                </c:pt>
                <c:pt idx="4069">
                  <c:v>397.8</c:v>
                </c:pt>
                <c:pt idx="4070">
                  <c:v>397.8</c:v>
                </c:pt>
                <c:pt idx="4071">
                  <c:v>397.8</c:v>
                </c:pt>
                <c:pt idx="4072">
                  <c:v>397.8</c:v>
                </c:pt>
                <c:pt idx="4073">
                  <c:v>397.8</c:v>
                </c:pt>
                <c:pt idx="4074">
                  <c:v>397.9</c:v>
                </c:pt>
                <c:pt idx="4075">
                  <c:v>397.8</c:v>
                </c:pt>
                <c:pt idx="4076">
                  <c:v>397.8</c:v>
                </c:pt>
                <c:pt idx="4077">
                  <c:v>397.8</c:v>
                </c:pt>
                <c:pt idx="4078">
                  <c:v>397.8</c:v>
                </c:pt>
                <c:pt idx="4079">
                  <c:v>397.8</c:v>
                </c:pt>
                <c:pt idx="4080">
                  <c:v>397.8</c:v>
                </c:pt>
                <c:pt idx="4081">
                  <c:v>397.8</c:v>
                </c:pt>
                <c:pt idx="4082">
                  <c:v>397.8</c:v>
                </c:pt>
                <c:pt idx="4083">
                  <c:v>397.8</c:v>
                </c:pt>
                <c:pt idx="4084">
                  <c:v>397.8</c:v>
                </c:pt>
                <c:pt idx="4085">
                  <c:v>397.8</c:v>
                </c:pt>
                <c:pt idx="4086">
                  <c:v>397.8</c:v>
                </c:pt>
                <c:pt idx="4087">
                  <c:v>397.8</c:v>
                </c:pt>
                <c:pt idx="4088">
                  <c:v>397.8</c:v>
                </c:pt>
                <c:pt idx="4089">
                  <c:v>397.8</c:v>
                </c:pt>
                <c:pt idx="4090">
                  <c:v>397.9</c:v>
                </c:pt>
                <c:pt idx="4091">
                  <c:v>397.8</c:v>
                </c:pt>
                <c:pt idx="4092">
                  <c:v>397.8</c:v>
                </c:pt>
                <c:pt idx="4093">
                  <c:v>397.8</c:v>
                </c:pt>
                <c:pt idx="4094">
                  <c:v>397.8</c:v>
                </c:pt>
                <c:pt idx="4095">
                  <c:v>397.8</c:v>
                </c:pt>
                <c:pt idx="4096">
                  <c:v>397.8</c:v>
                </c:pt>
                <c:pt idx="4097">
                  <c:v>397.8</c:v>
                </c:pt>
                <c:pt idx="4098">
                  <c:v>397.8</c:v>
                </c:pt>
                <c:pt idx="4099">
                  <c:v>397.8</c:v>
                </c:pt>
                <c:pt idx="4100">
                  <c:v>397.8</c:v>
                </c:pt>
                <c:pt idx="4101">
                  <c:v>397.8</c:v>
                </c:pt>
                <c:pt idx="4102">
                  <c:v>397.8</c:v>
                </c:pt>
                <c:pt idx="4103">
                  <c:v>397.8</c:v>
                </c:pt>
                <c:pt idx="4104">
                  <c:v>397.8</c:v>
                </c:pt>
                <c:pt idx="4105">
                  <c:v>397.8</c:v>
                </c:pt>
                <c:pt idx="4106">
                  <c:v>397.8</c:v>
                </c:pt>
                <c:pt idx="4107">
                  <c:v>397.8</c:v>
                </c:pt>
                <c:pt idx="4108">
                  <c:v>397.9</c:v>
                </c:pt>
                <c:pt idx="4109">
                  <c:v>397.8</c:v>
                </c:pt>
                <c:pt idx="4110">
                  <c:v>397.9</c:v>
                </c:pt>
                <c:pt idx="4111">
                  <c:v>397.9</c:v>
                </c:pt>
                <c:pt idx="4112">
                  <c:v>397.9</c:v>
                </c:pt>
                <c:pt idx="4113">
                  <c:v>397.9</c:v>
                </c:pt>
                <c:pt idx="4114">
                  <c:v>397.9</c:v>
                </c:pt>
                <c:pt idx="4115">
                  <c:v>397.9</c:v>
                </c:pt>
                <c:pt idx="4116">
                  <c:v>397.9</c:v>
                </c:pt>
                <c:pt idx="4117">
                  <c:v>397.9</c:v>
                </c:pt>
                <c:pt idx="4118">
                  <c:v>397.9</c:v>
                </c:pt>
                <c:pt idx="4119">
                  <c:v>397.9</c:v>
                </c:pt>
                <c:pt idx="4120">
                  <c:v>397.9</c:v>
                </c:pt>
                <c:pt idx="4121">
                  <c:v>397.8</c:v>
                </c:pt>
                <c:pt idx="4122">
                  <c:v>397.9</c:v>
                </c:pt>
                <c:pt idx="4123">
                  <c:v>397.9</c:v>
                </c:pt>
                <c:pt idx="4124">
                  <c:v>397.9</c:v>
                </c:pt>
                <c:pt idx="4125">
                  <c:v>397.8</c:v>
                </c:pt>
                <c:pt idx="4126">
                  <c:v>397.8</c:v>
                </c:pt>
                <c:pt idx="4127">
                  <c:v>397.8</c:v>
                </c:pt>
                <c:pt idx="4128">
                  <c:v>397.8</c:v>
                </c:pt>
                <c:pt idx="4129">
                  <c:v>397.8</c:v>
                </c:pt>
                <c:pt idx="4130">
                  <c:v>397.8</c:v>
                </c:pt>
                <c:pt idx="4131">
                  <c:v>397.8</c:v>
                </c:pt>
                <c:pt idx="4132">
                  <c:v>397.8</c:v>
                </c:pt>
                <c:pt idx="4133">
                  <c:v>397.8</c:v>
                </c:pt>
                <c:pt idx="4134">
                  <c:v>397.8</c:v>
                </c:pt>
                <c:pt idx="4135">
                  <c:v>397.8</c:v>
                </c:pt>
                <c:pt idx="4136">
                  <c:v>397.8</c:v>
                </c:pt>
                <c:pt idx="4137">
                  <c:v>397.8</c:v>
                </c:pt>
                <c:pt idx="4138">
                  <c:v>397.8</c:v>
                </c:pt>
                <c:pt idx="4139">
                  <c:v>397.8</c:v>
                </c:pt>
                <c:pt idx="4140">
                  <c:v>397.8</c:v>
                </c:pt>
                <c:pt idx="4141">
                  <c:v>397.8</c:v>
                </c:pt>
                <c:pt idx="4142">
                  <c:v>397.8</c:v>
                </c:pt>
                <c:pt idx="4143">
                  <c:v>397.8</c:v>
                </c:pt>
                <c:pt idx="4144">
                  <c:v>397.8</c:v>
                </c:pt>
                <c:pt idx="4145">
                  <c:v>397.8</c:v>
                </c:pt>
                <c:pt idx="4146">
                  <c:v>397.8</c:v>
                </c:pt>
                <c:pt idx="4147">
                  <c:v>397.8</c:v>
                </c:pt>
                <c:pt idx="4148">
                  <c:v>397.8</c:v>
                </c:pt>
                <c:pt idx="4149">
                  <c:v>397.8</c:v>
                </c:pt>
                <c:pt idx="4150">
                  <c:v>397.8</c:v>
                </c:pt>
                <c:pt idx="4151">
                  <c:v>397.8</c:v>
                </c:pt>
                <c:pt idx="4152">
                  <c:v>397.8</c:v>
                </c:pt>
                <c:pt idx="4153">
                  <c:v>397.8</c:v>
                </c:pt>
                <c:pt idx="4154">
                  <c:v>397.8</c:v>
                </c:pt>
                <c:pt idx="4155">
                  <c:v>397.8</c:v>
                </c:pt>
                <c:pt idx="4156">
                  <c:v>397.8</c:v>
                </c:pt>
                <c:pt idx="4157">
                  <c:v>397.8</c:v>
                </c:pt>
                <c:pt idx="4158">
                  <c:v>397.8</c:v>
                </c:pt>
                <c:pt idx="4159">
                  <c:v>397.8</c:v>
                </c:pt>
                <c:pt idx="4160">
                  <c:v>397.8</c:v>
                </c:pt>
                <c:pt idx="4161">
                  <c:v>397.8</c:v>
                </c:pt>
                <c:pt idx="4162">
                  <c:v>397.8</c:v>
                </c:pt>
                <c:pt idx="4163">
                  <c:v>397.8</c:v>
                </c:pt>
                <c:pt idx="4164">
                  <c:v>397.8</c:v>
                </c:pt>
                <c:pt idx="4165">
                  <c:v>397.8</c:v>
                </c:pt>
                <c:pt idx="4166">
                  <c:v>397.8</c:v>
                </c:pt>
                <c:pt idx="4167">
                  <c:v>397.8</c:v>
                </c:pt>
                <c:pt idx="4168">
                  <c:v>397.8</c:v>
                </c:pt>
                <c:pt idx="4169">
                  <c:v>397.8</c:v>
                </c:pt>
                <c:pt idx="4170">
                  <c:v>397.9</c:v>
                </c:pt>
                <c:pt idx="4171">
                  <c:v>397.8</c:v>
                </c:pt>
                <c:pt idx="4172">
                  <c:v>397.8</c:v>
                </c:pt>
                <c:pt idx="4173">
                  <c:v>397.8</c:v>
                </c:pt>
                <c:pt idx="4174">
                  <c:v>397.8</c:v>
                </c:pt>
                <c:pt idx="4175">
                  <c:v>397.8</c:v>
                </c:pt>
                <c:pt idx="4176">
                  <c:v>397.8</c:v>
                </c:pt>
                <c:pt idx="4177">
                  <c:v>397.8</c:v>
                </c:pt>
                <c:pt idx="4178">
                  <c:v>397.8</c:v>
                </c:pt>
                <c:pt idx="4179">
                  <c:v>397.8</c:v>
                </c:pt>
                <c:pt idx="4180">
                  <c:v>397.8</c:v>
                </c:pt>
                <c:pt idx="4181">
                  <c:v>397.8</c:v>
                </c:pt>
                <c:pt idx="4182">
                  <c:v>397.8</c:v>
                </c:pt>
                <c:pt idx="4183">
                  <c:v>397.8</c:v>
                </c:pt>
                <c:pt idx="4184">
                  <c:v>397.8</c:v>
                </c:pt>
                <c:pt idx="4185">
                  <c:v>397.8</c:v>
                </c:pt>
                <c:pt idx="4186">
                  <c:v>397.8</c:v>
                </c:pt>
                <c:pt idx="4187">
                  <c:v>397.8</c:v>
                </c:pt>
                <c:pt idx="4188">
                  <c:v>397.8</c:v>
                </c:pt>
                <c:pt idx="4189">
                  <c:v>397.8</c:v>
                </c:pt>
                <c:pt idx="4190">
                  <c:v>397.8</c:v>
                </c:pt>
                <c:pt idx="4191">
                  <c:v>397.8</c:v>
                </c:pt>
                <c:pt idx="4192">
                  <c:v>397.8</c:v>
                </c:pt>
                <c:pt idx="4193">
                  <c:v>397.8</c:v>
                </c:pt>
                <c:pt idx="4194">
                  <c:v>397.8</c:v>
                </c:pt>
                <c:pt idx="4195">
                  <c:v>397.8</c:v>
                </c:pt>
                <c:pt idx="4196">
                  <c:v>397.8</c:v>
                </c:pt>
                <c:pt idx="4197">
                  <c:v>397.8</c:v>
                </c:pt>
                <c:pt idx="4198">
                  <c:v>397.8</c:v>
                </c:pt>
                <c:pt idx="4199">
                  <c:v>397.8</c:v>
                </c:pt>
                <c:pt idx="4200">
                  <c:v>397.8</c:v>
                </c:pt>
                <c:pt idx="4201">
                  <c:v>397.8</c:v>
                </c:pt>
                <c:pt idx="4202">
                  <c:v>397.8</c:v>
                </c:pt>
                <c:pt idx="4203">
                  <c:v>397.8</c:v>
                </c:pt>
                <c:pt idx="4204">
                  <c:v>397.8</c:v>
                </c:pt>
                <c:pt idx="4205">
                  <c:v>397.8</c:v>
                </c:pt>
                <c:pt idx="4206">
                  <c:v>397.8</c:v>
                </c:pt>
                <c:pt idx="4207">
                  <c:v>397.8</c:v>
                </c:pt>
                <c:pt idx="4208">
                  <c:v>397.8</c:v>
                </c:pt>
                <c:pt idx="4209">
                  <c:v>397.8</c:v>
                </c:pt>
                <c:pt idx="4210">
                  <c:v>397.8</c:v>
                </c:pt>
                <c:pt idx="4211">
                  <c:v>397.8</c:v>
                </c:pt>
                <c:pt idx="4212">
                  <c:v>397.8</c:v>
                </c:pt>
                <c:pt idx="4213">
                  <c:v>397.8</c:v>
                </c:pt>
                <c:pt idx="4214">
                  <c:v>397.8</c:v>
                </c:pt>
                <c:pt idx="4215">
                  <c:v>397.8</c:v>
                </c:pt>
                <c:pt idx="4216">
                  <c:v>397.8</c:v>
                </c:pt>
                <c:pt idx="4217">
                  <c:v>397.8</c:v>
                </c:pt>
                <c:pt idx="4218">
                  <c:v>397.8</c:v>
                </c:pt>
                <c:pt idx="4219">
                  <c:v>397.8</c:v>
                </c:pt>
                <c:pt idx="4220">
                  <c:v>397.8</c:v>
                </c:pt>
                <c:pt idx="4221">
                  <c:v>397.8</c:v>
                </c:pt>
                <c:pt idx="4222">
                  <c:v>397.8</c:v>
                </c:pt>
                <c:pt idx="4223">
                  <c:v>397.8</c:v>
                </c:pt>
                <c:pt idx="4224">
                  <c:v>397.8</c:v>
                </c:pt>
                <c:pt idx="4225">
                  <c:v>397.8</c:v>
                </c:pt>
                <c:pt idx="4226">
                  <c:v>397.8</c:v>
                </c:pt>
                <c:pt idx="4227">
                  <c:v>397.8</c:v>
                </c:pt>
                <c:pt idx="4228">
                  <c:v>397.8</c:v>
                </c:pt>
                <c:pt idx="4229">
                  <c:v>397.8</c:v>
                </c:pt>
                <c:pt idx="4230">
                  <c:v>397.8</c:v>
                </c:pt>
                <c:pt idx="4231">
                  <c:v>397.8</c:v>
                </c:pt>
                <c:pt idx="4232">
                  <c:v>397.8</c:v>
                </c:pt>
                <c:pt idx="4233">
                  <c:v>397.8</c:v>
                </c:pt>
                <c:pt idx="4234">
                  <c:v>397.8</c:v>
                </c:pt>
                <c:pt idx="4235">
                  <c:v>397.8</c:v>
                </c:pt>
                <c:pt idx="4236">
                  <c:v>397.8</c:v>
                </c:pt>
                <c:pt idx="4237">
                  <c:v>397.8</c:v>
                </c:pt>
                <c:pt idx="4238">
                  <c:v>397.8</c:v>
                </c:pt>
                <c:pt idx="4239">
                  <c:v>397.8</c:v>
                </c:pt>
                <c:pt idx="4240">
                  <c:v>397.8</c:v>
                </c:pt>
                <c:pt idx="4241">
                  <c:v>397.8</c:v>
                </c:pt>
                <c:pt idx="4242">
                  <c:v>397.8</c:v>
                </c:pt>
                <c:pt idx="4243">
                  <c:v>397.8</c:v>
                </c:pt>
                <c:pt idx="4244">
                  <c:v>397.8</c:v>
                </c:pt>
                <c:pt idx="4245">
                  <c:v>397.8</c:v>
                </c:pt>
                <c:pt idx="4246">
                  <c:v>397.8</c:v>
                </c:pt>
                <c:pt idx="4247">
                  <c:v>397.8</c:v>
                </c:pt>
                <c:pt idx="4248">
                  <c:v>397.8</c:v>
                </c:pt>
                <c:pt idx="4249">
                  <c:v>397.8</c:v>
                </c:pt>
                <c:pt idx="4250">
                  <c:v>397.8</c:v>
                </c:pt>
                <c:pt idx="4251">
                  <c:v>397.8</c:v>
                </c:pt>
                <c:pt idx="4252">
                  <c:v>397.8</c:v>
                </c:pt>
                <c:pt idx="4253">
                  <c:v>397.8</c:v>
                </c:pt>
                <c:pt idx="4254">
                  <c:v>397.8</c:v>
                </c:pt>
                <c:pt idx="4255">
                  <c:v>397.8</c:v>
                </c:pt>
                <c:pt idx="4256">
                  <c:v>397.8</c:v>
                </c:pt>
                <c:pt idx="4257">
                  <c:v>397.8</c:v>
                </c:pt>
                <c:pt idx="4258">
                  <c:v>397.8</c:v>
                </c:pt>
                <c:pt idx="4259">
                  <c:v>397.8</c:v>
                </c:pt>
                <c:pt idx="4260">
                  <c:v>397.8</c:v>
                </c:pt>
                <c:pt idx="4261">
                  <c:v>397.8</c:v>
                </c:pt>
                <c:pt idx="4262">
                  <c:v>397.8</c:v>
                </c:pt>
                <c:pt idx="4263">
                  <c:v>397.9</c:v>
                </c:pt>
                <c:pt idx="4264">
                  <c:v>397.8</c:v>
                </c:pt>
                <c:pt idx="4265">
                  <c:v>397.8</c:v>
                </c:pt>
                <c:pt idx="4266">
                  <c:v>397.8</c:v>
                </c:pt>
                <c:pt idx="4267">
                  <c:v>397.8</c:v>
                </c:pt>
                <c:pt idx="4268">
                  <c:v>397.8</c:v>
                </c:pt>
                <c:pt idx="4269">
                  <c:v>397.8</c:v>
                </c:pt>
                <c:pt idx="4270">
                  <c:v>397.8</c:v>
                </c:pt>
                <c:pt idx="4271">
                  <c:v>397.8</c:v>
                </c:pt>
                <c:pt idx="4272">
                  <c:v>397.8</c:v>
                </c:pt>
                <c:pt idx="4273">
                  <c:v>397.8</c:v>
                </c:pt>
                <c:pt idx="4274">
                  <c:v>397.8</c:v>
                </c:pt>
                <c:pt idx="4275">
                  <c:v>397.8</c:v>
                </c:pt>
                <c:pt idx="4276">
                  <c:v>397.8</c:v>
                </c:pt>
                <c:pt idx="4277">
                  <c:v>397.8</c:v>
                </c:pt>
                <c:pt idx="4278">
                  <c:v>397.8</c:v>
                </c:pt>
                <c:pt idx="4279">
                  <c:v>397.8</c:v>
                </c:pt>
                <c:pt idx="4280">
                  <c:v>397.8</c:v>
                </c:pt>
                <c:pt idx="4281">
                  <c:v>397.8</c:v>
                </c:pt>
                <c:pt idx="4282">
                  <c:v>397.8</c:v>
                </c:pt>
                <c:pt idx="4283">
                  <c:v>397.8</c:v>
                </c:pt>
                <c:pt idx="4284">
                  <c:v>397.8</c:v>
                </c:pt>
                <c:pt idx="4285">
                  <c:v>397.8</c:v>
                </c:pt>
                <c:pt idx="4286">
                  <c:v>397.8</c:v>
                </c:pt>
                <c:pt idx="4287">
                  <c:v>397.8</c:v>
                </c:pt>
                <c:pt idx="4288">
                  <c:v>397.8</c:v>
                </c:pt>
                <c:pt idx="4289">
                  <c:v>397.8</c:v>
                </c:pt>
                <c:pt idx="4290">
                  <c:v>397.8</c:v>
                </c:pt>
                <c:pt idx="4291">
                  <c:v>397.8</c:v>
                </c:pt>
                <c:pt idx="4292">
                  <c:v>397.8</c:v>
                </c:pt>
                <c:pt idx="4293">
                  <c:v>397.8</c:v>
                </c:pt>
                <c:pt idx="4294">
                  <c:v>397.8</c:v>
                </c:pt>
                <c:pt idx="4295">
                  <c:v>397.8</c:v>
                </c:pt>
                <c:pt idx="4296">
                  <c:v>397.8</c:v>
                </c:pt>
                <c:pt idx="4297">
                  <c:v>397.8</c:v>
                </c:pt>
                <c:pt idx="4298">
                  <c:v>397.8</c:v>
                </c:pt>
                <c:pt idx="4299">
                  <c:v>397.8</c:v>
                </c:pt>
                <c:pt idx="4300">
                  <c:v>397.8</c:v>
                </c:pt>
                <c:pt idx="4301">
                  <c:v>397.8</c:v>
                </c:pt>
                <c:pt idx="4302">
                  <c:v>397.8</c:v>
                </c:pt>
                <c:pt idx="4303">
                  <c:v>397.8</c:v>
                </c:pt>
                <c:pt idx="4304">
                  <c:v>397.8</c:v>
                </c:pt>
                <c:pt idx="4305">
                  <c:v>397.8</c:v>
                </c:pt>
                <c:pt idx="4306">
                  <c:v>397.8</c:v>
                </c:pt>
                <c:pt idx="4307">
                  <c:v>397.8</c:v>
                </c:pt>
                <c:pt idx="4308">
                  <c:v>397.8</c:v>
                </c:pt>
                <c:pt idx="4309">
                  <c:v>397.8</c:v>
                </c:pt>
                <c:pt idx="4310">
                  <c:v>397.8</c:v>
                </c:pt>
                <c:pt idx="4311">
                  <c:v>397.8</c:v>
                </c:pt>
                <c:pt idx="4312">
                  <c:v>397.8</c:v>
                </c:pt>
                <c:pt idx="4313">
                  <c:v>397.8</c:v>
                </c:pt>
                <c:pt idx="4314">
                  <c:v>397.8</c:v>
                </c:pt>
                <c:pt idx="4315">
                  <c:v>397.8</c:v>
                </c:pt>
                <c:pt idx="4316">
                  <c:v>397.8</c:v>
                </c:pt>
                <c:pt idx="4317">
                  <c:v>397.8</c:v>
                </c:pt>
                <c:pt idx="4318">
                  <c:v>397.8</c:v>
                </c:pt>
                <c:pt idx="4319">
                  <c:v>397.8</c:v>
                </c:pt>
                <c:pt idx="4320">
                  <c:v>397.8</c:v>
                </c:pt>
                <c:pt idx="4321">
                  <c:v>397.8</c:v>
                </c:pt>
                <c:pt idx="4322">
                  <c:v>397.8</c:v>
                </c:pt>
                <c:pt idx="4323">
                  <c:v>397.8</c:v>
                </c:pt>
                <c:pt idx="4324">
                  <c:v>397.8</c:v>
                </c:pt>
                <c:pt idx="4325">
                  <c:v>397.8</c:v>
                </c:pt>
                <c:pt idx="4326">
                  <c:v>397.8</c:v>
                </c:pt>
                <c:pt idx="4327">
                  <c:v>397.8</c:v>
                </c:pt>
                <c:pt idx="4328">
                  <c:v>397.8</c:v>
                </c:pt>
                <c:pt idx="4329">
                  <c:v>397.8</c:v>
                </c:pt>
                <c:pt idx="4330">
                  <c:v>397.8</c:v>
                </c:pt>
                <c:pt idx="4331">
                  <c:v>397.8</c:v>
                </c:pt>
                <c:pt idx="4332">
                  <c:v>397.8</c:v>
                </c:pt>
                <c:pt idx="4333">
                  <c:v>397.8</c:v>
                </c:pt>
                <c:pt idx="4334">
                  <c:v>397.8</c:v>
                </c:pt>
                <c:pt idx="4335">
                  <c:v>397.8</c:v>
                </c:pt>
                <c:pt idx="4336">
                  <c:v>397.8</c:v>
                </c:pt>
                <c:pt idx="4337">
                  <c:v>397.8</c:v>
                </c:pt>
                <c:pt idx="4338">
                  <c:v>397.8</c:v>
                </c:pt>
                <c:pt idx="4339">
                  <c:v>397.8</c:v>
                </c:pt>
                <c:pt idx="4340">
                  <c:v>397.8</c:v>
                </c:pt>
                <c:pt idx="4341">
                  <c:v>397.8</c:v>
                </c:pt>
                <c:pt idx="4342">
                  <c:v>397.8</c:v>
                </c:pt>
                <c:pt idx="4343">
                  <c:v>397.8</c:v>
                </c:pt>
                <c:pt idx="4344">
                  <c:v>397.8</c:v>
                </c:pt>
                <c:pt idx="4345">
                  <c:v>397.8</c:v>
                </c:pt>
                <c:pt idx="4346">
                  <c:v>397.8</c:v>
                </c:pt>
                <c:pt idx="4347">
                  <c:v>397.8</c:v>
                </c:pt>
                <c:pt idx="4348">
                  <c:v>397.8</c:v>
                </c:pt>
                <c:pt idx="4349">
                  <c:v>397.8</c:v>
                </c:pt>
                <c:pt idx="4350">
                  <c:v>397.8</c:v>
                </c:pt>
                <c:pt idx="4351">
                  <c:v>397.8</c:v>
                </c:pt>
                <c:pt idx="4352">
                  <c:v>397.8</c:v>
                </c:pt>
                <c:pt idx="4353">
                  <c:v>397.8</c:v>
                </c:pt>
                <c:pt idx="4354">
                  <c:v>397.8</c:v>
                </c:pt>
                <c:pt idx="4355">
                  <c:v>397.8</c:v>
                </c:pt>
                <c:pt idx="4356">
                  <c:v>397.8</c:v>
                </c:pt>
                <c:pt idx="4357">
                  <c:v>397.8</c:v>
                </c:pt>
                <c:pt idx="4358">
                  <c:v>397.8</c:v>
                </c:pt>
                <c:pt idx="4359">
                  <c:v>397.8</c:v>
                </c:pt>
                <c:pt idx="4360">
                  <c:v>397.7</c:v>
                </c:pt>
                <c:pt idx="4361">
                  <c:v>397.8</c:v>
                </c:pt>
                <c:pt idx="4362">
                  <c:v>397.7</c:v>
                </c:pt>
                <c:pt idx="4363">
                  <c:v>397.7</c:v>
                </c:pt>
                <c:pt idx="4364">
                  <c:v>397.8</c:v>
                </c:pt>
                <c:pt idx="4365">
                  <c:v>397.8</c:v>
                </c:pt>
                <c:pt idx="4366">
                  <c:v>397.8</c:v>
                </c:pt>
                <c:pt idx="4367">
                  <c:v>397.7</c:v>
                </c:pt>
                <c:pt idx="4368">
                  <c:v>397.8</c:v>
                </c:pt>
                <c:pt idx="4369">
                  <c:v>397.8</c:v>
                </c:pt>
                <c:pt idx="4370">
                  <c:v>397.8</c:v>
                </c:pt>
                <c:pt idx="4371">
                  <c:v>397.8</c:v>
                </c:pt>
                <c:pt idx="4372">
                  <c:v>397.8</c:v>
                </c:pt>
                <c:pt idx="4373">
                  <c:v>397.8</c:v>
                </c:pt>
                <c:pt idx="4374">
                  <c:v>397.8</c:v>
                </c:pt>
                <c:pt idx="4375">
                  <c:v>397.8</c:v>
                </c:pt>
                <c:pt idx="4376">
                  <c:v>397.8</c:v>
                </c:pt>
                <c:pt idx="4377">
                  <c:v>397.8</c:v>
                </c:pt>
                <c:pt idx="4378">
                  <c:v>397.8</c:v>
                </c:pt>
                <c:pt idx="4379">
                  <c:v>397.8</c:v>
                </c:pt>
                <c:pt idx="4380">
                  <c:v>397.8</c:v>
                </c:pt>
                <c:pt idx="4381">
                  <c:v>397.8</c:v>
                </c:pt>
                <c:pt idx="4382">
                  <c:v>397.8</c:v>
                </c:pt>
                <c:pt idx="4383">
                  <c:v>397.8</c:v>
                </c:pt>
                <c:pt idx="4384">
                  <c:v>397.8</c:v>
                </c:pt>
                <c:pt idx="4385">
                  <c:v>397.8</c:v>
                </c:pt>
                <c:pt idx="4386">
                  <c:v>397.8</c:v>
                </c:pt>
                <c:pt idx="4387">
                  <c:v>397.8</c:v>
                </c:pt>
                <c:pt idx="4388">
                  <c:v>397.8</c:v>
                </c:pt>
                <c:pt idx="4389">
                  <c:v>397.8</c:v>
                </c:pt>
                <c:pt idx="4390">
                  <c:v>397.8</c:v>
                </c:pt>
                <c:pt idx="4391">
                  <c:v>397.8</c:v>
                </c:pt>
                <c:pt idx="4392">
                  <c:v>397.8</c:v>
                </c:pt>
                <c:pt idx="4393">
                  <c:v>397.8</c:v>
                </c:pt>
                <c:pt idx="4394">
                  <c:v>397.8</c:v>
                </c:pt>
                <c:pt idx="4395">
                  <c:v>397.8</c:v>
                </c:pt>
                <c:pt idx="4396">
                  <c:v>397.8</c:v>
                </c:pt>
                <c:pt idx="4397">
                  <c:v>397.8</c:v>
                </c:pt>
                <c:pt idx="4398">
                  <c:v>397.8</c:v>
                </c:pt>
                <c:pt idx="4399">
                  <c:v>397.8</c:v>
                </c:pt>
                <c:pt idx="4400">
                  <c:v>397.8</c:v>
                </c:pt>
                <c:pt idx="4401">
                  <c:v>397.8</c:v>
                </c:pt>
                <c:pt idx="4402">
                  <c:v>397.8</c:v>
                </c:pt>
                <c:pt idx="4403">
                  <c:v>397.8</c:v>
                </c:pt>
                <c:pt idx="4404">
                  <c:v>397.8</c:v>
                </c:pt>
                <c:pt idx="4405">
                  <c:v>397.8</c:v>
                </c:pt>
                <c:pt idx="4406">
                  <c:v>397.8</c:v>
                </c:pt>
                <c:pt idx="4407">
                  <c:v>397.8</c:v>
                </c:pt>
                <c:pt idx="4408">
                  <c:v>397.8</c:v>
                </c:pt>
                <c:pt idx="4409">
                  <c:v>397.8</c:v>
                </c:pt>
                <c:pt idx="4410">
                  <c:v>397.8</c:v>
                </c:pt>
                <c:pt idx="4411">
                  <c:v>397.8</c:v>
                </c:pt>
                <c:pt idx="4412">
                  <c:v>397.8</c:v>
                </c:pt>
                <c:pt idx="4413">
                  <c:v>397.8</c:v>
                </c:pt>
                <c:pt idx="4414">
                  <c:v>397.8</c:v>
                </c:pt>
                <c:pt idx="4415">
                  <c:v>397.8</c:v>
                </c:pt>
                <c:pt idx="4416">
                  <c:v>397.8</c:v>
                </c:pt>
                <c:pt idx="4417">
                  <c:v>397.8</c:v>
                </c:pt>
                <c:pt idx="4418">
                  <c:v>397.8</c:v>
                </c:pt>
                <c:pt idx="4419">
                  <c:v>397.8</c:v>
                </c:pt>
                <c:pt idx="4420">
                  <c:v>397.8</c:v>
                </c:pt>
                <c:pt idx="4421">
                  <c:v>397.8</c:v>
                </c:pt>
                <c:pt idx="4422">
                  <c:v>397.8</c:v>
                </c:pt>
                <c:pt idx="4423">
                  <c:v>397.8</c:v>
                </c:pt>
                <c:pt idx="4424">
                  <c:v>397.8</c:v>
                </c:pt>
                <c:pt idx="4425">
                  <c:v>397.8</c:v>
                </c:pt>
                <c:pt idx="4426">
                  <c:v>397.8</c:v>
                </c:pt>
                <c:pt idx="4427">
                  <c:v>397.8</c:v>
                </c:pt>
                <c:pt idx="4428">
                  <c:v>397.8</c:v>
                </c:pt>
                <c:pt idx="4429">
                  <c:v>397.8</c:v>
                </c:pt>
                <c:pt idx="4430">
                  <c:v>397.8</c:v>
                </c:pt>
                <c:pt idx="4431">
                  <c:v>397.8</c:v>
                </c:pt>
                <c:pt idx="4432">
                  <c:v>397.8</c:v>
                </c:pt>
                <c:pt idx="4433">
                  <c:v>397.8</c:v>
                </c:pt>
                <c:pt idx="4434">
                  <c:v>397.8</c:v>
                </c:pt>
                <c:pt idx="4435">
                  <c:v>397.8</c:v>
                </c:pt>
                <c:pt idx="4436">
                  <c:v>397.8</c:v>
                </c:pt>
                <c:pt idx="4437">
                  <c:v>397.8</c:v>
                </c:pt>
                <c:pt idx="4438">
                  <c:v>397.8</c:v>
                </c:pt>
                <c:pt idx="4439">
                  <c:v>397.8</c:v>
                </c:pt>
                <c:pt idx="4440">
                  <c:v>397.8</c:v>
                </c:pt>
                <c:pt idx="4441">
                  <c:v>397.8</c:v>
                </c:pt>
                <c:pt idx="4442">
                  <c:v>397.8</c:v>
                </c:pt>
                <c:pt idx="4443">
                  <c:v>397.8</c:v>
                </c:pt>
                <c:pt idx="4444">
                  <c:v>397.8</c:v>
                </c:pt>
                <c:pt idx="4445">
                  <c:v>397.8</c:v>
                </c:pt>
                <c:pt idx="4446">
                  <c:v>397.8</c:v>
                </c:pt>
                <c:pt idx="4447">
                  <c:v>397.8</c:v>
                </c:pt>
                <c:pt idx="4448">
                  <c:v>397.8</c:v>
                </c:pt>
                <c:pt idx="4449">
                  <c:v>397.8</c:v>
                </c:pt>
                <c:pt idx="4450">
                  <c:v>397.8</c:v>
                </c:pt>
                <c:pt idx="4451">
                  <c:v>397.8</c:v>
                </c:pt>
                <c:pt idx="4452">
                  <c:v>397.8</c:v>
                </c:pt>
                <c:pt idx="4453">
                  <c:v>397.8</c:v>
                </c:pt>
                <c:pt idx="4454">
                  <c:v>397.8</c:v>
                </c:pt>
                <c:pt idx="4455">
                  <c:v>397.8</c:v>
                </c:pt>
                <c:pt idx="4456">
                  <c:v>397.8</c:v>
                </c:pt>
                <c:pt idx="4457">
                  <c:v>397.8</c:v>
                </c:pt>
                <c:pt idx="4458">
                  <c:v>397.8</c:v>
                </c:pt>
                <c:pt idx="4459">
                  <c:v>397.8</c:v>
                </c:pt>
                <c:pt idx="4460">
                  <c:v>397.8</c:v>
                </c:pt>
                <c:pt idx="4461">
                  <c:v>397.8</c:v>
                </c:pt>
                <c:pt idx="4462">
                  <c:v>397.8</c:v>
                </c:pt>
                <c:pt idx="4463">
                  <c:v>397.8</c:v>
                </c:pt>
                <c:pt idx="4464">
                  <c:v>397.8</c:v>
                </c:pt>
                <c:pt idx="4465">
                  <c:v>397.8</c:v>
                </c:pt>
                <c:pt idx="4466">
                  <c:v>397.8</c:v>
                </c:pt>
                <c:pt idx="4467">
                  <c:v>397.8</c:v>
                </c:pt>
                <c:pt idx="4468">
                  <c:v>397.8</c:v>
                </c:pt>
                <c:pt idx="4469">
                  <c:v>397.8</c:v>
                </c:pt>
                <c:pt idx="4470">
                  <c:v>397.8</c:v>
                </c:pt>
                <c:pt idx="4471">
                  <c:v>397.8</c:v>
                </c:pt>
                <c:pt idx="4472">
                  <c:v>397.8</c:v>
                </c:pt>
                <c:pt idx="4473">
                  <c:v>397.8</c:v>
                </c:pt>
                <c:pt idx="4474">
                  <c:v>397.8</c:v>
                </c:pt>
                <c:pt idx="4475">
                  <c:v>397.8</c:v>
                </c:pt>
                <c:pt idx="4476">
                  <c:v>397.8</c:v>
                </c:pt>
                <c:pt idx="4477">
                  <c:v>397.8</c:v>
                </c:pt>
                <c:pt idx="4478">
                  <c:v>397.8</c:v>
                </c:pt>
                <c:pt idx="4479">
                  <c:v>397.8</c:v>
                </c:pt>
                <c:pt idx="4480">
                  <c:v>397.8</c:v>
                </c:pt>
                <c:pt idx="4481">
                  <c:v>397.8</c:v>
                </c:pt>
                <c:pt idx="4482">
                  <c:v>397.8</c:v>
                </c:pt>
                <c:pt idx="4483">
                  <c:v>397.8</c:v>
                </c:pt>
                <c:pt idx="4484">
                  <c:v>397.8</c:v>
                </c:pt>
                <c:pt idx="4485">
                  <c:v>397.8</c:v>
                </c:pt>
                <c:pt idx="4486">
                  <c:v>397.8</c:v>
                </c:pt>
                <c:pt idx="4487">
                  <c:v>397.8</c:v>
                </c:pt>
                <c:pt idx="4488">
                  <c:v>397.8</c:v>
                </c:pt>
                <c:pt idx="4489">
                  <c:v>397.8</c:v>
                </c:pt>
                <c:pt idx="4490">
                  <c:v>397.8</c:v>
                </c:pt>
                <c:pt idx="4491">
                  <c:v>397.8</c:v>
                </c:pt>
                <c:pt idx="4492">
                  <c:v>397.8</c:v>
                </c:pt>
                <c:pt idx="4493">
                  <c:v>397.8</c:v>
                </c:pt>
                <c:pt idx="4494">
                  <c:v>397.8</c:v>
                </c:pt>
                <c:pt idx="4495">
                  <c:v>397.8</c:v>
                </c:pt>
                <c:pt idx="4496">
                  <c:v>397.8</c:v>
                </c:pt>
                <c:pt idx="4497">
                  <c:v>397.8</c:v>
                </c:pt>
                <c:pt idx="4498">
                  <c:v>397.8</c:v>
                </c:pt>
                <c:pt idx="4499">
                  <c:v>397.8</c:v>
                </c:pt>
                <c:pt idx="4500">
                  <c:v>397.8</c:v>
                </c:pt>
                <c:pt idx="4501">
                  <c:v>397.8</c:v>
                </c:pt>
                <c:pt idx="4502">
                  <c:v>397.8</c:v>
                </c:pt>
                <c:pt idx="4503">
                  <c:v>397.8</c:v>
                </c:pt>
                <c:pt idx="4504">
                  <c:v>397.8</c:v>
                </c:pt>
                <c:pt idx="4505">
                  <c:v>397.8</c:v>
                </c:pt>
                <c:pt idx="4506">
                  <c:v>397.8</c:v>
                </c:pt>
                <c:pt idx="4507">
                  <c:v>397.8</c:v>
                </c:pt>
                <c:pt idx="4508">
                  <c:v>397.8</c:v>
                </c:pt>
                <c:pt idx="4509">
                  <c:v>397.8</c:v>
                </c:pt>
                <c:pt idx="4510">
                  <c:v>397.8</c:v>
                </c:pt>
                <c:pt idx="4511">
                  <c:v>397.8</c:v>
                </c:pt>
                <c:pt idx="4512">
                  <c:v>397.8</c:v>
                </c:pt>
                <c:pt idx="4513">
                  <c:v>397.8</c:v>
                </c:pt>
                <c:pt idx="4514">
                  <c:v>397.8</c:v>
                </c:pt>
                <c:pt idx="4515">
                  <c:v>397.8</c:v>
                </c:pt>
                <c:pt idx="4516">
                  <c:v>397.8</c:v>
                </c:pt>
                <c:pt idx="4517">
                  <c:v>397.8</c:v>
                </c:pt>
                <c:pt idx="4518">
                  <c:v>397.8</c:v>
                </c:pt>
                <c:pt idx="4519">
                  <c:v>397.9</c:v>
                </c:pt>
                <c:pt idx="4520">
                  <c:v>397.8</c:v>
                </c:pt>
                <c:pt idx="4521">
                  <c:v>397.8</c:v>
                </c:pt>
                <c:pt idx="4522">
                  <c:v>397.8</c:v>
                </c:pt>
                <c:pt idx="4523">
                  <c:v>397.8</c:v>
                </c:pt>
                <c:pt idx="4524">
                  <c:v>397.8</c:v>
                </c:pt>
                <c:pt idx="4525">
                  <c:v>397.8</c:v>
                </c:pt>
                <c:pt idx="4526">
                  <c:v>397.8</c:v>
                </c:pt>
                <c:pt idx="4527">
                  <c:v>397.8</c:v>
                </c:pt>
                <c:pt idx="4528">
                  <c:v>397.8</c:v>
                </c:pt>
                <c:pt idx="4529">
                  <c:v>397.8</c:v>
                </c:pt>
                <c:pt idx="4530">
                  <c:v>397.8</c:v>
                </c:pt>
                <c:pt idx="4531">
                  <c:v>397.8</c:v>
                </c:pt>
                <c:pt idx="4532">
                  <c:v>397.8</c:v>
                </c:pt>
                <c:pt idx="4533">
                  <c:v>397.8</c:v>
                </c:pt>
                <c:pt idx="4534">
                  <c:v>397.8</c:v>
                </c:pt>
                <c:pt idx="4535">
                  <c:v>397.8</c:v>
                </c:pt>
                <c:pt idx="4536">
                  <c:v>397.8</c:v>
                </c:pt>
                <c:pt idx="4537">
                  <c:v>397.8</c:v>
                </c:pt>
                <c:pt idx="4538">
                  <c:v>397.8</c:v>
                </c:pt>
                <c:pt idx="4539">
                  <c:v>397.8</c:v>
                </c:pt>
                <c:pt idx="4540">
                  <c:v>397.8</c:v>
                </c:pt>
                <c:pt idx="4541">
                  <c:v>397.8</c:v>
                </c:pt>
                <c:pt idx="4542">
                  <c:v>397.8</c:v>
                </c:pt>
                <c:pt idx="4543">
                  <c:v>397.8</c:v>
                </c:pt>
                <c:pt idx="4544">
                  <c:v>397.8</c:v>
                </c:pt>
                <c:pt idx="4545">
                  <c:v>397.8</c:v>
                </c:pt>
                <c:pt idx="4546">
                  <c:v>397.8</c:v>
                </c:pt>
                <c:pt idx="4547">
                  <c:v>397.8</c:v>
                </c:pt>
                <c:pt idx="4548">
                  <c:v>397.8</c:v>
                </c:pt>
                <c:pt idx="4549">
                  <c:v>397.8</c:v>
                </c:pt>
                <c:pt idx="4550">
                  <c:v>397.8</c:v>
                </c:pt>
                <c:pt idx="4551">
                  <c:v>397.8</c:v>
                </c:pt>
                <c:pt idx="4552">
                  <c:v>397.8</c:v>
                </c:pt>
                <c:pt idx="4553">
                  <c:v>397.8</c:v>
                </c:pt>
                <c:pt idx="4554">
                  <c:v>397.8</c:v>
                </c:pt>
                <c:pt idx="4555">
                  <c:v>397.8</c:v>
                </c:pt>
                <c:pt idx="4556">
                  <c:v>397.8</c:v>
                </c:pt>
                <c:pt idx="4557">
                  <c:v>397.8</c:v>
                </c:pt>
                <c:pt idx="4558">
                  <c:v>397.8</c:v>
                </c:pt>
                <c:pt idx="4559">
                  <c:v>397.8</c:v>
                </c:pt>
                <c:pt idx="4560">
                  <c:v>397.8</c:v>
                </c:pt>
                <c:pt idx="4561">
                  <c:v>397.8</c:v>
                </c:pt>
                <c:pt idx="4562">
                  <c:v>397.8</c:v>
                </c:pt>
                <c:pt idx="4563">
                  <c:v>397.9</c:v>
                </c:pt>
                <c:pt idx="4564">
                  <c:v>397.8</c:v>
                </c:pt>
                <c:pt idx="4565">
                  <c:v>397.8</c:v>
                </c:pt>
                <c:pt idx="4566">
                  <c:v>397.8</c:v>
                </c:pt>
                <c:pt idx="4567">
                  <c:v>397.8</c:v>
                </c:pt>
                <c:pt idx="4568">
                  <c:v>397.8</c:v>
                </c:pt>
                <c:pt idx="4569">
                  <c:v>397.8</c:v>
                </c:pt>
                <c:pt idx="4570">
                  <c:v>397.8</c:v>
                </c:pt>
                <c:pt idx="4571">
                  <c:v>397.8</c:v>
                </c:pt>
                <c:pt idx="4572">
                  <c:v>397.9</c:v>
                </c:pt>
                <c:pt idx="4573">
                  <c:v>397.8</c:v>
                </c:pt>
                <c:pt idx="4574">
                  <c:v>397.8</c:v>
                </c:pt>
                <c:pt idx="4575">
                  <c:v>397.8</c:v>
                </c:pt>
                <c:pt idx="4576">
                  <c:v>397.8</c:v>
                </c:pt>
                <c:pt idx="4577">
                  <c:v>397.8</c:v>
                </c:pt>
                <c:pt idx="4578">
                  <c:v>397.8</c:v>
                </c:pt>
                <c:pt idx="4579">
                  <c:v>397.8</c:v>
                </c:pt>
                <c:pt idx="4580">
                  <c:v>397.8</c:v>
                </c:pt>
                <c:pt idx="4581">
                  <c:v>397.8</c:v>
                </c:pt>
                <c:pt idx="4582">
                  <c:v>397.8</c:v>
                </c:pt>
                <c:pt idx="4583">
                  <c:v>397.8</c:v>
                </c:pt>
                <c:pt idx="4584">
                  <c:v>397.8</c:v>
                </c:pt>
                <c:pt idx="4585">
                  <c:v>397.8</c:v>
                </c:pt>
                <c:pt idx="4586">
                  <c:v>397.8</c:v>
                </c:pt>
                <c:pt idx="4587">
                  <c:v>397.8</c:v>
                </c:pt>
                <c:pt idx="4588">
                  <c:v>397.8</c:v>
                </c:pt>
                <c:pt idx="4589">
                  <c:v>397.8</c:v>
                </c:pt>
                <c:pt idx="4590">
                  <c:v>397.8</c:v>
                </c:pt>
                <c:pt idx="4591">
                  <c:v>397.8</c:v>
                </c:pt>
                <c:pt idx="4592">
                  <c:v>397.8</c:v>
                </c:pt>
                <c:pt idx="4593">
                  <c:v>397.8</c:v>
                </c:pt>
                <c:pt idx="4594">
                  <c:v>397.8</c:v>
                </c:pt>
                <c:pt idx="4595">
                  <c:v>397.8</c:v>
                </c:pt>
                <c:pt idx="4596">
                  <c:v>397.9</c:v>
                </c:pt>
                <c:pt idx="4597">
                  <c:v>397.8</c:v>
                </c:pt>
                <c:pt idx="4598">
                  <c:v>397.8</c:v>
                </c:pt>
                <c:pt idx="4599">
                  <c:v>397.8</c:v>
                </c:pt>
                <c:pt idx="4600">
                  <c:v>397.8</c:v>
                </c:pt>
                <c:pt idx="4601">
                  <c:v>397.8</c:v>
                </c:pt>
                <c:pt idx="4602">
                  <c:v>397.8</c:v>
                </c:pt>
                <c:pt idx="4603">
                  <c:v>397.8</c:v>
                </c:pt>
                <c:pt idx="4604">
                  <c:v>397.8</c:v>
                </c:pt>
                <c:pt idx="4605">
                  <c:v>397.8</c:v>
                </c:pt>
                <c:pt idx="4606">
                  <c:v>397.8</c:v>
                </c:pt>
                <c:pt idx="4607">
                  <c:v>397.8</c:v>
                </c:pt>
                <c:pt idx="4608">
                  <c:v>397.8</c:v>
                </c:pt>
                <c:pt idx="4609">
                  <c:v>397.8</c:v>
                </c:pt>
                <c:pt idx="4610">
                  <c:v>397.8</c:v>
                </c:pt>
                <c:pt idx="4611">
                  <c:v>397.8</c:v>
                </c:pt>
                <c:pt idx="4612">
                  <c:v>397.8</c:v>
                </c:pt>
                <c:pt idx="4613">
                  <c:v>397.8</c:v>
                </c:pt>
                <c:pt idx="4614">
                  <c:v>397.8</c:v>
                </c:pt>
                <c:pt idx="4615">
                  <c:v>397.8</c:v>
                </c:pt>
                <c:pt idx="4616">
                  <c:v>397.8</c:v>
                </c:pt>
                <c:pt idx="4617">
                  <c:v>397.8</c:v>
                </c:pt>
                <c:pt idx="4618">
                  <c:v>397.8</c:v>
                </c:pt>
                <c:pt idx="4619">
                  <c:v>397.8</c:v>
                </c:pt>
                <c:pt idx="4620">
                  <c:v>397.8</c:v>
                </c:pt>
                <c:pt idx="4621">
                  <c:v>397.8</c:v>
                </c:pt>
                <c:pt idx="4622">
                  <c:v>397.8</c:v>
                </c:pt>
                <c:pt idx="4623">
                  <c:v>397.8</c:v>
                </c:pt>
                <c:pt idx="4624">
                  <c:v>397.8</c:v>
                </c:pt>
                <c:pt idx="4625">
                  <c:v>397.8</c:v>
                </c:pt>
                <c:pt idx="4626">
                  <c:v>397.8</c:v>
                </c:pt>
                <c:pt idx="4627">
                  <c:v>397.8</c:v>
                </c:pt>
                <c:pt idx="4628">
                  <c:v>397.8</c:v>
                </c:pt>
                <c:pt idx="4629">
                  <c:v>397.8</c:v>
                </c:pt>
                <c:pt idx="4630">
                  <c:v>397.8</c:v>
                </c:pt>
                <c:pt idx="4631">
                  <c:v>397.8</c:v>
                </c:pt>
                <c:pt idx="4632">
                  <c:v>397.8</c:v>
                </c:pt>
                <c:pt idx="4633">
                  <c:v>397.8</c:v>
                </c:pt>
                <c:pt idx="4634">
                  <c:v>397.8</c:v>
                </c:pt>
                <c:pt idx="4635">
                  <c:v>397.8</c:v>
                </c:pt>
                <c:pt idx="4636">
                  <c:v>397.8</c:v>
                </c:pt>
                <c:pt idx="4637">
                  <c:v>397.8</c:v>
                </c:pt>
                <c:pt idx="4638">
                  <c:v>397.8</c:v>
                </c:pt>
                <c:pt idx="4639">
                  <c:v>397.8</c:v>
                </c:pt>
                <c:pt idx="4640">
                  <c:v>397.8</c:v>
                </c:pt>
                <c:pt idx="4641">
                  <c:v>397.8</c:v>
                </c:pt>
                <c:pt idx="4642">
                  <c:v>397.8</c:v>
                </c:pt>
                <c:pt idx="4643">
                  <c:v>397.8</c:v>
                </c:pt>
                <c:pt idx="4644">
                  <c:v>397.8</c:v>
                </c:pt>
                <c:pt idx="4645">
                  <c:v>397.8</c:v>
                </c:pt>
                <c:pt idx="4646">
                  <c:v>397.8</c:v>
                </c:pt>
                <c:pt idx="4647">
                  <c:v>397.8</c:v>
                </c:pt>
                <c:pt idx="4648">
                  <c:v>397.8</c:v>
                </c:pt>
                <c:pt idx="4649">
                  <c:v>397.8</c:v>
                </c:pt>
                <c:pt idx="4650">
                  <c:v>397.8</c:v>
                </c:pt>
                <c:pt idx="4651">
                  <c:v>397.8</c:v>
                </c:pt>
                <c:pt idx="4652">
                  <c:v>397.8</c:v>
                </c:pt>
                <c:pt idx="4653">
                  <c:v>397.8</c:v>
                </c:pt>
                <c:pt idx="4654">
                  <c:v>397.8</c:v>
                </c:pt>
                <c:pt idx="4655">
                  <c:v>397.8</c:v>
                </c:pt>
                <c:pt idx="4656">
                  <c:v>397.8</c:v>
                </c:pt>
                <c:pt idx="4657">
                  <c:v>397.8</c:v>
                </c:pt>
                <c:pt idx="4658">
                  <c:v>397.8</c:v>
                </c:pt>
                <c:pt idx="4659">
                  <c:v>397.8</c:v>
                </c:pt>
                <c:pt idx="4660">
                  <c:v>397.8</c:v>
                </c:pt>
                <c:pt idx="4661">
                  <c:v>397.8</c:v>
                </c:pt>
                <c:pt idx="4662">
                  <c:v>397.8</c:v>
                </c:pt>
                <c:pt idx="4663">
                  <c:v>397.8</c:v>
                </c:pt>
                <c:pt idx="4664">
                  <c:v>397.8</c:v>
                </c:pt>
                <c:pt idx="4665">
                  <c:v>397.8</c:v>
                </c:pt>
                <c:pt idx="4666">
                  <c:v>397.8</c:v>
                </c:pt>
                <c:pt idx="4667">
                  <c:v>397.8</c:v>
                </c:pt>
                <c:pt idx="4668">
                  <c:v>397.8</c:v>
                </c:pt>
                <c:pt idx="4669">
                  <c:v>397.8</c:v>
                </c:pt>
                <c:pt idx="4670">
                  <c:v>397.8</c:v>
                </c:pt>
                <c:pt idx="4671">
                  <c:v>397.8</c:v>
                </c:pt>
                <c:pt idx="4672">
                  <c:v>397.8</c:v>
                </c:pt>
                <c:pt idx="4673">
                  <c:v>397.8</c:v>
                </c:pt>
                <c:pt idx="4674">
                  <c:v>397.8</c:v>
                </c:pt>
                <c:pt idx="4675">
                  <c:v>397.8</c:v>
                </c:pt>
                <c:pt idx="4676">
                  <c:v>397.8</c:v>
                </c:pt>
                <c:pt idx="4677">
                  <c:v>397.8</c:v>
                </c:pt>
                <c:pt idx="4678">
                  <c:v>397.8</c:v>
                </c:pt>
                <c:pt idx="4679">
                  <c:v>397.8</c:v>
                </c:pt>
                <c:pt idx="4680">
                  <c:v>397.8</c:v>
                </c:pt>
                <c:pt idx="4681">
                  <c:v>397.8</c:v>
                </c:pt>
                <c:pt idx="4682">
                  <c:v>397.8</c:v>
                </c:pt>
                <c:pt idx="4683">
                  <c:v>397.8</c:v>
                </c:pt>
                <c:pt idx="4684">
                  <c:v>397.8</c:v>
                </c:pt>
                <c:pt idx="4685">
                  <c:v>397.8</c:v>
                </c:pt>
                <c:pt idx="4686">
                  <c:v>397.8</c:v>
                </c:pt>
                <c:pt idx="4687">
                  <c:v>397.8</c:v>
                </c:pt>
                <c:pt idx="4688">
                  <c:v>397.8</c:v>
                </c:pt>
                <c:pt idx="4689">
                  <c:v>397.8</c:v>
                </c:pt>
                <c:pt idx="4690">
                  <c:v>397.8</c:v>
                </c:pt>
                <c:pt idx="4691">
                  <c:v>397.8</c:v>
                </c:pt>
                <c:pt idx="4692">
                  <c:v>397.8</c:v>
                </c:pt>
                <c:pt idx="4693">
                  <c:v>397.8</c:v>
                </c:pt>
                <c:pt idx="4694">
                  <c:v>397.8</c:v>
                </c:pt>
                <c:pt idx="4695">
                  <c:v>397.8</c:v>
                </c:pt>
                <c:pt idx="4696">
                  <c:v>397.8</c:v>
                </c:pt>
                <c:pt idx="4697">
                  <c:v>397.8</c:v>
                </c:pt>
                <c:pt idx="4698">
                  <c:v>397.8</c:v>
                </c:pt>
                <c:pt idx="4699">
                  <c:v>397.8</c:v>
                </c:pt>
                <c:pt idx="4700">
                  <c:v>397.8</c:v>
                </c:pt>
                <c:pt idx="4701">
                  <c:v>397.8</c:v>
                </c:pt>
                <c:pt idx="4702">
                  <c:v>397.8</c:v>
                </c:pt>
                <c:pt idx="4703">
                  <c:v>397.8</c:v>
                </c:pt>
                <c:pt idx="4704">
                  <c:v>397.8</c:v>
                </c:pt>
                <c:pt idx="4705">
                  <c:v>397.8</c:v>
                </c:pt>
                <c:pt idx="4706">
                  <c:v>397.8</c:v>
                </c:pt>
                <c:pt idx="4707">
                  <c:v>397.8</c:v>
                </c:pt>
                <c:pt idx="4708">
                  <c:v>397.8</c:v>
                </c:pt>
                <c:pt idx="4709">
                  <c:v>397.8</c:v>
                </c:pt>
                <c:pt idx="4710">
                  <c:v>397.8</c:v>
                </c:pt>
                <c:pt idx="4711">
                  <c:v>397.8</c:v>
                </c:pt>
                <c:pt idx="4712">
                  <c:v>397.9</c:v>
                </c:pt>
                <c:pt idx="4713">
                  <c:v>397.8</c:v>
                </c:pt>
                <c:pt idx="4714">
                  <c:v>397.8</c:v>
                </c:pt>
                <c:pt idx="4715">
                  <c:v>397.8</c:v>
                </c:pt>
                <c:pt idx="4716">
                  <c:v>397.8</c:v>
                </c:pt>
                <c:pt idx="4717">
                  <c:v>397.8</c:v>
                </c:pt>
                <c:pt idx="4718">
                  <c:v>397.8</c:v>
                </c:pt>
                <c:pt idx="4719">
                  <c:v>397.8</c:v>
                </c:pt>
                <c:pt idx="4720">
                  <c:v>397.8</c:v>
                </c:pt>
                <c:pt idx="4721">
                  <c:v>397.8</c:v>
                </c:pt>
                <c:pt idx="4722">
                  <c:v>397.8</c:v>
                </c:pt>
                <c:pt idx="4723">
                  <c:v>397.8</c:v>
                </c:pt>
                <c:pt idx="4724">
                  <c:v>397.8</c:v>
                </c:pt>
                <c:pt idx="4725">
                  <c:v>397.8</c:v>
                </c:pt>
                <c:pt idx="4726">
                  <c:v>397.8</c:v>
                </c:pt>
                <c:pt idx="4727">
                  <c:v>397.8</c:v>
                </c:pt>
                <c:pt idx="4728">
                  <c:v>397.8</c:v>
                </c:pt>
                <c:pt idx="4729">
                  <c:v>397.9</c:v>
                </c:pt>
                <c:pt idx="4730">
                  <c:v>397.8</c:v>
                </c:pt>
                <c:pt idx="4731">
                  <c:v>397.8</c:v>
                </c:pt>
                <c:pt idx="4732">
                  <c:v>397.8</c:v>
                </c:pt>
                <c:pt idx="4733">
                  <c:v>397.8</c:v>
                </c:pt>
                <c:pt idx="4734">
                  <c:v>397.8</c:v>
                </c:pt>
                <c:pt idx="4735">
                  <c:v>397.8</c:v>
                </c:pt>
                <c:pt idx="4736">
                  <c:v>397.8</c:v>
                </c:pt>
                <c:pt idx="4737">
                  <c:v>397.8</c:v>
                </c:pt>
                <c:pt idx="4738">
                  <c:v>397.8</c:v>
                </c:pt>
                <c:pt idx="4739">
                  <c:v>397.8</c:v>
                </c:pt>
                <c:pt idx="4740">
                  <c:v>397.8</c:v>
                </c:pt>
                <c:pt idx="4741">
                  <c:v>397.8</c:v>
                </c:pt>
                <c:pt idx="4742">
                  <c:v>397.8</c:v>
                </c:pt>
                <c:pt idx="4743">
                  <c:v>397.8</c:v>
                </c:pt>
                <c:pt idx="4744">
                  <c:v>397.8</c:v>
                </c:pt>
                <c:pt idx="4745">
                  <c:v>397.8</c:v>
                </c:pt>
                <c:pt idx="4746">
                  <c:v>397.8</c:v>
                </c:pt>
                <c:pt idx="4747">
                  <c:v>397.8</c:v>
                </c:pt>
                <c:pt idx="4748">
                  <c:v>397.8</c:v>
                </c:pt>
                <c:pt idx="4749">
                  <c:v>397.8</c:v>
                </c:pt>
                <c:pt idx="4750">
                  <c:v>397.8</c:v>
                </c:pt>
                <c:pt idx="4751">
                  <c:v>397.8</c:v>
                </c:pt>
                <c:pt idx="4752">
                  <c:v>397.8</c:v>
                </c:pt>
                <c:pt idx="4753">
                  <c:v>397.8</c:v>
                </c:pt>
                <c:pt idx="4754">
                  <c:v>397.8</c:v>
                </c:pt>
                <c:pt idx="4755">
                  <c:v>397.8</c:v>
                </c:pt>
                <c:pt idx="4756">
                  <c:v>397.8</c:v>
                </c:pt>
                <c:pt idx="4757">
                  <c:v>397.8</c:v>
                </c:pt>
                <c:pt idx="4758">
                  <c:v>397.8</c:v>
                </c:pt>
                <c:pt idx="4759">
                  <c:v>397.8</c:v>
                </c:pt>
                <c:pt idx="4760">
                  <c:v>397.8</c:v>
                </c:pt>
                <c:pt idx="4761">
                  <c:v>397.8</c:v>
                </c:pt>
                <c:pt idx="4762">
                  <c:v>397.8</c:v>
                </c:pt>
                <c:pt idx="4763">
                  <c:v>397.8</c:v>
                </c:pt>
                <c:pt idx="4764">
                  <c:v>397.8</c:v>
                </c:pt>
                <c:pt idx="4765">
                  <c:v>397.8</c:v>
                </c:pt>
                <c:pt idx="4766">
                  <c:v>397.8</c:v>
                </c:pt>
                <c:pt idx="4767">
                  <c:v>397.8</c:v>
                </c:pt>
                <c:pt idx="4768">
                  <c:v>397.8</c:v>
                </c:pt>
                <c:pt idx="4769">
                  <c:v>397.8</c:v>
                </c:pt>
                <c:pt idx="4770">
                  <c:v>397.8</c:v>
                </c:pt>
                <c:pt idx="4771">
                  <c:v>397.8</c:v>
                </c:pt>
                <c:pt idx="4772">
                  <c:v>397.8</c:v>
                </c:pt>
                <c:pt idx="4773">
                  <c:v>397.8</c:v>
                </c:pt>
                <c:pt idx="4774">
                  <c:v>397.8</c:v>
                </c:pt>
                <c:pt idx="4775">
                  <c:v>397.8</c:v>
                </c:pt>
                <c:pt idx="4776">
                  <c:v>397.8</c:v>
                </c:pt>
                <c:pt idx="4777">
                  <c:v>397.8</c:v>
                </c:pt>
                <c:pt idx="4778">
                  <c:v>397.8</c:v>
                </c:pt>
                <c:pt idx="4779">
                  <c:v>397.8</c:v>
                </c:pt>
                <c:pt idx="4780">
                  <c:v>397.8</c:v>
                </c:pt>
                <c:pt idx="4781">
                  <c:v>397.8</c:v>
                </c:pt>
                <c:pt idx="4782">
                  <c:v>397.8</c:v>
                </c:pt>
                <c:pt idx="4783">
                  <c:v>397.8</c:v>
                </c:pt>
                <c:pt idx="4784">
                  <c:v>397.9</c:v>
                </c:pt>
                <c:pt idx="4785">
                  <c:v>397.8</c:v>
                </c:pt>
                <c:pt idx="4786">
                  <c:v>397.8</c:v>
                </c:pt>
                <c:pt idx="4787">
                  <c:v>397.8</c:v>
                </c:pt>
                <c:pt idx="4788">
                  <c:v>397.9</c:v>
                </c:pt>
                <c:pt idx="4789">
                  <c:v>397.8</c:v>
                </c:pt>
                <c:pt idx="4790">
                  <c:v>397.8</c:v>
                </c:pt>
                <c:pt idx="4791">
                  <c:v>397.8</c:v>
                </c:pt>
                <c:pt idx="4792">
                  <c:v>397.8</c:v>
                </c:pt>
                <c:pt idx="4793">
                  <c:v>397.8</c:v>
                </c:pt>
                <c:pt idx="4794">
                  <c:v>397.8</c:v>
                </c:pt>
                <c:pt idx="4795">
                  <c:v>397.8</c:v>
                </c:pt>
                <c:pt idx="4796">
                  <c:v>397.8</c:v>
                </c:pt>
                <c:pt idx="4797">
                  <c:v>397.8</c:v>
                </c:pt>
                <c:pt idx="4798">
                  <c:v>397.8</c:v>
                </c:pt>
                <c:pt idx="4799">
                  <c:v>397.8</c:v>
                </c:pt>
                <c:pt idx="4800">
                  <c:v>397.8</c:v>
                </c:pt>
                <c:pt idx="4801">
                  <c:v>397.8</c:v>
                </c:pt>
                <c:pt idx="4802">
                  <c:v>397.8</c:v>
                </c:pt>
                <c:pt idx="4803">
                  <c:v>397.8</c:v>
                </c:pt>
                <c:pt idx="4804">
                  <c:v>397.8</c:v>
                </c:pt>
                <c:pt idx="4805">
                  <c:v>397.8</c:v>
                </c:pt>
                <c:pt idx="4806">
                  <c:v>397.8</c:v>
                </c:pt>
                <c:pt idx="4807">
                  <c:v>397.8</c:v>
                </c:pt>
                <c:pt idx="4808">
                  <c:v>397.8</c:v>
                </c:pt>
                <c:pt idx="4809">
                  <c:v>397.8</c:v>
                </c:pt>
                <c:pt idx="4810">
                  <c:v>397.8</c:v>
                </c:pt>
                <c:pt idx="4811">
                  <c:v>397.8</c:v>
                </c:pt>
                <c:pt idx="4812">
                  <c:v>397.8</c:v>
                </c:pt>
                <c:pt idx="4813">
                  <c:v>397.8</c:v>
                </c:pt>
                <c:pt idx="4814">
                  <c:v>397.8</c:v>
                </c:pt>
                <c:pt idx="4815">
                  <c:v>397.8</c:v>
                </c:pt>
                <c:pt idx="4816">
                  <c:v>397.8</c:v>
                </c:pt>
                <c:pt idx="4817">
                  <c:v>397.8</c:v>
                </c:pt>
                <c:pt idx="4818">
                  <c:v>397.8</c:v>
                </c:pt>
                <c:pt idx="4819">
                  <c:v>397.8</c:v>
                </c:pt>
                <c:pt idx="4820">
                  <c:v>397.8</c:v>
                </c:pt>
                <c:pt idx="4821">
                  <c:v>397.8</c:v>
                </c:pt>
                <c:pt idx="4822">
                  <c:v>397.8</c:v>
                </c:pt>
                <c:pt idx="4823">
                  <c:v>397.8</c:v>
                </c:pt>
                <c:pt idx="4824">
                  <c:v>397.8</c:v>
                </c:pt>
                <c:pt idx="4825">
                  <c:v>397.8</c:v>
                </c:pt>
                <c:pt idx="4826">
                  <c:v>397.8</c:v>
                </c:pt>
                <c:pt idx="4827">
                  <c:v>397.8</c:v>
                </c:pt>
                <c:pt idx="4828">
                  <c:v>397.8</c:v>
                </c:pt>
                <c:pt idx="4829">
                  <c:v>397.8</c:v>
                </c:pt>
                <c:pt idx="4830">
                  <c:v>397.8</c:v>
                </c:pt>
                <c:pt idx="4831">
                  <c:v>397.8</c:v>
                </c:pt>
                <c:pt idx="4832">
                  <c:v>397.8</c:v>
                </c:pt>
                <c:pt idx="4833">
                  <c:v>397.8</c:v>
                </c:pt>
                <c:pt idx="4834">
                  <c:v>397.8</c:v>
                </c:pt>
                <c:pt idx="4835">
                  <c:v>397.8</c:v>
                </c:pt>
                <c:pt idx="4836">
                  <c:v>397.8</c:v>
                </c:pt>
                <c:pt idx="4837">
                  <c:v>397.8</c:v>
                </c:pt>
                <c:pt idx="4838">
                  <c:v>397.8</c:v>
                </c:pt>
                <c:pt idx="4839">
                  <c:v>397.8</c:v>
                </c:pt>
                <c:pt idx="4840">
                  <c:v>397.9</c:v>
                </c:pt>
                <c:pt idx="4841">
                  <c:v>397.8</c:v>
                </c:pt>
                <c:pt idx="4842">
                  <c:v>397.8</c:v>
                </c:pt>
                <c:pt idx="4843">
                  <c:v>397.8</c:v>
                </c:pt>
                <c:pt idx="4844">
                  <c:v>397.8</c:v>
                </c:pt>
                <c:pt idx="4845">
                  <c:v>397.8</c:v>
                </c:pt>
                <c:pt idx="4846">
                  <c:v>397.8</c:v>
                </c:pt>
                <c:pt idx="4847">
                  <c:v>397.8</c:v>
                </c:pt>
                <c:pt idx="4848">
                  <c:v>397.9</c:v>
                </c:pt>
                <c:pt idx="4849">
                  <c:v>397.8</c:v>
                </c:pt>
                <c:pt idx="4850">
                  <c:v>397.9</c:v>
                </c:pt>
                <c:pt idx="4851">
                  <c:v>397.8</c:v>
                </c:pt>
                <c:pt idx="4852">
                  <c:v>397.8</c:v>
                </c:pt>
                <c:pt idx="4853">
                  <c:v>397.8</c:v>
                </c:pt>
                <c:pt idx="4854">
                  <c:v>397.8</c:v>
                </c:pt>
                <c:pt idx="4855">
                  <c:v>397.8</c:v>
                </c:pt>
                <c:pt idx="4856">
                  <c:v>397.8</c:v>
                </c:pt>
                <c:pt idx="4857">
                  <c:v>397.8</c:v>
                </c:pt>
                <c:pt idx="4858">
                  <c:v>397.8</c:v>
                </c:pt>
                <c:pt idx="4859">
                  <c:v>397.8</c:v>
                </c:pt>
                <c:pt idx="4860">
                  <c:v>397.8</c:v>
                </c:pt>
                <c:pt idx="4861">
                  <c:v>397.8</c:v>
                </c:pt>
                <c:pt idx="4862">
                  <c:v>397.8</c:v>
                </c:pt>
                <c:pt idx="4863">
                  <c:v>397.8</c:v>
                </c:pt>
                <c:pt idx="4864">
                  <c:v>397.8</c:v>
                </c:pt>
                <c:pt idx="4865">
                  <c:v>397.8</c:v>
                </c:pt>
                <c:pt idx="4866">
                  <c:v>397.9</c:v>
                </c:pt>
                <c:pt idx="4867">
                  <c:v>397.8</c:v>
                </c:pt>
                <c:pt idx="4868">
                  <c:v>397.8</c:v>
                </c:pt>
                <c:pt idx="4869">
                  <c:v>397.8</c:v>
                </c:pt>
                <c:pt idx="4870">
                  <c:v>397.8</c:v>
                </c:pt>
                <c:pt idx="4871">
                  <c:v>397.8</c:v>
                </c:pt>
                <c:pt idx="4872">
                  <c:v>397.8</c:v>
                </c:pt>
                <c:pt idx="4873">
                  <c:v>397.8</c:v>
                </c:pt>
                <c:pt idx="4874">
                  <c:v>397.8</c:v>
                </c:pt>
                <c:pt idx="4875">
                  <c:v>397.8</c:v>
                </c:pt>
                <c:pt idx="4876">
                  <c:v>397.9</c:v>
                </c:pt>
                <c:pt idx="4877">
                  <c:v>397.8</c:v>
                </c:pt>
                <c:pt idx="4878">
                  <c:v>397.8</c:v>
                </c:pt>
                <c:pt idx="4879">
                  <c:v>397.9</c:v>
                </c:pt>
                <c:pt idx="4880">
                  <c:v>397.8</c:v>
                </c:pt>
                <c:pt idx="4881">
                  <c:v>397.8</c:v>
                </c:pt>
                <c:pt idx="4882">
                  <c:v>397.8</c:v>
                </c:pt>
                <c:pt idx="4883">
                  <c:v>397.8</c:v>
                </c:pt>
                <c:pt idx="4884">
                  <c:v>397.8</c:v>
                </c:pt>
                <c:pt idx="4885">
                  <c:v>397.8</c:v>
                </c:pt>
                <c:pt idx="4886">
                  <c:v>397.8</c:v>
                </c:pt>
                <c:pt idx="4887">
                  <c:v>397.8</c:v>
                </c:pt>
                <c:pt idx="4888">
                  <c:v>397.8</c:v>
                </c:pt>
                <c:pt idx="4889">
                  <c:v>397.8</c:v>
                </c:pt>
                <c:pt idx="4890">
                  <c:v>397.8</c:v>
                </c:pt>
                <c:pt idx="4891">
                  <c:v>397.9</c:v>
                </c:pt>
                <c:pt idx="4892">
                  <c:v>397.8</c:v>
                </c:pt>
                <c:pt idx="4893">
                  <c:v>397.8</c:v>
                </c:pt>
                <c:pt idx="4894">
                  <c:v>397.8</c:v>
                </c:pt>
                <c:pt idx="4895">
                  <c:v>397.8</c:v>
                </c:pt>
                <c:pt idx="4896">
                  <c:v>397.8</c:v>
                </c:pt>
                <c:pt idx="4897">
                  <c:v>397.8</c:v>
                </c:pt>
                <c:pt idx="4898">
                  <c:v>397.8</c:v>
                </c:pt>
                <c:pt idx="4899">
                  <c:v>397.8</c:v>
                </c:pt>
                <c:pt idx="4900">
                  <c:v>397.8</c:v>
                </c:pt>
                <c:pt idx="4901">
                  <c:v>397.8</c:v>
                </c:pt>
                <c:pt idx="4902">
                  <c:v>397.8</c:v>
                </c:pt>
                <c:pt idx="4903">
                  <c:v>397.8</c:v>
                </c:pt>
                <c:pt idx="4904">
                  <c:v>397.8</c:v>
                </c:pt>
                <c:pt idx="4905">
                  <c:v>397.8</c:v>
                </c:pt>
                <c:pt idx="4906">
                  <c:v>397.8</c:v>
                </c:pt>
                <c:pt idx="4907">
                  <c:v>397.8</c:v>
                </c:pt>
                <c:pt idx="4908">
                  <c:v>397.8</c:v>
                </c:pt>
                <c:pt idx="4909">
                  <c:v>397.8</c:v>
                </c:pt>
                <c:pt idx="4910">
                  <c:v>397.8</c:v>
                </c:pt>
                <c:pt idx="4911">
                  <c:v>397.8</c:v>
                </c:pt>
                <c:pt idx="4912">
                  <c:v>397.8</c:v>
                </c:pt>
                <c:pt idx="4913">
                  <c:v>397.8</c:v>
                </c:pt>
                <c:pt idx="4914">
                  <c:v>397.8</c:v>
                </c:pt>
                <c:pt idx="4915">
                  <c:v>397.8</c:v>
                </c:pt>
                <c:pt idx="4916">
                  <c:v>397.8</c:v>
                </c:pt>
                <c:pt idx="4917">
                  <c:v>397.8</c:v>
                </c:pt>
                <c:pt idx="4918">
                  <c:v>397.8</c:v>
                </c:pt>
                <c:pt idx="4919">
                  <c:v>397.8</c:v>
                </c:pt>
                <c:pt idx="4920">
                  <c:v>397.8</c:v>
                </c:pt>
                <c:pt idx="4921">
                  <c:v>397.8</c:v>
                </c:pt>
                <c:pt idx="4922">
                  <c:v>397.8</c:v>
                </c:pt>
                <c:pt idx="4923">
                  <c:v>397.9</c:v>
                </c:pt>
                <c:pt idx="4924">
                  <c:v>397.8</c:v>
                </c:pt>
                <c:pt idx="4925">
                  <c:v>397.8</c:v>
                </c:pt>
                <c:pt idx="4926">
                  <c:v>397.8</c:v>
                </c:pt>
                <c:pt idx="4927">
                  <c:v>397.9</c:v>
                </c:pt>
                <c:pt idx="4928">
                  <c:v>397.8</c:v>
                </c:pt>
                <c:pt idx="4929">
                  <c:v>397.8</c:v>
                </c:pt>
                <c:pt idx="4930">
                  <c:v>397.8</c:v>
                </c:pt>
                <c:pt idx="4931">
                  <c:v>397.8</c:v>
                </c:pt>
                <c:pt idx="4932">
                  <c:v>397.8</c:v>
                </c:pt>
                <c:pt idx="4933">
                  <c:v>397.8</c:v>
                </c:pt>
                <c:pt idx="4934">
                  <c:v>397.8</c:v>
                </c:pt>
                <c:pt idx="4935">
                  <c:v>397.8</c:v>
                </c:pt>
                <c:pt idx="4936">
                  <c:v>397.8</c:v>
                </c:pt>
                <c:pt idx="4937">
                  <c:v>397.8</c:v>
                </c:pt>
                <c:pt idx="4938">
                  <c:v>397.8</c:v>
                </c:pt>
                <c:pt idx="4939">
                  <c:v>397.8</c:v>
                </c:pt>
                <c:pt idx="4940">
                  <c:v>397.8</c:v>
                </c:pt>
                <c:pt idx="4941">
                  <c:v>397.8</c:v>
                </c:pt>
                <c:pt idx="4942">
                  <c:v>397.8</c:v>
                </c:pt>
                <c:pt idx="4943">
                  <c:v>397.8</c:v>
                </c:pt>
                <c:pt idx="4944">
                  <c:v>397.8</c:v>
                </c:pt>
                <c:pt idx="4945">
                  <c:v>397.8</c:v>
                </c:pt>
                <c:pt idx="4946">
                  <c:v>397.8</c:v>
                </c:pt>
                <c:pt idx="4947">
                  <c:v>397.8</c:v>
                </c:pt>
                <c:pt idx="4948">
                  <c:v>397.8</c:v>
                </c:pt>
                <c:pt idx="4949">
                  <c:v>397.8</c:v>
                </c:pt>
                <c:pt idx="4950">
                  <c:v>397.8</c:v>
                </c:pt>
                <c:pt idx="4951">
                  <c:v>397.8</c:v>
                </c:pt>
                <c:pt idx="4952">
                  <c:v>397.8</c:v>
                </c:pt>
                <c:pt idx="4953">
                  <c:v>397.8</c:v>
                </c:pt>
                <c:pt idx="4954">
                  <c:v>397.8</c:v>
                </c:pt>
                <c:pt idx="4955">
                  <c:v>397.8</c:v>
                </c:pt>
                <c:pt idx="4956">
                  <c:v>397.8</c:v>
                </c:pt>
                <c:pt idx="4957">
                  <c:v>397.8</c:v>
                </c:pt>
                <c:pt idx="4958">
                  <c:v>397.8</c:v>
                </c:pt>
                <c:pt idx="4959">
                  <c:v>397.8</c:v>
                </c:pt>
                <c:pt idx="4960">
                  <c:v>397.8</c:v>
                </c:pt>
                <c:pt idx="4961">
                  <c:v>397.8</c:v>
                </c:pt>
                <c:pt idx="4962">
                  <c:v>397.8</c:v>
                </c:pt>
                <c:pt idx="4963">
                  <c:v>397.8</c:v>
                </c:pt>
                <c:pt idx="4964">
                  <c:v>397.8</c:v>
                </c:pt>
                <c:pt idx="4965">
                  <c:v>397.8</c:v>
                </c:pt>
                <c:pt idx="4966">
                  <c:v>397.9</c:v>
                </c:pt>
                <c:pt idx="4967">
                  <c:v>397.9</c:v>
                </c:pt>
                <c:pt idx="4968">
                  <c:v>397.9</c:v>
                </c:pt>
                <c:pt idx="4969">
                  <c:v>397.8</c:v>
                </c:pt>
                <c:pt idx="4970">
                  <c:v>397.8</c:v>
                </c:pt>
                <c:pt idx="4971">
                  <c:v>397.8</c:v>
                </c:pt>
                <c:pt idx="4972">
                  <c:v>397.8</c:v>
                </c:pt>
                <c:pt idx="4973">
                  <c:v>397.8</c:v>
                </c:pt>
                <c:pt idx="4974">
                  <c:v>397.8</c:v>
                </c:pt>
                <c:pt idx="4975">
                  <c:v>397.8</c:v>
                </c:pt>
                <c:pt idx="4976">
                  <c:v>397.8</c:v>
                </c:pt>
                <c:pt idx="4977">
                  <c:v>397.8</c:v>
                </c:pt>
                <c:pt idx="4978">
                  <c:v>397.8</c:v>
                </c:pt>
                <c:pt idx="4979">
                  <c:v>397.8</c:v>
                </c:pt>
                <c:pt idx="4980">
                  <c:v>397.8</c:v>
                </c:pt>
                <c:pt idx="4981">
                  <c:v>397.8</c:v>
                </c:pt>
                <c:pt idx="4982">
                  <c:v>397.8</c:v>
                </c:pt>
                <c:pt idx="4983">
                  <c:v>397.8</c:v>
                </c:pt>
                <c:pt idx="4984">
                  <c:v>397.8</c:v>
                </c:pt>
                <c:pt idx="4985">
                  <c:v>397.8</c:v>
                </c:pt>
                <c:pt idx="4986">
                  <c:v>397.8</c:v>
                </c:pt>
                <c:pt idx="4987">
                  <c:v>397.8</c:v>
                </c:pt>
                <c:pt idx="4988">
                  <c:v>397.8</c:v>
                </c:pt>
                <c:pt idx="4989">
                  <c:v>397.8</c:v>
                </c:pt>
                <c:pt idx="4990">
                  <c:v>397.8</c:v>
                </c:pt>
                <c:pt idx="4991">
                  <c:v>397.8</c:v>
                </c:pt>
                <c:pt idx="4992">
                  <c:v>397.8</c:v>
                </c:pt>
                <c:pt idx="4993">
                  <c:v>397.8</c:v>
                </c:pt>
                <c:pt idx="4994">
                  <c:v>397.8</c:v>
                </c:pt>
                <c:pt idx="4995">
                  <c:v>397.8</c:v>
                </c:pt>
                <c:pt idx="4996">
                  <c:v>397.8</c:v>
                </c:pt>
                <c:pt idx="4997">
                  <c:v>397.8</c:v>
                </c:pt>
                <c:pt idx="4998">
                  <c:v>397.8</c:v>
                </c:pt>
                <c:pt idx="4999">
                  <c:v>397.8</c:v>
                </c:pt>
                <c:pt idx="5000">
                  <c:v>397.8</c:v>
                </c:pt>
                <c:pt idx="5001">
                  <c:v>397.8</c:v>
                </c:pt>
                <c:pt idx="5002">
                  <c:v>397.8</c:v>
                </c:pt>
                <c:pt idx="5003">
                  <c:v>397.8</c:v>
                </c:pt>
                <c:pt idx="5004">
                  <c:v>397.8</c:v>
                </c:pt>
                <c:pt idx="5005">
                  <c:v>397.8</c:v>
                </c:pt>
                <c:pt idx="5006">
                  <c:v>397.8</c:v>
                </c:pt>
                <c:pt idx="5007">
                  <c:v>397.8</c:v>
                </c:pt>
                <c:pt idx="5008">
                  <c:v>397.8</c:v>
                </c:pt>
                <c:pt idx="5009">
                  <c:v>397.8</c:v>
                </c:pt>
                <c:pt idx="5010">
                  <c:v>397.8</c:v>
                </c:pt>
                <c:pt idx="5011">
                  <c:v>397.8</c:v>
                </c:pt>
                <c:pt idx="5012">
                  <c:v>397.8</c:v>
                </c:pt>
                <c:pt idx="5013">
                  <c:v>397.8</c:v>
                </c:pt>
                <c:pt idx="5014">
                  <c:v>397.8</c:v>
                </c:pt>
                <c:pt idx="5015">
                  <c:v>397.8</c:v>
                </c:pt>
                <c:pt idx="5016">
                  <c:v>397.8</c:v>
                </c:pt>
                <c:pt idx="5017">
                  <c:v>397.8</c:v>
                </c:pt>
                <c:pt idx="5018">
                  <c:v>397.8</c:v>
                </c:pt>
                <c:pt idx="5019">
                  <c:v>397.8</c:v>
                </c:pt>
                <c:pt idx="5020">
                  <c:v>397.8</c:v>
                </c:pt>
                <c:pt idx="5021">
                  <c:v>397.8</c:v>
                </c:pt>
                <c:pt idx="5022">
                  <c:v>397.8</c:v>
                </c:pt>
                <c:pt idx="5023">
                  <c:v>397.8</c:v>
                </c:pt>
                <c:pt idx="5024">
                  <c:v>397.9</c:v>
                </c:pt>
                <c:pt idx="5025">
                  <c:v>397.8</c:v>
                </c:pt>
                <c:pt idx="5026">
                  <c:v>397.8</c:v>
                </c:pt>
                <c:pt idx="5027">
                  <c:v>397.8</c:v>
                </c:pt>
                <c:pt idx="5028">
                  <c:v>397.8</c:v>
                </c:pt>
                <c:pt idx="5029">
                  <c:v>397.8</c:v>
                </c:pt>
                <c:pt idx="5030">
                  <c:v>397.8</c:v>
                </c:pt>
                <c:pt idx="5031">
                  <c:v>397.8</c:v>
                </c:pt>
                <c:pt idx="5032">
                  <c:v>397.8</c:v>
                </c:pt>
                <c:pt idx="5033">
                  <c:v>397.8</c:v>
                </c:pt>
                <c:pt idx="5034">
                  <c:v>397.8</c:v>
                </c:pt>
                <c:pt idx="5035">
                  <c:v>397.8</c:v>
                </c:pt>
                <c:pt idx="5036">
                  <c:v>397.8</c:v>
                </c:pt>
                <c:pt idx="5037">
                  <c:v>397.8</c:v>
                </c:pt>
                <c:pt idx="5038">
                  <c:v>397.8</c:v>
                </c:pt>
                <c:pt idx="5039">
                  <c:v>397.8</c:v>
                </c:pt>
                <c:pt idx="5040">
                  <c:v>397.8</c:v>
                </c:pt>
                <c:pt idx="5041">
                  <c:v>397.8</c:v>
                </c:pt>
                <c:pt idx="5042">
                  <c:v>397.8</c:v>
                </c:pt>
                <c:pt idx="5043">
                  <c:v>397.8</c:v>
                </c:pt>
                <c:pt idx="5044">
                  <c:v>397.8</c:v>
                </c:pt>
                <c:pt idx="5045">
                  <c:v>397.8</c:v>
                </c:pt>
                <c:pt idx="5046">
                  <c:v>397.8</c:v>
                </c:pt>
                <c:pt idx="5047">
                  <c:v>397.8</c:v>
                </c:pt>
                <c:pt idx="5048">
                  <c:v>397.8</c:v>
                </c:pt>
                <c:pt idx="5049">
                  <c:v>397.8</c:v>
                </c:pt>
                <c:pt idx="5050">
                  <c:v>397.8</c:v>
                </c:pt>
                <c:pt idx="5051">
                  <c:v>397.8</c:v>
                </c:pt>
                <c:pt idx="5052">
                  <c:v>397.8</c:v>
                </c:pt>
                <c:pt idx="5053">
                  <c:v>397.8</c:v>
                </c:pt>
                <c:pt idx="5054">
                  <c:v>397.8</c:v>
                </c:pt>
                <c:pt idx="5055">
                  <c:v>397.8</c:v>
                </c:pt>
                <c:pt idx="5056">
                  <c:v>397.8</c:v>
                </c:pt>
                <c:pt idx="5057">
                  <c:v>397.8</c:v>
                </c:pt>
                <c:pt idx="5058">
                  <c:v>397.8</c:v>
                </c:pt>
                <c:pt idx="5059">
                  <c:v>397.8</c:v>
                </c:pt>
                <c:pt idx="5060">
                  <c:v>397.8</c:v>
                </c:pt>
                <c:pt idx="5061">
                  <c:v>397.8</c:v>
                </c:pt>
                <c:pt idx="5062">
                  <c:v>397.8</c:v>
                </c:pt>
                <c:pt idx="5063">
                  <c:v>397.8</c:v>
                </c:pt>
                <c:pt idx="5064">
                  <c:v>397.9</c:v>
                </c:pt>
                <c:pt idx="5065">
                  <c:v>397.8</c:v>
                </c:pt>
                <c:pt idx="5066">
                  <c:v>397.8</c:v>
                </c:pt>
                <c:pt idx="5067">
                  <c:v>397.9</c:v>
                </c:pt>
                <c:pt idx="5068">
                  <c:v>397.8</c:v>
                </c:pt>
                <c:pt idx="5069">
                  <c:v>397.8</c:v>
                </c:pt>
                <c:pt idx="5070">
                  <c:v>397.8</c:v>
                </c:pt>
                <c:pt idx="5071">
                  <c:v>397.9</c:v>
                </c:pt>
                <c:pt idx="5072">
                  <c:v>397.8</c:v>
                </c:pt>
                <c:pt idx="5073">
                  <c:v>397.8</c:v>
                </c:pt>
                <c:pt idx="5074">
                  <c:v>397.8</c:v>
                </c:pt>
                <c:pt idx="5075">
                  <c:v>397.8</c:v>
                </c:pt>
                <c:pt idx="5076">
                  <c:v>397.8</c:v>
                </c:pt>
                <c:pt idx="5077">
                  <c:v>397.8</c:v>
                </c:pt>
                <c:pt idx="5078">
                  <c:v>397.8</c:v>
                </c:pt>
                <c:pt idx="5079">
                  <c:v>397.8</c:v>
                </c:pt>
                <c:pt idx="5080">
                  <c:v>397.8</c:v>
                </c:pt>
                <c:pt idx="5081">
                  <c:v>397.8</c:v>
                </c:pt>
                <c:pt idx="5082">
                  <c:v>397.8</c:v>
                </c:pt>
                <c:pt idx="5083">
                  <c:v>397.8</c:v>
                </c:pt>
                <c:pt idx="5084">
                  <c:v>397.8</c:v>
                </c:pt>
                <c:pt idx="5085">
                  <c:v>397.8</c:v>
                </c:pt>
                <c:pt idx="5086">
                  <c:v>397.8</c:v>
                </c:pt>
                <c:pt idx="5087">
                  <c:v>397.8</c:v>
                </c:pt>
                <c:pt idx="5088">
                  <c:v>397.8</c:v>
                </c:pt>
                <c:pt idx="5089">
                  <c:v>397.8</c:v>
                </c:pt>
                <c:pt idx="5090">
                  <c:v>397.8</c:v>
                </c:pt>
                <c:pt idx="5091">
                  <c:v>397.8</c:v>
                </c:pt>
                <c:pt idx="5092">
                  <c:v>397.8</c:v>
                </c:pt>
                <c:pt idx="5093">
                  <c:v>397.8</c:v>
                </c:pt>
                <c:pt idx="5094">
                  <c:v>397.8</c:v>
                </c:pt>
                <c:pt idx="5095">
                  <c:v>397.8</c:v>
                </c:pt>
                <c:pt idx="5096">
                  <c:v>397.8</c:v>
                </c:pt>
                <c:pt idx="5097">
                  <c:v>397.8</c:v>
                </c:pt>
                <c:pt idx="5098">
                  <c:v>397.8</c:v>
                </c:pt>
                <c:pt idx="5099">
                  <c:v>397.8</c:v>
                </c:pt>
                <c:pt idx="5100">
                  <c:v>397.8</c:v>
                </c:pt>
                <c:pt idx="5101">
                  <c:v>397.8</c:v>
                </c:pt>
                <c:pt idx="5102">
                  <c:v>397.8</c:v>
                </c:pt>
                <c:pt idx="5103">
                  <c:v>397.8</c:v>
                </c:pt>
                <c:pt idx="5104">
                  <c:v>397.8</c:v>
                </c:pt>
                <c:pt idx="5105">
                  <c:v>397.8</c:v>
                </c:pt>
                <c:pt idx="5106">
                  <c:v>397.8</c:v>
                </c:pt>
                <c:pt idx="5107">
                  <c:v>397.9</c:v>
                </c:pt>
                <c:pt idx="5108">
                  <c:v>397.9</c:v>
                </c:pt>
                <c:pt idx="5109">
                  <c:v>397.8</c:v>
                </c:pt>
                <c:pt idx="5110">
                  <c:v>397.9</c:v>
                </c:pt>
                <c:pt idx="5111">
                  <c:v>397.9</c:v>
                </c:pt>
                <c:pt idx="5112">
                  <c:v>397.9</c:v>
                </c:pt>
                <c:pt idx="5113">
                  <c:v>397.9</c:v>
                </c:pt>
                <c:pt idx="5114">
                  <c:v>397.8</c:v>
                </c:pt>
                <c:pt idx="5115">
                  <c:v>397.8</c:v>
                </c:pt>
                <c:pt idx="5116">
                  <c:v>397.8</c:v>
                </c:pt>
                <c:pt idx="5117">
                  <c:v>397.8</c:v>
                </c:pt>
                <c:pt idx="5118">
                  <c:v>397.8</c:v>
                </c:pt>
                <c:pt idx="5119">
                  <c:v>397.8</c:v>
                </c:pt>
                <c:pt idx="5120">
                  <c:v>397.8</c:v>
                </c:pt>
                <c:pt idx="5121">
                  <c:v>397.8</c:v>
                </c:pt>
                <c:pt idx="5122">
                  <c:v>397.8</c:v>
                </c:pt>
                <c:pt idx="5123">
                  <c:v>397.8</c:v>
                </c:pt>
                <c:pt idx="5124">
                  <c:v>397.8</c:v>
                </c:pt>
                <c:pt idx="5125">
                  <c:v>397.8</c:v>
                </c:pt>
                <c:pt idx="5126">
                  <c:v>397.8</c:v>
                </c:pt>
                <c:pt idx="5127">
                  <c:v>397.8</c:v>
                </c:pt>
                <c:pt idx="5128">
                  <c:v>397.7</c:v>
                </c:pt>
                <c:pt idx="5129">
                  <c:v>397.8</c:v>
                </c:pt>
                <c:pt idx="5130">
                  <c:v>397.8</c:v>
                </c:pt>
                <c:pt idx="5131">
                  <c:v>397.8</c:v>
                </c:pt>
                <c:pt idx="5132">
                  <c:v>397.8</c:v>
                </c:pt>
                <c:pt idx="5133">
                  <c:v>397.8</c:v>
                </c:pt>
                <c:pt idx="5134">
                  <c:v>397.8</c:v>
                </c:pt>
                <c:pt idx="5135">
                  <c:v>397.8</c:v>
                </c:pt>
                <c:pt idx="5136">
                  <c:v>397.8</c:v>
                </c:pt>
                <c:pt idx="5137">
                  <c:v>397.8</c:v>
                </c:pt>
                <c:pt idx="5138">
                  <c:v>397.8</c:v>
                </c:pt>
                <c:pt idx="5139">
                  <c:v>397.8</c:v>
                </c:pt>
                <c:pt idx="5140">
                  <c:v>397.8</c:v>
                </c:pt>
                <c:pt idx="5141">
                  <c:v>397.8</c:v>
                </c:pt>
                <c:pt idx="5142">
                  <c:v>397.8</c:v>
                </c:pt>
                <c:pt idx="5143">
                  <c:v>397.8</c:v>
                </c:pt>
                <c:pt idx="5144">
                  <c:v>397.8</c:v>
                </c:pt>
                <c:pt idx="5145">
                  <c:v>397.8</c:v>
                </c:pt>
                <c:pt idx="5146">
                  <c:v>397.8</c:v>
                </c:pt>
                <c:pt idx="5147">
                  <c:v>397.8</c:v>
                </c:pt>
                <c:pt idx="5148">
                  <c:v>397.8</c:v>
                </c:pt>
                <c:pt idx="5149">
                  <c:v>397.8</c:v>
                </c:pt>
                <c:pt idx="5150">
                  <c:v>397.8</c:v>
                </c:pt>
                <c:pt idx="5151">
                  <c:v>397.8</c:v>
                </c:pt>
                <c:pt idx="5152">
                  <c:v>397.8</c:v>
                </c:pt>
                <c:pt idx="5153">
                  <c:v>397.8</c:v>
                </c:pt>
                <c:pt idx="5154">
                  <c:v>397.9</c:v>
                </c:pt>
                <c:pt idx="5155">
                  <c:v>397.8</c:v>
                </c:pt>
                <c:pt idx="5156">
                  <c:v>397.8</c:v>
                </c:pt>
                <c:pt idx="5157">
                  <c:v>397.8</c:v>
                </c:pt>
                <c:pt idx="5158">
                  <c:v>397.8</c:v>
                </c:pt>
                <c:pt idx="5159">
                  <c:v>397.8</c:v>
                </c:pt>
                <c:pt idx="5160">
                  <c:v>397.8</c:v>
                </c:pt>
                <c:pt idx="5161">
                  <c:v>397.8</c:v>
                </c:pt>
                <c:pt idx="5162">
                  <c:v>397.8</c:v>
                </c:pt>
                <c:pt idx="5163">
                  <c:v>397.9</c:v>
                </c:pt>
                <c:pt idx="5164">
                  <c:v>397.8</c:v>
                </c:pt>
                <c:pt idx="5165">
                  <c:v>397.8</c:v>
                </c:pt>
                <c:pt idx="5166">
                  <c:v>397.8</c:v>
                </c:pt>
                <c:pt idx="5167">
                  <c:v>397.8</c:v>
                </c:pt>
                <c:pt idx="5168">
                  <c:v>397.8</c:v>
                </c:pt>
                <c:pt idx="5169">
                  <c:v>397.8</c:v>
                </c:pt>
                <c:pt idx="5170">
                  <c:v>397.8</c:v>
                </c:pt>
                <c:pt idx="5171">
                  <c:v>397.8</c:v>
                </c:pt>
                <c:pt idx="5172">
                  <c:v>397.8</c:v>
                </c:pt>
                <c:pt idx="5173">
                  <c:v>397.8</c:v>
                </c:pt>
                <c:pt idx="5174">
                  <c:v>397.8</c:v>
                </c:pt>
                <c:pt idx="5175">
                  <c:v>397.8</c:v>
                </c:pt>
                <c:pt idx="5176">
                  <c:v>397.8</c:v>
                </c:pt>
                <c:pt idx="5177">
                  <c:v>397.8</c:v>
                </c:pt>
                <c:pt idx="5178">
                  <c:v>397.8</c:v>
                </c:pt>
                <c:pt idx="5179">
                  <c:v>397.8</c:v>
                </c:pt>
                <c:pt idx="5180">
                  <c:v>397.8</c:v>
                </c:pt>
                <c:pt idx="5181">
                  <c:v>397.8</c:v>
                </c:pt>
                <c:pt idx="5182">
                  <c:v>397.8</c:v>
                </c:pt>
                <c:pt idx="5183">
                  <c:v>397.8</c:v>
                </c:pt>
                <c:pt idx="5184">
                  <c:v>397.8</c:v>
                </c:pt>
                <c:pt idx="5185">
                  <c:v>397.8</c:v>
                </c:pt>
                <c:pt idx="5186">
                  <c:v>397.8</c:v>
                </c:pt>
                <c:pt idx="5187">
                  <c:v>397.8</c:v>
                </c:pt>
                <c:pt idx="5188">
                  <c:v>397.8</c:v>
                </c:pt>
                <c:pt idx="5189">
                  <c:v>397.8</c:v>
                </c:pt>
                <c:pt idx="5190">
                  <c:v>397.9</c:v>
                </c:pt>
                <c:pt idx="5191">
                  <c:v>397.9</c:v>
                </c:pt>
                <c:pt idx="5192">
                  <c:v>397.8</c:v>
                </c:pt>
                <c:pt idx="5193">
                  <c:v>397.8</c:v>
                </c:pt>
                <c:pt idx="5194">
                  <c:v>397.9</c:v>
                </c:pt>
                <c:pt idx="5195">
                  <c:v>397.8</c:v>
                </c:pt>
                <c:pt idx="5196">
                  <c:v>397.9</c:v>
                </c:pt>
                <c:pt idx="5197">
                  <c:v>397.9</c:v>
                </c:pt>
                <c:pt idx="5198">
                  <c:v>397.8</c:v>
                </c:pt>
                <c:pt idx="5199">
                  <c:v>397.8</c:v>
                </c:pt>
                <c:pt idx="5200">
                  <c:v>397.8</c:v>
                </c:pt>
                <c:pt idx="5201">
                  <c:v>397.8</c:v>
                </c:pt>
                <c:pt idx="5202">
                  <c:v>397.8</c:v>
                </c:pt>
                <c:pt idx="5203">
                  <c:v>397.9</c:v>
                </c:pt>
                <c:pt idx="5204">
                  <c:v>397.8</c:v>
                </c:pt>
                <c:pt idx="5205">
                  <c:v>397.8</c:v>
                </c:pt>
                <c:pt idx="5206">
                  <c:v>397.8</c:v>
                </c:pt>
                <c:pt idx="5207">
                  <c:v>397.8</c:v>
                </c:pt>
                <c:pt idx="5208">
                  <c:v>397.8</c:v>
                </c:pt>
                <c:pt idx="5209">
                  <c:v>397.8</c:v>
                </c:pt>
                <c:pt idx="5210">
                  <c:v>397.9</c:v>
                </c:pt>
                <c:pt idx="5211">
                  <c:v>397.8</c:v>
                </c:pt>
                <c:pt idx="5212">
                  <c:v>397.8</c:v>
                </c:pt>
                <c:pt idx="5213">
                  <c:v>397.8</c:v>
                </c:pt>
                <c:pt idx="5214">
                  <c:v>397.8</c:v>
                </c:pt>
                <c:pt idx="5215">
                  <c:v>397.7</c:v>
                </c:pt>
                <c:pt idx="5216">
                  <c:v>397.8</c:v>
                </c:pt>
                <c:pt idx="5217">
                  <c:v>397.8</c:v>
                </c:pt>
                <c:pt idx="5218">
                  <c:v>397.8</c:v>
                </c:pt>
                <c:pt idx="5219">
                  <c:v>397.8</c:v>
                </c:pt>
                <c:pt idx="5220">
                  <c:v>397.8</c:v>
                </c:pt>
                <c:pt idx="5221">
                  <c:v>397.8</c:v>
                </c:pt>
                <c:pt idx="5222">
                  <c:v>397.8</c:v>
                </c:pt>
                <c:pt idx="5223">
                  <c:v>397.8</c:v>
                </c:pt>
                <c:pt idx="5224">
                  <c:v>397.8</c:v>
                </c:pt>
                <c:pt idx="5225">
                  <c:v>397.8</c:v>
                </c:pt>
                <c:pt idx="5226">
                  <c:v>397.8</c:v>
                </c:pt>
                <c:pt idx="5227">
                  <c:v>397.8</c:v>
                </c:pt>
                <c:pt idx="5228">
                  <c:v>397.8</c:v>
                </c:pt>
                <c:pt idx="5229">
                  <c:v>397.8</c:v>
                </c:pt>
                <c:pt idx="5230">
                  <c:v>397.8</c:v>
                </c:pt>
                <c:pt idx="5231">
                  <c:v>397.8</c:v>
                </c:pt>
                <c:pt idx="5232">
                  <c:v>397.8</c:v>
                </c:pt>
                <c:pt idx="5233">
                  <c:v>397.8</c:v>
                </c:pt>
                <c:pt idx="5234">
                  <c:v>397.8</c:v>
                </c:pt>
                <c:pt idx="5235">
                  <c:v>397.8</c:v>
                </c:pt>
                <c:pt idx="5236">
                  <c:v>397.8</c:v>
                </c:pt>
                <c:pt idx="5237">
                  <c:v>397.8</c:v>
                </c:pt>
                <c:pt idx="5238">
                  <c:v>397.8</c:v>
                </c:pt>
                <c:pt idx="5239">
                  <c:v>397.9</c:v>
                </c:pt>
                <c:pt idx="5240">
                  <c:v>397.9</c:v>
                </c:pt>
                <c:pt idx="5241">
                  <c:v>397.8</c:v>
                </c:pt>
                <c:pt idx="5242">
                  <c:v>397.8</c:v>
                </c:pt>
                <c:pt idx="5243">
                  <c:v>397.8</c:v>
                </c:pt>
                <c:pt idx="5244">
                  <c:v>397.8</c:v>
                </c:pt>
                <c:pt idx="5245">
                  <c:v>397.8</c:v>
                </c:pt>
                <c:pt idx="5246">
                  <c:v>397.8</c:v>
                </c:pt>
                <c:pt idx="5247">
                  <c:v>397.9</c:v>
                </c:pt>
                <c:pt idx="5248">
                  <c:v>397.8</c:v>
                </c:pt>
                <c:pt idx="5249">
                  <c:v>397.8</c:v>
                </c:pt>
                <c:pt idx="5250">
                  <c:v>397.8</c:v>
                </c:pt>
                <c:pt idx="5251">
                  <c:v>397.8</c:v>
                </c:pt>
                <c:pt idx="5252">
                  <c:v>397.8</c:v>
                </c:pt>
                <c:pt idx="5253">
                  <c:v>397.8</c:v>
                </c:pt>
                <c:pt idx="5254">
                  <c:v>397.8</c:v>
                </c:pt>
                <c:pt idx="5255">
                  <c:v>397.8</c:v>
                </c:pt>
                <c:pt idx="5256">
                  <c:v>397.8</c:v>
                </c:pt>
                <c:pt idx="5257">
                  <c:v>397.8</c:v>
                </c:pt>
                <c:pt idx="5258">
                  <c:v>397.8</c:v>
                </c:pt>
                <c:pt idx="5259">
                  <c:v>397.8</c:v>
                </c:pt>
                <c:pt idx="5260">
                  <c:v>397.8</c:v>
                </c:pt>
                <c:pt idx="5261">
                  <c:v>397.8</c:v>
                </c:pt>
                <c:pt idx="5262">
                  <c:v>397.8</c:v>
                </c:pt>
                <c:pt idx="5263">
                  <c:v>397.8</c:v>
                </c:pt>
                <c:pt idx="5264">
                  <c:v>397.8</c:v>
                </c:pt>
                <c:pt idx="5265">
                  <c:v>397.8</c:v>
                </c:pt>
                <c:pt idx="5266">
                  <c:v>397.8</c:v>
                </c:pt>
                <c:pt idx="5267">
                  <c:v>397.8</c:v>
                </c:pt>
                <c:pt idx="5268">
                  <c:v>397.8</c:v>
                </c:pt>
                <c:pt idx="5269">
                  <c:v>397.8</c:v>
                </c:pt>
                <c:pt idx="5270">
                  <c:v>397.8</c:v>
                </c:pt>
                <c:pt idx="5271">
                  <c:v>397.8</c:v>
                </c:pt>
                <c:pt idx="5272">
                  <c:v>397.8</c:v>
                </c:pt>
                <c:pt idx="5273">
                  <c:v>397.8</c:v>
                </c:pt>
                <c:pt idx="5274">
                  <c:v>397.8</c:v>
                </c:pt>
                <c:pt idx="5275">
                  <c:v>397.8</c:v>
                </c:pt>
                <c:pt idx="5276">
                  <c:v>397.8</c:v>
                </c:pt>
                <c:pt idx="5277">
                  <c:v>397.8</c:v>
                </c:pt>
                <c:pt idx="5278">
                  <c:v>397.8</c:v>
                </c:pt>
                <c:pt idx="5279">
                  <c:v>397.8</c:v>
                </c:pt>
                <c:pt idx="5280">
                  <c:v>397.8</c:v>
                </c:pt>
                <c:pt idx="5281">
                  <c:v>397.8</c:v>
                </c:pt>
                <c:pt idx="5282">
                  <c:v>397.8</c:v>
                </c:pt>
                <c:pt idx="5283">
                  <c:v>397.8</c:v>
                </c:pt>
                <c:pt idx="5284">
                  <c:v>397.8</c:v>
                </c:pt>
                <c:pt idx="5285">
                  <c:v>397.8</c:v>
                </c:pt>
                <c:pt idx="5286">
                  <c:v>397.8</c:v>
                </c:pt>
                <c:pt idx="5287">
                  <c:v>397.8</c:v>
                </c:pt>
                <c:pt idx="5288">
                  <c:v>397.8</c:v>
                </c:pt>
                <c:pt idx="5289">
                  <c:v>397.8</c:v>
                </c:pt>
                <c:pt idx="5290">
                  <c:v>397.8</c:v>
                </c:pt>
                <c:pt idx="5291">
                  <c:v>397.8</c:v>
                </c:pt>
                <c:pt idx="5292">
                  <c:v>397.8</c:v>
                </c:pt>
                <c:pt idx="5293">
                  <c:v>397.8</c:v>
                </c:pt>
                <c:pt idx="5294">
                  <c:v>397.8</c:v>
                </c:pt>
                <c:pt idx="5295">
                  <c:v>397.8</c:v>
                </c:pt>
                <c:pt idx="5296">
                  <c:v>397.8</c:v>
                </c:pt>
                <c:pt idx="5297">
                  <c:v>397.8</c:v>
                </c:pt>
                <c:pt idx="5298">
                  <c:v>397.8</c:v>
                </c:pt>
                <c:pt idx="5299">
                  <c:v>397.8</c:v>
                </c:pt>
                <c:pt idx="5300">
                  <c:v>397.8</c:v>
                </c:pt>
                <c:pt idx="5301">
                  <c:v>397.8</c:v>
                </c:pt>
                <c:pt idx="5302">
                  <c:v>397.9</c:v>
                </c:pt>
                <c:pt idx="5303">
                  <c:v>397.8</c:v>
                </c:pt>
                <c:pt idx="5304">
                  <c:v>397.8</c:v>
                </c:pt>
                <c:pt idx="5305">
                  <c:v>397.8</c:v>
                </c:pt>
                <c:pt idx="5306">
                  <c:v>397.8</c:v>
                </c:pt>
                <c:pt idx="5307">
                  <c:v>397.8</c:v>
                </c:pt>
                <c:pt idx="5308">
                  <c:v>397.8</c:v>
                </c:pt>
                <c:pt idx="5309">
                  <c:v>397.8</c:v>
                </c:pt>
                <c:pt idx="5310">
                  <c:v>397.8</c:v>
                </c:pt>
                <c:pt idx="5311">
                  <c:v>397.8</c:v>
                </c:pt>
                <c:pt idx="5312">
                  <c:v>397.8</c:v>
                </c:pt>
                <c:pt idx="5313">
                  <c:v>397.8</c:v>
                </c:pt>
                <c:pt idx="5314">
                  <c:v>397.8</c:v>
                </c:pt>
                <c:pt idx="5315">
                  <c:v>397.8</c:v>
                </c:pt>
                <c:pt idx="5316">
                  <c:v>397.9</c:v>
                </c:pt>
                <c:pt idx="5317">
                  <c:v>397.8</c:v>
                </c:pt>
                <c:pt idx="5318">
                  <c:v>397.8</c:v>
                </c:pt>
                <c:pt idx="5319">
                  <c:v>397.8</c:v>
                </c:pt>
                <c:pt idx="5320">
                  <c:v>397.9</c:v>
                </c:pt>
                <c:pt idx="5321">
                  <c:v>397.8</c:v>
                </c:pt>
                <c:pt idx="5322">
                  <c:v>397.8</c:v>
                </c:pt>
                <c:pt idx="5323">
                  <c:v>397.8</c:v>
                </c:pt>
                <c:pt idx="5324">
                  <c:v>397.8</c:v>
                </c:pt>
                <c:pt idx="5325">
                  <c:v>397.8</c:v>
                </c:pt>
                <c:pt idx="5326">
                  <c:v>397.8</c:v>
                </c:pt>
                <c:pt idx="5327">
                  <c:v>397.8</c:v>
                </c:pt>
                <c:pt idx="5328">
                  <c:v>397.8</c:v>
                </c:pt>
                <c:pt idx="5329">
                  <c:v>397.8</c:v>
                </c:pt>
                <c:pt idx="5330">
                  <c:v>397.8</c:v>
                </c:pt>
                <c:pt idx="5331">
                  <c:v>397.8</c:v>
                </c:pt>
                <c:pt idx="5332">
                  <c:v>397.8</c:v>
                </c:pt>
                <c:pt idx="5333">
                  <c:v>397.8</c:v>
                </c:pt>
                <c:pt idx="5334">
                  <c:v>397.8</c:v>
                </c:pt>
                <c:pt idx="5335">
                  <c:v>397.8</c:v>
                </c:pt>
                <c:pt idx="5336">
                  <c:v>397.8</c:v>
                </c:pt>
                <c:pt idx="5337">
                  <c:v>397.8</c:v>
                </c:pt>
                <c:pt idx="5338">
                  <c:v>397.8</c:v>
                </c:pt>
                <c:pt idx="5339">
                  <c:v>397.8</c:v>
                </c:pt>
                <c:pt idx="5340">
                  <c:v>397.8</c:v>
                </c:pt>
                <c:pt idx="5341">
                  <c:v>397.8</c:v>
                </c:pt>
                <c:pt idx="5342">
                  <c:v>397.8</c:v>
                </c:pt>
                <c:pt idx="5343">
                  <c:v>397.8</c:v>
                </c:pt>
                <c:pt idx="5344">
                  <c:v>397.8</c:v>
                </c:pt>
                <c:pt idx="5345">
                  <c:v>397.7</c:v>
                </c:pt>
                <c:pt idx="5346">
                  <c:v>397.8</c:v>
                </c:pt>
                <c:pt idx="5347">
                  <c:v>397.8</c:v>
                </c:pt>
                <c:pt idx="5348">
                  <c:v>397.7</c:v>
                </c:pt>
                <c:pt idx="5349">
                  <c:v>397.8</c:v>
                </c:pt>
                <c:pt idx="5350">
                  <c:v>397.8</c:v>
                </c:pt>
                <c:pt idx="5351">
                  <c:v>397.8</c:v>
                </c:pt>
                <c:pt idx="5352">
                  <c:v>397.8</c:v>
                </c:pt>
                <c:pt idx="5353">
                  <c:v>397.8</c:v>
                </c:pt>
                <c:pt idx="5354">
                  <c:v>397.8</c:v>
                </c:pt>
                <c:pt idx="5355">
                  <c:v>397.8</c:v>
                </c:pt>
                <c:pt idx="5356">
                  <c:v>397.8</c:v>
                </c:pt>
                <c:pt idx="5357">
                  <c:v>397.8</c:v>
                </c:pt>
                <c:pt idx="5358">
                  <c:v>397.8</c:v>
                </c:pt>
                <c:pt idx="5359">
                  <c:v>397.8</c:v>
                </c:pt>
                <c:pt idx="5360">
                  <c:v>397.8</c:v>
                </c:pt>
                <c:pt idx="5361">
                  <c:v>397.8</c:v>
                </c:pt>
                <c:pt idx="5362">
                  <c:v>397.8</c:v>
                </c:pt>
                <c:pt idx="5363">
                  <c:v>397.8</c:v>
                </c:pt>
                <c:pt idx="5364">
                  <c:v>397.8</c:v>
                </c:pt>
                <c:pt idx="5365">
                  <c:v>397.8</c:v>
                </c:pt>
                <c:pt idx="5366">
                  <c:v>397.8</c:v>
                </c:pt>
                <c:pt idx="5367">
                  <c:v>397.8</c:v>
                </c:pt>
                <c:pt idx="5368">
                  <c:v>397.8</c:v>
                </c:pt>
                <c:pt idx="5369">
                  <c:v>397.8</c:v>
                </c:pt>
                <c:pt idx="5370">
                  <c:v>397.8</c:v>
                </c:pt>
                <c:pt idx="5371">
                  <c:v>397.8</c:v>
                </c:pt>
                <c:pt idx="5372">
                  <c:v>397.8</c:v>
                </c:pt>
                <c:pt idx="5373">
                  <c:v>397.8</c:v>
                </c:pt>
                <c:pt idx="5374">
                  <c:v>397.8</c:v>
                </c:pt>
                <c:pt idx="5375">
                  <c:v>397.8</c:v>
                </c:pt>
                <c:pt idx="5376">
                  <c:v>397.8</c:v>
                </c:pt>
                <c:pt idx="5377">
                  <c:v>397.8</c:v>
                </c:pt>
                <c:pt idx="5378">
                  <c:v>397.8</c:v>
                </c:pt>
                <c:pt idx="5379">
                  <c:v>397.8</c:v>
                </c:pt>
                <c:pt idx="5380">
                  <c:v>397.8</c:v>
                </c:pt>
                <c:pt idx="5381">
                  <c:v>397.8</c:v>
                </c:pt>
                <c:pt idx="5382">
                  <c:v>397.8</c:v>
                </c:pt>
                <c:pt idx="5383">
                  <c:v>397.8</c:v>
                </c:pt>
                <c:pt idx="5384">
                  <c:v>397.8</c:v>
                </c:pt>
                <c:pt idx="5385">
                  <c:v>397.8</c:v>
                </c:pt>
                <c:pt idx="5386">
                  <c:v>397.8</c:v>
                </c:pt>
                <c:pt idx="5387">
                  <c:v>397.8</c:v>
                </c:pt>
                <c:pt idx="5388">
                  <c:v>397.8</c:v>
                </c:pt>
                <c:pt idx="5389">
                  <c:v>397.8</c:v>
                </c:pt>
                <c:pt idx="5390">
                  <c:v>397.8</c:v>
                </c:pt>
                <c:pt idx="5391">
                  <c:v>397.8</c:v>
                </c:pt>
                <c:pt idx="5392">
                  <c:v>397.8</c:v>
                </c:pt>
                <c:pt idx="5393">
                  <c:v>397.8</c:v>
                </c:pt>
                <c:pt idx="5394">
                  <c:v>397.8</c:v>
                </c:pt>
                <c:pt idx="5395">
                  <c:v>397.8</c:v>
                </c:pt>
                <c:pt idx="5396">
                  <c:v>397.8</c:v>
                </c:pt>
                <c:pt idx="5397">
                  <c:v>397.8</c:v>
                </c:pt>
                <c:pt idx="5398">
                  <c:v>397.8</c:v>
                </c:pt>
                <c:pt idx="5399">
                  <c:v>397.8</c:v>
                </c:pt>
                <c:pt idx="5400">
                  <c:v>397.8</c:v>
                </c:pt>
                <c:pt idx="5401">
                  <c:v>397.8</c:v>
                </c:pt>
                <c:pt idx="5402">
                  <c:v>397.8</c:v>
                </c:pt>
                <c:pt idx="5403">
                  <c:v>397.8</c:v>
                </c:pt>
                <c:pt idx="5404">
                  <c:v>397.8</c:v>
                </c:pt>
                <c:pt idx="5405">
                  <c:v>397.8</c:v>
                </c:pt>
                <c:pt idx="5406">
                  <c:v>397.8</c:v>
                </c:pt>
                <c:pt idx="5407">
                  <c:v>397.8</c:v>
                </c:pt>
                <c:pt idx="5408">
                  <c:v>397.8</c:v>
                </c:pt>
                <c:pt idx="5409">
                  <c:v>397.9</c:v>
                </c:pt>
                <c:pt idx="5410">
                  <c:v>397.8</c:v>
                </c:pt>
                <c:pt idx="5411">
                  <c:v>397.8</c:v>
                </c:pt>
                <c:pt idx="5412">
                  <c:v>397.8</c:v>
                </c:pt>
                <c:pt idx="5413">
                  <c:v>397.8</c:v>
                </c:pt>
                <c:pt idx="5414">
                  <c:v>397.8</c:v>
                </c:pt>
                <c:pt idx="5415">
                  <c:v>397.8</c:v>
                </c:pt>
                <c:pt idx="5416">
                  <c:v>397.8</c:v>
                </c:pt>
                <c:pt idx="5417">
                  <c:v>397.8</c:v>
                </c:pt>
                <c:pt idx="5418">
                  <c:v>397.8</c:v>
                </c:pt>
                <c:pt idx="5419">
                  <c:v>397.8</c:v>
                </c:pt>
                <c:pt idx="5420">
                  <c:v>397.8</c:v>
                </c:pt>
                <c:pt idx="5421">
                  <c:v>397.8</c:v>
                </c:pt>
                <c:pt idx="5422">
                  <c:v>397.8</c:v>
                </c:pt>
                <c:pt idx="5423">
                  <c:v>397.8</c:v>
                </c:pt>
                <c:pt idx="5424">
                  <c:v>397.8</c:v>
                </c:pt>
                <c:pt idx="5425">
                  <c:v>397.8</c:v>
                </c:pt>
                <c:pt idx="5426">
                  <c:v>397.8</c:v>
                </c:pt>
                <c:pt idx="5427">
                  <c:v>397.9</c:v>
                </c:pt>
                <c:pt idx="5428">
                  <c:v>397.8</c:v>
                </c:pt>
                <c:pt idx="5429">
                  <c:v>397.8</c:v>
                </c:pt>
                <c:pt idx="5430">
                  <c:v>397.8</c:v>
                </c:pt>
                <c:pt idx="5431">
                  <c:v>397.8</c:v>
                </c:pt>
                <c:pt idx="5432">
                  <c:v>397.8</c:v>
                </c:pt>
                <c:pt idx="5433">
                  <c:v>397.8</c:v>
                </c:pt>
                <c:pt idx="5434">
                  <c:v>397.8</c:v>
                </c:pt>
                <c:pt idx="5435">
                  <c:v>397.8</c:v>
                </c:pt>
                <c:pt idx="5436">
                  <c:v>397.8</c:v>
                </c:pt>
                <c:pt idx="5437">
                  <c:v>397.8</c:v>
                </c:pt>
                <c:pt idx="5438">
                  <c:v>397.9</c:v>
                </c:pt>
                <c:pt idx="5439">
                  <c:v>397.8</c:v>
                </c:pt>
                <c:pt idx="5440">
                  <c:v>397.8</c:v>
                </c:pt>
                <c:pt idx="5441">
                  <c:v>397.8</c:v>
                </c:pt>
                <c:pt idx="5442">
                  <c:v>397.8</c:v>
                </c:pt>
                <c:pt idx="5443">
                  <c:v>397.9</c:v>
                </c:pt>
                <c:pt idx="5444">
                  <c:v>397.9</c:v>
                </c:pt>
                <c:pt idx="5445">
                  <c:v>397.8</c:v>
                </c:pt>
                <c:pt idx="5446">
                  <c:v>397.8</c:v>
                </c:pt>
                <c:pt idx="5447">
                  <c:v>397.9</c:v>
                </c:pt>
                <c:pt idx="5448">
                  <c:v>397.9</c:v>
                </c:pt>
                <c:pt idx="5449">
                  <c:v>397.9</c:v>
                </c:pt>
                <c:pt idx="5450">
                  <c:v>397.8</c:v>
                </c:pt>
                <c:pt idx="5451">
                  <c:v>397.9</c:v>
                </c:pt>
                <c:pt idx="5452">
                  <c:v>397.8</c:v>
                </c:pt>
                <c:pt idx="5453">
                  <c:v>397.9</c:v>
                </c:pt>
                <c:pt idx="5454">
                  <c:v>397.8</c:v>
                </c:pt>
                <c:pt idx="5455">
                  <c:v>397.8</c:v>
                </c:pt>
                <c:pt idx="5456">
                  <c:v>397.8</c:v>
                </c:pt>
                <c:pt idx="5457">
                  <c:v>397.8</c:v>
                </c:pt>
                <c:pt idx="5458">
                  <c:v>397.8</c:v>
                </c:pt>
                <c:pt idx="5459">
                  <c:v>397.8</c:v>
                </c:pt>
                <c:pt idx="5460">
                  <c:v>397.8</c:v>
                </c:pt>
                <c:pt idx="5461">
                  <c:v>397.8</c:v>
                </c:pt>
                <c:pt idx="5462">
                  <c:v>397.8</c:v>
                </c:pt>
                <c:pt idx="5463">
                  <c:v>397.8</c:v>
                </c:pt>
                <c:pt idx="5464">
                  <c:v>397.8</c:v>
                </c:pt>
                <c:pt idx="5465">
                  <c:v>397.8</c:v>
                </c:pt>
                <c:pt idx="5466">
                  <c:v>397.8</c:v>
                </c:pt>
                <c:pt idx="5467">
                  <c:v>397.8</c:v>
                </c:pt>
                <c:pt idx="5468">
                  <c:v>397.8</c:v>
                </c:pt>
                <c:pt idx="5469">
                  <c:v>397.8</c:v>
                </c:pt>
                <c:pt idx="5470">
                  <c:v>397.8</c:v>
                </c:pt>
                <c:pt idx="5471">
                  <c:v>397.8</c:v>
                </c:pt>
                <c:pt idx="5472">
                  <c:v>397.8</c:v>
                </c:pt>
                <c:pt idx="5473">
                  <c:v>397.8</c:v>
                </c:pt>
                <c:pt idx="5474">
                  <c:v>397.8</c:v>
                </c:pt>
                <c:pt idx="5475">
                  <c:v>397.8</c:v>
                </c:pt>
                <c:pt idx="5476">
                  <c:v>397.8</c:v>
                </c:pt>
                <c:pt idx="5477">
                  <c:v>397.8</c:v>
                </c:pt>
                <c:pt idx="5478">
                  <c:v>397.8</c:v>
                </c:pt>
                <c:pt idx="5479">
                  <c:v>397.9</c:v>
                </c:pt>
                <c:pt idx="5480">
                  <c:v>397.9</c:v>
                </c:pt>
                <c:pt idx="5481">
                  <c:v>397.8</c:v>
                </c:pt>
                <c:pt idx="5482">
                  <c:v>397.8</c:v>
                </c:pt>
                <c:pt idx="5483">
                  <c:v>397.8</c:v>
                </c:pt>
                <c:pt idx="5484">
                  <c:v>397.8</c:v>
                </c:pt>
                <c:pt idx="5485">
                  <c:v>397.8</c:v>
                </c:pt>
                <c:pt idx="5486">
                  <c:v>397.8</c:v>
                </c:pt>
                <c:pt idx="5487">
                  <c:v>397.8</c:v>
                </c:pt>
                <c:pt idx="5488">
                  <c:v>397.8</c:v>
                </c:pt>
                <c:pt idx="5489">
                  <c:v>397.8</c:v>
                </c:pt>
                <c:pt idx="5490">
                  <c:v>397.8</c:v>
                </c:pt>
                <c:pt idx="5491">
                  <c:v>397.8</c:v>
                </c:pt>
                <c:pt idx="5492">
                  <c:v>397.8</c:v>
                </c:pt>
                <c:pt idx="5493">
                  <c:v>397.8</c:v>
                </c:pt>
                <c:pt idx="5494">
                  <c:v>397.8</c:v>
                </c:pt>
                <c:pt idx="5495">
                  <c:v>397.8</c:v>
                </c:pt>
                <c:pt idx="5496">
                  <c:v>397.8</c:v>
                </c:pt>
                <c:pt idx="5497">
                  <c:v>397.8</c:v>
                </c:pt>
                <c:pt idx="5498">
                  <c:v>397.8</c:v>
                </c:pt>
                <c:pt idx="5499">
                  <c:v>397.8</c:v>
                </c:pt>
                <c:pt idx="5500">
                  <c:v>397.8</c:v>
                </c:pt>
                <c:pt idx="5501">
                  <c:v>397.8</c:v>
                </c:pt>
                <c:pt idx="5502">
                  <c:v>397.8</c:v>
                </c:pt>
                <c:pt idx="5503">
                  <c:v>397.8</c:v>
                </c:pt>
                <c:pt idx="5504">
                  <c:v>397.8</c:v>
                </c:pt>
                <c:pt idx="5505">
                  <c:v>397.8</c:v>
                </c:pt>
                <c:pt idx="5506">
                  <c:v>397.8</c:v>
                </c:pt>
                <c:pt idx="5507">
                  <c:v>397.8</c:v>
                </c:pt>
                <c:pt idx="5508">
                  <c:v>397.8</c:v>
                </c:pt>
                <c:pt idx="5509">
                  <c:v>397.8</c:v>
                </c:pt>
                <c:pt idx="5510">
                  <c:v>397.9</c:v>
                </c:pt>
                <c:pt idx="5511">
                  <c:v>397.8</c:v>
                </c:pt>
                <c:pt idx="5512">
                  <c:v>397.8</c:v>
                </c:pt>
                <c:pt idx="5513">
                  <c:v>397.9</c:v>
                </c:pt>
                <c:pt idx="5514">
                  <c:v>397.9</c:v>
                </c:pt>
                <c:pt idx="5515">
                  <c:v>397.9</c:v>
                </c:pt>
                <c:pt idx="5516">
                  <c:v>397.8</c:v>
                </c:pt>
                <c:pt idx="5517">
                  <c:v>397.9</c:v>
                </c:pt>
                <c:pt idx="5518">
                  <c:v>397.8</c:v>
                </c:pt>
                <c:pt idx="5519">
                  <c:v>397.8</c:v>
                </c:pt>
                <c:pt idx="5520">
                  <c:v>397.8</c:v>
                </c:pt>
                <c:pt idx="5521">
                  <c:v>397.8</c:v>
                </c:pt>
                <c:pt idx="5522">
                  <c:v>397.8</c:v>
                </c:pt>
                <c:pt idx="5523">
                  <c:v>397.8</c:v>
                </c:pt>
                <c:pt idx="5524">
                  <c:v>397.8</c:v>
                </c:pt>
                <c:pt idx="5525">
                  <c:v>397.8</c:v>
                </c:pt>
                <c:pt idx="5526">
                  <c:v>397.8</c:v>
                </c:pt>
                <c:pt idx="5527">
                  <c:v>397.8</c:v>
                </c:pt>
                <c:pt idx="5528">
                  <c:v>397.8</c:v>
                </c:pt>
                <c:pt idx="5529">
                  <c:v>397.8</c:v>
                </c:pt>
                <c:pt idx="5530">
                  <c:v>397.8</c:v>
                </c:pt>
                <c:pt idx="5531">
                  <c:v>397.8</c:v>
                </c:pt>
                <c:pt idx="5532">
                  <c:v>397.8</c:v>
                </c:pt>
                <c:pt idx="5533">
                  <c:v>397.8</c:v>
                </c:pt>
                <c:pt idx="5534">
                  <c:v>397.8</c:v>
                </c:pt>
                <c:pt idx="5535">
                  <c:v>397.8</c:v>
                </c:pt>
                <c:pt idx="5536">
                  <c:v>397.8</c:v>
                </c:pt>
                <c:pt idx="5537">
                  <c:v>397.8</c:v>
                </c:pt>
                <c:pt idx="5538">
                  <c:v>397.8</c:v>
                </c:pt>
                <c:pt idx="5539">
                  <c:v>397.8</c:v>
                </c:pt>
                <c:pt idx="5540">
                  <c:v>397.8</c:v>
                </c:pt>
                <c:pt idx="5541">
                  <c:v>397.8</c:v>
                </c:pt>
                <c:pt idx="5542">
                  <c:v>397.8</c:v>
                </c:pt>
                <c:pt idx="5543">
                  <c:v>397.8</c:v>
                </c:pt>
                <c:pt idx="5544">
                  <c:v>397.8</c:v>
                </c:pt>
                <c:pt idx="5545">
                  <c:v>397.8</c:v>
                </c:pt>
                <c:pt idx="5546">
                  <c:v>397.8</c:v>
                </c:pt>
                <c:pt idx="5547">
                  <c:v>397.8</c:v>
                </c:pt>
                <c:pt idx="5548">
                  <c:v>397.8</c:v>
                </c:pt>
                <c:pt idx="5549">
                  <c:v>397.9</c:v>
                </c:pt>
                <c:pt idx="5550">
                  <c:v>397.9</c:v>
                </c:pt>
                <c:pt idx="5551">
                  <c:v>397.9</c:v>
                </c:pt>
                <c:pt idx="5552">
                  <c:v>397.9</c:v>
                </c:pt>
                <c:pt idx="5553">
                  <c:v>397.9</c:v>
                </c:pt>
                <c:pt idx="5554">
                  <c:v>397.8</c:v>
                </c:pt>
                <c:pt idx="5555">
                  <c:v>397.9</c:v>
                </c:pt>
                <c:pt idx="5556">
                  <c:v>397.8</c:v>
                </c:pt>
                <c:pt idx="5557">
                  <c:v>397.8</c:v>
                </c:pt>
                <c:pt idx="5558">
                  <c:v>397.8</c:v>
                </c:pt>
                <c:pt idx="5559">
                  <c:v>397.9</c:v>
                </c:pt>
                <c:pt idx="5560">
                  <c:v>397.8</c:v>
                </c:pt>
                <c:pt idx="5561">
                  <c:v>397.8</c:v>
                </c:pt>
                <c:pt idx="5562">
                  <c:v>397.8</c:v>
                </c:pt>
                <c:pt idx="5563">
                  <c:v>397.8</c:v>
                </c:pt>
                <c:pt idx="5564">
                  <c:v>397.8</c:v>
                </c:pt>
                <c:pt idx="5565">
                  <c:v>397.8</c:v>
                </c:pt>
                <c:pt idx="5566">
                  <c:v>397.8</c:v>
                </c:pt>
                <c:pt idx="5567">
                  <c:v>397.8</c:v>
                </c:pt>
                <c:pt idx="5568">
                  <c:v>397.8</c:v>
                </c:pt>
                <c:pt idx="5569">
                  <c:v>397.9</c:v>
                </c:pt>
                <c:pt idx="5570">
                  <c:v>397.8</c:v>
                </c:pt>
                <c:pt idx="5571">
                  <c:v>397.8</c:v>
                </c:pt>
                <c:pt idx="5572">
                  <c:v>397.9</c:v>
                </c:pt>
                <c:pt idx="5573">
                  <c:v>397.8</c:v>
                </c:pt>
                <c:pt idx="5574">
                  <c:v>397.9</c:v>
                </c:pt>
                <c:pt idx="5575">
                  <c:v>397.8</c:v>
                </c:pt>
                <c:pt idx="5576">
                  <c:v>397.9</c:v>
                </c:pt>
                <c:pt idx="5577">
                  <c:v>397.8</c:v>
                </c:pt>
                <c:pt idx="5578">
                  <c:v>397.8</c:v>
                </c:pt>
                <c:pt idx="5579">
                  <c:v>397.8</c:v>
                </c:pt>
                <c:pt idx="5580">
                  <c:v>397.8</c:v>
                </c:pt>
                <c:pt idx="5581">
                  <c:v>397.8</c:v>
                </c:pt>
                <c:pt idx="5582">
                  <c:v>397.8</c:v>
                </c:pt>
                <c:pt idx="5583">
                  <c:v>397.8</c:v>
                </c:pt>
                <c:pt idx="5584">
                  <c:v>397.8</c:v>
                </c:pt>
                <c:pt idx="5585">
                  <c:v>397.8</c:v>
                </c:pt>
                <c:pt idx="5586">
                  <c:v>397.8</c:v>
                </c:pt>
                <c:pt idx="5587">
                  <c:v>397.8</c:v>
                </c:pt>
                <c:pt idx="5588">
                  <c:v>397.8</c:v>
                </c:pt>
                <c:pt idx="5589">
                  <c:v>397.8</c:v>
                </c:pt>
                <c:pt idx="5590">
                  <c:v>397.9</c:v>
                </c:pt>
                <c:pt idx="5591">
                  <c:v>397.8</c:v>
                </c:pt>
                <c:pt idx="5592">
                  <c:v>397.8</c:v>
                </c:pt>
                <c:pt idx="5593">
                  <c:v>397.8</c:v>
                </c:pt>
                <c:pt idx="5594">
                  <c:v>397.8</c:v>
                </c:pt>
                <c:pt idx="5595">
                  <c:v>397.8</c:v>
                </c:pt>
                <c:pt idx="5596">
                  <c:v>397.9</c:v>
                </c:pt>
                <c:pt idx="5597">
                  <c:v>397.8</c:v>
                </c:pt>
                <c:pt idx="5598">
                  <c:v>397.9</c:v>
                </c:pt>
                <c:pt idx="5599">
                  <c:v>397.8</c:v>
                </c:pt>
                <c:pt idx="5600">
                  <c:v>397.8</c:v>
                </c:pt>
                <c:pt idx="5601">
                  <c:v>397.8</c:v>
                </c:pt>
                <c:pt idx="5602">
                  <c:v>397.8</c:v>
                </c:pt>
                <c:pt idx="5603">
                  <c:v>397.8</c:v>
                </c:pt>
                <c:pt idx="5604">
                  <c:v>397.8</c:v>
                </c:pt>
                <c:pt idx="5605">
                  <c:v>397.9</c:v>
                </c:pt>
                <c:pt idx="5606">
                  <c:v>397.9</c:v>
                </c:pt>
                <c:pt idx="5607">
                  <c:v>397.9</c:v>
                </c:pt>
                <c:pt idx="5608">
                  <c:v>397.8</c:v>
                </c:pt>
                <c:pt idx="5609">
                  <c:v>397.8</c:v>
                </c:pt>
                <c:pt idx="5610">
                  <c:v>397.8</c:v>
                </c:pt>
                <c:pt idx="5611">
                  <c:v>397.9</c:v>
                </c:pt>
                <c:pt idx="5612">
                  <c:v>397.9</c:v>
                </c:pt>
                <c:pt idx="5613">
                  <c:v>397.8</c:v>
                </c:pt>
                <c:pt idx="5614">
                  <c:v>397.8</c:v>
                </c:pt>
                <c:pt idx="5615">
                  <c:v>397.8</c:v>
                </c:pt>
                <c:pt idx="5616">
                  <c:v>397.8</c:v>
                </c:pt>
                <c:pt idx="5617">
                  <c:v>397.8</c:v>
                </c:pt>
                <c:pt idx="5618">
                  <c:v>397.8</c:v>
                </c:pt>
                <c:pt idx="5619">
                  <c:v>397.8</c:v>
                </c:pt>
                <c:pt idx="5620">
                  <c:v>397.8</c:v>
                </c:pt>
                <c:pt idx="5621">
                  <c:v>397.8</c:v>
                </c:pt>
                <c:pt idx="5622">
                  <c:v>397.8</c:v>
                </c:pt>
                <c:pt idx="5623">
                  <c:v>397.8</c:v>
                </c:pt>
                <c:pt idx="5624">
                  <c:v>397.8</c:v>
                </c:pt>
                <c:pt idx="5625">
                  <c:v>397.8</c:v>
                </c:pt>
                <c:pt idx="5626">
                  <c:v>397.8</c:v>
                </c:pt>
                <c:pt idx="5627">
                  <c:v>397.8</c:v>
                </c:pt>
                <c:pt idx="5628">
                  <c:v>397.8</c:v>
                </c:pt>
                <c:pt idx="5629">
                  <c:v>397.8</c:v>
                </c:pt>
                <c:pt idx="5630">
                  <c:v>397.8</c:v>
                </c:pt>
                <c:pt idx="5631">
                  <c:v>397.8</c:v>
                </c:pt>
                <c:pt idx="5632">
                  <c:v>397.8</c:v>
                </c:pt>
                <c:pt idx="5633">
                  <c:v>397.8</c:v>
                </c:pt>
                <c:pt idx="5634">
                  <c:v>397.9</c:v>
                </c:pt>
                <c:pt idx="5635">
                  <c:v>397.8</c:v>
                </c:pt>
                <c:pt idx="5636">
                  <c:v>397.8</c:v>
                </c:pt>
                <c:pt idx="5637">
                  <c:v>397.9</c:v>
                </c:pt>
                <c:pt idx="5638">
                  <c:v>397.8</c:v>
                </c:pt>
                <c:pt idx="5639">
                  <c:v>397.8</c:v>
                </c:pt>
                <c:pt idx="5640">
                  <c:v>397.9</c:v>
                </c:pt>
                <c:pt idx="5641">
                  <c:v>397.8</c:v>
                </c:pt>
                <c:pt idx="5642">
                  <c:v>397.9</c:v>
                </c:pt>
                <c:pt idx="5643">
                  <c:v>397.9</c:v>
                </c:pt>
                <c:pt idx="5644">
                  <c:v>397.8</c:v>
                </c:pt>
                <c:pt idx="5645">
                  <c:v>397.9</c:v>
                </c:pt>
                <c:pt idx="5646">
                  <c:v>397.9</c:v>
                </c:pt>
                <c:pt idx="5647">
                  <c:v>397.9</c:v>
                </c:pt>
                <c:pt idx="5648">
                  <c:v>397.9</c:v>
                </c:pt>
                <c:pt idx="5649">
                  <c:v>397.9</c:v>
                </c:pt>
                <c:pt idx="5650">
                  <c:v>397.9</c:v>
                </c:pt>
                <c:pt idx="5651">
                  <c:v>397.8</c:v>
                </c:pt>
                <c:pt idx="5652">
                  <c:v>397.9</c:v>
                </c:pt>
                <c:pt idx="5653">
                  <c:v>397.8</c:v>
                </c:pt>
                <c:pt idx="5654">
                  <c:v>397.8</c:v>
                </c:pt>
                <c:pt idx="5655">
                  <c:v>397.8</c:v>
                </c:pt>
                <c:pt idx="5656">
                  <c:v>397.8</c:v>
                </c:pt>
                <c:pt idx="5657">
                  <c:v>397.8</c:v>
                </c:pt>
                <c:pt idx="5658">
                  <c:v>397.8</c:v>
                </c:pt>
                <c:pt idx="5659">
                  <c:v>397.8</c:v>
                </c:pt>
                <c:pt idx="5660">
                  <c:v>397.8</c:v>
                </c:pt>
                <c:pt idx="5661">
                  <c:v>397.8</c:v>
                </c:pt>
                <c:pt idx="5662">
                  <c:v>397.8</c:v>
                </c:pt>
                <c:pt idx="5663">
                  <c:v>397.8</c:v>
                </c:pt>
                <c:pt idx="5664">
                  <c:v>397.8</c:v>
                </c:pt>
                <c:pt idx="5665">
                  <c:v>397.8</c:v>
                </c:pt>
                <c:pt idx="5666">
                  <c:v>397.8</c:v>
                </c:pt>
                <c:pt idx="5667">
                  <c:v>397.8</c:v>
                </c:pt>
                <c:pt idx="5668">
                  <c:v>397.8</c:v>
                </c:pt>
                <c:pt idx="5669">
                  <c:v>397.8</c:v>
                </c:pt>
                <c:pt idx="5670">
                  <c:v>397.8</c:v>
                </c:pt>
                <c:pt idx="5671">
                  <c:v>397.9</c:v>
                </c:pt>
                <c:pt idx="5672">
                  <c:v>397.8</c:v>
                </c:pt>
                <c:pt idx="5673">
                  <c:v>397.9</c:v>
                </c:pt>
                <c:pt idx="5674">
                  <c:v>397.8</c:v>
                </c:pt>
                <c:pt idx="5675">
                  <c:v>397.8</c:v>
                </c:pt>
                <c:pt idx="5676">
                  <c:v>397.8</c:v>
                </c:pt>
                <c:pt idx="5677">
                  <c:v>397.8</c:v>
                </c:pt>
                <c:pt idx="5678">
                  <c:v>397.9</c:v>
                </c:pt>
                <c:pt idx="5679">
                  <c:v>397.8</c:v>
                </c:pt>
                <c:pt idx="5680">
                  <c:v>397.8</c:v>
                </c:pt>
                <c:pt idx="5681">
                  <c:v>397.8</c:v>
                </c:pt>
                <c:pt idx="5682">
                  <c:v>397.8</c:v>
                </c:pt>
                <c:pt idx="5683">
                  <c:v>397.9</c:v>
                </c:pt>
                <c:pt idx="5684">
                  <c:v>397.9</c:v>
                </c:pt>
                <c:pt idx="5685">
                  <c:v>397.8</c:v>
                </c:pt>
                <c:pt idx="5686">
                  <c:v>397.8</c:v>
                </c:pt>
                <c:pt idx="5687">
                  <c:v>397.9</c:v>
                </c:pt>
                <c:pt idx="5688">
                  <c:v>397.8</c:v>
                </c:pt>
                <c:pt idx="5689">
                  <c:v>397.9</c:v>
                </c:pt>
                <c:pt idx="5690">
                  <c:v>397.8</c:v>
                </c:pt>
                <c:pt idx="5691">
                  <c:v>397.8</c:v>
                </c:pt>
                <c:pt idx="5692">
                  <c:v>397.8</c:v>
                </c:pt>
                <c:pt idx="5693">
                  <c:v>397.8</c:v>
                </c:pt>
                <c:pt idx="5694">
                  <c:v>397.8</c:v>
                </c:pt>
                <c:pt idx="5695">
                  <c:v>397.8</c:v>
                </c:pt>
                <c:pt idx="5696">
                  <c:v>397.8</c:v>
                </c:pt>
                <c:pt idx="5697">
                  <c:v>397.8</c:v>
                </c:pt>
                <c:pt idx="5698">
                  <c:v>397.8</c:v>
                </c:pt>
                <c:pt idx="5699">
                  <c:v>397.8</c:v>
                </c:pt>
                <c:pt idx="5700">
                  <c:v>397.8</c:v>
                </c:pt>
                <c:pt idx="5701">
                  <c:v>397.8</c:v>
                </c:pt>
                <c:pt idx="5702">
                  <c:v>397.8</c:v>
                </c:pt>
                <c:pt idx="5703">
                  <c:v>397.8</c:v>
                </c:pt>
                <c:pt idx="5704">
                  <c:v>397.8</c:v>
                </c:pt>
                <c:pt idx="5705">
                  <c:v>397.8</c:v>
                </c:pt>
                <c:pt idx="5706">
                  <c:v>397.8</c:v>
                </c:pt>
                <c:pt idx="5707">
                  <c:v>397.9</c:v>
                </c:pt>
                <c:pt idx="5708">
                  <c:v>397.8</c:v>
                </c:pt>
                <c:pt idx="5709">
                  <c:v>397.8</c:v>
                </c:pt>
                <c:pt idx="5710">
                  <c:v>397.8</c:v>
                </c:pt>
                <c:pt idx="5711">
                  <c:v>397.8</c:v>
                </c:pt>
                <c:pt idx="5712">
                  <c:v>397.8</c:v>
                </c:pt>
                <c:pt idx="5713">
                  <c:v>397.8</c:v>
                </c:pt>
                <c:pt idx="5714">
                  <c:v>397.9</c:v>
                </c:pt>
                <c:pt idx="5715">
                  <c:v>397.8</c:v>
                </c:pt>
                <c:pt idx="5716">
                  <c:v>397.8</c:v>
                </c:pt>
                <c:pt idx="5717">
                  <c:v>397.8</c:v>
                </c:pt>
                <c:pt idx="5718">
                  <c:v>397.9</c:v>
                </c:pt>
                <c:pt idx="5719">
                  <c:v>397.8</c:v>
                </c:pt>
                <c:pt idx="5720">
                  <c:v>397.8</c:v>
                </c:pt>
                <c:pt idx="5721">
                  <c:v>397.8</c:v>
                </c:pt>
                <c:pt idx="5722">
                  <c:v>397.9</c:v>
                </c:pt>
                <c:pt idx="5723">
                  <c:v>397.9</c:v>
                </c:pt>
                <c:pt idx="5724">
                  <c:v>397.8</c:v>
                </c:pt>
                <c:pt idx="5725">
                  <c:v>397.8</c:v>
                </c:pt>
                <c:pt idx="5726">
                  <c:v>397.9</c:v>
                </c:pt>
                <c:pt idx="5727">
                  <c:v>397.9</c:v>
                </c:pt>
                <c:pt idx="5728">
                  <c:v>397.9</c:v>
                </c:pt>
                <c:pt idx="5729">
                  <c:v>397.9</c:v>
                </c:pt>
                <c:pt idx="5730">
                  <c:v>397.9</c:v>
                </c:pt>
                <c:pt idx="5731">
                  <c:v>397.9</c:v>
                </c:pt>
                <c:pt idx="5732">
                  <c:v>397.8</c:v>
                </c:pt>
                <c:pt idx="5733">
                  <c:v>397.9</c:v>
                </c:pt>
                <c:pt idx="5734">
                  <c:v>397.9</c:v>
                </c:pt>
                <c:pt idx="5735">
                  <c:v>397.9</c:v>
                </c:pt>
                <c:pt idx="5736">
                  <c:v>397.9</c:v>
                </c:pt>
                <c:pt idx="5737">
                  <c:v>397.8</c:v>
                </c:pt>
                <c:pt idx="5738">
                  <c:v>397.8</c:v>
                </c:pt>
                <c:pt idx="5739">
                  <c:v>397.9</c:v>
                </c:pt>
                <c:pt idx="5740">
                  <c:v>397.8</c:v>
                </c:pt>
                <c:pt idx="5741">
                  <c:v>397.8</c:v>
                </c:pt>
                <c:pt idx="5742">
                  <c:v>397.8</c:v>
                </c:pt>
                <c:pt idx="5743">
                  <c:v>397.8</c:v>
                </c:pt>
                <c:pt idx="5744">
                  <c:v>397.8</c:v>
                </c:pt>
                <c:pt idx="5745">
                  <c:v>397.8</c:v>
                </c:pt>
                <c:pt idx="5746">
                  <c:v>397.8</c:v>
                </c:pt>
                <c:pt idx="5747">
                  <c:v>397.8</c:v>
                </c:pt>
                <c:pt idx="5748">
                  <c:v>397.8</c:v>
                </c:pt>
                <c:pt idx="5749">
                  <c:v>397.8</c:v>
                </c:pt>
                <c:pt idx="5750">
                  <c:v>397.8</c:v>
                </c:pt>
                <c:pt idx="5751">
                  <c:v>397.8</c:v>
                </c:pt>
                <c:pt idx="5752">
                  <c:v>397.8</c:v>
                </c:pt>
                <c:pt idx="5753">
                  <c:v>397.8</c:v>
                </c:pt>
                <c:pt idx="5754">
                  <c:v>397.8</c:v>
                </c:pt>
                <c:pt idx="5755">
                  <c:v>397.8</c:v>
                </c:pt>
                <c:pt idx="5756">
                  <c:v>397.8</c:v>
                </c:pt>
                <c:pt idx="5757">
                  <c:v>397.8</c:v>
                </c:pt>
                <c:pt idx="5758">
                  <c:v>397.8</c:v>
                </c:pt>
                <c:pt idx="5759">
                  <c:v>397.8</c:v>
                </c:pt>
                <c:pt idx="5760">
                  <c:v>397.8</c:v>
                </c:pt>
                <c:pt idx="5761">
                  <c:v>397.8</c:v>
                </c:pt>
                <c:pt idx="5762">
                  <c:v>397.8</c:v>
                </c:pt>
                <c:pt idx="5763">
                  <c:v>397.8</c:v>
                </c:pt>
                <c:pt idx="5764">
                  <c:v>397.8</c:v>
                </c:pt>
                <c:pt idx="5765">
                  <c:v>397.9</c:v>
                </c:pt>
                <c:pt idx="5766">
                  <c:v>397.9</c:v>
                </c:pt>
                <c:pt idx="5767">
                  <c:v>397.9</c:v>
                </c:pt>
                <c:pt idx="5768">
                  <c:v>397.9</c:v>
                </c:pt>
                <c:pt idx="5769">
                  <c:v>397.9</c:v>
                </c:pt>
                <c:pt idx="5770">
                  <c:v>397.9</c:v>
                </c:pt>
                <c:pt idx="5771">
                  <c:v>397.9</c:v>
                </c:pt>
                <c:pt idx="5772">
                  <c:v>397.8</c:v>
                </c:pt>
                <c:pt idx="5773">
                  <c:v>397.8</c:v>
                </c:pt>
                <c:pt idx="5774">
                  <c:v>397.8</c:v>
                </c:pt>
                <c:pt idx="5775">
                  <c:v>397.8</c:v>
                </c:pt>
                <c:pt idx="5776">
                  <c:v>397.8</c:v>
                </c:pt>
                <c:pt idx="5777">
                  <c:v>397.8</c:v>
                </c:pt>
                <c:pt idx="5778">
                  <c:v>397.8</c:v>
                </c:pt>
                <c:pt idx="5779">
                  <c:v>397.8</c:v>
                </c:pt>
                <c:pt idx="5780">
                  <c:v>397.8</c:v>
                </c:pt>
                <c:pt idx="5781">
                  <c:v>397.8</c:v>
                </c:pt>
                <c:pt idx="5782">
                  <c:v>397.8</c:v>
                </c:pt>
                <c:pt idx="5783">
                  <c:v>397.8</c:v>
                </c:pt>
                <c:pt idx="5784">
                  <c:v>397.8</c:v>
                </c:pt>
                <c:pt idx="5785">
                  <c:v>397.8</c:v>
                </c:pt>
                <c:pt idx="5786">
                  <c:v>397.8</c:v>
                </c:pt>
                <c:pt idx="5787">
                  <c:v>397.8</c:v>
                </c:pt>
                <c:pt idx="5788">
                  <c:v>397.8</c:v>
                </c:pt>
                <c:pt idx="5789">
                  <c:v>397.8</c:v>
                </c:pt>
                <c:pt idx="5790">
                  <c:v>397.8</c:v>
                </c:pt>
                <c:pt idx="5791">
                  <c:v>397.9</c:v>
                </c:pt>
                <c:pt idx="5792">
                  <c:v>397.8</c:v>
                </c:pt>
                <c:pt idx="5793">
                  <c:v>397.9</c:v>
                </c:pt>
                <c:pt idx="5794">
                  <c:v>397.8</c:v>
                </c:pt>
                <c:pt idx="5795">
                  <c:v>397.8</c:v>
                </c:pt>
                <c:pt idx="5796">
                  <c:v>397.9</c:v>
                </c:pt>
                <c:pt idx="5797">
                  <c:v>397.8</c:v>
                </c:pt>
                <c:pt idx="5798">
                  <c:v>397.8</c:v>
                </c:pt>
                <c:pt idx="5799">
                  <c:v>397.8</c:v>
                </c:pt>
                <c:pt idx="5800">
                  <c:v>397.8</c:v>
                </c:pt>
                <c:pt idx="5801">
                  <c:v>397.8</c:v>
                </c:pt>
                <c:pt idx="5802">
                  <c:v>397.8</c:v>
                </c:pt>
                <c:pt idx="5803">
                  <c:v>397.9</c:v>
                </c:pt>
                <c:pt idx="5804">
                  <c:v>397.9</c:v>
                </c:pt>
                <c:pt idx="5805">
                  <c:v>397.8</c:v>
                </c:pt>
                <c:pt idx="5806">
                  <c:v>397.9</c:v>
                </c:pt>
                <c:pt idx="5807">
                  <c:v>397.8</c:v>
                </c:pt>
                <c:pt idx="5808">
                  <c:v>397.8</c:v>
                </c:pt>
                <c:pt idx="5809">
                  <c:v>397.9</c:v>
                </c:pt>
                <c:pt idx="5810">
                  <c:v>397.8</c:v>
                </c:pt>
                <c:pt idx="5811">
                  <c:v>397.8</c:v>
                </c:pt>
                <c:pt idx="5812">
                  <c:v>397.8</c:v>
                </c:pt>
                <c:pt idx="5813">
                  <c:v>397.8</c:v>
                </c:pt>
                <c:pt idx="5814">
                  <c:v>397.8</c:v>
                </c:pt>
                <c:pt idx="5815">
                  <c:v>397.8</c:v>
                </c:pt>
                <c:pt idx="5816">
                  <c:v>397.8</c:v>
                </c:pt>
                <c:pt idx="5817">
                  <c:v>397.8</c:v>
                </c:pt>
                <c:pt idx="5818">
                  <c:v>397.8</c:v>
                </c:pt>
                <c:pt idx="5819">
                  <c:v>397.8</c:v>
                </c:pt>
                <c:pt idx="5820">
                  <c:v>397.8</c:v>
                </c:pt>
                <c:pt idx="5821">
                  <c:v>397.9</c:v>
                </c:pt>
                <c:pt idx="5822">
                  <c:v>397.8</c:v>
                </c:pt>
                <c:pt idx="5823">
                  <c:v>397.8</c:v>
                </c:pt>
                <c:pt idx="5824">
                  <c:v>397.8</c:v>
                </c:pt>
                <c:pt idx="5825">
                  <c:v>397.8</c:v>
                </c:pt>
                <c:pt idx="5826">
                  <c:v>397.8</c:v>
                </c:pt>
                <c:pt idx="5827">
                  <c:v>397.8</c:v>
                </c:pt>
                <c:pt idx="5828">
                  <c:v>397.8</c:v>
                </c:pt>
                <c:pt idx="5829">
                  <c:v>397.8</c:v>
                </c:pt>
                <c:pt idx="5830">
                  <c:v>397.8</c:v>
                </c:pt>
                <c:pt idx="5831">
                  <c:v>397.9</c:v>
                </c:pt>
                <c:pt idx="5832">
                  <c:v>397.8</c:v>
                </c:pt>
                <c:pt idx="5833">
                  <c:v>397.9</c:v>
                </c:pt>
                <c:pt idx="5834">
                  <c:v>397.8</c:v>
                </c:pt>
                <c:pt idx="5835">
                  <c:v>397.8</c:v>
                </c:pt>
                <c:pt idx="5836">
                  <c:v>397.9</c:v>
                </c:pt>
                <c:pt idx="5837">
                  <c:v>397.8</c:v>
                </c:pt>
                <c:pt idx="5838">
                  <c:v>397.9</c:v>
                </c:pt>
                <c:pt idx="5839">
                  <c:v>397.8</c:v>
                </c:pt>
                <c:pt idx="5840">
                  <c:v>397.8</c:v>
                </c:pt>
                <c:pt idx="5841">
                  <c:v>397.8</c:v>
                </c:pt>
                <c:pt idx="5842">
                  <c:v>397.9</c:v>
                </c:pt>
                <c:pt idx="5843">
                  <c:v>397.9</c:v>
                </c:pt>
                <c:pt idx="5844">
                  <c:v>397.9</c:v>
                </c:pt>
                <c:pt idx="5845">
                  <c:v>397.9</c:v>
                </c:pt>
                <c:pt idx="5846">
                  <c:v>397.9</c:v>
                </c:pt>
                <c:pt idx="5847">
                  <c:v>397.9</c:v>
                </c:pt>
                <c:pt idx="5848">
                  <c:v>397.9</c:v>
                </c:pt>
                <c:pt idx="5849">
                  <c:v>397.9</c:v>
                </c:pt>
                <c:pt idx="5850">
                  <c:v>397.9</c:v>
                </c:pt>
                <c:pt idx="5851">
                  <c:v>397.9</c:v>
                </c:pt>
                <c:pt idx="5852">
                  <c:v>397.9</c:v>
                </c:pt>
                <c:pt idx="5853">
                  <c:v>397.8</c:v>
                </c:pt>
                <c:pt idx="5854">
                  <c:v>397.8</c:v>
                </c:pt>
                <c:pt idx="5855">
                  <c:v>397.8</c:v>
                </c:pt>
                <c:pt idx="5856">
                  <c:v>397.8</c:v>
                </c:pt>
                <c:pt idx="5857">
                  <c:v>397.8</c:v>
                </c:pt>
                <c:pt idx="5858">
                  <c:v>397.8</c:v>
                </c:pt>
                <c:pt idx="5859">
                  <c:v>397.8</c:v>
                </c:pt>
                <c:pt idx="5860">
                  <c:v>397.8</c:v>
                </c:pt>
                <c:pt idx="5861">
                  <c:v>397.8</c:v>
                </c:pt>
                <c:pt idx="5862">
                  <c:v>397.8</c:v>
                </c:pt>
                <c:pt idx="5863">
                  <c:v>397.8</c:v>
                </c:pt>
                <c:pt idx="5864">
                  <c:v>397.8</c:v>
                </c:pt>
                <c:pt idx="5865">
                  <c:v>397.9</c:v>
                </c:pt>
                <c:pt idx="5866">
                  <c:v>397.8</c:v>
                </c:pt>
                <c:pt idx="5867">
                  <c:v>397.9</c:v>
                </c:pt>
                <c:pt idx="5868">
                  <c:v>397.8</c:v>
                </c:pt>
                <c:pt idx="5869">
                  <c:v>397.9</c:v>
                </c:pt>
                <c:pt idx="5870">
                  <c:v>397.8</c:v>
                </c:pt>
                <c:pt idx="5871">
                  <c:v>397.8</c:v>
                </c:pt>
                <c:pt idx="5872">
                  <c:v>397.8</c:v>
                </c:pt>
                <c:pt idx="5873">
                  <c:v>397.8</c:v>
                </c:pt>
                <c:pt idx="5874">
                  <c:v>397.8</c:v>
                </c:pt>
                <c:pt idx="5875">
                  <c:v>397.9</c:v>
                </c:pt>
                <c:pt idx="5876">
                  <c:v>397.8</c:v>
                </c:pt>
                <c:pt idx="5877">
                  <c:v>397.8</c:v>
                </c:pt>
                <c:pt idx="5878">
                  <c:v>397.8</c:v>
                </c:pt>
                <c:pt idx="5879">
                  <c:v>397.8</c:v>
                </c:pt>
                <c:pt idx="5880">
                  <c:v>397.8</c:v>
                </c:pt>
                <c:pt idx="5881">
                  <c:v>397.8</c:v>
                </c:pt>
                <c:pt idx="5882">
                  <c:v>397.8</c:v>
                </c:pt>
                <c:pt idx="5883">
                  <c:v>397.9</c:v>
                </c:pt>
                <c:pt idx="5884">
                  <c:v>397.9</c:v>
                </c:pt>
                <c:pt idx="5885">
                  <c:v>397.9</c:v>
                </c:pt>
                <c:pt idx="5886">
                  <c:v>397.9</c:v>
                </c:pt>
                <c:pt idx="5887">
                  <c:v>397.9</c:v>
                </c:pt>
                <c:pt idx="5888">
                  <c:v>397.9</c:v>
                </c:pt>
                <c:pt idx="5889">
                  <c:v>397.9</c:v>
                </c:pt>
                <c:pt idx="5890">
                  <c:v>397.9</c:v>
                </c:pt>
                <c:pt idx="5891">
                  <c:v>397.8</c:v>
                </c:pt>
                <c:pt idx="5892">
                  <c:v>397.8</c:v>
                </c:pt>
                <c:pt idx="5893">
                  <c:v>397.8</c:v>
                </c:pt>
                <c:pt idx="5894">
                  <c:v>397.8</c:v>
                </c:pt>
                <c:pt idx="5895">
                  <c:v>397.8</c:v>
                </c:pt>
                <c:pt idx="5896">
                  <c:v>397.8</c:v>
                </c:pt>
                <c:pt idx="5897">
                  <c:v>397.8</c:v>
                </c:pt>
                <c:pt idx="5898">
                  <c:v>397.8</c:v>
                </c:pt>
                <c:pt idx="5899">
                  <c:v>397.8</c:v>
                </c:pt>
                <c:pt idx="5900">
                  <c:v>397.8</c:v>
                </c:pt>
                <c:pt idx="5901">
                  <c:v>397.8</c:v>
                </c:pt>
                <c:pt idx="5902">
                  <c:v>397.8</c:v>
                </c:pt>
                <c:pt idx="5903">
                  <c:v>397.8</c:v>
                </c:pt>
                <c:pt idx="5904">
                  <c:v>397.8</c:v>
                </c:pt>
                <c:pt idx="5905">
                  <c:v>397.9</c:v>
                </c:pt>
                <c:pt idx="5906">
                  <c:v>397.9</c:v>
                </c:pt>
                <c:pt idx="5907">
                  <c:v>397.9</c:v>
                </c:pt>
                <c:pt idx="5908">
                  <c:v>397.9</c:v>
                </c:pt>
                <c:pt idx="5909">
                  <c:v>397.9</c:v>
                </c:pt>
                <c:pt idx="5910">
                  <c:v>397.8</c:v>
                </c:pt>
                <c:pt idx="5911">
                  <c:v>397.8</c:v>
                </c:pt>
                <c:pt idx="5912">
                  <c:v>397.8</c:v>
                </c:pt>
                <c:pt idx="5913">
                  <c:v>397.9</c:v>
                </c:pt>
                <c:pt idx="5914">
                  <c:v>397.8</c:v>
                </c:pt>
                <c:pt idx="5915">
                  <c:v>397.9</c:v>
                </c:pt>
                <c:pt idx="5916">
                  <c:v>397.8</c:v>
                </c:pt>
                <c:pt idx="5917">
                  <c:v>397.8</c:v>
                </c:pt>
                <c:pt idx="5918">
                  <c:v>397.8</c:v>
                </c:pt>
                <c:pt idx="5919">
                  <c:v>397.8</c:v>
                </c:pt>
                <c:pt idx="5920">
                  <c:v>397.8</c:v>
                </c:pt>
                <c:pt idx="5921">
                  <c:v>397.8</c:v>
                </c:pt>
                <c:pt idx="5922">
                  <c:v>397.8</c:v>
                </c:pt>
                <c:pt idx="5923">
                  <c:v>397.9</c:v>
                </c:pt>
                <c:pt idx="5924">
                  <c:v>397.9</c:v>
                </c:pt>
                <c:pt idx="5925">
                  <c:v>397.9</c:v>
                </c:pt>
                <c:pt idx="5926">
                  <c:v>397.9</c:v>
                </c:pt>
                <c:pt idx="5927">
                  <c:v>397.9</c:v>
                </c:pt>
                <c:pt idx="5928">
                  <c:v>397.9</c:v>
                </c:pt>
                <c:pt idx="5929">
                  <c:v>397.9</c:v>
                </c:pt>
                <c:pt idx="5930">
                  <c:v>397.9</c:v>
                </c:pt>
                <c:pt idx="5931">
                  <c:v>397.9</c:v>
                </c:pt>
                <c:pt idx="5932">
                  <c:v>397.8</c:v>
                </c:pt>
                <c:pt idx="5933">
                  <c:v>397.8</c:v>
                </c:pt>
                <c:pt idx="5934">
                  <c:v>397.8</c:v>
                </c:pt>
                <c:pt idx="5935">
                  <c:v>397.8</c:v>
                </c:pt>
                <c:pt idx="5936">
                  <c:v>397.8</c:v>
                </c:pt>
                <c:pt idx="5937">
                  <c:v>397.8</c:v>
                </c:pt>
                <c:pt idx="5938">
                  <c:v>397.8</c:v>
                </c:pt>
                <c:pt idx="5939">
                  <c:v>397.8</c:v>
                </c:pt>
                <c:pt idx="5940">
                  <c:v>397.8</c:v>
                </c:pt>
                <c:pt idx="5941">
                  <c:v>397.8</c:v>
                </c:pt>
                <c:pt idx="5942">
                  <c:v>397.8</c:v>
                </c:pt>
                <c:pt idx="5943">
                  <c:v>397.8</c:v>
                </c:pt>
                <c:pt idx="5944">
                  <c:v>397.9</c:v>
                </c:pt>
                <c:pt idx="5945">
                  <c:v>397.8</c:v>
                </c:pt>
                <c:pt idx="5946">
                  <c:v>397.8</c:v>
                </c:pt>
                <c:pt idx="5947">
                  <c:v>397.8</c:v>
                </c:pt>
                <c:pt idx="5948">
                  <c:v>397.8</c:v>
                </c:pt>
                <c:pt idx="5949">
                  <c:v>397.8</c:v>
                </c:pt>
                <c:pt idx="5950">
                  <c:v>397.9</c:v>
                </c:pt>
                <c:pt idx="5951">
                  <c:v>397.8</c:v>
                </c:pt>
                <c:pt idx="5952">
                  <c:v>397.8</c:v>
                </c:pt>
                <c:pt idx="5953">
                  <c:v>397.8</c:v>
                </c:pt>
                <c:pt idx="5954">
                  <c:v>397.9</c:v>
                </c:pt>
                <c:pt idx="5955">
                  <c:v>397.8</c:v>
                </c:pt>
                <c:pt idx="5956">
                  <c:v>397.8</c:v>
                </c:pt>
                <c:pt idx="5957">
                  <c:v>397.8</c:v>
                </c:pt>
                <c:pt idx="5958">
                  <c:v>397.8</c:v>
                </c:pt>
                <c:pt idx="5959">
                  <c:v>397.8</c:v>
                </c:pt>
                <c:pt idx="5960">
                  <c:v>397.8</c:v>
                </c:pt>
                <c:pt idx="5961">
                  <c:v>397.8</c:v>
                </c:pt>
                <c:pt idx="5962">
                  <c:v>397.8</c:v>
                </c:pt>
                <c:pt idx="5963">
                  <c:v>397.9</c:v>
                </c:pt>
                <c:pt idx="5964">
                  <c:v>397.8</c:v>
                </c:pt>
                <c:pt idx="5965">
                  <c:v>397.9</c:v>
                </c:pt>
                <c:pt idx="5966">
                  <c:v>397.8</c:v>
                </c:pt>
                <c:pt idx="5967">
                  <c:v>397.9</c:v>
                </c:pt>
                <c:pt idx="5968">
                  <c:v>397.8</c:v>
                </c:pt>
                <c:pt idx="5969">
                  <c:v>397.9</c:v>
                </c:pt>
                <c:pt idx="5970">
                  <c:v>397.9</c:v>
                </c:pt>
                <c:pt idx="5971">
                  <c:v>397.9</c:v>
                </c:pt>
                <c:pt idx="5972">
                  <c:v>397.8</c:v>
                </c:pt>
                <c:pt idx="5973">
                  <c:v>397.8</c:v>
                </c:pt>
                <c:pt idx="5974">
                  <c:v>397.9</c:v>
                </c:pt>
                <c:pt idx="5975">
                  <c:v>397.8</c:v>
                </c:pt>
                <c:pt idx="5976">
                  <c:v>397.8</c:v>
                </c:pt>
                <c:pt idx="5977">
                  <c:v>397.8</c:v>
                </c:pt>
                <c:pt idx="5978">
                  <c:v>397.8</c:v>
                </c:pt>
                <c:pt idx="5979">
                  <c:v>397.8</c:v>
                </c:pt>
                <c:pt idx="5980">
                  <c:v>397.8</c:v>
                </c:pt>
                <c:pt idx="5981">
                  <c:v>397.8</c:v>
                </c:pt>
                <c:pt idx="5982">
                  <c:v>397.8</c:v>
                </c:pt>
                <c:pt idx="5983">
                  <c:v>397.8</c:v>
                </c:pt>
                <c:pt idx="5984">
                  <c:v>397.9</c:v>
                </c:pt>
                <c:pt idx="5985">
                  <c:v>397.8</c:v>
                </c:pt>
                <c:pt idx="5986">
                  <c:v>397.8</c:v>
                </c:pt>
                <c:pt idx="5987">
                  <c:v>397.9</c:v>
                </c:pt>
                <c:pt idx="5988">
                  <c:v>397.8</c:v>
                </c:pt>
                <c:pt idx="5989">
                  <c:v>397.8</c:v>
                </c:pt>
                <c:pt idx="5990">
                  <c:v>397.9</c:v>
                </c:pt>
                <c:pt idx="5991">
                  <c:v>397.8</c:v>
                </c:pt>
                <c:pt idx="5992">
                  <c:v>397.8</c:v>
                </c:pt>
                <c:pt idx="5993">
                  <c:v>397.8</c:v>
                </c:pt>
                <c:pt idx="5994">
                  <c:v>397.9</c:v>
                </c:pt>
                <c:pt idx="5995">
                  <c:v>397.8</c:v>
                </c:pt>
                <c:pt idx="5996">
                  <c:v>397.8</c:v>
                </c:pt>
                <c:pt idx="5997">
                  <c:v>397.8</c:v>
                </c:pt>
                <c:pt idx="5998">
                  <c:v>397.8</c:v>
                </c:pt>
                <c:pt idx="5999">
                  <c:v>397.8</c:v>
                </c:pt>
                <c:pt idx="6000">
                  <c:v>397.8</c:v>
                </c:pt>
                <c:pt idx="6001">
                  <c:v>397.8</c:v>
                </c:pt>
                <c:pt idx="6002">
                  <c:v>397.8</c:v>
                </c:pt>
                <c:pt idx="6003">
                  <c:v>397.8</c:v>
                </c:pt>
                <c:pt idx="6004">
                  <c:v>397.8</c:v>
                </c:pt>
                <c:pt idx="6005">
                  <c:v>397.8</c:v>
                </c:pt>
                <c:pt idx="6006">
                  <c:v>397.8</c:v>
                </c:pt>
                <c:pt idx="6007">
                  <c:v>397.9</c:v>
                </c:pt>
                <c:pt idx="6008">
                  <c:v>397.8</c:v>
                </c:pt>
                <c:pt idx="6009">
                  <c:v>397.8</c:v>
                </c:pt>
                <c:pt idx="6010">
                  <c:v>397.9</c:v>
                </c:pt>
                <c:pt idx="6011">
                  <c:v>397.9</c:v>
                </c:pt>
                <c:pt idx="6012">
                  <c:v>397.8</c:v>
                </c:pt>
                <c:pt idx="6013">
                  <c:v>397.8</c:v>
                </c:pt>
                <c:pt idx="6014">
                  <c:v>397.8</c:v>
                </c:pt>
                <c:pt idx="6015">
                  <c:v>397.9</c:v>
                </c:pt>
                <c:pt idx="6016">
                  <c:v>397.9</c:v>
                </c:pt>
                <c:pt idx="6017">
                  <c:v>397.9</c:v>
                </c:pt>
                <c:pt idx="6018">
                  <c:v>397.8</c:v>
                </c:pt>
                <c:pt idx="6019">
                  <c:v>397.8</c:v>
                </c:pt>
                <c:pt idx="6020">
                  <c:v>397.8</c:v>
                </c:pt>
                <c:pt idx="6021">
                  <c:v>397.8</c:v>
                </c:pt>
                <c:pt idx="6022">
                  <c:v>397.8</c:v>
                </c:pt>
                <c:pt idx="6023">
                  <c:v>397.8</c:v>
                </c:pt>
                <c:pt idx="6024">
                  <c:v>397.8</c:v>
                </c:pt>
                <c:pt idx="6025">
                  <c:v>397.8</c:v>
                </c:pt>
                <c:pt idx="6026">
                  <c:v>397.8</c:v>
                </c:pt>
                <c:pt idx="6027">
                  <c:v>397.8</c:v>
                </c:pt>
                <c:pt idx="6028">
                  <c:v>397.8</c:v>
                </c:pt>
                <c:pt idx="6029">
                  <c:v>397.8</c:v>
                </c:pt>
                <c:pt idx="6030">
                  <c:v>397.9</c:v>
                </c:pt>
                <c:pt idx="6031">
                  <c:v>397.9</c:v>
                </c:pt>
                <c:pt idx="6032">
                  <c:v>397.8</c:v>
                </c:pt>
                <c:pt idx="6033">
                  <c:v>397.9</c:v>
                </c:pt>
                <c:pt idx="6034">
                  <c:v>397.8</c:v>
                </c:pt>
                <c:pt idx="6035">
                  <c:v>397.8</c:v>
                </c:pt>
                <c:pt idx="6036">
                  <c:v>397.9</c:v>
                </c:pt>
                <c:pt idx="6037">
                  <c:v>397.8</c:v>
                </c:pt>
                <c:pt idx="6038">
                  <c:v>397.8</c:v>
                </c:pt>
                <c:pt idx="6039">
                  <c:v>397.9</c:v>
                </c:pt>
                <c:pt idx="6040">
                  <c:v>397.8</c:v>
                </c:pt>
                <c:pt idx="6041">
                  <c:v>397.8</c:v>
                </c:pt>
                <c:pt idx="6042">
                  <c:v>397.8</c:v>
                </c:pt>
                <c:pt idx="6043">
                  <c:v>397.8</c:v>
                </c:pt>
                <c:pt idx="6044">
                  <c:v>397.8</c:v>
                </c:pt>
                <c:pt idx="6045">
                  <c:v>397.8</c:v>
                </c:pt>
                <c:pt idx="6046">
                  <c:v>397.9</c:v>
                </c:pt>
                <c:pt idx="6047">
                  <c:v>397.8</c:v>
                </c:pt>
                <c:pt idx="6048">
                  <c:v>397.9</c:v>
                </c:pt>
                <c:pt idx="6049">
                  <c:v>397.8</c:v>
                </c:pt>
                <c:pt idx="6050">
                  <c:v>397.8</c:v>
                </c:pt>
                <c:pt idx="6051">
                  <c:v>397.8</c:v>
                </c:pt>
                <c:pt idx="6052">
                  <c:v>397.9</c:v>
                </c:pt>
                <c:pt idx="6053">
                  <c:v>397.8</c:v>
                </c:pt>
                <c:pt idx="6054">
                  <c:v>397.9</c:v>
                </c:pt>
                <c:pt idx="6055">
                  <c:v>397.8</c:v>
                </c:pt>
                <c:pt idx="6056">
                  <c:v>397.8</c:v>
                </c:pt>
                <c:pt idx="6057">
                  <c:v>397.9</c:v>
                </c:pt>
                <c:pt idx="6058">
                  <c:v>397.8</c:v>
                </c:pt>
                <c:pt idx="6059">
                  <c:v>397.8</c:v>
                </c:pt>
                <c:pt idx="6060">
                  <c:v>397.9</c:v>
                </c:pt>
                <c:pt idx="6061">
                  <c:v>397.9</c:v>
                </c:pt>
                <c:pt idx="6062">
                  <c:v>397.9</c:v>
                </c:pt>
                <c:pt idx="6063">
                  <c:v>397.9</c:v>
                </c:pt>
                <c:pt idx="6064">
                  <c:v>397.9</c:v>
                </c:pt>
                <c:pt idx="6065">
                  <c:v>397.9</c:v>
                </c:pt>
                <c:pt idx="6066">
                  <c:v>397.9</c:v>
                </c:pt>
                <c:pt idx="6067">
                  <c:v>397.9</c:v>
                </c:pt>
                <c:pt idx="6068">
                  <c:v>397.9</c:v>
                </c:pt>
                <c:pt idx="6069">
                  <c:v>397.9</c:v>
                </c:pt>
                <c:pt idx="6070">
                  <c:v>397.9</c:v>
                </c:pt>
                <c:pt idx="6071">
                  <c:v>397.9</c:v>
                </c:pt>
                <c:pt idx="6072">
                  <c:v>397.9</c:v>
                </c:pt>
                <c:pt idx="6073">
                  <c:v>397.8</c:v>
                </c:pt>
                <c:pt idx="6074">
                  <c:v>397.9</c:v>
                </c:pt>
                <c:pt idx="6075">
                  <c:v>397.9</c:v>
                </c:pt>
                <c:pt idx="6076">
                  <c:v>397.8</c:v>
                </c:pt>
                <c:pt idx="6077">
                  <c:v>397.8</c:v>
                </c:pt>
                <c:pt idx="6078">
                  <c:v>397.8</c:v>
                </c:pt>
                <c:pt idx="6079">
                  <c:v>397.9</c:v>
                </c:pt>
                <c:pt idx="6080">
                  <c:v>397.9</c:v>
                </c:pt>
                <c:pt idx="6081">
                  <c:v>397.9</c:v>
                </c:pt>
                <c:pt idx="6082">
                  <c:v>397.8</c:v>
                </c:pt>
                <c:pt idx="6083">
                  <c:v>397.8</c:v>
                </c:pt>
                <c:pt idx="6084">
                  <c:v>397.9</c:v>
                </c:pt>
                <c:pt idx="6085">
                  <c:v>397.9</c:v>
                </c:pt>
                <c:pt idx="6086">
                  <c:v>397.9</c:v>
                </c:pt>
                <c:pt idx="6087">
                  <c:v>397.9</c:v>
                </c:pt>
                <c:pt idx="6088">
                  <c:v>397.9</c:v>
                </c:pt>
                <c:pt idx="6089">
                  <c:v>397.8</c:v>
                </c:pt>
                <c:pt idx="6090">
                  <c:v>397.8</c:v>
                </c:pt>
                <c:pt idx="6091">
                  <c:v>397.8</c:v>
                </c:pt>
                <c:pt idx="6092">
                  <c:v>397.8</c:v>
                </c:pt>
                <c:pt idx="6093">
                  <c:v>397.9</c:v>
                </c:pt>
                <c:pt idx="6094">
                  <c:v>397.9</c:v>
                </c:pt>
                <c:pt idx="6095">
                  <c:v>397.8</c:v>
                </c:pt>
                <c:pt idx="6096">
                  <c:v>397.9</c:v>
                </c:pt>
                <c:pt idx="6097">
                  <c:v>397.8</c:v>
                </c:pt>
                <c:pt idx="6098">
                  <c:v>397.9</c:v>
                </c:pt>
                <c:pt idx="6099">
                  <c:v>397.8</c:v>
                </c:pt>
                <c:pt idx="6100">
                  <c:v>397.9</c:v>
                </c:pt>
                <c:pt idx="6101">
                  <c:v>397.9</c:v>
                </c:pt>
                <c:pt idx="6102">
                  <c:v>397.9</c:v>
                </c:pt>
                <c:pt idx="6103">
                  <c:v>397.9</c:v>
                </c:pt>
                <c:pt idx="6104">
                  <c:v>397.8</c:v>
                </c:pt>
                <c:pt idx="6105">
                  <c:v>397.9</c:v>
                </c:pt>
                <c:pt idx="6106">
                  <c:v>397.8</c:v>
                </c:pt>
                <c:pt idx="6107">
                  <c:v>397.8</c:v>
                </c:pt>
                <c:pt idx="6108">
                  <c:v>397.8</c:v>
                </c:pt>
                <c:pt idx="6109">
                  <c:v>397.8</c:v>
                </c:pt>
                <c:pt idx="6110">
                  <c:v>397.8</c:v>
                </c:pt>
                <c:pt idx="6111">
                  <c:v>397.8</c:v>
                </c:pt>
                <c:pt idx="6112">
                  <c:v>397.8</c:v>
                </c:pt>
                <c:pt idx="6113">
                  <c:v>397.8</c:v>
                </c:pt>
                <c:pt idx="6114">
                  <c:v>397.8</c:v>
                </c:pt>
                <c:pt idx="6115">
                  <c:v>397.9</c:v>
                </c:pt>
                <c:pt idx="6116">
                  <c:v>397.9</c:v>
                </c:pt>
                <c:pt idx="6117">
                  <c:v>397.8</c:v>
                </c:pt>
                <c:pt idx="6118">
                  <c:v>397.8</c:v>
                </c:pt>
                <c:pt idx="6119">
                  <c:v>397.9</c:v>
                </c:pt>
                <c:pt idx="6120">
                  <c:v>397.9</c:v>
                </c:pt>
                <c:pt idx="6121">
                  <c:v>397.9</c:v>
                </c:pt>
                <c:pt idx="6122">
                  <c:v>397.9</c:v>
                </c:pt>
                <c:pt idx="6123">
                  <c:v>397.8</c:v>
                </c:pt>
                <c:pt idx="6124">
                  <c:v>397.8</c:v>
                </c:pt>
                <c:pt idx="6125">
                  <c:v>397.8</c:v>
                </c:pt>
                <c:pt idx="6126">
                  <c:v>397.8</c:v>
                </c:pt>
                <c:pt idx="6127">
                  <c:v>397.8</c:v>
                </c:pt>
                <c:pt idx="6128">
                  <c:v>397.8</c:v>
                </c:pt>
                <c:pt idx="6129">
                  <c:v>397.8</c:v>
                </c:pt>
                <c:pt idx="6130">
                  <c:v>397.8</c:v>
                </c:pt>
                <c:pt idx="6131">
                  <c:v>397.8</c:v>
                </c:pt>
                <c:pt idx="6132">
                  <c:v>397.8</c:v>
                </c:pt>
                <c:pt idx="6133">
                  <c:v>397.9</c:v>
                </c:pt>
                <c:pt idx="6134">
                  <c:v>397.8</c:v>
                </c:pt>
                <c:pt idx="6135">
                  <c:v>397.8</c:v>
                </c:pt>
                <c:pt idx="6136">
                  <c:v>397.8</c:v>
                </c:pt>
                <c:pt idx="6137">
                  <c:v>397.8</c:v>
                </c:pt>
                <c:pt idx="6138">
                  <c:v>397.8</c:v>
                </c:pt>
                <c:pt idx="6139">
                  <c:v>397.8</c:v>
                </c:pt>
                <c:pt idx="6140">
                  <c:v>397.9</c:v>
                </c:pt>
                <c:pt idx="6141">
                  <c:v>397.9</c:v>
                </c:pt>
                <c:pt idx="6142">
                  <c:v>397.9</c:v>
                </c:pt>
                <c:pt idx="6143">
                  <c:v>397.9</c:v>
                </c:pt>
                <c:pt idx="6144">
                  <c:v>397.9</c:v>
                </c:pt>
                <c:pt idx="6145">
                  <c:v>397.8</c:v>
                </c:pt>
                <c:pt idx="6146">
                  <c:v>397.9</c:v>
                </c:pt>
                <c:pt idx="6147">
                  <c:v>397.9</c:v>
                </c:pt>
                <c:pt idx="6148">
                  <c:v>397.9</c:v>
                </c:pt>
                <c:pt idx="6149">
                  <c:v>397.9</c:v>
                </c:pt>
                <c:pt idx="6150">
                  <c:v>397.9</c:v>
                </c:pt>
                <c:pt idx="6151">
                  <c:v>397.9</c:v>
                </c:pt>
                <c:pt idx="6152">
                  <c:v>397.9</c:v>
                </c:pt>
                <c:pt idx="6153">
                  <c:v>397.8</c:v>
                </c:pt>
                <c:pt idx="6154">
                  <c:v>397.9</c:v>
                </c:pt>
                <c:pt idx="6155">
                  <c:v>397.8</c:v>
                </c:pt>
                <c:pt idx="6156">
                  <c:v>397.8</c:v>
                </c:pt>
                <c:pt idx="6157">
                  <c:v>397.8</c:v>
                </c:pt>
                <c:pt idx="6158">
                  <c:v>397.8</c:v>
                </c:pt>
                <c:pt idx="6159">
                  <c:v>397.9</c:v>
                </c:pt>
                <c:pt idx="6160">
                  <c:v>397.9</c:v>
                </c:pt>
                <c:pt idx="6161">
                  <c:v>397.9</c:v>
                </c:pt>
                <c:pt idx="6162">
                  <c:v>397.8</c:v>
                </c:pt>
                <c:pt idx="6163">
                  <c:v>397.8</c:v>
                </c:pt>
                <c:pt idx="6164">
                  <c:v>397.8</c:v>
                </c:pt>
                <c:pt idx="6165">
                  <c:v>397.8</c:v>
                </c:pt>
                <c:pt idx="6166">
                  <c:v>397.8</c:v>
                </c:pt>
                <c:pt idx="6167">
                  <c:v>397.8</c:v>
                </c:pt>
                <c:pt idx="6168">
                  <c:v>397.9</c:v>
                </c:pt>
                <c:pt idx="6169">
                  <c:v>397.8</c:v>
                </c:pt>
                <c:pt idx="6170">
                  <c:v>397.8</c:v>
                </c:pt>
                <c:pt idx="6171">
                  <c:v>397.8</c:v>
                </c:pt>
                <c:pt idx="6172">
                  <c:v>397.8</c:v>
                </c:pt>
                <c:pt idx="6173">
                  <c:v>397.8</c:v>
                </c:pt>
                <c:pt idx="6174">
                  <c:v>397.9</c:v>
                </c:pt>
                <c:pt idx="6175">
                  <c:v>397.9</c:v>
                </c:pt>
                <c:pt idx="6176">
                  <c:v>397.9</c:v>
                </c:pt>
                <c:pt idx="6177">
                  <c:v>397.9</c:v>
                </c:pt>
                <c:pt idx="6178">
                  <c:v>397.9</c:v>
                </c:pt>
                <c:pt idx="6179">
                  <c:v>397.9</c:v>
                </c:pt>
                <c:pt idx="6180">
                  <c:v>397.9</c:v>
                </c:pt>
                <c:pt idx="6181">
                  <c:v>397.9</c:v>
                </c:pt>
                <c:pt idx="6182">
                  <c:v>397.9</c:v>
                </c:pt>
                <c:pt idx="6183">
                  <c:v>397.8</c:v>
                </c:pt>
                <c:pt idx="6184">
                  <c:v>397.9</c:v>
                </c:pt>
                <c:pt idx="6185">
                  <c:v>397.8</c:v>
                </c:pt>
                <c:pt idx="6186">
                  <c:v>397.8</c:v>
                </c:pt>
                <c:pt idx="6187">
                  <c:v>397.8</c:v>
                </c:pt>
                <c:pt idx="6188">
                  <c:v>397.8</c:v>
                </c:pt>
                <c:pt idx="6189">
                  <c:v>397.8</c:v>
                </c:pt>
                <c:pt idx="6190">
                  <c:v>397.8</c:v>
                </c:pt>
                <c:pt idx="6191">
                  <c:v>397.8</c:v>
                </c:pt>
                <c:pt idx="6192">
                  <c:v>397.8</c:v>
                </c:pt>
                <c:pt idx="6193">
                  <c:v>397.8</c:v>
                </c:pt>
                <c:pt idx="6194">
                  <c:v>397.8</c:v>
                </c:pt>
                <c:pt idx="6195">
                  <c:v>397.8</c:v>
                </c:pt>
                <c:pt idx="6196">
                  <c:v>397.8</c:v>
                </c:pt>
                <c:pt idx="6197">
                  <c:v>397.8</c:v>
                </c:pt>
                <c:pt idx="6198">
                  <c:v>397.8</c:v>
                </c:pt>
                <c:pt idx="6199">
                  <c:v>397.9</c:v>
                </c:pt>
                <c:pt idx="6200">
                  <c:v>397.9</c:v>
                </c:pt>
                <c:pt idx="6201">
                  <c:v>397.9</c:v>
                </c:pt>
                <c:pt idx="6202">
                  <c:v>397.8</c:v>
                </c:pt>
                <c:pt idx="6203">
                  <c:v>397.9</c:v>
                </c:pt>
                <c:pt idx="6204">
                  <c:v>397.8</c:v>
                </c:pt>
                <c:pt idx="6205">
                  <c:v>397.8</c:v>
                </c:pt>
                <c:pt idx="6206">
                  <c:v>397.8</c:v>
                </c:pt>
                <c:pt idx="6207">
                  <c:v>397.9</c:v>
                </c:pt>
                <c:pt idx="6208">
                  <c:v>397.8</c:v>
                </c:pt>
                <c:pt idx="6209">
                  <c:v>397.8</c:v>
                </c:pt>
                <c:pt idx="6210">
                  <c:v>397.9</c:v>
                </c:pt>
                <c:pt idx="6211">
                  <c:v>397.9</c:v>
                </c:pt>
                <c:pt idx="6212">
                  <c:v>397.9</c:v>
                </c:pt>
                <c:pt idx="6213">
                  <c:v>397.8</c:v>
                </c:pt>
                <c:pt idx="6214">
                  <c:v>397.8</c:v>
                </c:pt>
                <c:pt idx="6215">
                  <c:v>397.9</c:v>
                </c:pt>
                <c:pt idx="6216">
                  <c:v>397.8</c:v>
                </c:pt>
                <c:pt idx="6217">
                  <c:v>397.8</c:v>
                </c:pt>
                <c:pt idx="6218">
                  <c:v>397.8</c:v>
                </c:pt>
                <c:pt idx="6219">
                  <c:v>397.8</c:v>
                </c:pt>
                <c:pt idx="6220">
                  <c:v>397.8</c:v>
                </c:pt>
                <c:pt idx="6221">
                  <c:v>397.8</c:v>
                </c:pt>
                <c:pt idx="6222">
                  <c:v>397.8</c:v>
                </c:pt>
                <c:pt idx="6223">
                  <c:v>397.8</c:v>
                </c:pt>
                <c:pt idx="6224">
                  <c:v>397.8</c:v>
                </c:pt>
                <c:pt idx="6225">
                  <c:v>397.9</c:v>
                </c:pt>
                <c:pt idx="6226">
                  <c:v>397.8</c:v>
                </c:pt>
                <c:pt idx="6227">
                  <c:v>397.9</c:v>
                </c:pt>
                <c:pt idx="6228">
                  <c:v>397.8</c:v>
                </c:pt>
                <c:pt idx="6229">
                  <c:v>397.9</c:v>
                </c:pt>
                <c:pt idx="6230">
                  <c:v>397.9</c:v>
                </c:pt>
                <c:pt idx="6231">
                  <c:v>397.9</c:v>
                </c:pt>
                <c:pt idx="6232">
                  <c:v>397.9</c:v>
                </c:pt>
                <c:pt idx="6233">
                  <c:v>397.9</c:v>
                </c:pt>
                <c:pt idx="6234">
                  <c:v>397.9</c:v>
                </c:pt>
                <c:pt idx="6235">
                  <c:v>397.9</c:v>
                </c:pt>
                <c:pt idx="6236">
                  <c:v>397.8</c:v>
                </c:pt>
                <c:pt idx="6237">
                  <c:v>397.9</c:v>
                </c:pt>
                <c:pt idx="6238">
                  <c:v>397.9</c:v>
                </c:pt>
                <c:pt idx="6239">
                  <c:v>397.8</c:v>
                </c:pt>
                <c:pt idx="6240">
                  <c:v>397.9</c:v>
                </c:pt>
                <c:pt idx="6241">
                  <c:v>397.8</c:v>
                </c:pt>
                <c:pt idx="6242">
                  <c:v>397.8</c:v>
                </c:pt>
                <c:pt idx="6243">
                  <c:v>397.8</c:v>
                </c:pt>
                <c:pt idx="6244">
                  <c:v>397.9</c:v>
                </c:pt>
                <c:pt idx="6245">
                  <c:v>397.8</c:v>
                </c:pt>
                <c:pt idx="6246">
                  <c:v>397.8</c:v>
                </c:pt>
                <c:pt idx="6247">
                  <c:v>397.8</c:v>
                </c:pt>
                <c:pt idx="6248">
                  <c:v>397.8</c:v>
                </c:pt>
                <c:pt idx="6249">
                  <c:v>397.8</c:v>
                </c:pt>
                <c:pt idx="6250">
                  <c:v>397.9</c:v>
                </c:pt>
                <c:pt idx="6251">
                  <c:v>397.8</c:v>
                </c:pt>
                <c:pt idx="6252">
                  <c:v>397.8</c:v>
                </c:pt>
                <c:pt idx="6253">
                  <c:v>397.9</c:v>
                </c:pt>
                <c:pt idx="6254">
                  <c:v>397.8</c:v>
                </c:pt>
                <c:pt idx="6255">
                  <c:v>397.9</c:v>
                </c:pt>
                <c:pt idx="6256">
                  <c:v>397.9</c:v>
                </c:pt>
                <c:pt idx="6257">
                  <c:v>397.8</c:v>
                </c:pt>
                <c:pt idx="6258">
                  <c:v>397.9</c:v>
                </c:pt>
                <c:pt idx="6259">
                  <c:v>397.9</c:v>
                </c:pt>
                <c:pt idx="6260">
                  <c:v>397.9</c:v>
                </c:pt>
                <c:pt idx="6261">
                  <c:v>397.9</c:v>
                </c:pt>
                <c:pt idx="6262">
                  <c:v>397.8</c:v>
                </c:pt>
                <c:pt idx="6263">
                  <c:v>397.9</c:v>
                </c:pt>
                <c:pt idx="6264">
                  <c:v>397.8</c:v>
                </c:pt>
                <c:pt idx="6265">
                  <c:v>397.8</c:v>
                </c:pt>
                <c:pt idx="6266">
                  <c:v>397.8</c:v>
                </c:pt>
                <c:pt idx="6267">
                  <c:v>397.8</c:v>
                </c:pt>
                <c:pt idx="6268">
                  <c:v>397.8</c:v>
                </c:pt>
                <c:pt idx="6269">
                  <c:v>397.8</c:v>
                </c:pt>
                <c:pt idx="6270">
                  <c:v>397.8</c:v>
                </c:pt>
                <c:pt idx="6271">
                  <c:v>397.9</c:v>
                </c:pt>
                <c:pt idx="6272">
                  <c:v>397.9</c:v>
                </c:pt>
                <c:pt idx="6273">
                  <c:v>397.8</c:v>
                </c:pt>
                <c:pt idx="6274">
                  <c:v>397.9</c:v>
                </c:pt>
                <c:pt idx="6275">
                  <c:v>397.8</c:v>
                </c:pt>
                <c:pt idx="6276">
                  <c:v>397.8</c:v>
                </c:pt>
                <c:pt idx="6277">
                  <c:v>397.8</c:v>
                </c:pt>
                <c:pt idx="6278">
                  <c:v>397.9</c:v>
                </c:pt>
                <c:pt idx="6279">
                  <c:v>397.9</c:v>
                </c:pt>
                <c:pt idx="6280">
                  <c:v>397.8</c:v>
                </c:pt>
                <c:pt idx="6281">
                  <c:v>397.8</c:v>
                </c:pt>
                <c:pt idx="6282">
                  <c:v>397.8</c:v>
                </c:pt>
                <c:pt idx="6283">
                  <c:v>397.9</c:v>
                </c:pt>
                <c:pt idx="6284">
                  <c:v>397.9</c:v>
                </c:pt>
                <c:pt idx="6285">
                  <c:v>397.9</c:v>
                </c:pt>
                <c:pt idx="6286">
                  <c:v>397.8</c:v>
                </c:pt>
                <c:pt idx="6287">
                  <c:v>397.8</c:v>
                </c:pt>
                <c:pt idx="6288">
                  <c:v>397.8</c:v>
                </c:pt>
                <c:pt idx="6289">
                  <c:v>397.9</c:v>
                </c:pt>
                <c:pt idx="6290">
                  <c:v>397.9</c:v>
                </c:pt>
                <c:pt idx="6291">
                  <c:v>397.9</c:v>
                </c:pt>
                <c:pt idx="6292">
                  <c:v>397.9</c:v>
                </c:pt>
                <c:pt idx="6293">
                  <c:v>397.9</c:v>
                </c:pt>
                <c:pt idx="6294">
                  <c:v>397.9</c:v>
                </c:pt>
                <c:pt idx="6295">
                  <c:v>397.8</c:v>
                </c:pt>
                <c:pt idx="6296">
                  <c:v>397.9</c:v>
                </c:pt>
                <c:pt idx="6297">
                  <c:v>397.8</c:v>
                </c:pt>
                <c:pt idx="6298">
                  <c:v>397.8</c:v>
                </c:pt>
                <c:pt idx="6299">
                  <c:v>397.9</c:v>
                </c:pt>
                <c:pt idx="6300">
                  <c:v>397.8</c:v>
                </c:pt>
                <c:pt idx="6301">
                  <c:v>397.8</c:v>
                </c:pt>
                <c:pt idx="6302">
                  <c:v>397.8</c:v>
                </c:pt>
                <c:pt idx="6303">
                  <c:v>397.8</c:v>
                </c:pt>
                <c:pt idx="6304">
                  <c:v>397.8</c:v>
                </c:pt>
                <c:pt idx="6305">
                  <c:v>397.8</c:v>
                </c:pt>
                <c:pt idx="6306">
                  <c:v>397.8</c:v>
                </c:pt>
                <c:pt idx="6307">
                  <c:v>397.8</c:v>
                </c:pt>
                <c:pt idx="6308">
                  <c:v>397.8</c:v>
                </c:pt>
                <c:pt idx="6309">
                  <c:v>397.8</c:v>
                </c:pt>
                <c:pt idx="6310">
                  <c:v>397.9</c:v>
                </c:pt>
                <c:pt idx="6311">
                  <c:v>397.9</c:v>
                </c:pt>
                <c:pt idx="6312">
                  <c:v>397.8</c:v>
                </c:pt>
                <c:pt idx="6313">
                  <c:v>397.9</c:v>
                </c:pt>
                <c:pt idx="6314">
                  <c:v>397.9</c:v>
                </c:pt>
                <c:pt idx="6315">
                  <c:v>397.8</c:v>
                </c:pt>
                <c:pt idx="6316">
                  <c:v>397.8</c:v>
                </c:pt>
                <c:pt idx="6317">
                  <c:v>397.9</c:v>
                </c:pt>
                <c:pt idx="6318">
                  <c:v>397.9</c:v>
                </c:pt>
                <c:pt idx="6319">
                  <c:v>397.8</c:v>
                </c:pt>
                <c:pt idx="6320">
                  <c:v>397.8</c:v>
                </c:pt>
                <c:pt idx="6321">
                  <c:v>397.8</c:v>
                </c:pt>
                <c:pt idx="6322">
                  <c:v>397.9</c:v>
                </c:pt>
                <c:pt idx="6323">
                  <c:v>397.8</c:v>
                </c:pt>
                <c:pt idx="6324">
                  <c:v>397.8</c:v>
                </c:pt>
                <c:pt idx="6325">
                  <c:v>397.8</c:v>
                </c:pt>
                <c:pt idx="6326">
                  <c:v>397.9</c:v>
                </c:pt>
                <c:pt idx="6327">
                  <c:v>397.8</c:v>
                </c:pt>
                <c:pt idx="6328">
                  <c:v>397.8</c:v>
                </c:pt>
                <c:pt idx="6329">
                  <c:v>397.9</c:v>
                </c:pt>
                <c:pt idx="6330">
                  <c:v>397.8</c:v>
                </c:pt>
                <c:pt idx="6331">
                  <c:v>397.8</c:v>
                </c:pt>
                <c:pt idx="6332">
                  <c:v>397.9</c:v>
                </c:pt>
                <c:pt idx="6333">
                  <c:v>397.8</c:v>
                </c:pt>
                <c:pt idx="6334">
                  <c:v>397.8</c:v>
                </c:pt>
                <c:pt idx="6335">
                  <c:v>397.8</c:v>
                </c:pt>
                <c:pt idx="6336">
                  <c:v>397.8</c:v>
                </c:pt>
                <c:pt idx="6337">
                  <c:v>397.8</c:v>
                </c:pt>
                <c:pt idx="6338">
                  <c:v>397.8</c:v>
                </c:pt>
                <c:pt idx="6339">
                  <c:v>397.9</c:v>
                </c:pt>
                <c:pt idx="6340">
                  <c:v>397.8</c:v>
                </c:pt>
                <c:pt idx="6341">
                  <c:v>397.9</c:v>
                </c:pt>
                <c:pt idx="6342">
                  <c:v>397.8</c:v>
                </c:pt>
                <c:pt idx="6343">
                  <c:v>397.9</c:v>
                </c:pt>
                <c:pt idx="6344">
                  <c:v>397.9</c:v>
                </c:pt>
                <c:pt idx="6345">
                  <c:v>397.9</c:v>
                </c:pt>
                <c:pt idx="6346">
                  <c:v>397.9</c:v>
                </c:pt>
                <c:pt idx="6347">
                  <c:v>397.8</c:v>
                </c:pt>
                <c:pt idx="6348">
                  <c:v>397.9</c:v>
                </c:pt>
                <c:pt idx="6349">
                  <c:v>397.9</c:v>
                </c:pt>
                <c:pt idx="6350">
                  <c:v>397.9</c:v>
                </c:pt>
                <c:pt idx="6351">
                  <c:v>397.9</c:v>
                </c:pt>
                <c:pt idx="6352">
                  <c:v>397.9</c:v>
                </c:pt>
                <c:pt idx="6353">
                  <c:v>397.8</c:v>
                </c:pt>
                <c:pt idx="6354">
                  <c:v>397.9</c:v>
                </c:pt>
                <c:pt idx="6355">
                  <c:v>397.8</c:v>
                </c:pt>
                <c:pt idx="6356">
                  <c:v>397.9</c:v>
                </c:pt>
                <c:pt idx="6357">
                  <c:v>397.8</c:v>
                </c:pt>
                <c:pt idx="6358">
                  <c:v>397.8</c:v>
                </c:pt>
                <c:pt idx="6359">
                  <c:v>397.8</c:v>
                </c:pt>
                <c:pt idx="6360">
                  <c:v>397.8</c:v>
                </c:pt>
                <c:pt idx="6361">
                  <c:v>397.8</c:v>
                </c:pt>
                <c:pt idx="6362">
                  <c:v>397.8</c:v>
                </c:pt>
                <c:pt idx="6363">
                  <c:v>397.9</c:v>
                </c:pt>
                <c:pt idx="6364">
                  <c:v>397.8</c:v>
                </c:pt>
                <c:pt idx="6365">
                  <c:v>397.8</c:v>
                </c:pt>
                <c:pt idx="6366">
                  <c:v>397.8</c:v>
                </c:pt>
                <c:pt idx="6367">
                  <c:v>397.8</c:v>
                </c:pt>
                <c:pt idx="6368">
                  <c:v>397.9</c:v>
                </c:pt>
                <c:pt idx="6369">
                  <c:v>397.8</c:v>
                </c:pt>
                <c:pt idx="6370">
                  <c:v>397.9</c:v>
                </c:pt>
                <c:pt idx="6371">
                  <c:v>397.9</c:v>
                </c:pt>
                <c:pt idx="6372">
                  <c:v>397.9</c:v>
                </c:pt>
                <c:pt idx="6373">
                  <c:v>397.9</c:v>
                </c:pt>
                <c:pt idx="6374">
                  <c:v>397.9</c:v>
                </c:pt>
                <c:pt idx="6375">
                  <c:v>397.9</c:v>
                </c:pt>
                <c:pt idx="6376">
                  <c:v>397.8</c:v>
                </c:pt>
                <c:pt idx="6377">
                  <c:v>397.9</c:v>
                </c:pt>
                <c:pt idx="6378">
                  <c:v>397.9</c:v>
                </c:pt>
                <c:pt idx="6379">
                  <c:v>397.9</c:v>
                </c:pt>
                <c:pt idx="6380">
                  <c:v>397.9</c:v>
                </c:pt>
                <c:pt idx="6381">
                  <c:v>397.8</c:v>
                </c:pt>
                <c:pt idx="6382">
                  <c:v>397.8</c:v>
                </c:pt>
                <c:pt idx="6383">
                  <c:v>397.8</c:v>
                </c:pt>
                <c:pt idx="6384">
                  <c:v>397.9</c:v>
                </c:pt>
                <c:pt idx="6385">
                  <c:v>397.9</c:v>
                </c:pt>
                <c:pt idx="6386">
                  <c:v>397.8</c:v>
                </c:pt>
                <c:pt idx="6387">
                  <c:v>397.9</c:v>
                </c:pt>
                <c:pt idx="6388">
                  <c:v>397.8</c:v>
                </c:pt>
                <c:pt idx="6389">
                  <c:v>397.9</c:v>
                </c:pt>
                <c:pt idx="6390">
                  <c:v>397.9</c:v>
                </c:pt>
                <c:pt idx="6391">
                  <c:v>397.9</c:v>
                </c:pt>
                <c:pt idx="6392">
                  <c:v>397.9</c:v>
                </c:pt>
                <c:pt idx="6393">
                  <c:v>397.8</c:v>
                </c:pt>
                <c:pt idx="6394">
                  <c:v>397.8</c:v>
                </c:pt>
                <c:pt idx="6395">
                  <c:v>397.9</c:v>
                </c:pt>
                <c:pt idx="6396">
                  <c:v>397.9</c:v>
                </c:pt>
                <c:pt idx="6397">
                  <c:v>397.8</c:v>
                </c:pt>
                <c:pt idx="6398">
                  <c:v>397.8</c:v>
                </c:pt>
                <c:pt idx="6399">
                  <c:v>397.8</c:v>
                </c:pt>
                <c:pt idx="6400">
                  <c:v>397.8</c:v>
                </c:pt>
                <c:pt idx="6401">
                  <c:v>397.9</c:v>
                </c:pt>
                <c:pt idx="6402">
                  <c:v>397.8</c:v>
                </c:pt>
                <c:pt idx="6403">
                  <c:v>397.9</c:v>
                </c:pt>
                <c:pt idx="6404">
                  <c:v>397.9</c:v>
                </c:pt>
                <c:pt idx="6405">
                  <c:v>397.9</c:v>
                </c:pt>
                <c:pt idx="6406">
                  <c:v>397.9</c:v>
                </c:pt>
                <c:pt idx="6407">
                  <c:v>397.9</c:v>
                </c:pt>
                <c:pt idx="6408">
                  <c:v>397.9</c:v>
                </c:pt>
                <c:pt idx="6409">
                  <c:v>397.9</c:v>
                </c:pt>
                <c:pt idx="6410">
                  <c:v>397.9</c:v>
                </c:pt>
                <c:pt idx="6411">
                  <c:v>397.8</c:v>
                </c:pt>
                <c:pt idx="6412">
                  <c:v>397.8</c:v>
                </c:pt>
                <c:pt idx="6413">
                  <c:v>397.8</c:v>
                </c:pt>
                <c:pt idx="6414">
                  <c:v>397.8</c:v>
                </c:pt>
                <c:pt idx="6415">
                  <c:v>397.8</c:v>
                </c:pt>
                <c:pt idx="6416">
                  <c:v>397.8</c:v>
                </c:pt>
                <c:pt idx="6417">
                  <c:v>397.8</c:v>
                </c:pt>
                <c:pt idx="6418">
                  <c:v>397.8</c:v>
                </c:pt>
                <c:pt idx="6419">
                  <c:v>397.8</c:v>
                </c:pt>
                <c:pt idx="6420">
                  <c:v>397.8</c:v>
                </c:pt>
                <c:pt idx="6421">
                  <c:v>397.8</c:v>
                </c:pt>
                <c:pt idx="6422">
                  <c:v>397.9</c:v>
                </c:pt>
                <c:pt idx="6423">
                  <c:v>397.8</c:v>
                </c:pt>
                <c:pt idx="6424">
                  <c:v>397.9</c:v>
                </c:pt>
                <c:pt idx="6425">
                  <c:v>397.9</c:v>
                </c:pt>
                <c:pt idx="6426">
                  <c:v>397.9</c:v>
                </c:pt>
                <c:pt idx="6427">
                  <c:v>397.9</c:v>
                </c:pt>
                <c:pt idx="6428">
                  <c:v>397.9</c:v>
                </c:pt>
                <c:pt idx="6429">
                  <c:v>397.9</c:v>
                </c:pt>
                <c:pt idx="6430">
                  <c:v>397.9</c:v>
                </c:pt>
                <c:pt idx="6431">
                  <c:v>397.9</c:v>
                </c:pt>
                <c:pt idx="6432">
                  <c:v>397.9</c:v>
                </c:pt>
                <c:pt idx="6433">
                  <c:v>397.9</c:v>
                </c:pt>
                <c:pt idx="6434">
                  <c:v>397.9</c:v>
                </c:pt>
                <c:pt idx="6435">
                  <c:v>397.8</c:v>
                </c:pt>
                <c:pt idx="6436">
                  <c:v>397.8</c:v>
                </c:pt>
                <c:pt idx="6437">
                  <c:v>397.8</c:v>
                </c:pt>
                <c:pt idx="6438">
                  <c:v>397.9</c:v>
                </c:pt>
                <c:pt idx="6439">
                  <c:v>397.8</c:v>
                </c:pt>
                <c:pt idx="6440">
                  <c:v>397.8</c:v>
                </c:pt>
                <c:pt idx="6441">
                  <c:v>397.8</c:v>
                </c:pt>
                <c:pt idx="6442">
                  <c:v>397.8</c:v>
                </c:pt>
                <c:pt idx="6443">
                  <c:v>397.8</c:v>
                </c:pt>
                <c:pt idx="6444">
                  <c:v>397.8</c:v>
                </c:pt>
                <c:pt idx="6445">
                  <c:v>397.8</c:v>
                </c:pt>
                <c:pt idx="6446">
                  <c:v>397.8</c:v>
                </c:pt>
                <c:pt idx="6447">
                  <c:v>397.8</c:v>
                </c:pt>
                <c:pt idx="6448">
                  <c:v>397.8</c:v>
                </c:pt>
                <c:pt idx="6449">
                  <c:v>397.8</c:v>
                </c:pt>
                <c:pt idx="6450">
                  <c:v>397.8</c:v>
                </c:pt>
                <c:pt idx="6451">
                  <c:v>397.9</c:v>
                </c:pt>
                <c:pt idx="6452">
                  <c:v>397.9</c:v>
                </c:pt>
                <c:pt idx="6453">
                  <c:v>397.9</c:v>
                </c:pt>
                <c:pt idx="6454">
                  <c:v>397.9</c:v>
                </c:pt>
                <c:pt idx="6455">
                  <c:v>397.9</c:v>
                </c:pt>
                <c:pt idx="6456">
                  <c:v>397.9</c:v>
                </c:pt>
                <c:pt idx="6457">
                  <c:v>397.9</c:v>
                </c:pt>
                <c:pt idx="6458">
                  <c:v>397.9</c:v>
                </c:pt>
                <c:pt idx="6459">
                  <c:v>397.9</c:v>
                </c:pt>
                <c:pt idx="6460">
                  <c:v>397.9</c:v>
                </c:pt>
                <c:pt idx="6461">
                  <c:v>397.9</c:v>
                </c:pt>
                <c:pt idx="6462">
                  <c:v>397.9</c:v>
                </c:pt>
                <c:pt idx="6463">
                  <c:v>397.9</c:v>
                </c:pt>
                <c:pt idx="6464">
                  <c:v>397.9</c:v>
                </c:pt>
                <c:pt idx="6465">
                  <c:v>397.9</c:v>
                </c:pt>
                <c:pt idx="6466">
                  <c:v>397.9</c:v>
                </c:pt>
                <c:pt idx="6467">
                  <c:v>397.9</c:v>
                </c:pt>
                <c:pt idx="6468">
                  <c:v>397.9</c:v>
                </c:pt>
                <c:pt idx="6469">
                  <c:v>397.9</c:v>
                </c:pt>
                <c:pt idx="6470">
                  <c:v>397.9</c:v>
                </c:pt>
                <c:pt idx="6471">
                  <c:v>397.8</c:v>
                </c:pt>
                <c:pt idx="6472">
                  <c:v>397.8</c:v>
                </c:pt>
                <c:pt idx="6473">
                  <c:v>397.8</c:v>
                </c:pt>
                <c:pt idx="6474">
                  <c:v>397.8</c:v>
                </c:pt>
                <c:pt idx="6475">
                  <c:v>397.9</c:v>
                </c:pt>
                <c:pt idx="6476">
                  <c:v>397.8</c:v>
                </c:pt>
                <c:pt idx="6477">
                  <c:v>397.9</c:v>
                </c:pt>
                <c:pt idx="6478">
                  <c:v>397.8</c:v>
                </c:pt>
                <c:pt idx="6479">
                  <c:v>397.8</c:v>
                </c:pt>
                <c:pt idx="6480">
                  <c:v>397.8</c:v>
                </c:pt>
                <c:pt idx="6481">
                  <c:v>397.9</c:v>
                </c:pt>
                <c:pt idx="6482">
                  <c:v>397.9</c:v>
                </c:pt>
                <c:pt idx="6483">
                  <c:v>397.8</c:v>
                </c:pt>
                <c:pt idx="6484">
                  <c:v>397.8</c:v>
                </c:pt>
                <c:pt idx="6485">
                  <c:v>397.9</c:v>
                </c:pt>
                <c:pt idx="6486">
                  <c:v>398</c:v>
                </c:pt>
                <c:pt idx="6487">
                  <c:v>398.3</c:v>
                </c:pt>
                <c:pt idx="6488">
                  <c:v>398.6</c:v>
                </c:pt>
                <c:pt idx="6489">
                  <c:v>399.1</c:v>
                </c:pt>
                <c:pt idx="6490">
                  <c:v>399.6</c:v>
                </c:pt>
                <c:pt idx="6491">
                  <c:v>400</c:v>
                </c:pt>
                <c:pt idx="6492">
                  <c:v>400.5</c:v>
                </c:pt>
                <c:pt idx="6493">
                  <c:v>401</c:v>
                </c:pt>
                <c:pt idx="6494">
                  <c:v>401.6</c:v>
                </c:pt>
                <c:pt idx="6495">
                  <c:v>402.2</c:v>
                </c:pt>
                <c:pt idx="6496">
                  <c:v>402.8</c:v>
                </c:pt>
                <c:pt idx="6497">
                  <c:v>403.5</c:v>
                </c:pt>
                <c:pt idx="6498">
                  <c:v>404.1</c:v>
                </c:pt>
                <c:pt idx="6499">
                  <c:v>404.8</c:v>
                </c:pt>
                <c:pt idx="6500">
                  <c:v>405.5</c:v>
                </c:pt>
                <c:pt idx="6501">
                  <c:v>406.3</c:v>
                </c:pt>
                <c:pt idx="6502">
                  <c:v>407</c:v>
                </c:pt>
                <c:pt idx="6503">
                  <c:v>407.7</c:v>
                </c:pt>
                <c:pt idx="6504">
                  <c:v>408.5</c:v>
                </c:pt>
                <c:pt idx="6505">
                  <c:v>409.2</c:v>
                </c:pt>
                <c:pt idx="6506">
                  <c:v>410</c:v>
                </c:pt>
                <c:pt idx="6507">
                  <c:v>410.7</c:v>
                </c:pt>
                <c:pt idx="6508">
                  <c:v>411.5</c:v>
                </c:pt>
                <c:pt idx="6509">
                  <c:v>412.2</c:v>
                </c:pt>
                <c:pt idx="6510">
                  <c:v>413</c:v>
                </c:pt>
                <c:pt idx="6511">
                  <c:v>413.8</c:v>
                </c:pt>
                <c:pt idx="6512">
                  <c:v>414.6</c:v>
                </c:pt>
                <c:pt idx="6513">
                  <c:v>415.4</c:v>
                </c:pt>
                <c:pt idx="6514">
                  <c:v>416.2</c:v>
                </c:pt>
                <c:pt idx="6515">
                  <c:v>417</c:v>
                </c:pt>
                <c:pt idx="6516">
                  <c:v>417.8</c:v>
                </c:pt>
                <c:pt idx="6517">
                  <c:v>418.6</c:v>
                </c:pt>
                <c:pt idx="6518">
                  <c:v>419.4</c:v>
                </c:pt>
                <c:pt idx="6519">
                  <c:v>420.2</c:v>
                </c:pt>
                <c:pt idx="6520">
                  <c:v>421</c:v>
                </c:pt>
                <c:pt idx="6521">
                  <c:v>421.8</c:v>
                </c:pt>
                <c:pt idx="6522">
                  <c:v>422.7</c:v>
                </c:pt>
                <c:pt idx="6523">
                  <c:v>423.5</c:v>
                </c:pt>
                <c:pt idx="6524">
                  <c:v>424.3</c:v>
                </c:pt>
                <c:pt idx="6525">
                  <c:v>425.1</c:v>
                </c:pt>
                <c:pt idx="6526">
                  <c:v>425.9</c:v>
                </c:pt>
                <c:pt idx="6527">
                  <c:v>426.8</c:v>
                </c:pt>
                <c:pt idx="6528">
                  <c:v>427.6</c:v>
                </c:pt>
                <c:pt idx="6529">
                  <c:v>428.4</c:v>
                </c:pt>
                <c:pt idx="6530">
                  <c:v>429.3</c:v>
                </c:pt>
                <c:pt idx="6531">
                  <c:v>430.1</c:v>
                </c:pt>
                <c:pt idx="6532">
                  <c:v>430.9</c:v>
                </c:pt>
                <c:pt idx="6533">
                  <c:v>431.8</c:v>
                </c:pt>
                <c:pt idx="6534">
                  <c:v>432.6</c:v>
                </c:pt>
                <c:pt idx="6535">
                  <c:v>433.5</c:v>
                </c:pt>
                <c:pt idx="6536">
                  <c:v>434.3</c:v>
                </c:pt>
                <c:pt idx="6537">
                  <c:v>435.2</c:v>
                </c:pt>
                <c:pt idx="6538">
                  <c:v>436</c:v>
                </c:pt>
                <c:pt idx="6539">
                  <c:v>436.9</c:v>
                </c:pt>
                <c:pt idx="6540">
                  <c:v>437.7</c:v>
                </c:pt>
                <c:pt idx="6541">
                  <c:v>438.5</c:v>
                </c:pt>
                <c:pt idx="6542">
                  <c:v>439.4</c:v>
                </c:pt>
                <c:pt idx="6543">
                  <c:v>440.3</c:v>
                </c:pt>
                <c:pt idx="6544">
                  <c:v>441.1</c:v>
                </c:pt>
                <c:pt idx="6545">
                  <c:v>441.9</c:v>
                </c:pt>
                <c:pt idx="6546">
                  <c:v>442.8</c:v>
                </c:pt>
                <c:pt idx="6547">
                  <c:v>443.6</c:v>
                </c:pt>
                <c:pt idx="6548">
                  <c:v>444.4</c:v>
                </c:pt>
                <c:pt idx="6549">
                  <c:v>445.3</c:v>
                </c:pt>
                <c:pt idx="6550">
                  <c:v>446.2</c:v>
                </c:pt>
                <c:pt idx="6551">
                  <c:v>447</c:v>
                </c:pt>
                <c:pt idx="6552">
                  <c:v>447.9</c:v>
                </c:pt>
                <c:pt idx="6553">
                  <c:v>448.7</c:v>
                </c:pt>
                <c:pt idx="6554">
                  <c:v>449.5</c:v>
                </c:pt>
                <c:pt idx="6555">
                  <c:v>450.4</c:v>
                </c:pt>
                <c:pt idx="6556">
                  <c:v>451.2</c:v>
                </c:pt>
                <c:pt idx="6557">
                  <c:v>452.1</c:v>
                </c:pt>
                <c:pt idx="6558">
                  <c:v>452.9</c:v>
                </c:pt>
                <c:pt idx="6559">
                  <c:v>453.8</c:v>
                </c:pt>
                <c:pt idx="6560">
                  <c:v>454.6</c:v>
                </c:pt>
                <c:pt idx="6561">
                  <c:v>455.5</c:v>
                </c:pt>
                <c:pt idx="6562">
                  <c:v>456.4</c:v>
                </c:pt>
                <c:pt idx="6563">
                  <c:v>457.2</c:v>
                </c:pt>
                <c:pt idx="6564">
                  <c:v>458.1</c:v>
                </c:pt>
                <c:pt idx="6565">
                  <c:v>459</c:v>
                </c:pt>
                <c:pt idx="6566">
                  <c:v>459.8</c:v>
                </c:pt>
                <c:pt idx="6567">
                  <c:v>460.6</c:v>
                </c:pt>
                <c:pt idx="6568">
                  <c:v>461.5</c:v>
                </c:pt>
                <c:pt idx="6569">
                  <c:v>462.4</c:v>
                </c:pt>
                <c:pt idx="6570">
                  <c:v>463.2</c:v>
                </c:pt>
                <c:pt idx="6571">
                  <c:v>464.1</c:v>
                </c:pt>
                <c:pt idx="6572">
                  <c:v>464.9</c:v>
                </c:pt>
                <c:pt idx="6573">
                  <c:v>465.8</c:v>
                </c:pt>
                <c:pt idx="6574">
                  <c:v>466.6</c:v>
                </c:pt>
                <c:pt idx="6575">
                  <c:v>467.5</c:v>
                </c:pt>
                <c:pt idx="6576">
                  <c:v>468.3</c:v>
                </c:pt>
                <c:pt idx="6577">
                  <c:v>469.2</c:v>
                </c:pt>
                <c:pt idx="6578">
                  <c:v>470</c:v>
                </c:pt>
                <c:pt idx="6579">
                  <c:v>470.9</c:v>
                </c:pt>
                <c:pt idx="6580">
                  <c:v>471.7</c:v>
                </c:pt>
                <c:pt idx="6581">
                  <c:v>472.5</c:v>
                </c:pt>
                <c:pt idx="6582">
                  <c:v>473.4</c:v>
                </c:pt>
                <c:pt idx="6583">
                  <c:v>474.2</c:v>
                </c:pt>
                <c:pt idx="6584">
                  <c:v>475.1</c:v>
                </c:pt>
                <c:pt idx="6585">
                  <c:v>475.9</c:v>
                </c:pt>
                <c:pt idx="6586">
                  <c:v>476.8</c:v>
                </c:pt>
                <c:pt idx="6587">
                  <c:v>477.7</c:v>
                </c:pt>
                <c:pt idx="6588">
                  <c:v>478.5</c:v>
                </c:pt>
                <c:pt idx="6589">
                  <c:v>479.4</c:v>
                </c:pt>
                <c:pt idx="6590">
                  <c:v>480.2</c:v>
                </c:pt>
                <c:pt idx="6591">
                  <c:v>481</c:v>
                </c:pt>
                <c:pt idx="6592">
                  <c:v>481.9</c:v>
                </c:pt>
                <c:pt idx="6593">
                  <c:v>482.7</c:v>
                </c:pt>
                <c:pt idx="6594">
                  <c:v>483.6</c:v>
                </c:pt>
                <c:pt idx="6595">
                  <c:v>484.5</c:v>
                </c:pt>
                <c:pt idx="6596">
                  <c:v>485.3</c:v>
                </c:pt>
                <c:pt idx="6597">
                  <c:v>486.2</c:v>
                </c:pt>
                <c:pt idx="6598">
                  <c:v>487</c:v>
                </c:pt>
                <c:pt idx="6599">
                  <c:v>487.9</c:v>
                </c:pt>
                <c:pt idx="6600">
                  <c:v>488.8</c:v>
                </c:pt>
                <c:pt idx="6601">
                  <c:v>489.6</c:v>
                </c:pt>
                <c:pt idx="6602">
                  <c:v>490.4</c:v>
                </c:pt>
                <c:pt idx="6603">
                  <c:v>491.3</c:v>
                </c:pt>
                <c:pt idx="6604">
                  <c:v>492.1</c:v>
                </c:pt>
                <c:pt idx="6605">
                  <c:v>492.9</c:v>
                </c:pt>
                <c:pt idx="6606">
                  <c:v>493.8</c:v>
                </c:pt>
                <c:pt idx="6607">
                  <c:v>494.6</c:v>
                </c:pt>
                <c:pt idx="6608">
                  <c:v>495.5</c:v>
                </c:pt>
                <c:pt idx="6609">
                  <c:v>496.3</c:v>
                </c:pt>
                <c:pt idx="6610">
                  <c:v>497.2</c:v>
                </c:pt>
                <c:pt idx="6611">
                  <c:v>498</c:v>
                </c:pt>
                <c:pt idx="6612">
                  <c:v>498.8</c:v>
                </c:pt>
                <c:pt idx="6613">
                  <c:v>499.6</c:v>
                </c:pt>
                <c:pt idx="6614">
                  <c:v>500.4</c:v>
                </c:pt>
                <c:pt idx="6615">
                  <c:v>501.3</c:v>
                </c:pt>
                <c:pt idx="6616">
                  <c:v>502.1</c:v>
                </c:pt>
                <c:pt idx="6617">
                  <c:v>503</c:v>
                </c:pt>
                <c:pt idx="6618">
                  <c:v>503.8</c:v>
                </c:pt>
                <c:pt idx="6619">
                  <c:v>504.6</c:v>
                </c:pt>
                <c:pt idx="6620">
                  <c:v>505.6</c:v>
                </c:pt>
                <c:pt idx="6621">
                  <c:v>506.4</c:v>
                </c:pt>
                <c:pt idx="6622">
                  <c:v>507.2</c:v>
                </c:pt>
                <c:pt idx="6623">
                  <c:v>508.1</c:v>
                </c:pt>
                <c:pt idx="6624">
                  <c:v>508.9</c:v>
                </c:pt>
                <c:pt idx="6625">
                  <c:v>509.8</c:v>
                </c:pt>
                <c:pt idx="6626">
                  <c:v>510.6</c:v>
                </c:pt>
                <c:pt idx="6627">
                  <c:v>511.5</c:v>
                </c:pt>
                <c:pt idx="6628">
                  <c:v>512.29999999999995</c:v>
                </c:pt>
                <c:pt idx="6629">
                  <c:v>513.1</c:v>
                </c:pt>
                <c:pt idx="6630">
                  <c:v>514</c:v>
                </c:pt>
                <c:pt idx="6631">
                  <c:v>514.79999999999995</c:v>
                </c:pt>
                <c:pt idx="6632">
                  <c:v>515.70000000000005</c:v>
                </c:pt>
                <c:pt idx="6633">
                  <c:v>516.5</c:v>
                </c:pt>
                <c:pt idx="6634">
                  <c:v>517.4</c:v>
                </c:pt>
                <c:pt idx="6635">
                  <c:v>518.20000000000005</c:v>
                </c:pt>
                <c:pt idx="6636">
                  <c:v>519.1</c:v>
                </c:pt>
                <c:pt idx="6637">
                  <c:v>519.9</c:v>
                </c:pt>
                <c:pt idx="6638">
                  <c:v>520.79999999999995</c:v>
                </c:pt>
                <c:pt idx="6639">
                  <c:v>521.70000000000005</c:v>
                </c:pt>
                <c:pt idx="6640">
                  <c:v>522.5</c:v>
                </c:pt>
                <c:pt idx="6641">
                  <c:v>523.4</c:v>
                </c:pt>
                <c:pt idx="6642">
                  <c:v>524.20000000000005</c:v>
                </c:pt>
                <c:pt idx="6643">
                  <c:v>525.1</c:v>
                </c:pt>
                <c:pt idx="6644">
                  <c:v>525.9</c:v>
                </c:pt>
                <c:pt idx="6645">
                  <c:v>526.79999999999995</c:v>
                </c:pt>
                <c:pt idx="6646">
                  <c:v>527.6</c:v>
                </c:pt>
                <c:pt idx="6647">
                  <c:v>528.5</c:v>
                </c:pt>
                <c:pt idx="6648">
                  <c:v>529.29999999999995</c:v>
                </c:pt>
                <c:pt idx="6649">
                  <c:v>530.20000000000005</c:v>
                </c:pt>
                <c:pt idx="6650">
                  <c:v>531.1</c:v>
                </c:pt>
                <c:pt idx="6651">
                  <c:v>531.9</c:v>
                </c:pt>
                <c:pt idx="6652">
                  <c:v>532.79999999999995</c:v>
                </c:pt>
                <c:pt idx="6653">
                  <c:v>533.6</c:v>
                </c:pt>
                <c:pt idx="6654">
                  <c:v>534.5</c:v>
                </c:pt>
                <c:pt idx="6655">
                  <c:v>535.4</c:v>
                </c:pt>
                <c:pt idx="6656">
                  <c:v>536.20000000000005</c:v>
                </c:pt>
                <c:pt idx="6657">
                  <c:v>537.1</c:v>
                </c:pt>
                <c:pt idx="6658">
                  <c:v>537.9</c:v>
                </c:pt>
                <c:pt idx="6659">
                  <c:v>538.79999999999995</c:v>
                </c:pt>
                <c:pt idx="6660">
                  <c:v>539.6</c:v>
                </c:pt>
                <c:pt idx="6661">
                  <c:v>540.5</c:v>
                </c:pt>
                <c:pt idx="6662">
                  <c:v>541.4</c:v>
                </c:pt>
                <c:pt idx="6663">
                  <c:v>542.20000000000005</c:v>
                </c:pt>
                <c:pt idx="6664">
                  <c:v>543</c:v>
                </c:pt>
                <c:pt idx="6665">
                  <c:v>543.9</c:v>
                </c:pt>
                <c:pt idx="6666">
                  <c:v>544.70000000000005</c:v>
                </c:pt>
                <c:pt idx="6667">
                  <c:v>545.6</c:v>
                </c:pt>
                <c:pt idx="6668">
                  <c:v>546.5</c:v>
                </c:pt>
                <c:pt idx="6669">
                  <c:v>547.29999999999995</c:v>
                </c:pt>
                <c:pt idx="6670">
                  <c:v>548.20000000000005</c:v>
                </c:pt>
                <c:pt idx="6671">
                  <c:v>549</c:v>
                </c:pt>
                <c:pt idx="6672">
                  <c:v>549.79999999999995</c:v>
                </c:pt>
                <c:pt idx="6673">
                  <c:v>550.70000000000005</c:v>
                </c:pt>
                <c:pt idx="6674">
                  <c:v>551.5</c:v>
                </c:pt>
                <c:pt idx="6675">
                  <c:v>552.4</c:v>
                </c:pt>
                <c:pt idx="6676">
                  <c:v>553.20000000000005</c:v>
                </c:pt>
                <c:pt idx="6677">
                  <c:v>554.1</c:v>
                </c:pt>
                <c:pt idx="6678">
                  <c:v>555</c:v>
                </c:pt>
                <c:pt idx="6679">
                  <c:v>555.79999999999995</c:v>
                </c:pt>
                <c:pt idx="6680">
                  <c:v>556.70000000000005</c:v>
                </c:pt>
                <c:pt idx="6681">
                  <c:v>557.5</c:v>
                </c:pt>
                <c:pt idx="6682">
                  <c:v>558.4</c:v>
                </c:pt>
                <c:pt idx="6683">
                  <c:v>559.20000000000005</c:v>
                </c:pt>
                <c:pt idx="6684">
                  <c:v>560</c:v>
                </c:pt>
                <c:pt idx="6685">
                  <c:v>560.9</c:v>
                </c:pt>
                <c:pt idx="6686">
                  <c:v>561.79999999999995</c:v>
                </c:pt>
                <c:pt idx="6687">
                  <c:v>562.6</c:v>
                </c:pt>
                <c:pt idx="6688">
                  <c:v>563.5</c:v>
                </c:pt>
                <c:pt idx="6689">
                  <c:v>564.29999999999995</c:v>
                </c:pt>
                <c:pt idx="6690">
                  <c:v>565.20000000000005</c:v>
                </c:pt>
                <c:pt idx="6691">
                  <c:v>566</c:v>
                </c:pt>
                <c:pt idx="6692">
                  <c:v>566.9</c:v>
                </c:pt>
                <c:pt idx="6693">
                  <c:v>567.70000000000005</c:v>
                </c:pt>
                <c:pt idx="6694">
                  <c:v>568.5</c:v>
                </c:pt>
                <c:pt idx="6695">
                  <c:v>569.4</c:v>
                </c:pt>
                <c:pt idx="6696">
                  <c:v>570.20000000000005</c:v>
                </c:pt>
                <c:pt idx="6697">
                  <c:v>571</c:v>
                </c:pt>
                <c:pt idx="6698">
                  <c:v>571.9</c:v>
                </c:pt>
                <c:pt idx="6699">
                  <c:v>572.70000000000005</c:v>
                </c:pt>
                <c:pt idx="6700">
                  <c:v>573.5</c:v>
                </c:pt>
                <c:pt idx="6701">
                  <c:v>574.4</c:v>
                </c:pt>
                <c:pt idx="6702">
                  <c:v>575.20000000000005</c:v>
                </c:pt>
                <c:pt idx="6703">
                  <c:v>576.1</c:v>
                </c:pt>
                <c:pt idx="6704">
                  <c:v>576.9</c:v>
                </c:pt>
                <c:pt idx="6705">
                  <c:v>577.79999999999995</c:v>
                </c:pt>
                <c:pt idx="6706">
                  <c:v>578.6</c:v>
                </c:pt>
                <c:pt idx="6707">
                  <c:v>579.5</c:v>
                </c:pt>
                <c:pt idx="6708">
                  <c:v>580.29999999999995</c:v>
                </c:pt>
                <c:pt idx="6709">
                  <c:v>581.20000000000005</c:v>
                </c:pt>
                <c:pt idx="6710">
                  <c:v>582</c:v>
                </c:pt>
                <c:pt idx="6711">
                  <c:v>582.9</c:v>
                </c:pt>
                <c:pt idx="6712">
                  <c:v>583.70000000000005</c:v>
                </c:pt>
                <c:pt idx="6713">
                  <c:v>584.6</c:v>
                </c:pt>
                <c:pt idx="6714">
                  <c:v>585.4</c:v>
                </c:pt>
                <c:pt idx="6715">
                  <c:v>586.29999999999995</c:v>
                </c:pt>
                <c:pt idx="6716">
                  <c:v>587.1</c:v>
                </c:pt>
                <c:pt idx="6717">
                  <c:v>588</c:v>
                </c:pt>
                <c:pt idx="6718">
                  <c:v>588.79999999999995</c:v>
                </c:pt>
                <c:pt idx="6719">
                  <c:v>589.6</c:v>
                </c:pt>
                <c:pt idx="6720">
                  <c:v>590.5</c:v>
                </c:pt>
                <c:pt idx="6721">
                  <c:v>591.29999999999995</c:v>
                </c:pt>
                <c:pt idx="6722">
                  <c:v>592.1</c:v>
                </c:pt>
                <c:pt idx="6723">
                  <c:v>593</c:v>
                </c:pt>
                <c:pt idx="6724">
                  <c:v>593.79999999999995</c:v>
                </c:pt>
                <c:pt idx="6725">
                  <c:v>594.70000000000005</c:v>
                </c:pt>
                <c:pt idx="6726">
                  <c:v>595.5</c:v>
                </c:pt>
                <c:pt idx="6727">
                  <c:v>596.29999999999995</c:v>
                </c:pt>
                <c:pt idx="6728">
                  <c:v>597.20000000000005</c:v>
                </c:pt>
                <c:pt idx="6729">
                  <c:v>598</c:v>
                </c:pt>
                <c:pt idx="6730">
                  <c:v>598.9</c:v>
                </c:pt>
                <c:pt idx="6731">
                  <c:v>599.70000000000005</c:v>
                </c:pt>
                <c:pt idx="6732">
                  <c:v>600.6</c:v>
                </c:pt>
                <c:pt idx="6733">
                  <c:v>601.4</c:v>
                </c:pt>
                <c:pt idx="6734">
                  <c:v>602.20000000000005</c:v>
                </c:pt>
                <c:pt idx="6735">
                  <c:v>603.1</c:v>
                </c:pt>
                <c:pt idx="6736">
                  <c:v>603.9</c:v>
                </c:pt>
                <c:pt idx="6737">
                  <c:v>604.79999999999995</c:v>
                </c:pt>
                <c:pt idx="6738">
                  <c:v>605.70000000000005</c:v>
                </c:pt>
                <c:pt idx="6739">
                  <c:v>606.5</c:v>
                </c:pt>
                <c:pt idx="6740">
                  <c:v>607.29999999999995</c:v>
                </c:pt>
                <c:pt idx="6741">
                  <c:v>608.1</c:v>
                </c:pt>
                <c:pt idx="6742">
                  <c:v>609</c:v>
                </c:pt>
                <c:pt idx="6743">
                  <c:v>609.9</c:v>
                </c:pt>
                <c:pt idx="6744">
                  <c:v>610.6</c:v>
                </c:pt>
                <c:pt idx="6745">
                  <c:v>611.5</c:v>
                </c:pt>
                <c:pt idx="6746">
                  <c:v>612.4</c:v>
                </c:pt>
                <c:pt idx="6747">
                  <c:v>613.20000000000005</c:v>
                </c:pt>
                <c:pt idx="6748">
                  <c:v>614</c:v>
                </c:pt>
                <c:pt idx="6749">
                  <c:v>614.79999999999995</c:v>
                </c:pt>
                <c:pt idx="6750">
                  <c:v>615.70000000000005</c:v>
                </c:pt>
                <c:pt idx="6751">
                  <c:v>616.6</c:v>
                </c:pt>
                <c:pt idx="6752">
                  <c:v>617.4</c:v>
                </c:pt>
                <c:pt idx="6753">
                  <c:v>618.20000000000005</c:v>
                </c:pt>
                <c:pt idx="6754">
                  <c:v>619.1</c:v>
                </c:pt>
                <c:pt idx="6755">
                  <c:v>619.9</c:v>
                </c:pt>
                <c:pt idx="6756">
                  <c:v>620.79999999999995</c:v>
                </c:pt>
                <c:pt idx="6757">
                  <c:v>621.6</c:v>
                </c:pt>
                <c:pt idx="6758">
                  <c:v>622.5</c:v>
                </c:pt>
                <c:pt idx="6759">
                  <c:v>623.29999999999995</c:v>
                </c:pt>
                <c:pt idx="6760">
                  <c:v>624.1</c:v>
                </c:pt>
                <c:pt idx="6761">
                  <c:v>625</c:v>
                </c:pt>
                <c:pt idx="6762">
                  <c:v>625.79999999999995</c:v>
                </c:pt>
                <c:pt idx="6763">
                  <c:v>626.79999999999995</c:v>
                </c:pt>
                <c:pt idx="6764">
                  <c:v>627.6</c:v>
                </c:pt>
                <c:pt idx="6765">
                  <c:v>628.4</c:v>
                </c:pt>
                <c:pt idx="6766">
                  <c:v>629.29999999999995</c:v>
                </c:pt>
                <c:pt idx="6767">
                  <c:v>630.1</c:v>
                </c:pt>
                <c:pt idx="6768">
                  <c:v>631</c:v>
                </c:pt>
                <c:pt idx="6769">
                  <c:v>631.79999999999995</c:v>
                </c:pt>
                <c:pt idx="6770">
                  <c:v>632.70000000000005</c:v>
                </c:pt>
                <c:pt idx="6771">
                  <c:v>633.5</c:v>
                </c:pt>
                <c:pt idx="6772">
                  <c:v>634.29999999999995</c:v>
                </c:pt>
                <c:pt idx="6773">
                  <c:v>635.20000000000005</c:v>
                </c:pt>
                <c:pt idx="6774">
                  <c:v>636.1</c:v>
                </c:pt>
                <c:pt idx="6775">
                  <c:v>636.9</c:v>
                </c:pt>
                <c:pt idx="6776">
                  <c:v>637.70000000000005</c:v>
                </c:pt>
                <c:pt idx="6777">
                  <c:v>638.6</c:v>
                </c:pt>
                <c:pt idx="6778">
                  <c:v>639.4</c:v>
                </c:pt>
                <c:pt idx="6779">
                  <c:v>640.20000000000005</c:v>
                </c:pt>
                <c:pt idx="6780">
                  <c:v>641.1</c:v>
                </c:pt>
                <c:pt idx="6781">
                  <c:v>641.9</c:v>
                </c:pt>
                <c:pt idx="6782">
                  <c:v>642.79999999999995</c:v>
                </c:pt>
                <c:pt idx="6783">
                  <c:v>643.6</c:v>
                </c:pt>
                <c:pt idx="6784">
                  <c:v>644.5</c:v>
                </c:pt>
                <c:pt idx="6785">
                  <c:v>645.29999999999995</c:v>
                </c:pt>
                <c:pt idx="6786">
                  <c:v>646.20000000000005</c:v>
                </c:pt>
                <c:pt idx="6787">
                  <c:v>647</c:v>
                </c:pt>
                <c:pt idx="6788">
                  <c:v>647.9</c:v>
                </c:pt>
                <c:pt idx="6789">
                  <c:v>648.70000000000005</c:v>
                </c:pt>
                <c:pt idx="6790">
                  <c:v>649.6</c:v>
                </c:pt>
                <c:pt idx="6791">
                  <c:v>650.4</c:v>
                </c:pt>
                <c:pt idx="6792">
                  <c:v>651.29999999999995</c:v>
                </c:pt>
                <c:pt idx="6793">
                  <c:v>652.1</c:v>
                </c:pt>
                <c:pt idx="6794">
                  <c:v>653</c:v>
                </c:pt>
                <c:pt idx="6795">
                  <c:v>653.79999999999995</c:v>
                </c:pt>
                <c:pt idx="6796">
                  <c:v>654.70000000000005</c:v>
                </c:pt>
                <c:pt idx="6797">
                  <c:v>655.5</c:v>
                </c:pt>
                <c:pt idx="6798">
                  <c:v>656.3</c:v>
                </c:pt>
                <c:pt idx="6799">
                  <c:v>657.1</c:v>
                </c:pt>
                <c:pt idx="6800">
                  <c:v>657.9</c:v>
                </c:pt>
                <c:pt idx="6801">
                  <c:v>658.4</c:v>
                </c:pt>
                <c:pt idx="6802">
                  <c:v>658.8</c:v>
                </c:pt>
                <c:pt idx="6803">
                  <c:v>659.2</c:v>
                </c:pt>
                <c:pt idx="6804">
                  <c:v>659.6</c:v>
                </c:pt>
                <c:pt idx="6805">
                  <c:v>659.9</c:v>
                </c:pt>
                <c:pt idx="6806">
                  <c:v>660.3</c:v>
                </c:pt>
                <c:pt idx="6807">
                  <c:v>660.6</c:v>
                </c:pt>
                <c:pt idx="6808">
                  <c:v>660.9</c:v>
                </c:pt>
                <c:pt idx="6809">
                  <c:v>661.2</c:v>
                </c:pt>
                <c:pt idx="6810">
                  <c:v>661.4</c:v>
                </c:pt>
                <c:pt idx="6811">
                  <c:v>661.5</c:v>
                </c:pt>
                <c:pt idx="6812">
                  <c:v>661.6</c:v>
                </c:pt>
                <c:pt idx="6813">
                  <c:v>661.7</c:v>
                </c:pt>
                <c:pt idx="6814">
                  <c:v>661.8</c:v>
                </c:pt>
                <c:pt idx="6815">
                  <c:v>661.9</c:v>
                </c:pt>
                <c:pt idx="6816">
                  <c:v>662</c:v>
                </c:pt>
                <c:pt idx="6817">
                  <c:v>662.1</c:v>
                </c:pt>
                <c:pt idx="6818">
                  <c:v>662.2</c:v>
                </c:pt>
                <c:pt idx="6819">
                  <c:v>662.2</c:v>
                </c:pt>
                <c:pt idx="6820">
                  <c:v>662.3</c:v>
                </c:pt>
                <c:pt idx="6821">
                  <c:v>662.3</c:v>
                </c:pt>
                <c:pt idx="6822">
                  <c:v>662.3</c:v>
                </c:pt>
                <c:pt idx="6823">
                  <c:v>662.4</c:v>
                </c:pt>
                <c:pt idx="6824">
                  <c:v>662.4</c:v>
                </c:pt>
                <c:pt idx="6825">
                  <c:v>662.5</c:v>
                </c:pt>
                <c:pt idx="6826">
                  <c:v>662.5</c:v>
                </c:pt>
                <c:pt idx="6827">
                  <c:v>662.5</c:v>
                </c:pt>
                <c:pt idx="6828">
                  <c:v>662.5</c:v>
                </c:pt>
                <c:pt idx="6829">
                  <c:v>662.5</c:v>
                </c:pt>
                <c:pt idx="6830">
                  <c:v>662.6</c:v>
                </c:pt>
                <c:pt idx="6831">
                  <c:v>662.6</c:v>
                </c:pt>
                <c:pt idx="6832">
                  <c:v>662.6</c:v>
                </c:pt>
                <c:pt idx="6833">
                  <c:v>662.6</c:v>
                </c:pt>
                <c:pt idx="6834">
                  <c:v>662.7</c:v>
                </c:pt>
                <c:pt idx="6835">
                  <c:v>662.7</c:v>
                </c:pt>
                <c:pt idx="6836">
                  <c:v>662.7</c:v>
                </c:pt>
                <c:pt idx="6837">
                  <c:v>662.7</c:v>
                </c:pt>
                <c:pt idx="6838">
                  <c:v>662.7</c:v>
                </c:pt>
                <c:pt idx="6839">
                  <c:v>662.7</c:v>
                </c:pt>
                <c:pt idx="6840">
                  <c:v>662.8</c:v>
                </c:pt>
                <c:pt idx="6841">
                  <c:v>662.8</c:v>
                </c:pt>
                <c:pt idx="6842">
                  <c:v>662.8</c:v>
                </c:pt>
                <c:pt idx="6843">
                  <c:v>662.8</c:v>
                </c:pt>
                <c:pt idx="6844">
                  <c:v>662.8</c:v>
                </c:pt>
                <c:pt idx="6845">
                  <c:v>662.8</c:v>
                </c:pt>
                <c:pt idx="6846">
                  <c:v>662.7</c:v>
                </c:pt>
                <c:pt idx="6847">
                  <c:v>662.7</c:v>
                </c:pt>
                <c:pt idx="6848">
                  <c:v>662.8</c:v>
                </c:pt>
                <c:pt idx="6849">
                  <c:v>662.8</c:v>
                </c:pt>
                <c:pt idx="6850">
                  <c:v>662.8</c:v>
                </c:pt>
                <c:pt idx="6851">
                  <c:v>662.8</c:v>
                </c:pt>
                <c:pt idx="6852">
                  <c:v>662.8</c:v>
                </c:pt>
                <c:pt idx="6853">
                  <c:v>662.8</c:v>
                </c:pt>
                <c:pt idx="6854">
                  <c:v>662.8</c:v>
                </c:pt>
                <c:pt idx="6855">
                  <c:v>662.7</c:v>
                </c:pt>
                <c:pt idx="6856">
                  <c:v>662.8</c:v>
                </c:pt>
                <c:pt idx="6857">
                  <c:v>662.8</c:v>
                </c:pt>
                <c:pt idx="6858">
                  <c:v>662.8</c:v>
                </c:pt>
                <c:pt idx="6859">
                  <c:v>662.8</c:v>
                </c:pt>
                <c:pt idx="6860">
                  <c:v>662.8</c:v>
                </c:pt>
                <c:pt idx="6861">
                  <c:v>662.8</c:v>
                </c:pt>
                <c:pt idx="6862">
                  <c:v>662.8</c:v>
                </c:pt>
                <c:pt idx="6863">
                  <c:v>662.8</c:v>
                </c:pt>
                <c:pt idx="6864">
                  <c:v>662.8</c:v>
                </c:pt>
                <c:pt idx="6865">
                  <c:v>662.9</c:v>
                </c:pt>
                <c:pt idx="6866">
                  <c:v>662.9</c:v>
                </c:pt>
                <c:pt idx="6867">
                  <c:v>662.8</c:v>
                </c:pt>
                <c:pt idx="6868">
                  <c:v>662.8</c:v>
                </c:pt>
                <c:pt idx="6869">
                  <c:v>662.8</c:v>
                </c:pt>
                <c:pt idx="6870">
                  <c:v>662.8</c:v>
                </c:pt>
                <c:pt idx="6871">
                  <c:v>662.8</c:v>
                </c:pt>
                <c:pt idx="6872">
                  <c:v>662.8</c:v>
                </c:pt>
                <c:pt idx="6873">
                  <c:v>662.9</c:v>
                </c:pt>
                <c:pt idx="6874">
                  <c:v>662.8</c:v>
                </c:pt>
                <c:pt idx="6875">
                  <c:v>662.8</c:v>
                </c:pt>
                <c:pt idx="6876">
                  <c:v>662.8</c:v>
                </c:pt>
                <c:pt idx="6877">
                  <c:v>662.8</c:v>
                </c:pt>
                <c:pt idx="6878">
                  <c:v>662.8</c:v>
                </c:pt>
                <c:pt idx="6879">
                  <c:v>662.8</c:v>
                </c:pt>
                <c:pt idx="6880">
                  <c:v>662.9</c:v>
                </c:pt>
                <c:pt idx="6881">
                  <c:v>662.8</c:v>
                </c:pt>
                <c:pt idx="6882">
                  <c:v>662.9</c:v>
                </c:pt>
                <c:pt idx="6883">
                  <c:v>662.9</c:v>
                </c:pt>
                <c:pt idx="6884">
                  <c:v>662.9</c:v>
                </c:pt>
                <c:pt idx="6885">
                  <c:v>662.9</c:v>
                </c:pt>
                <c:pt idx="6886">
                  <c:v>662.9</c:v>
                </c:pt>
                <c:pt idx="6887">
                  <c:v>662.8</c:v>
                </c:pt>
                <c:pt idx="6888">
                  <c:v>662.8</c:v>
                </c:pt>
                <c:pt idx="6889">
                  <c:v>662.8</c:v>
                </c:pt>
                <c:pt idx="6890">
                  <c:v>662.8</c:v>
                </c:pt>
                <c:pt idx="6891">
                  <c:v>662.8</c:v>
                </c:pt>
                <c:pt idx="6892">
                  <c:v>662.9</c:v>
                </c:pt>
                <c:pt idx="6893">
                  <c:v>662.9</c:v>
                </c:pt>
                <c:pt idx="6894">
                  <c:v>662.9</c:v>
                </c:pt>
                <c:pt idx="6895">
                  <c:v>662.9</c:v>
                </c:pt>
                <c:pt idx="6896">
                  <c:v>662.8</c:v>
                </c:pt>
                <c:pt idx="6897">
                  <c:v>662.8</c:v>
                </c:pt>
                <c:pt idx="6898">
                  <c:v>662.8</c:v>
                </c:pt>
                <c:pt idx="6899">
                  <c:v>662.8</c:v>
                </c:pt>
                <c:pt idx="6900">
                  <c:v>662.8</c:v>
                </c:pt>
                <c:pt idx="6901">
                  <c:v>662.8</c:v>
                </c:pt>
                <c:pt idx="6902">
                  <c:v>662.8</c:v>
                </c:pt>
                <c:pt idx="6903">
                  <c:v>662.9</c:v>
                </c:pt>
                <c:pt idx="6904">
                  <c:v>662.9</c:v>
                </c:pt>
                <c:pt idx="6905">
                  <c:v>662.9</c:v>
                </c:pt>
                <c:pt idx="6906">
                  <c:v>662.8</c:v>
                </c:pt>
                <c:pt idx="6907">
                  <c:v>662.8</c:v>
                </c:pt>
                <c:pt idx="6908">
                  <c:v>662.8</c:v>
                </c:pt>
                <c:pt idx="6909">
                  <c:v>662.8</c:v>
                </c:pt>
                <c:pt idx="6910">
                  <c:v>662.8</c:v>
                </c:pt>
                <c:pt idx="6911">
                  <c:v>662.8</c:v>
                </c:pt>
                <c:pt idx="6912">
                  <c:v>662.8</c:v>
                </c:pt>
                <c:pt idx="6913">
                  <c:v>662.8</c:v>
                </c:pt>
                <c:pt idx="6914">
                  <c:v>662.8</c:v>
                </c:pt>
                <c:pt idx="6915">
                  <c:v>662.8</c:v>
                </c:pt>
                <c:pt idx="6916">
                  <c:v>662.8</c:v>
                </c:pt>
                <c:pt idx="6917">
                  <c:v>662.8</c:v>
                </c:pt>
                <c:pt idx="6918">
                  <c:v>662.9</c:v>
                </c:pt>
                <c:pt idx="6919">
                  <c:v>662.9</c:v>
                </c:pt>
                <c:pt idx="6920">
                  <c:v>662.9</c:v>
                </c:pt>
                <c:pt idx="6921">
                  <c:v>662.9</c:v>
                </c:pt>
                <c:pt idx="6922">
                  <c:v>662.9</c:v>
                </c:pt>
                <c:pt idx="6923">
                  <c:v>662.9</c:v>
                </c:pt>
                <c:pt idx="6924">
                  <c:v>662.9</c:v>
                </c:pt>
                <c:pt idx="6925">
                  <c:v>662.8</c:v>
                </c:pt>
                <c:pt idx="6926">
                  <c:v>662.8</c:v>
                </c:pt>
                <c:pt idx="6927">
                  <c:v>662.8</c:v>
                </c:pt>
                <c:pt idx="6928">
                  <c:v>662.8</c:v>
                </c:pt>
                <c:pt idx="6929">
                  <c:v>662.8</c:v>
                </c:pt>
                <c:pt idx="6930">
                  <c:v>662.8</c:v>
                </c:pt>
                <c:pt idx="6931">
                  <c:v>662.8</c:v>
                </c:pt>
                <c:pt idx="6932">
                  <c:v>662.8</c:v>
                </c:pt>
                <c:pt idx="6933">
                  <c:v>662.8</c:v>
                </c:pt>
                <c:pt idx="6934">
                  <c:v>662.8</c:v>
                </c:pt>
                <c:pt idx="6935">
                  <c:v>662.8</c:v>
                </c:pt>
                <c:pt idx="6936">
                  <c:v>662.8</c:v>
                </c:pt>
                <c:pt idx="6937">
                  <c:v>662.8</c:v>
                </c:pt>
                <c:pt idx="6938">
                  <c:v>662.8</c:v>
                </c:pt>
                <c:pt idx="6939">
                  <c:v>662.8</c:v>
                </c:pt>
                <c:pt idx="6940">
                  <c:v>662.8</c:v>
                </c:pt>
                <c:pt idx="6941">
                  <c:v>662.8</c:v>
                </c:pt>
                <c:pt idx="6942">
                  <c:v>662.8</c:v>
                </c:pt>
                <c:pt idx="6943">
                  <c:v>662.8</c:v>
                </c:pt>
                <c:pt idx="6944">
                  <c:v>662.8</c:v>
                </c:pt>
                <c:pt idx="6945">
                  <c:v>662.8</c:v>
                </c:pt>
                <c:pt idx="6946">
                  <c:v>662.8</c:v>
                </c:pt>
                <c:pt idx="6947">
                  <c:v>662.8</c:v>
                </c:pt>
                <c:pt idx="6948">
                  <c:v>662.8</c:v>
                </c:pt>
                <c:pt idx="6949">
                  <c:v>662.8</c:v>
                </c:pt>
                <c:pt idx="6950">
                  <c:v>662.8</c:v>
                </c:pt>
                <c:pt idx="6951">
                  <c:v>662.8</c:v>
                </c:pt>
                <c:pt idx="6952">
                  <c:v>662.8</c:v>
                </c:pt>
                <c:pt idx="6953">
                  <c:v>662.8</c:v>
                </c:pt>
                <c:pt idx="6954">
                  <c:v>662.8</c:v>
                </c:pt>
                <c:pt idx="6955">
                  <c:v>662.8</c:v>
                </c:pt>
                <c:pt idx="6956">
                  <c:v>662.8</c:v>
                </c:pt>
                <c:pt idx="6957">
                  <c:v>662.8</c:v>
                </c:pt>
                <c:pt idx="6958">
                  <c:v>662.8</c:v>
                </c:pt>
                <c:pt idx="6959">
                  <c:v>662.8</c:v>
                </c:pt>
                <c:pt idx="6960">
                  <c:v>662.8</c:v>
                </c:pt>
                <c:pt idx="6961">
                  <c:v>662.8</c:v>
                </c:pt>
                <c:pt idx="6962">
                  <c:v>662.8</c:v>
                </c:pt>
                <c:pt idx="6963">
                  <c:v>662.8</c:v>
                </c:pt>
                <c:pt idx="6964">
                  <c:v>662.8</c:v>
                </c:pt>
                <c:pt idx="6965">
                  <c:v>662.9</c:v>
                </c:pt>
                <c:pt idx="6966">
                  <c:v>662.8</c:v>
                </c:pt>
                <c:pt idx="6967">
                  <c:v>662.9</c:v>
                </c:pt>
                <c:pt idx="6968">
                  <c:v>662.8</c:v>
                </c:pt>
                <c:pt idx="6969">
                  <c:v>662.8</c:v>
                </c:pt>
                <c:pt idx="6970">
                  <c:v>662.8</c:v>
                </c:pt>
                <c:pt idx="6971">
                  <c:v>662.9</c:v>
                </c:pt>
                <c:pt idx="6972">
                  <c:v>662.8</c:v>
                </c:pt>
                <c:pt idx="6973">
                  <c:v>662.8</c:v>
                </c:pt>
                <c:pt idx="6974">
                  <c:v>662.8</c:v>
                </c:pt>
                <c:pt idx="6975">
                  <c:v>662.8</c:v>
                </c:pt>
                <c:pt idx="6976">
                  <c:v>662.8</c:v>
                </c:pt>
                <c:pt idx="6977">
                  <c:v>662.8</c:v>
                </c:pt>
                <c:pt idx="6978">
                  <c:v>662.8</c:v>
                </c:pt>
                <c:pt idx="6979">
                  <c:v>662.8</c:v>
                </c:pt>
                <c:pt idx="6980">
                  <c:v>662.8</c:v>
                </c:pt>
                <c:pt idx="6981">
                  <c:v>662.8</c:v>
                </c:pt>
                <c:pt idx="6982">
                  <c:v>662.8</c:v>
                </c:pt>
                <c:pt idx="6983">
                  <c:v>662.8</c:v>
                </c:pt>
                <c:pt idx="6984">
                  <c:v>662.8</c:v>
                </c:pt>
                <c:pt idx="6985">
                  <c:v>662.8</c:v>
                </c:pt>
                <c:pt idx="6986">
                  <c:v>662.8</c:v>
                </c:pt>
                <c:pt idx="6987">
                  <c:v>662.8</c:v>
                </c:pt>
                <c:pt idx="6988">
                  <c:v>662.8</c:v>
                </c:pt>
                <c:pt idx="6989">
                  <c:v>662.8</c:v>
                </c:pt>
                <c:pt idx="6990">
                  <c:v>662.8</c:v>
                </c:pt>
                <c:pt idx="6991">
                  <c:v>662.8</c:v>
                </c:pt>
                <c:pt idx="6992">
                  <c:v>662.8</c:v>
                </c:pt>
                <c:pt idx="6993">
                  <c:v>662.8</c:v>
                </c:pt>
                <c:pt idx="6994">
                  <c:v>662.8</c:v>
                </c:pt>
                <c:pt idx="6995">
                  <c:v>662.8</c:v>
                </c:pt>
                <c:pt idx="6996">
                  <c:v>662.8</c:v>
                </c:pt>
                <c:pt idx="6997">
                  <c:v>662.8</c:v>
                </c:pt>
                <c:pt idx="6998">
                  <c:v>662.8</c:v>
                </c:pt>
                <c:pt idx="6999">
                  <c:v>662.8</c:v>
                </c:pt>
                <c:pt idx="7000">
                  <c:v>662.8</c:v>
                </c:pt>
                <c:pt idx="7001">
                  <c:v>662.8</c:v>
                </c:pt>
                <c:pt idx="7002">
                  <c:v>662.8</c:v>
                </c:pt>
                <c:pt idx="7003">
                  <c:v>662.8</c:v>
                </c:pt>
                <c:pt idx="7004">
                  <c:v>662.7</c:v>
                </c:pt>
                <c:pt idx="7005">
                  <c:v>662.8</c:v>
                </c:pt>
                <c:pt idx="7006">
                  <c:v>662.7</c:v>
                </c:pt>
                <c:pt idx="7007">
                  <c:v>662.7</c:v>
                </c:pt>
                <c:pt idx="7008">
                  <c:v>662.8</c:v>
                </c:pt>
                <c:pt idx="7009">
                  <c:v>662.8</c:v>
                </c:pt>
                <c:pt idx="7010">
                  <c:v>662.8</c:v>
                </c:pt>
                <c:pt idx="7011">
                  <c:v>662.8</c:v>
                </c:pt>
                <c:pt idx="7012">
                  <c:v>662.8</c:v>
                </c:pt>
                <c:pt idx="7013">
                  <c:v>662.8</c:v>
                </c:pt>
                <c:pt idx="7014">
                  <c:v>662.8</c:v>
                </c:pt>
                <c:pt idx="7015">
                  <c:v>662.8</c:v>
                </c:pt>
                <c:pt idx="7016">
                  <c:v>662.8</c:v>
                </c:pt>
                <c:pt idx="7017">
                  <c:v>662.8</c:v>
                </c:pt>
                <c:pt idx="7018">
                  <c:v>662.8</c:v>
                </c:pt>
                <c:pt idx="7019">
                  <c:v>662.8</c:v>
                </c:pt>
                <c:pt idx="7020">
                  <c:v>662.8</c:v>
                </c:pt>
                <c:pt idx="7021">
                  <c:v>662.8</c:v>
                </c:pt>
                <c:pt idx="7022">
                  <c:v>662.8</c:v>
                </c:pt>
                <c:pt idx="7023">
                  <c:v>662.8</c:v>
                </c:pt>
                <c:pt idx="7024">
                  <c:v>662.8</c:v>
                </c:pt>
                <c:pt idx="7025">
                  <c:v>662.8</c:v>
                </c:pt>
                <c:pt idx="7026">
                  <c:v>662.8</c:v>
                </c:pt>
                <c:pt idx="7027">
                  <c:v>662.8</c:v>
                </c:pt>
                <c:pt idx="7028">
                  <c:v>662.8</c:v>
                </c:pt>
                <c:pt idx="7029">
                  <c:v>662.8</c:v>
                </c:pt>
                <c:pt idx="7030">
                  <c:v>662.8</c:v>
                </c:pt>
                <c:pt idx="7031">
                  <c:v>662.7</c:v>
                </c:pt>
                <c:pt idx="7032">
                  <c:v>662.7</c:v>
                </c:pt>
                <c:pt idx="7033">
                  <c:v>662.8</c:v>
                </c:pt>
                <c:pt idx="7034">
                  <c:v>662.8</c:v>
                </c:pt>
                <c:pt idx="7035">
                  <c:v>662.8</c:v>
                </c:pt>
                <c:pt idx="7036">
                  <c:v>662.8</c:v>
                </c:pt>
                <c:pt idx="7037">
                  <c:v>662.8</c:v>
                </c:pt>
                <c:pt idx="7038">
                  <c:v>662.8</c:v>
                </c:pt>
                <c:pt idx="7039">
                  <c:v>662.8</c:v>
                </c:pt>
                <c:pt idx="7040">
                  <c:v>662.8</c:v>
                </c:pt>
                <c:pt idx="7041">
                  <c:v>662.8</c:v>
                </c:pt>
                <c:pt idx="7042">
                  <c:v>662.8</c:v>
                </c:pt>
                <c:pt idx="7043">
                  <c:v>662.8</c:v>
                </c:pt>
                <c:pt idx="7044">
                  <c:v>662.8</c:v>
                </c:pt>
                <c:pt idx="7045">
                  <c:v>662.8</c:v>
                </c:pt>
                <c:pt idx="7046">
                  <c:v>662.8</c:v>
                </c:pt>
                <c:pt idx="7047">
                  <c:v>662.8</c:v>
                </c:pt>
                <c:pt idx="7048">
                  <c:v>662.9</c:v>
                </c:pt>
                <c:pt idx="7049">
                  <c:v>662.9</c:v>
                </c:pt>
                <c:pt idx="7050">
                  <c:v>662.9</c:v>
                </c:pt>
                <c:pt idx="7051">
                  <c:v>662.9</c:v>
                </c:pt>
                <c:pt idx="7052">
                  <c:v>662.8</c:v>
                </c:pt>
                <c:pt idx="7053">
                  <c:v>662.8</c:v>
                </c:pt>
                <c:pt idx="7054">
                  <c:v>662.8</c:v>
                </c:pt>
                <c:pt idx="7055">
                  <c:v>662.8</c:v>
                </c:pt>
                <c:pt idx="7056">
                  <c:v>662.8</c:v>
                </c:pt>
                <c:pt idx="7057">
                  <c:v>662.8</c:v>
                </c:pt>
                <c:pt idx="7058">
                  <c:v>662.8</c:v>
                </c:pt>
                <c:pt idx="7059">
                  <c:v>662.8</c:v>
                </c:pt>
                <c:pt idx="7060">
                  <c:v>662.7</c:v>
                </c:pt>
                <c:pt idx="7061">
                  <c:v>662.7</c:v>
                </c:pt>
                <c:pt idx="7062">
                  <c:v>662.7</c:v>
                </c:pt>
                <c:pt idx="7063">
                  <c:v>662.8</c:v>
                </c:pt>
                <c:pt idx="7064">
                  <c:v>662.8</c:v>
                </c:pt>
                <c:pt idx="7065">
                  <c:v>662.8</c:v>
                </c:pt>
                <c:pt idx="7066">
                  <c:v>662.8</c:v>
                </c:pt>
                <c:pt idx="7067">
                  <c:v>662.8</c:v>
                </c:pt>
                <c:pt idx="7068">
                  <c:v>662.8</c:v>
                </c:pt>
                <c:pt idx="7069">
                  <c:v>662.8</c:v>
                </c:pt>
                <c:pt idx="7070">
                  <c:v>662.7</c:v>
                </c:pt>
                <c:pt idx="7071">
                  <c:v>662.8</c:v>
                </c:pt>
                <c:pt idx="7072">
                  <c:v>662.8</c:v>
                </c:pt>
                <c:pt idx="7073">
                  <c:v>662.8</c:v>
                </c:pt>
                <c:pt idx="7074">
                  <c:v>662.8</c:v>
                </c:pt>
                <c:pt idx="7075">
                  <c:v>662.8</c:v>
                </c:pt>
                <c:pt idx="7076">
                  <c:v>662.7</c:v>
                </c:pt>
                <c:pt idx="7077">
                  <c:v>662.7</c:v>
                </c:pt>
                <c:pt idx="7078">
                  <c:v>662.8</c:v>
                </c:pt>
                <c:pt idx="7079">
                  <c:v>662.7</c:v>
                </c:pt>
                <c:pt idx="7080">
                  <c:v>662.7</c:v>
                </c:pt>
                <c:pt idx="7081">
                  <c:v>662.8</c:v>
                </c:pt>
                <c:pt idx="7082">
                  <c:v>662.8</c:v>
                </c:pt>
                <c:pt idx="7083">
                  <c:v>662.8</c:v>
                </c:pt>
                <c:pt idx="7084">
                  <c:v>662.8</c:v>
                </c:pt>
                <c:pt idx="7085">
                  <c:v>662.8</c:v>
                </c:pt>
                <c:pt idx="7086">
                  <c:v>662.8</c:v>
                </c:pt>
                <c:pt idx="7087">
                  <c:v>662.8</c:v>
                </c:pt>
                <c:pt idx="7088">
                  <c:v>662.8</c:v>
                </c:pt>
                <c:pt idx="7089">
                  <c:v>662.8</c:v>
                </c:pt>
                <c:pt idx="7090">
                  <c:v>662.8</c:v>
                </c:pt>
                <c:pt idx="7091">
                  <c:v>662.8</c:v>
                </c:pt>
                <c:pt idx="7092">
                  <c:v>662.8</c:v>
                </c:pt>
                <c:pt idx="7093">
                  <c:v>662.8</c:v>
                </c:pt>
                <c:pt idx="7094">
                  <c:v>662.8</c:v>
                </c:pt>
                <c:pt idx="7095">
                  <c:v>662.8</c:v>
                </c:pt>
                <c:pt idx="7096">
                  <c:v>662.8</c:v>
                </c:pt>
                <c:pt idx="7097">
                  <c:v>662.8</c:v>
                </c:pt>
                <c:pt idx="7098">
                  <c:v>662.8</c:v>
                </c:pt>
                <c:pt idx="7099">
                  <c:v>662.8</c:v>
                </c:pt>
                <c:pt idx="7100">
                  <c:v>662.7</c:v>
                </c:pt>
                <c:pt idx="7101">
                  <c:v>662.8</c:v>
                </c:pt>
                <c:pt idx="7102">
                  <c:v>662.8</c:v>
                </c:pt>
                <c:pt idx="7103">
                  <c:v>662.8</c:v>
                </c:pt>
                <c:pt idx="7104">
                  <c:v>662.8</c:v>
                </c:pt>
                <c:pt idx="7105">
                  <c:v>662.8</c:v>
                </c:pt>
                <c:pt idx="7106">
                  <c:v>662.8</c:v>
                </c:pt>
                <c:pt idx="7107">
                  <c:v>662.8</c:v>
                </c:pt>
                <c:pt idx="7108">
                  <c:v>662.8</c:v>
                </c:pt>
                <c:pt idx="7109">
                  <c:v>662.8</c:v>
                </c:pt>
                <c:pt idx="7110">
                  <c:v>662.8</c:v>
                </c:pt>
                <c:pt idx="7111">
                  <c:v>662.8</c:v>
                </c:pt>
                <c:pt idx="7112">
                  <c:v>662.8</c:v>
                </c:pt>
                <c:pt idx="7113">
                  <c:v>662.8</c:v>
                </c:pt>
                <c:pt idx="7114">
                  <c:v>662.8</c:v>
                </c:pt>
                <c:pt idx="7115">
                  <c:v>662.8</c:v>
                </c:pt>
                <c:pt idx="7116">
                  <c:v>662.8</c:v>
                </c:pt>
                <c:pt idx="7117">
                  <c:v>662.8</c:v>
                </c:pt>
                <c:pt idx="7118">
                  <c:v>662.8</c:v>
                </c:pt>
                <c:pt idx="7119">
                  <c:v>662.8</c:v>
                </c:pt>
                <c:pt idx="7120">
                  <c:v>662.8</c:v>
                </c:pt>
                <c:pt idx="7121">
                  <c:v>662.8</c:v>
                </c:pt>
                <c:pt idx="7122">
                  <c:v>662.8</c:v>
                </c:pt>
                <c:pt idx="7123">
                  <c:v>662.8</c:v>
                </c:pt>
                <c:pt idx="7124">
                  <c:v>662.8</c:v>
                </c:pt>
                <c:pt idx="7125">
                  <c:v>662.7</c:v>
                </c:pt>
                <c:pt idx="7126">
                  <c:v>662.8</c:v>
                </c:pt>
                <c:pt idx="7127">
                  <c:v>662.8</c:v>
                </c:pt>
                <c:pt idx="7128">
                  <c:v>662.8</c:v>
                </c:pt>
                <c:pt idx="7129">
                  <c:v>662.8</c:v>
                </c:pt>
                <c:pt idx="7130">
                  <c:v>662.8</c:v>
                </c:pt>
                <c:pt idx="7131">
                  <c:v>662.8</c:v>
                </c:pt>
                <c:pt idx="7132">
                  <c:v>662.8</c:v>
                </c:pt>
                <c:pt idx="7133">
                  <c:v>662.8</c:v>
                </c:pt>
                <c:pt idx="7134">
                  <c:v>662.8</c:v>
                </c:pt>
                <c:pt idx="7135">
                  <c:v>662.8</c:v>
                </c:pt>
                <c:pt idx="7136">
                  <c:v>662.8</c:v>
                </c:pt>
                <c:pt idx="7137">
                  <c:v>662.8</c:v>
                </c:pt>
                <c:pt idx="7138">
                  <c:v>662.8</c:v>
                </c:pt>
                <c:pt idx="7139">
                  <c:v>662.8</c:v>
                </c:pt>
                <c:pt idx="7140">
                  <c:v>662.8</c:v>
                </c:pt>
                <c:pt idx="7141">
                  <c:v>662.8</c:v>
                </c:pt>
                <c:pt idx="7142">
                  <c:v>662.8</c:v>
                </c:pt>
                <c:pt idx="7143">
                  <c:v>662.8</c:v>
                </c:pt>
                <c:pt idx="7144">
                  <c:v>662.8</c:v>
                </c:pt>
                <c:pt idx="7145">
                  <c:v>662.8</c:v>
                </c:pt>
                <c:pt idx="7146">
                  <c:v>662.8</c:v>
                </c:pt>
                <c:pt idx="7147">
                  <c:v>662.8</c:v>
                </c:pt>
                <c:pt idx="7148">
                  <c:v>662.8</c:v>
                </c:pt>
                <c:pt idx="7149">
                  <c:v>662.8</c:v>
                </c:pt>
                <c:pt idx="7150">
                  <c:v>662.8</c:v>
                </c:pt>
                <c:pt idx="7151">
                  <c:v>662.8</c:v>
                </c:pt>
                <c:pt idx="7152">
                  <c:v>662.8</c:v>
                </c:pt>
                <c:pt idx="7153">
                  <c:v>662.8</c:v>
                </c:pt>
                <c:pt idx="7154">
                  <c:v>662.8</c:v>
                </c:pt>
                <c:pt idx="7155">
                  <c:v>662.8</c:v>
                </c:pt>
                <c:pt idx="7156">
                  <c:v>662.8</c:v>
                </c:pt>
                <c:pt idx="7157">
                  <c:v>662.7</c:v>
                </c:pt>
                <c:pt idx="7158">
                  <c:v>662.8</c:v>
                </c:pt>
                <c:pt idx="7159">
                  <c:v>662.7</c:v>
                </c:pt>
                <c:pt idx="7160">
                  <c:v>662.8</c:v>
                </c:pt>
                <c:pt idx="7161">
                  <c:v>662.8</c:v>
                </c:pt>
                <c:pt idx="7162">
                  <c:v>662.7</c:v>
                </c:pt>
                <c:pt idx="7163">
                  <c:v>662.7</c:v>
                </c:pt>
                <c:pt idx="7164">
                  <c:v>662.7</c:v>
                </c:pt>
                <c:pt idx="7165">
                  <c:v>662.8</c:v>
                </c:pt>
                <c:pt idx="7166">
                  <c:v>662.7</c:v>
                </c:pt>
                <c:pt idx="7167">
                  <c:v>662.8</c:v>
                </c:pt>
                <c:pt idx="7168">
                  <c:v>662.7</c:v>
                </c:pt>
                <c:pt idx="7169">
                  <c:v>662.7</c:v>
                </c:pt>
                <c:pt idx="7170">
                  <c:v>662.8</c:v>
                </c:pt>
                <c:pt idx="7171">
                  <c:v>662.8</c:v>
                </c:pt>
                <c:pt idx="7172">
                  <c:v>662.8</c:v>
                </c:pt>
                <c:pt idx="7173">
                  <c:v>662.8</c:v>
                </c:pt>
                <c:pt idx="7174">
                  <c:v>662.8</c:v>
                </c:pt>
                <c:pt idx="7175">
                  <c:v>662.8</c:v>
                </c:pt>
                <c:pt idx="7176">
                  <c:v>662.8</c:v>
                </c:pt>
                <c:pt idx="7177">
                  <c:v>662.8</c:v>
                </c:pt>
                <c:pt idx="7178">
                  <c:v>662.8</c:v>
                </c:pt>
                <c:pt idx="7179">
                  <c:v>662.8</c:v>
                </c:pt>
                <c:pt idx="7180">
                  <c:v>662.8</c:v>
                </c:pt>
                <c:pt idx="7181">
                  <c:v>662.8</c:v>
                </c:pt>
                <c:pt idx="7182">
                  <c:v>662.8</c:v>
                </c:pt>
                <c:pt idx="7183">
                  <c:v>662.8</c:v>
                </c:pt>
                <c:pt idx="7184">
                  <c:v>662.7</c:v>
                </c:pt>
                <c:pt idx="7185">
                  <c:v>662.8</c:v>
                </c:pt>
                <c:pt idx="7186">
                  <c:v>662.8</c:v>
                </c:pt>
                <c:pt idx="7187">
                  <c:v>662.8</c:v>
                </c:pt>
                <c:pt idx="7188">
                  <c:v>662.8</c:v>
                </c:pt>
                <c:pt idx="7189">
                  <c:v>662.8</c:v>
                </c:pt>
                <c:pt idx="7190">
                  <c:v>662.8</c:v>
                </c:pt>
                <c:pt idx="7191">
                  <c:v>662.7</c:v>
                </c:pt>
                <c:pt idx="7192">
                  <c:v>662.8</c:v>
                </c:pt>
                <c:pt idx="7193">
                  <c:v>662.7</c:v>
                </c:pt>
                <c:pt idx="7194">
                  <c:v>662.7</c:v>
                </c:pt>
                <c:pt idx="7195">
                  <c:v>662.7</c:v>
                </c:pt>
                <c:pt idx="7196">
                  <c:v>662.8</c:v>
                </c:pt>
                <c:pt idx="7197">
                  <c:v>662.8</c:v>
                </c:pt>
                <c:pt idx="7198">
                  <c:v>662.8</c:v>
                </c:pt>
                <c:pt idx="7199">
                  <c:v>662.8</c:v>
                </c:pt>
                <c:pt idx="7200">
                  <c:v>662.8</c:v>
                </c:pt>
                <c:pt idx="7201">
                  <c:v>662.8</c:v>
                </c:pt>
                <c:pt idx="7202">
                  <c:v>662.8</c:v>
                </c:pt>
                <c:pt idx="7203">
                  <c:v>662.8</c:v>
                </c:pt>
                <c:pt idx="7204">
                  <c:v>662.8</c:v>
                </c:pt>
                <c:pt idx="7205">
                  <c:v>662.8</c:v>
                </c:pt>
                <c:pt idx="7206">
                  <c:v>662.8</c:v>
                </c:pt>
                <c:pt idx="7207">
                  <c:v>662.8</c:v>
                </c:pt>
                <c:pt idx="7208">
                  <c:v>662.8</c:v>
                </c:pt>
                <c:pt idx="7209">
                  <c:v>662.8</c:v>
                </c:pt>
                <c:pt idx="7210">
                  <c:v>662.8</c:v>
                </c:pt>
                <c:pt idx="7211">
                  <c:v>662.8</c:v>
                </c:pt>
                <c:pt idx="7212">
                  <c:v>662.8</c:v>
                </c:pt>
                <c:pt idx="7213">
                  <c:v>662.8</c:v>
                </c:pt>
                <c:pt idx="7214">
                  <c:v>662.8</c:v>
                </c:pt>
                <c:pt idx="7215">
                  <c:v>662.8</c:v>
                </c:pt>
                <c:pt idx="7216">
                  <c:v>662.8</c:v>
                </c:pt>
                <c:pt idx="7217">
                  <c:v>662.8</c:v>
                </c:pt>
                <c:pt idx="7218">
                  <c:v>662.8</c:v>
                </c:pt>
                <c:pt idx="7219">
                  <c:v>662.8</c:v>
                </c:pt>
                <c:pt idx="7220">
                  <c:v>662.8</c:v>
                </c:pt>
                <c:pt idx="7221">
                  <c:v>662.8</c:v>
                </c:pt>
                <c:pt idx="7222">
                  <c:v>662.7</c:v>
                </c:pt>
                <c:pt idx="7223">
                  <c:v>662.8</c:v>
                </c:pt>
                <c:pt idx="7224">
                  <c:v>662.8</c:v>
                </c:pt>
                <c:pt idx="7225">
                  <c:v>662.8</c:v>
                </c:pt>
                <c:pt idx="7226">
                  <c:v>662.8</c:v>
                </c:pt>
                <c:pt idx="7227">
                  <c:v>662.8</c:v>
                </c:pt>
                <c:pt idx="7228">
                  <c:v>662.8</c:v>
                </c:pt>
                <c:pt idx="7229">
                  <c:v>662.8</c:v>
                </c:pt>
                <c:pt idx="7230">
                  <c:v>662.8</c:v>
                </c:pt>
                <c:pt idx="7231">
                  <c:v>662.8</c:v>
                </c:pt>
                <c:pt idx="7232">
                  <c:v>662.8</c:v>
                </c:pt>
                <c:pt idx="7233">
                  <c:v>662.8</c:v>
                </c:pt>
                <c:pt idx="7234">
                  <c:v>662.8</c:v>
                </c:pt>
                <c:pt idx="7235">
                  <c:v>662.8</c:v>
                </c:pt>
                <c:pt idx="7236">
                  <c:v>662.8</c:v>
                </c:pt>
                <c:pt idx="7237">
                  <c:v>662.8</c:v>
                </c:pt>
                <c:pt idx="7238">
                  <c:v>662.8</c:v>
                </c:pt>
                <c:pt idx="7239">
                  <c:v>662.8</c:v>
                </c:pt>
                <c:pt idx="7240">
                  <c:v>662.8</c:v>
                </c:pt>
                <c:pt idx="7241">
                  <c:v>662.7</c:v>
                </c:pt>
                <c:pt idx="7242">
                  <c:v>662.8</c:v>
                </c:pt>
                <c:pt idx="7243">
                  <c:v>662.8</c:v>
                </c:pt>
                <c:pt idx="7244">
                  <c:v>662.8</c:v>
                </c:pt>
                <c:pt idx="7245">
                  <c:v>662.8</c:v>
                </c:pt>
                <c:pt idx="7246">
                  <c:v>662.8</c:v>
                </c:pt>
                <c:pt idx="7247">
                  <c:v>662.8</c:v>
                </c:pt>
                <c:pt idx="7248">
                  <c:v>662.8</c:v>
                </c:pt>
                <c:pt idx="7249">
                  <c:v>662.8</c:v>
                </c:pt>
                <c:pt idx="7250">
                  <c:v>662.8</c:v>
                </c:pt>
                <c:pt idx="7251">
                  <c:v>662.8</c:v>
                </c:pt>
                <c:pt idx="7252">
                  <c:v>662.8</c:v>
                </c:pt>
                <c:pt idx="7253">
                  <c:v>662.8</c:v>
                </c:pt>
                <c:pt idx="7254">
                  <c:v>662.8</c:v>
                </c:pt>
                <c:pt idx="7255">
                  <c:v>662.7</c:v>
                </c:pt>
                <c:pt idx="7256">
                  <c:v>662.8</c:v>
                </c:pt>
                <c:pt idx="7257">
                  <c:v>662.8</c:v>
                </c:pt>
                <c:pt idx="7258">
                  <c:v>662.8</c:v>
                </c:pt>
                <c:pt idx="7259">
                  <c:v>662.8</c:v>
                </c:pt>
                <c:pt idx="7260">
                  <c:v>662.8</c:v>
                </c:pt>
                <c:pt idx="7261">
                  <c:v>662.8</c:v>
                </c:pt>
                <c:pt idx="7262">
                  <c:v>662.8</c:v>
                </c:pt>
                <c:pt idx="7263">
                  <c:v>662.8</c:v>
                </c:pt>
                <c:pt idx="7264">
                  <c:v>662.9</c:v>
                </c:pt>
                <c:pt idx="7265">
                  <c:v>662.9</c:v>
                </c:pt>
                <c:pt idx="7266">
                  <c:v>662.8</c:v>
                </c:pt>
                <c:pt idx="7267">
                  <c:v>662.8</c:v>
                </c:pt>
                <c:pt idx="7268">
                  <c:v>662.8</c:v>
                </c:pt>
                <c:pt idx="7269">
                  <c:v>662.8</c:v>
                </c:pt>
                <c:pt idx="7270">
                  <c:v>662.8</c:v>
                </c:pt>
                <c:pt idx="7271">
                  <c:v>662.8</c:v>
                </c:pt>
                <c:pt idx="7272">
                  <c:v>662.8</c:v>
                </c:pt>
                <c:pt idx="7273">
                  <c:v>662.7</c:v>
                </c:pt>
                <c:pt idx="7274">
                  <c:v>662.8</c:v>
                </c:pt>
                <c:pt idx="7275">
                  <c:v>662.7</c:v>
                </c:pt>
                <c:pt idx="7276">
                  <c:v>662.8</c:v>
                </c:pt>
                <c:pt idx="7277">
                  <c:v>662.8</c:v>
                </c:pt>
                <c:pt idx="7278">
                  <c:v>662.8</c:v>
                </c:pt>
                <c:pt idx="7279">
                  <c:v>662.8</c:v>
                </c:pt>
                <c:pt idx="7280">
                  <c:v>662.8</c:v>
                </c:pt>
                <c:pt idx="7281">
                  <c:v>662.8</c:v>
                </c:pt>
                <c:pt idx="7282">
                  <c:v>662.7</c:v>
                </c:pt>
                <c:pt idx="7283">
                  <c:v>662.8</c:v>
                </c:pt>
                <c:pt idx="7284">
                  <c:v>662.8</c:v>
                </c:pt>
                <c:pt idx="7285">
                  <c:v>662.8</c:v>
                </c:pt>
                <c:pt idx="7286">
                  <c:v>662.8</c:v>
                </c:pt>
                <c:pt idx="7287">
                  <c:v>662.8</c:v>
                </c:pt>
                <c:pt idx="7288">
                  <c:v>662.8</c:v>
                </c:pt>
                <c:pt idx="7289">
                  <c:v>662.7</c:v>
                </c:pt>
                <c:pt idx="7290">
                  <c:v>662.8</c:v>
                </c:pt>
                <c:pt idx="7291">
                  <c:v>662.7</c:v>
                </c:pt>
                <c:pt idx="7292">
                  <c:v>662.8</c:v>
                </c:pt>
                <c:pt idx="7293">
                  <c:v>662.8</c:v>
                </c:pt>
                <c:pt idx="7294">
                  <c:v>662.9</c:v>
                </c:pt>
                <c:pt idx="7295">
                  <c:v>662.9</c:v>
                </c:pt>
                <c:pt idx="7296">
                  <c:v>662.9</c:v>
                </c:pt>
                <c:pt idx="7297">
                  <c:v>662.8</c:v>
                </c:pt>
                <c:pt idx="7298">
                  <c:v>662.8</c:v>
                </c:pt>
                <c:pt idx="7299">
                  <c:v>662.8</c:v>
                </c:pt>
                <c:pt idx="7300">
                  <c:v>662.8</c:v>
                </c:pt>
                <c:pt idx="7301">
                  <c:v>662.8</c:v>
                </c:pt>
                <c:pt idx="7302">
                  <c:v>662.7</c:v>
                </c:pt>
                <c:pt idx="7303">
                  <c:v>662.8</c:v>
                </c:pt>
                <c:pt idx="7304">
                  <c:v>662.8</c:v>
                </c:pt>
                <c:pt idx="7305">
                  <c:v>662.8</c:v>
                </c:pt>
                <c:pt idx="7306">
                  <c:v>662.8</c:v>
                </c:pt>
                <c:pt idx="7307">
                  <c:v>662.8</c:v>
                </c:pt>
                <c:pt idx="7308">
                  <c:v>662.8</c:v>
                </c:pt>
                <c:pt idx="7309">
                  <c:v>662.8</c:v>
                </c:pt>
                <c:pt idx="7310">
                  <c:v>662.7</c:v>
                </c:pt>
                <c:pt idx="7311">
                  <c:v>662.8</c:v>
                </c:pt>
                <c:pt idx="7312">
                  <c:v>662.8</c:v>
                </c:pt>
                <c:pt idx="7313">
                  <c:v>662.8</c:v>
                </c:pt>
                <c:pt idx="7314">
                  <c:v>662.8</c:v>
                </c:pt>
                <c:pt idx="7315">
                  <c:v>662.7</c:v>
                </c:pt>
                <c:pt idx="7316">
                  <c:v>662.8</c:v>
                </c:pt>
                <c:pt idx="7317">
                  <c:v>662.8</c:v>
                </c:pt>
                <c:pt idx="7318">
                  <c:v>662.8</c:v>
                </c:pt>
                <c:pt idx="7319">
                  <c:v>662.8</c:v>
                </c:pt>
                <c:pt idx="7320">
                  <c:v>662.8</c:v>
                </c:pt>
                <c:pt idx="7321">
                  <c:v>662.8</c:v>
                </c:pt>
                <c:pt idx="7322">
                  <c:v>662.8</c:v>
                </c:pt>
                <c:pt idx="7323">
                  <c:v>662.8</c:v>
                </c:pt>
                <c:pt idx="7324">
                  <c:v>662.8</c:v>
                </c:pt>
                <c:pt idx="7325">
                  <c:v>662.8</c:v>
                </c:pt>
                <c:pt idx="7326">
                  <c:v>662.8</c:v>
                </c:pt>
                <c:pt idx="7327">
                  <c:v>662.8</c:v>
                </c:pt>
                <c:pt idx="7328">
                  <c:v>662.8</c:v>
                </c:pt>
                <c:pt idx="7329">
                  <c:v>662.8</c:v>
                </c:pt>
                <c:pt idx="7330">
                  <c:v>662.8</c:v>
                </c:pt>
                <c:pt idx="7331">
                  <c:v>662.8</c:v>
                </c:pt>
                <c:pt idx="7332">
                  <c:v>662.8</c:v>
                </c:pt>
                <c:pt idx="7333">
                  <c:v>662.8</c:v>
                </c:pt>
                <c:pt idx="7334">
                  <c:v>662.7</c:v>
                </c:pt>
                <c:pt idx="7335">
                  <c:v>662.7</c:v>
                </c:pt>
                <c:pt idx="7336">
                  <c:v>662.8</c:v>
                </c:pt>
                <c:pt idx="7337">
                  <c:v>662.7</c:v>
                </c:pt>
                <c:pt idx="7338">
                  <c:v>662.8</c:v>
                </c:pt>
                <c:pt idx="7339">
                  <c:v>662.7</c:v>
                </c:pt>
                <c:pt idx="7340">
                  <c:v>662.7</c:v>
                </c:pt>
                <c:pt idx="7341">
                  <c:v>662.8</c:v>
                </c:pt>
                <c:pt idx="7342">
                  <c:v>662.8</c:v>
                </c:pt>
                <c:pt idx="7343">
                  <c:v>662.8</c:v>
                </c:pt>
                <c:pt idx="7344">
                  <c:v>662.8</c:v>
                </c:pt>
                <c:pt idx="7345">
                  <c:v>662.8</c:v>
                </c:pt>
                <c:pt idx="7346">
                  <c:v>662.8</c:v>
                </c:pt>
                <c:pt idx="7347">
                  <c:v>662.8</c:v>
                </c:pt>
                <c:pt idx="7348">
                  <c:v>662.8</c:v>
                </c:pt>
                <c:pt idx="7349">
                  <c:v>662.8</c:v>
                </c:pt>
                <c:pt idx="7350">
                  <c:v>662.8</c:v>
                </c:pt>
                <c:pt idx="7351">
                  <c:v>662.9</c:v>
                </c:pt>
                <c:pt idx="7352">
                  <c:v>662.8</c:v>
                </c:pt>
                <c:pt idx="7353">
                  <c:v>662.8</c:v>
                </c:pt>
                <c:pt idx="7354">
                  <c:v>662.8</c:v>
                </c:pt>
                <c:pt idx="7355">
                  <c:v>662.8</c:v>
                </c:pt>
                <c:pt idx="7356">
                  <c:v>662.8</c:v>
                </c:pt>
                <c:pt idx="7357">
                  <c:v>662.8</c:v>
                </c:pt>
                <c:pt idx="7358">
                  <c:v>662.8</c:v>
                </c:pt>
                <c:pt idx="7359">
                  <c:v>662.8</c:v>
                </c:pt>
                <c:pt idx="7360">
                  <c:v>662.8</c:v>
                </c:pt>
                <c:pt idx="7361">
                  <c:v>662.8</c:v>
                </c:pt>
                <c:pt idx="7362">
                  <c:v>662.8</c:v>
                </c:pt>
                <c:pt idx="7363">
                  <c:v>662.8</c:v>
                </c:pt>
                <c:pt idx="7364">
                  <c:v>662.8</c:v>
                </c:pt>
                <c:pt idx="7365">
                  <c:v>662.7</c:v>
                </c:pt>
                <c:pt idx="7366">
                  <c:v>662.8</c:v>
                </c:pt>
                <c:pt idx="7367">
                  <c:v>662.8</c:v>
                </c:pt>
                <c:pt idx="7368">
                  <c:v>662.8</c:v>
                </c:pt>
                <c:pt idx="7369">
                  <c:v>662.8</c:v>
                </c:pt>
                <c:pt idx="7370">
                  <c:v>662.7</c:v>
                </c:pt>
                <c:pt idx="7371">
                  <c:v>662.7</c:v>
                </c:pt>
                <c:pt idx="7372">
                  <c:v>662.8</c:v>
                </c:pt>
                <c:pt idx="7373">
                  <c:v>662.8</c:v>
                </c:pt>
                <c:pt idx="7374">
                  <c:v>662.8</c:v>
                </c:pt>
                <c:pt idx="7375">
                  <c:v>662.8</c:v>
                </c:pt>
                <c:pt idx="7376">
                  <c:v>662.8</c:v>
                </c:pt>
                <c:pt idx="7377">
                  <c:v>662.8</c:v>
                </c:pt>
                <c:pt idx="7378">
                  <c:v>662.8</c:v>
                </c:pt>
                <c:pt idx="7379">
                  <c:v>662.7</c:v>
                </c:pt>
                <c:pt idx="7380">
                  <c:v>662.7</c:v>
                </c:pt>
                <c:pt idx="7381">
                  <c:v>662.7</c:v>
                </c:pt>
                <c:pt idx="7382">
                  <c:v>662.8</c:v>
                </c:pt>
                <c:pt idx="7383">
                  <c:v>662.8</c:v>
                </c:pt>
                <c:pt idx="7384">
                  <c:v>662.8</c:v>
                </c:pt>
                <c:pt idx="7385">
                  <c:v>662.8</c:v>
                </c:pt>
                <c:pt idx="7386">
                  <c:v>662.8</c:v>
                </c:pt>
                <c:pt idx="7387">
                  <c:v>662.7</c:v>
                </c:pt>
                <c:pt idx="7388">
                  <c:v>662.8</c:v>
                </c:pt>
                <c:pt idx="7389">
                  <c:v>662.8</c:v>
                </c:pt>
                <c:pt idx="7390">
                  <c:v>662.7</c:v>
                </c:pt>
                <c:pt idx="7391">
                  <c:v>662.8</c:v>
                </c:pt>
                <c:pt idx="7392">
                  <c:v>662.8</c:v>
                </c:pt>
                <c:pt idx="7393">
                  <c:v>662.8</c:v>
                </c:pt>
                <c:pt idx="7394">
                  <c:v>662.8</c:v>
                </c:pt>
                <c:pt idx="7395">
                  <c:v>662.8</c:v>
                </c:pt>
                <c:pt idx="7396">
                  <c:v>662.8</c:v>
                </c:pt>
                <c:pt idx="7397">
                  <c:v>662.8</c:v>
                </c:pt>
                <c:pt idx="7398">
                  <c:v>662.8</c:v>
                </c:pt>
                <c:pt idx="7399">
                  <c:v>662.8</c:v>
                </c:pt>
                <c:pt idx="7400">
                  <c:v>662.8</c:v>
                </c:pt>
                <c:pt idx="7401">
                  <c:v>662.8</c:v>
                </c:pt>
                <c:pt idx="7402">
                  <c:v>662.8</c:v>
                </c:pt>
                <c:pt idx="7403">
                  <c:v>662.8</c:v>
                </c:pt>
                <c:pt idx="7404">
                  <c:v>662.8</c:v>
                </c:pt>
                <c:pt idx="7405">
                  <c:v>662.8</c:v>
                </c:pt>
                <c:pt idx="7406">
                  <c:v>662.8</c:v>
                </c:pt>
                <c:pt idx="7407">
                  <c:v>662.8</c:v>
                </c:pt>
                <c:pt idx="7408">
                  <c:v>662.8</c:v>
                </c:pt>
                <c:pt idx="7409">
                  <c:v>662.8</c:v>
                </c:pt>
                <c:pt idx="7410">
                  <c:v>662.8</c:v>
                </c:pt>
                <c:pt idx="7411">
                  <c:v>662.8</c:v>
                </c:pt>
                <c:pt idx="7412">
                  <c:v>662.8</c:v>
                </c:pt>
                <c:pt idx="7413">
                  <c:v>662.8</c:v>
                </c:pt>
                <c:pt idx="7414">
                  <c:v>662.8</c:v>
                </c:pt>
                <c:pt idx="7415">
                  <c:v>662.8</c:v>
                </c:pt>
                <c:pt idx="7416">
                  <c:v>662.8</c:v>
                </c:pt>
                <c:pt idx="7417">
                  <c:v>662.8</c:v>
                </c:pt>
                <c:pt idx="7418">
                  <c:v>662.8</c:v>
                </c:pt>
                <c:pt idx="7419">
                  <c:v>662.8</c:v>
                </c:pt>
                <c:pt idx="7420">
                  <c:v>662.8</c:v>
                </c:pt>
                <c:pt idx="7421">
                  <c:v>662.8</c:v>
                </c:pt>
                <c:pt idx="7422">
                  <c:v>662.8</c:v>
                </c:pt>
                <c:pt idx="7423">
                  <c:v>662.8</c:v>
                </c:pt>
                <c:pt idx="7424">
                  <c:v>662.7</c:v>
                </c:pt>
                <c:pt idx="7425">
                  <c:v>662.8</c:v>
                </c:pt>
                <c:pt idx="7426">
                  <c:v>662.8</c:v>
                </c:pt>
                <c:pt idx="7427">
                  <c:v>662.8</c:v>
                </c:pt>
                <c:pt idx="7428">
                  <c:v>662.8</c:v>
                </c:pt>
                <c:pt idx="7429">
                  <c:v>662.8</c:v>
                </c:pt>
                <c:pt idx="7430">
                  <c:v>662.7</c:v>
                </c:pt>
                <c:pt idx="7431">
                  <c:v>662.8</c:v>
                </c:pt>
                <c:pt idx="7432">
                  <c:v>662.8</c:v>
                </c:pt>
                <c:pt idx="7433">
                  <c:v>662.8</c:v>
                </c:pt>
                <c:pt idx="7434">
                  <c:v>662.8</c:v>
                </c:pt>
                <c:pt idx="7435">
                  <c:v>662.8</c:v>
                </c:pt>
                <c:pt idx="7436">
                  <c:v>662.9</c:v>
                </c:pt>
                <c:pt idx="7437">
                  <c:v>662.9</c:v>
                </c:pt>
                <c:pt idx="7438">
                  <c:v>662.8</c:v>
                </c:pt>
                <c:pt idx="7439">
                  <c:v>662.8</c:v>
                </c:pt>
                <c:pt idx="7440">
                  <c:v>662.9</c:v>
                </c:pt>
                <c:pt idx="7441">
                  <c:v>662.8</c:v>
                </c:pt>
                <c:pt idx="7442">
                  <c:v>662.8</c:v>
                </c:pt>
                <c:pt idx="7443">
                  <c:v>662.8</c:v>
                </c:pt>
                <c:pt idx="7444">
                  <c:v>662.8</c:v>
                </c:pt>
                <c:pt idx="7445">
                  <c:v>662.8</c:v>
                </c:pt>
                <c:pt idx="7446">
                  <c:v>662.8</c:v>
                </c:pt>
                <c:pt idx="7447">
                  <c:v>662.8</c:v>
                </c:pt>
                <c:pt idx="7448">
                  <c:v>662.7</c:v>
                </c:pt>
                <c:pt idx="7449">
                  <c:v>662.8</c:v>
                </c:pt>
                <c:pt idx="7450">
                  <c:v>662.8</c:v>
                </c:pt>
                <c:pt idx="7451">
                  <c:v>662.8</c:v>
                </c:pt>
                <c:pt idx="7452">
                  <c:v>662.8</c:v>
                </c:pt>
                <c:pt idx="7453">
                  <c:v>662.8</c:v>
                </c:pt>
                <c:pt idx="7454">
                  <c:v>662.8</c:v>
                </c:pt>
                <c:pt idx="7455">
                  <c:v>662.8</c:v>
                </c:pt>
                <c:pt idx="7456">
                  <c:v>662.8</c:v>
                </c:pt>
                <c:pt idx="7457">
                  <c:v>662.8</c:v>
                </c:pt>
                <c:pt idx="7458">
                  <c:v>662.8</c:v>
                </c:pt>
                <c:pt idx="7459">
                  <c:v>662.8</c:v>
                </c:pt>
                <c:pt idx="7460">
                  <c:v>662.8</c:v>
                </c:pt>
                <c:pt idx="7461">
                  <c:v>662.8</c:v>
                </c:pt>
                <c:pt idx="7462">
                  <c:v>662.8</c:v>
                </c:pt>
                <c:pt idx="7463">
                  <c:v>662.8</c:v>
                </c:pt>
                <c:pt idx="7464">
                  <c:v>662.8</c:v>
                </c:pt>
                <c:pt idx="7465">
                  <c:v>662.8</c:v>
                </c:pt>
                <c:pt idx="7466">
                  <c:v>662.8</c:v>
                </c:pt>
                <c:pt idx="7467">
                  <c:v>662.8</c:v>
                </c:pt>
                <c:pt idx="7468">
                  <c:v>662.8</c:v>
                </c:pt>
                <c:pt idx="7469">
                  <c:v>662.8</c:v>
                </c:pt>
                <c:pt idx="7470">
                  <c:v>662.8</c:v>
                </c:pt>
                <c:pt idx="7471">
                  <c:v>662.8</c:v>
                </c:pt>
                <c:pt idx="7472">
                  <c:v>662.8</c:v>
                </c:pt>
                <c:pt idx="7473">
                  <c:v>662.8</c:v>
                </c:pt>
                <c:pt idx="7474">
                  <c:v>662.8</c:v>
                </c:pt>
                <c:pt idx="7475">
                  <c:v>662.8</c:v>
                </c:pt>
                <c:pt idx="7476">
                  <c:v>662.8</c:v>
                </c:pt>
                <c:pt idx="7477">
                  <c:v>662.8</c:v>
                </c:pt>
                <c:pt idx="7478">
                  <c:v>662.8</c:v>
                </c:pt>
                <c:pt idx="7479">
                  <c:v>662.7</c:v>
                </c:pt>
                <c:pt idx="7480">
                  <c:v>662.7</c:v>
                </c:pt>
                <c:pt idx="7481">
                  <c:v>662.7</c:v>
                </c:pt>
                <c:pt idx="7482">
                  <c:v>662.8</c:v>
                </c:pt>
                <c:pt idx="7483">
                  <c:v>662.7</c:v>
                </c:pt>
                <c:pt idx="7484">
                  <c:v>662.8</c:v>
                </c:pt>
                <c:pt idx="7485">
                  <c:v>662.8</c:v>
                </c:pt>
                <c:pt idx="7486">
                  <c:v>662.8</c:v>
                </c:pt>
                <c:pt idx="7487">
                  <c:v>662.7</c:v>
                </c:pt>
                <c:pt idx="7488">
                  <c:v>662.7</c:v>
                </c:pt>
                <c:pt idx="7489">
                  <c:v>662.7</c:v>
                </c:pt>
                <c:pt idx="7490">
                  <c:v>662.7</c:v>
                </c:pt>
                <c:pt idx="7491">
                  <c:v>662.7</c:v>
                </c:pt>
                <c:pt idx="7492">
                  <c:v>662.8</c:v>
                </c:pt>
                <c:pt idx="7493">
                  <c:v>662.8</c:v>
                </c:pt>
                <c:pt idx="7494">
                  <c:v>662.8</c:v>
                </c:pt>
                <c:pt idx="7495">
                  <c:v>662.8</c:v>
                </c:pt>
                <c:pt idx="7496">
                  <c:v>662.8</c:v>
                </c:pt>
                <c:pt idx="7497">
                  <c:v>662.8</c:v>
                </c:pt>
                <c:pt idx="7498">
                  <c:v>662.8</c:v>
                </c:pt>
                <c:pt idx="7499">
                  <c:v>662.8</c:v>
                </c:pt>
                <c:pt idx="7500">
                  <c:v>662.8</c:v>
                </c:pt>
                <c:pt idx="7501">
                  <c:v>662.8</c:v>
                </c:pt>
                <c:pt idx="7502">
                  <c:v>662.8</c:v>
                </c:pt>
                <c:pt idx="7503">
                  <c:v>662.8</c:v>
                </c:pt>
                <c:pt idx="7504">
                  <c:v>662.8</c:v>
                </c:pt>
                <c:pt idx="7505">
                  <c:v>662.8</c:v>
                </c:pt>
                <c:pt idx="7506">
                  <c:v>662.8</c:v>
                </c:pt>
                <c:pt idx="7507">
                  <c:v>662.8</c:v>
                </c:pt>
                <c:pt idx="7508">
                  <c:v>662.8</c:v>
                </c:pt>
                <c:pt idx="7509">
                  <c:v>662.8</c:v>
                </c:pt>
                <c:pt idx="7510">
                  <c:v>662.8</c:v>
                </c:pt>
                <c:pt idx="7511">
                  <c:v>662.7</c:v>
                </c:pt>
                <c:pt idx="7512">
                  <c:v>662.8</c:v>
                </c:pt>
                <c:pt idx="7513">
                  <c:v>662.8</c:v>
                </c:pt>
                <c:pt idx="7514">
                  <c:v>662.8</c:v>
                </c:pt>
                <c:pt idx="7515">
                  <c:v>662.8</c:v>
                </c:pt>
                <c:pt idx="7516">
                  <c:v>662.8</c:v>
                </c:pt>
                <c:pt idx="7517">
                  <c:v>662.8</c:v>
                </c:pt>
                <c:pt idx="7518">
                  <c:v>662.8</c:v>
                </c:pt>
                <c:pt idx="7519">
                  <c:v>662.8</c:v>
                </c:pt>
                <c:pt idx="7520">
                  <c:v>662.8</c:v>
                </c:pt>
                <c:pt idx="7521">
                  <c:v>662.8</c:v>
                </c:pt>
                <c:pt idx="7522">
                  <c:v>662.8</c:v>
                </c:pt>
                <c:pt idx="7523">
                  <c:v>662.8</c:v>
                </c:pt>
                <c:pt idx="7524">
                  <c:v>662.8</c:v>
                </c:pt>
                <c:pt idx="7525">
                  <c:v>662.8</c:v>
                </c:pt>
                <c:pt idx="7526">
                  <c:v>662.8</c:v>
                </c:pt>
                <c:pt idx="7527">
                  <c:v>662.8</c:v>
                </c:pt>
                <c:pt idx="7528">
                  <c:v>662.8</c:v>
                </c:pt>
                <c:pt idx="7529">
                  <c:v>662.8</c:v>
                </c:pt>
                <c:pt idx="7530">
                  <c:v>662.8</c:v>
                </c:pt>
                <c:pt idx="7531">
                  <c:v>662.8</c:v>
                </c:pt>
                <c:pt idx="7532">
                  <c:v>662.8</c:v>
                </c:pt>
                <c:pt idx="7533">
                  <c:v>662.8</c:v>
                </c:pt>
                <c:pt idx="7534">
                  <c:v>662.8</c:v>
                </c:pt>
                <c:pt idx="7535">
                  <c:v>662.8</c:v>
                </c:pt>
                <c:pt idx="7536">
                  <c:v>662.8</c:v>
                </c:pt>
                <c:pt idx="7537">
                  <c:v>662.8</c:v>
                </c:pt>
                <c:pt idx="7538">
                  <c:v>662.8</c:v>
                </c:pt>
                <c:pt idx="7539">
                  <c:v>662.8</c:v>
                </c:pt>
                <c:pt idx="7540">
                  <c:v>662.8</c:v>
                </c:pt>
                <c:pt idx="7541">
                  <c:v>662.8</c:v>
                </c:pt>
                <c:pt idx="7542">
                  <c:v>662.8</c:v>
                </c:pt>
                <c:pt idx="7543">
                  <c:v>662.8</c:v>
                </c:pt>
                <c:pt idx="7544">
                  <c:v>662.8</c:v>
                </c:pt>
                <c:pt idx="7545">
                  <c:v>662.8</c:v>
                </c:pt>
                <c:pt idx="7546">
                  <c:v>662.8</c:v>
                </c:pt>
                <c:pt idx="7547">
                  <c:v>662.8</c:v>
                </c:pt>
                <c:pt idx="7548">
                  <c:v>662.8</c:v>
                </c:pt>
                <c:pt idx="7549">
                  <c:v>662.8</c:v>
                </c:pt>
                <c:pt idx="7550">
                  <c:v>662.8</c:v>
                </c:pt>
                <c:pt idx="7551">
                  <c:v>662.8</c:v>
                </c:pt>
                <c:pt idx="7552">
                  <c:v>662.8</c:v>
                </c:pt>
                <c:pt idx="7553">
                  <c:v>662.8</c:v>
                </c:pt>
                <c:pt idx="7554">
                  <c:v>662.8</c:v>
                </c:pt>
                <c:pt idx="7555">
                  <c:v>662.9</c:v>
                </c:pt>
                <c:pt idx="7556">
                  <c:v>662.8</c:v>
                </c:pt>
                <c:pt idx="7557">
                  <c:v>662.8</c:v>
                </c:pt>
                <c:pt idx="7558">
                  <c:v>662.8</c:v>
                </c:pt>
                <c:pt idx="7559">
                  <c:v>662.8</c:v>
                </c:pt>
                <c:pt idx="7560">
                  <c:v>662.8</c:v>
                </c:pt>
                <c:pt idx="7561">
                  <c:v>662.8</c:v>
                </c:pt>
                <c:pt idx="7562">
                  <c:v>662.8</c:v>
                </c:pt>
                <c:pt idx="7563">
                  <c:v>662.8</c:v>
                </c:pt>
                <c:pt idx="7564">
                  <c:v>662.7</c:v>
                </c:pt>
                <c:pt idx="7565">
                  <c:v>662.7</c:v>
                </c:pt>
                <c:pt idx="7566">
                  <c:v>662.8</c:v>
                </c:pt>
                <c:pt idx="7567">
                  <c:v>662.8</c:v>
                </c:pt>
                <c:pt idx="7568">
                  <c:v>662.8</c:v>
                </c:pt>
                <c:pt idx="7569">
                  <c:v>662.8</c:v>
                </c:pt>
                <c:pt idx="7570">
                  <c:v>662.8</c:v>
                </c:pt>
                <c:pt idx="7571">
                  <c:v>662.8</c:v>
                </c:pt>
                <c:pt idx="7572">
                  <c:v>662.8</c:v>
                </c:pt>
                <c:pt idx="7573">
                  <c:v>662.8</c:v>
                </c:pt>
                <c:pt idx="7574">
                  <c:v>662.8</c:v>
                </c:pt>
                <c:pt idx="7575">
                  <c:v>662.8</c:v>
                </c:pt>
                <c:pt idx="7576">
                  <c:v>662.8</c:v>
                </c:pt>
                <c:pt idx="7577">
                  <c:v>662.8</c:v>
                </c:pt>
                <c:pt idx="7578">
                  <c:v>662.8</c:v>
                </c:pt>
                <c:pt idx="7579">
                  <c:v>662.8</c:v>
                </c:pt>
                <c:pt idx="7580">
                  <c:v>662.8</c:v>
                </c:pt>
                <c:pt idx="7581">
                  <c:v>662.8</c:v>
                </c:pt>
                <c:pt idx="7582">
                  <c:v>662.8</c:v>
                </c:pt>
                <c:pt idx="7583">
                  <c:v>662.8</c:v>
                </c:pt>
                <c:pt idx="7584">
                  <c:v>662.8</c:v>
                </c:pt>
                <c:pt idx="7585">
                  <c:v>662.8</c:v>
                </c:pt>
                <c:pt idx="7586">
                  <c:v>662.8</c:v>
                </c:pt>
                <c:pt idx="7587">
                  <c:v>662.8</c:v>
                </c:pt>
                <c:pt idx="7588">
                  <c:v>662.8</c:v>
                </c:pt>
                <c:pt idx="7589">
                  <c:v>662.8</c:v>
                </c:pt>
                <c:pt idx="7590">
                  <c:v>662.8</c:v>
                </c:pt>
                <c:pt idx="7591">
                  <c:v>662.7</c:v>
                </c:pt>
                <c:pt idx="7592">
                  <c:v>662.7</c:v>
                </c:pt>
                <c:pt idx="7593">
                  <c:v>662.7</c:v>
                </c:pt>
                <c:pt idx="7594">
                  <c:v>662.8</c:v>
                </c:pt>
                <c:pt idx="7595">
                  <c:v>662.8</c:v>
                </c:pt>
                <c:pt idx="7596">
                  <c:v>662.8</c:v>
                </c:pt>
                <c:pt idx="7597">
                  <c:v>662.7</c:v>
                </c:pt>
                <c:pt idx="7598">
                  <c:v>662.8</c:v>
                </c:pt>
                <c:pt idx="7599">
                  <c:v>662.8</c:v>
                </c:pt>
                <c:pt idx="7600">
                  <c:v>662.8</c:v>
                </c:pt>
                <c:pt idx="7601">
                  <c:v>662.7</c:v>
                </c:pt>
                <c:pt idx="7602">
                  <c:v>662.7</c:v>
                </c:pt>
                <c:pt idx="7603">
                  <c:v>662.8</c:v>
                </c:pt>
                <c:pt idx="7604">
                  <c:v>662.8</c:v>
                </c:pt>
                <c:pt idx="7605">
                  <c:v>662.8</c:v>
                </c:pt>
                <c:pt idx="7606">
                  <c:v>662.8</c:v>
                </c:pt>
                <c:pt idx="7607">
                  <c:v>662.8</c:v>
                </c:pt>
                <c:pt idx="7608">
                  <c:v>662.9</c:v>
                </c:pt>
                <c:pt idx="7609">
                  <c:v>662.8</c:v>
                </c:pt>
                <c:pt idx="7610">
                  <c:v>662.8</c:v>
                </c:pt>
                <c:pt idx="7611">
                  <c:v>662.8</c:v>
                </c:pt>
                <c:pt idx="7612">
                  <c:v>662.8</c:v>
                </c:pt>
                <c:pt idx="7613">
                  <c:v>662.8</c:v>
                </c:pt>
                <c:pt idx="7614">
                  <c:v>662.8</c:v>
                </c:pt>
                <c:pt idx="7615">
                  <c:v>662.8</c:v>
                </c:pt>
                <c:pt idx="7616">
                  <c:v>662.8</c:v>
                </c:pt>
                <c:pt idx="7617">
                  <c:v>662.8</c:v>
                </c:pt>
                <c:pt idx="7618">
                  <c:v>662.8</c:v>
                </c:pt>
                <c:pt idx="7619">
                  <c:v>662.8</c:v>
                </c:pt>
                <c:pt idx="7620">
                  <c:v>662.8</c:v>
                </c:pt>
                <c:pt idx="7621">
                  <c:v>662.8</c:v>
                </c:pt>
                <c:pt idx="7622">
                  <c:v>662.8</c:v>
                </c:pt>
                <c:pt idx="7623">
                  <c:v>662.8</c:v>
                </c:pt>
                <c:pt idx="7624">
                  <c:v>662.8</c:v>
                </c:pt>
                <c:pt idx="7625">
                  <c:v>662.8</c:v>
                </c:pt>
                <c:pt idx="7626">
                  <c:v>662.8</c:v>
                </c:pt>
                <c:pt idx="7627">
                  <c:v>662.7</c:v>
                </c:pt>
                <c:pt idx="7628">
                  <c:v>662.8</c:v>
                </c:pt>
                <c:pt idx="7629">
                  <c:v>662.8</c:v>
                </c:pt>
                <c:pt idx="7630">
                  <c:v>662.8</c:v>
                </c:pt>
                <c:pt idx="7631">
                  <c:v>662.8</c:v>
                </c:pt>
                <c:pt idx="7632">
                  <c:v>662.8</c:v>
                </c:pt>
                <c:pt idx="7633">
                  <c:v>662.8</c:v>
                </c:pt>
                <c:pt idx="7634">
                  <c:v>662.8</c:v>
                </c:pt>
                <c:pt idx="7635">
                  <c:v>662.7</c:v>
                </c:pt>
                <c:pt idx="7636">
                  <c:v>662.8</c:v>
                </c:pt>
                <c:pt idx="7637">
                  <c:v>662.8</c:v>
                </c:pt>
                <c:pt idx="7638">
                  <c:v>662.7</c:v>
                </c:pt>
                <c:pt idx="7639">
                  <c:v>662.7</c:v>
                </c:pt>
                <c:pt idx="7640">
                  <c:v>662.8</c:v>
                </c:pt>
                <c:pt idx="7641">
                  <c:v>662.8</c:v>
                </c:pt>
                <c:pt idx="7642">
                  <c:v>662.8</c:v>
                </c:pt>
                <c:pt idx="7643">
                  <c:v>662.8</c:v>
                </c:pt>
                <c:pt idx="7644">
                  <c:v>662.7</c:v>
                </c:pt>
                <c:pt idx="7645">
                  <c:v>662.7</c:v>
                </c:pt>
                <c:pt idx="7646">
                  <c:v>662.8</c:v>
                </c:pt>
                <c:pt idx="7647">
                  <c:v>662.8</c:v>
                </c:pt>
                <c:pt idx="7648">
                  <c:v>662.8</c:v>
                </c:pt>
                <c:pt idx="7649">
                  <c:v>662.8</c:v>
                </c:pt>
                <c:pt idx="7650">
                  <c:v>662.8</c:v>
                </c:pt>
                <c:pt idx="7651">
                  <c:v>662.8</c:v>
                </c:pt>
                <c:pt idx="7652">
                  <c:v>662.8</c:v>
                </c:pt>
                <c:pt idx="7653">
                  <c:v>662.8</c:v>
                </c:pt>
                <c:pt idx="7654">
                  <c:v>662.8</c:v>
                </c:pt>
                <c:pt idx="7655">
                  <c:v>662.8</c:v>
                </c:pt>
                <c:pt idx="7656">
                  <c:v>662.8</c:v>
                </c:pt>
                <c:pt idx="7657">
                  <c:v>662.8</c:v>
                </c:pt>
                <c:pt idx="7658">
                  <c:v>662.8</c:v>
                </c:pt>
                <c:pt idx="7659">
                  <c:v>662.8</c:v>
                </c:pt>
                <c:pt idx="7660">
                  <c:v>662.8</c:v>
                </c:pt>
                <c:pt idx="7661">
                  <c:v>662.8</c:v>
                </c:pt>
                <c:pt idx="7662">
                  <c:v>662.8</c:v>
                </c:pt>
                <c:pt idx="7663">
                  <c:v>662.8</c:v>
                </c:pt>
                <c:pt idx="7664">
                  <c:v>662.8</c:v>
                </c:pt>
                <c:pt idx="7665">
                  <c:v>662.8</c:v>
                </c:pt>
                <c:pt idx="7666">
                  <c:v>662.8</c:v>
                </c:pt>
                <c:pt idx="7667">
                  <c:v>662.8</c:v>
                </c:pt>
                <c:pt idx="7668">
                  <c:v>662.8</c:v>
                </c:pt>
                <c:pt idx="7669">
                  <c:v>662.8</c:v>
                </c:pt>
                <c:pt idx="7670">
                  <c:v>662.8</c:v>
                </c:pt>
                <c:pt idx="7671">
                  <c:v>662.8</c:v>
                </c:pt>
                <c:pt idx="7672">
                  <c:v>662.8</c:v>
                </c:pt>
                <c:pt idx="7673">
                  <c:v>662.8</c:v>
                </c:pt>
                <c:pt idx="7674">
                  <c:v>662.7</c:v>
                </c:pt>
                <c:pt idx="7675">
                  <c:v>662.8</c:v>
                </c:pt>
                <c:pt idx="7676">
                  <c:v>662.7</c:v>
                </c:pt>
                <c:pt idx="7677">
                  <c:v>662.8</c:v>
                </c:pt>
                <c:pt idx="7678">
                  <c:v>662.8</c:v>
                </c:pt>
                <c:pt idx="7679">
                  <c:v>662.7</c:v>
                </c:pt>
                <c:pt idx="7680">
                  <c:v>662.8</c:v>
                </c:pt>
                <c:pt idx="7681">
                  <c:v>662.7</c:v>
                </c:pt>
                <c:pt idx="7682">
                  <c:v>662.8</c:v>
                </c:pt>
                <c:pt idx="7683">
                  <c:v>662.8</c:v>
                </c:pt>
                <c:pt idx="7684">
                  <c:v>662.7</c:v>
                </c:pt>
                <c:pt idx="7685">
                  <c:v>662.7</c:v>
                </c:pt>
                <c:pt idx="7686">
                  <c:v>662.8</c:v>
                </c:pt>
                <c:pt idx="7687">
                  <c:v>662.8</c:v>
                </c:pt>
                <c:pt idx="7688">
                  <c:v>662.8</c:v>
                </c:pt>
                <c:pt idx="7689">
                  <c:v>662.8</c:v>
                </c:pt>
                <c:pt idx="7690">
                  <c:v>662.8</c:v>
                </c:pt>
                <c:pt idx="7691">
                  <c:v>662.8</c:v>
                </c:pt>
                <c:pt idx="7692">
                  <c:v>662.8</c:v>
                </c:pt>
                <c:pt idx="7693">
                  <c:v>662.8</c:v>
                </c:pt>
                <c:pt idx="7694">
                  <c:v>662.8</c:v>
                </c:pt>
                <c:pt idx="7695">
                  <c:v>662.9</c:v>
                </c:pt>
                <c:pt idx="7696">
                  <c:v>662.8</c:v>
                </c:pt>
                <c:pt idx="7697">
                  <c:v>662.8</c:v>
                </c:pt>
                <c:pt idx="7698">
                  <c:v>662.8</c:v>
                </c:pt>
                <c:pt idx="7699">
                  <c:v>662.8</c:v>
                </c:pt>
                <c:pt idx="7700">
                  <c:v>662.8</c:v>
                </c:pt>
                <c:pt idx="7701">
                  <c:v>662.8</c:v>
                </c:pt>
                <c:pt idx="7702">
                  <c:v>662.8</c:v>
                </c:pt>
                <c:pt idx="7703">
                  <c:v>662.8</c:v>
                </c:pt>
                <c:pt idx="7704">
                  <c:v>662.8</c:v>
                </c:pt>
                <c:pt idx="7705">
                  <c:v>662.8</c:v>
                </c:pt>
                <c:pt idx="7706">
                  <c:v>662.8</c:v>
                </c:pt>
                <c:pt idx="7707">
                  <c:v>662.8</c:v>
                </c:pt>
                <c:pt idx="7708">
                  <c:v>662.7</c:v>
                </c:pt>
                <c:pt idx="7709">
                  <c:v>662.7</c:v>
                </c:pt>
                <c:pt idx="7710">
                  <c:v>662.8</c:v>
                </c:pt>
                <c:pt idx="7711">
                  <c:v>662.8</c:v>
                </c:pt>
                <c:pt idx="7712">
                  <c:v>662.8</c:v>
                </c:pt>
                <c:pt idx="7713">
                  <c:v>662.8</c:v>
                </c:pt>
                <c:pt idx="7714">
                  <c:v>662.8</c:v>
                </c:pt>
                <c:pt idx="7715">
                  <c:v>662.8</c:v>
                </c:pt>
                <c:pt idx="7716">
                  <c:v>662.8</c:v>
                </c:pt>
                <c:pt idx="7717">
                  <c:v>662.7</c:v>
                </c:pt>
                <c:pt idx="7718">
                  <c:v>662.8</c:v>
                </c:pt>
                <c:pt idx="7719">
                  <c:v>662.8</c:v>
                </c:pt>
                <c:pt idx="7720">
                  <c:v>662.8</c:v>
                </c:pt>
                <c:pt idx="7721">
                  <c:v>662.8</c:v>
                </c:pt>
                <c:pt idx="7722">
                  <c:v>662.8</c:v>
                </c:pt>
                <c:pt idx="7723">
                  <c:v>662.8</c:v>
                </c:pt>
                <c:pt idx="7724">
                  <c:v>662.8</c:v>
                </c:pt>
                <c:pt idx="7725">
                  <c:v>662.8</c:v>
                </c:pt>
                <c:pt idx="7726">
                  <c:v>662.8</c:v>
                </c:pt>
                <c:pt idx="7727">
                  <c:v>662.8</c:v>
                </c:pt>
                <c:pt idx="7728">
                  <c:v>662.8</c:v>
                </c:pt>
                <c:pt idx="7729">
                  <c:v>662.8</c:v>
                </c:pt>
                <c:pt idx="7730">
                  <c:v>662.8</c:v>
                </c:pt>
                <c:pt idx="7731">
                  <c:v>662.8</c:v>
                </c:pt>
                <c:pt idx="7732">
                  <c:v>662.8</c:v>
                </c:pt>
                <c:pt idx="7733">
                  <c:v>662.8</c:v>
                </c:pt>
                <c:pt idx="7734">
                  <c:v>662.8</c:v>
                </c:pt>
                <c:pt idx="7735">
                  <c:v>662.8</c:v>
                </c:pt>
                <c:pt idx="7736">
                  <c:v>662.7</c:v>
                </c:pt>
                <c:pt idx="7737">
                  <c:v>662.8</c:v>
                </c:pt>
                <c:pt idx="7738">
                  <c:v>662.8</c:v>
                </c:pt>
                <c:pt idx="7739">
                  <c:v>662.8</c:v>
                </c:pt>
                <c:pt idx="7740">
                  <c:v>662.7</c:v>
                </c:pt>
                <c:pt idx="7741">
                  <c:v>662.7</c:v>
                </c:pt>
                <c:pt idx="7742">
                  <c:v>662.7</c:v>
                </c:pt>
                <c:pt idx="7743">
                  <c:v>662.8</c:v>
                </c:pt>
                <c:pt idx="7744">
                  <c:v>662.8</c:v>
                </c:pt>
                <c:pt idx="7745">
                  <c:v>662.8</c:v>
                </c:pt>
                <c:pt idx="7746">
                  <c:v>662.8</c:v>
                </c:pt>
                <c:pt idx="7747">
                  <c:v>662.8</c:v>
                </c:pt>
                <c:pt idx="7748">
                  <c:v>662.8</c:v>
                </c:pt>
                <c:pt idx="7749">
                  <c:v>662.8</c:v>
                </c:pt>
                <c:pt idx="7750">
                  <c:v>662.8</c:v>
                </c:pt>
                <c:pt idx="7751">
                  <c:v>662.8</c:v>
                </c:pt>
                <c:pt idx="7752">
                  <c:v>662.8</c:v>
                </c:pt>
                <c:pt idx="7753">
                  <c:v>662.8</c:v>
                </c:pt>
                <c:pt idx="7754">
                  <c:v>662.8</c:v>
                </c:pt>
                <c:pt idx="7755">
                  <c:v>662.8</c:v>
                </c:pt>
                <c:pt idx="7756">
                  <c:v>662.8</c:v>
                </c:pt>
                <c:pt idx="7757">
                  <c:v>662.8</c:v>
                </c:pt>
                <c:pt idx="7758">
                  <c:v>662.8</c:v>
                </c:pt>
                <c:pt idx="7759">
                  <c:v>662.8</c:v>
                </c:pt>
                <c:pt idx="7760">
                  <c:v>662.8</c:v>
                </c:pt>
                <c:pt idx="7761">
                  <c:v>662.8</c:v>
                </c:pt>
                <c:pt idx="7762">
                  <c:v>662.8</c:v>
                </c:pt>
                <c:pt idx="7763">
                  <c:v>662.9</c:v>
                </c:pt>
                <c:pt idx="7764">
                  <c:v>662.8</c:v>
                </c:pt>
                <c:pt idx="7765">
                  <c:v>662.8</c:v>
                </c:pt>
                <c:pt idx="7766">
                  <c:v>662.8</c:v>
                </c:pt>
                <c:pt idx="7767">
                  <c:v>662.8</c:v>
                </c:pt>
                <c:pt idx="7768">
                  <c:v>662.8</c:v>
                </c:pt>
                <c:pt idx="7769">
                  <c:v>662.8</c:v>
                </c:pt>
                <c:pt idx="7770">
                  <c:v>662.8</c:v>
                </c:pt>
                <c:pt idx="7771">
                  <c:v>662.8</c:v>
                </c:pt>
                <c:pt idx="7772">
                  <c:v>662.9</c:v>
                </c:pt>
                <c:pt idx="7773">
                  <c:v>662.8</c:v>
                </c:pt>
                <c:pt idx="7774">
                  <c:v>662.8</c:v>
                </c:pt>
                <c:pt idx="7775">
                  <c:v>662.8</c:v>
                </c:pt>
                <c:pt idx="7776">
                  <c:v>662.8</c:v>
                </c:pt>
                <c:pt idx="7777">
                  <c:v>662.8</c:v>
                </c:pt>
                <c:pt idx="7778">
                  <c:v>662.8</c:v>
                </c:pt>
                <c:pt idx="7779">
                  <c:v>662.8</c:v>
                </c:pt>
                <c:pt idx="7780">
                  <c:v>662.8</c:v>
                </c:pt>
                <c:pt idx="7781">
                  <c:v>662.8</c:v>
                </c:pt>
                <c:pt idx="7782">
                  <c:v>662.8</c:v>
                </c:pt>
                <c:pt idx="7783">
                  <c:v>662.7</c:v>
                </c:pt>
                <c:pt idx="7784">
                  <c:v>662.8</c:v>
                </c:pt>
                <c:pt idx="7785">
                  <c:v>662.8</c:v>
                </c:pt>
                <c:pt idx="7786">
                  <c:v>662.7</c:v>
                </c:pt>
                <c:pt idx="7787">
                  <c:v>662.8</c:v>
                </c:pt>
                <c:pt idx="7788">
                  <c:v>662.8</c:v>
                </c:pt>
                <c:pt idx="7789">
                  <c:v>662.8</c:v>
                </c:pt>
                <c:pt idx="7790">
                  <c:v>662.8</c:v>
                </c:pt>
                <c:pt idx="7791">
                  <c:v>662.8</c:v>
                </c:pt>
                <c:pt idx="7792">
                  <c:v>662.8</c:v>
                </c:pt>
                <c:pt idx="7793">
                  <c:v>662.9</c:v>
                </c:pt>
                <c:pt idx="7794">
                  <c:v>662.8</c:v>
                </c:pt>
                <c:pt idx="7795">
                  <c:v>662.8</c:v>
                </c:pt>
                <c:pt idx="7796">
                  <c:v>662.8</c:v>
                </c:pt>
                <c:pt idx="7797">
                  <c:v>662.8</c:v>
                </c:pt>
                <c:pt idx="7798">
                  <c:v>662.8</c:v>
                </c:pt>
                <c:pt idx="7799">
                  <c:v>662.8</c:v>
                </c:pt>
                <c:pt idx="7800">
                  <c:v>662.8</c:v>
                </c:pt>
                <c:pt idx="7801">
                  <c:v>662.8</c:v>
                </c:pt>
                <c:pt idx="7802">
                  <c:v>662.8</c:v>
                </c:pt>
                <c:pt idx="7803">
                  <c:v>662.8</c:v>
                </c:pt>
                <c:pt idx="7804">
                  <c:v>662.8</c:v>
                </c:pt>
                <c:pt idx="7805">
                  <c:v>662.8</c:v>
                </c:pt>
                <c:pt idx="7806">
                  <c:v>662.8</c:v>
                </c:pt>
                <c:pt idx="7807">
                  <c:v>662.8</c:v>
                </c:pt>
                <c:pt idx="7808">
                  <c:v>662.8</c:v>
                </c:pt>
                <c:pt idx="7809">
                  <c:v>662.8</c:v>
                </c:pt>
                <c:pt idx="7810">
                  <c:v>662.8</c:v>
                </c:pt>
                <c:pt idx="7811">
                  <c:v>662.8</c:v>
                </c:pt>
                <c:pt idx="7812">
                  <c:v>662.8</c:v>
                </c:pt>
                <c:pt idx="7813">
                  <c:v>662.8</c:v>
                </c:pt>
                <c:pt idx="7814">
                  <c:v>662.8</c:v>
                </c:pt>
                <c:pt idx="7815">
                  <c:v>662.8</c:v>
                </c:pt>
                <c:pt idx="7816">
                  <c:v>662.8</c:v>
                </c:pt>
                <c:pt idx="7817">
                  <c:v>662.7</c:v>
                </c:pt>
                <c:pt idx="7818">
                  <c:v>662.8</c:v>
                </c:pt>
                <c:pt idx="7819">
                  <c:v>662.8</c:v>
                </c:pt>
                <c:pt idx="7820">
                  <c:v>662.8</c:v>
                </c:pt>
                <c:pt idx="7821">
                  <c:v>662.8</c:v>
                </c:pt>
                <c:pt idx="7822">
                  <c:v>662.8</c:v>
                </c:pt>
                <c:pt idx="7823">
                  <c:v>662.8</c:v>
                </c:pt>
                <c:pt idx="7824">
                  <c:v>662.8</c:v>
                </c:pt>
                <c:pt idx="7825">
                  <c:v>662.8</c:v>
                </c:pt>
                <c:pt idx="7826">
                  <c:v>662.8</c:v>
                </c:pt>
                <c:pt idx="7827">
                  <c:v>662.9</c:v>
                </c:pt>
                <c:pt idx="7828">
                  <c:v>662.8</c:v>
                </c:pt>
                <c:pt idx="7829">
                  <c:v>662.8</c:v>
                </c:pt>
                <c:pt idx="7830">
                  <c:v>662.8</c:v>
                </c:pt>
                <c:pt idx="7831">
                  <c:v>662.8</c:v>
                </c:pt>
                <c:pt idx="7832">
                  <c:v>662.8</c:v>
                </c:pt>
                <c:pt idx="7833">
                  <c:v>662.8</c:v>
                </c:pt>
                <c:pt idx="7834">
                  <c:v>662.8</c:v>
                </c:pt>
                <c:pt idx="7835">
                  <c:v>662.8</c:v>
                </c:pt>
                <c:pt idx="7836">
                  <c:v>662.8</c:v>
                </c:pt>
                <c:pt idx="7837">
                  <c:v>662.8</c:v>
                </c:pt>
                <c:pt idx="7838">
                  <c:v>662.7</c:v>
                </c:pt>
                <c:pt idx="7839">
                  <c:v>662.7</c:v>
                </c:pt>
                <c:pt idx="7840">
                  <c:v>662.8</c:v>
                </c:pt>
                <c:pt idx="7841">
                  <c:v>662.7</c:v>
                </c:pt>
                <c:pt idx="7842">
                  <c:v>662.8</c:v>
                </c:pt>
                <c:pt idx="7843">
                  <c:v>662.8</c:v>
                </c:pt>
                <c:pt idx="7844">
                  <c:v>662.8</c:v>
                </c:pt>
                <c:pt idx="7845">
                  <c:v>662.8</c:v>
                </c:pt>
                <c:pt idx="7846">
                  <c:v>662.8</c:v>
                </c:pt>
                <c:pt idx="7847">
                  <c:v>662.8</c:v>
                </c:pt>
                <c:pt idx="7848">
                  <c:v>662.8</c:v>
                </c:pt>
                <c:pt idx="7849">
                  <c:v>662.8</c:v>
                </c:pt>
                <c:pt idx="7850">
                  <c:v>662.8</c:v>
                </c:pt>
                <c:pt idx="7851">
                  <c:v>662.8</c:v>
                </c:pt>
                <c:pt idx="7852">
                  <c:v>662.8</c:v>
                </c:pt>
                <c:pt idx="7853">
                  <c:v>662.8</c:v>
                </c:pt>
                <c:pt idx="7854">
                  <c:v>662.8</c:v>
                </c:pt>
                <c:pt idx="7855">
                  <c:v>662.8</c:v>
                </c:pt>
                <c:pt idx="7856">
                  <c:v>662.8</c:v>
                </c:pt>
                <c:pt idx="7857">
                  <c:v>662.8</c:v>
                </c:pt>
                <c:pt idx="7858">
                  <c:v>662.8</c:v>
                </c:pt>
                <c:pt idx="7859">
                  <c:v>662.8</c:v>
                </c:pt>
                <c:pt idx="7860">
                  <c:v>662.9</c:v>
                </c:pt>
                <c:pt idx="7861">
                  <c:v>662.8</c:v>
                </c:pt>
                <c:pt idx="7862">
                  <c:v>662.8</c:v>
                </c:pt>
                <c:pt idx="7863">
                  <c:v>662.8</c:v>
                </c:pt>
                <c:pt idx="7864">
                  <c:v>662.8</c:v>
                </c:pt>
                <c:pt idx="7865">
                  <c:v>662.8</c:v>
                </c:pt>
                <c:pt idx="7866">
                  <c:v>662.8</c:v>
                </c:pt>
                <c:pt idx="7867">
                  <c:v>662.8</c:v>
                </c:pt>
                <c:pt idx="7868">
                  <c:v>662.8</c:v>
                </c:pt>
                <c:pt idx="7869">
                  <c:v>662.8</c:v>
                </c:pt>
                <c:pt idx="7870">
                  <c:v>662.8</c:v>
                </c:pt>
                <c:pt idx="7871">
                  <c:v>662.9</c:v>
                </c:pt>
                <c:pt idx="7872">
                  <c:v>662.8</c:v>
                </c:pt>
                <c:pt idx="7873">
                  <c:v>662.8</c:v>
                </c:pt>
                <c:pt idx="7874">
                  <c:v>662.8</c:v>
                </c:pt>
                <c:pt idx="7875">
                  <c:v>662.8</c:v>
                </c:pt>
                <c:pt idx="7876">
                  <c:v>662.8</c:v>
                </c:pt>
                <c:pt idx="7877">
                  <c:v>662.8</c:v>
                </c:pt>
                <c:pt idx="7878">
                  <c:v>662.8</c:v>
                </c:pt>
                <c:pt idx="7879">
                  <c:v>662.8</c:v>
                </c:pt>
                <c:pt idx="7880">
                  <c:v>662.8</c:v>
                </c:pt>
                <c:pt idx="7881">
                  <c:v>662.8</c:v>
                </c:pt>
                <c:pt idx="7882">
                  <c:v>662.8</c:v>
                </c:pt>
                <c:pt idx="7883">
                  <c:v>662.8</c:v>
                </c:pt>
                <c:pt idx="7884">
                  <c:v>662.8</c:v>
                </c:pt>
                <c:pt idx="7885">
                  <c:v>662.8</c:v>
                </c:pt>
                <c:pt idx="7886">
                  <c:v>662.8</c:v>
                </c:pt>
                <c:pt idx="7887">
                  <c:v>662.8</c:v>
                </c:pt>
                <c:pt idx="7888">
                  <c:v>662.8</c:v>
                </c:pt>
                <c:pt idx="7889">
                  <c:v>662.8</c:v>
                </c:pt>
                <c:pt idx="7890">
                  <c:v>662.8</c:v>
                </c:pt>
                <c:pt idx="7891">
                  <c:v>662.8</c:v>
                </c:pt>
                <c:pt idx="7892">
                  <c:v>662.8</c:v>
                </c:pt>
                <c:pt idx="7893">
                  <c:v>662.8</c:v>
                </c:pt>
                <c:pt idx="7894">
                  <c:v>662.8</c:v>
                </c:pt>
                <c:pt idx="7895">
                  <c:v>662.8</c:v>
                </c:pt>
                <c:pt idx="7896">
                  <c:v>662.8</c:v>
                </c:pt>
                <c:pt idx="7897">
                  <c:v>662.9</c:v>
                </c:pt>
                <c:pt idx="7898">
                  <c:v>662.8</c:v>
                </c:pt>
                <c:pt idx="7899">
                  <c:v>662.8</c:v>
                </c:pt>
                <c:pt idx="7900">
                  <c:v>662.8</c:v>
                </c:pt>
                <c:pt idx="7901">
                  <c:v>662.8</c:v>
                </c:pt>
                <c:pt idx="7902">
                  <c:v>662.8</c:v>
                </c:pt>
                <c:pt idx="7903">
                  <c:v>662.8</c:v>
                </c:pt>
                <c:pt idx="7904">
                  <c:v>662.8</c:v>
                </c:pt>
                <c:pt idx="7905">
                  <c:v>662.8</c:v>
                </c:pt>
                <c:pt idx="7906">
                  <c:v>662.8</c:v>
                </c:pt>
                <c:pt idx="7907">
                  <c:v>662.8</c:v>
                </c:pt>
                <c:pt idx="7908">
                  <c:v>662.8</c:v>
                </c:pt>
                <c:pt idx="7909">
                  <c:v>662.8</c:v>
                </c:pt>
                <c:pt idx="7910">
                  <c:v>662.8</c:v>
                </c:pt>
                <c:pt idx="7911">
                  <c:v>662.8</c:v>
                </c:pt>
                <c:pt idx="7912">
                  <c:v>662.8</c:v>
                </c:pt>
                <c:pt idx="7913">
                  <c:v>662.8</c:v>
                </c:pt>
                <c:pt idx="7914">
                  <c:v>662.8</c:v>
                </c:pt>
                <c:pt idx="7915">
                  <c:v>662.8</c:v>
                </c:pt>
                <c:pt idx="7916">
                  <c:v>662.8</c:v>
                </c:pt>
                <c:pt idx="7917">
                  <c:v>662.8</c:v>
                </c:pt>
                <c:pt idx="7918">
                  <c:v>662.8</c:v>
                </c:pt>
                <c:pt idx="7919">
                  <c:v>662.8</c:v>
                </c:pt>
                <c:pt idx="7920">
                  <c:v>662.8</c:v>
                </c:pt>
                <c:pt idx="7921">
                  <c:v>662.8</c:v>
                </c:pt>
                <c:pt idx="7922">
                  <c:v>662.8</c:v>
                </c:pt>
                <c:pt idx="7923">
                  <c:v>662.8</c:v>
                </c:pt>
                <c:pt idx="7924">
                  <c:v>662.8</c:v>
                </c:pt>
                <c:pt idx="7925">
                  <c:v>662.8</c:v>
                </c:pt>
                <c:pt idx="7926">
                  <c:v>662.8</c:v>
                </c:pt>
                <c:pt idx="7927">
                  <c:v>662.8</c:v>
                </c:pt>
                <c:pt idx="7928">
                  <c:v>662.8</c:v>
                </c:pt>
                <c:pt idx="7929">
                  <c:v>662.8</c:v>
                </c:pt>
                <c:pt idx="7930">
                  <c:v>662.8</c:v>
                </c:pt>
                <c:pt idx="7931">
                  <c:v>662.8</c:v>
                </c:pt>
                <c:pt idx="7932">
                  <c:v>662.8</c:v>
                </c:pt>
                <c:pt idx="7933">
                  <c:v>662.8</c:v>
                </c:pt>
                <c:pt idx="7934">
                  <c:v>662.8</c:v>
                </c:pt>
                <c:pt idx="7935">
                  <c:v>662.8</c:v>
                </c:pt>
                <c:pt idx="7936">
                  <c:v>662.8</c:v>
                </c:pt>
                <c:pt idx="7937">
                  <c:v>662.8</c:v>
                </c:pt>
                <c:pt idx="7938">
                  <c:v>662.8</c:v>
                </c:pt>
                <c:pt idx="7939">
                  <c:v>662.8</c:v>
                </c:pt>
                <c:pt idx="7940">
                  <c:v>662.8</c:v>
                </c:pt>
                <c:pt idx="7941">
                  <c:v>662.8</c:v>
                </c:pt>
                <c:pt idx="7942">
                  <c:v>662.8</c:v>
                </c:pt>
                <c:pt idx="7943">
                  <c:v>662.8</c:v>
                </c:pt>
                <c:pt idx="7944">
                  <c:v>662.8</c:v>
                </c:pt>
                <c:pt idx="7945">
                  <c:v>662.8</c:v>
                </c:pt>
                <c:pt idx="7946">
                  <c:v>662.8</c:v>
                </c:pt>
                <c:pt idx="7947">
                  <c:v>662.9</c:v>
                </c:pt>
                <c:pt idx="7948">
                  <c:v>662.8</c:v>
                </c:pt>
                <c:pt idx="7949">
                  <c:v>662.8</c:v>
                </c:pt>
                <c:pt idx="7950">
                  <c:v>662.8</c:v>
                </c:pt>
                <c:pt idx="7951">
                  <c:v>662.8</c:v>
                </c:pt>
                <c:pt idx="7952">
                  <c:v>662.8</c:v>
                </c:pt>
                <c:pt idx="7953">
                  <c:v>662.8</c:v>
                </c:pt>
                <c:pt idx="7954">
                  <c:v>662.8</c:v>
                </c:pt>
                <c:pt idx="7955">
                  <c:v>662.8</c:v>
                </c:pt>
                <c:pt idx="7956">
                  <c:v>662.9</c:v>
                </c:pt>
                <c:pt idx="7957">
                  <c:v>662.9</c:v>
                </c:pt>
                <c:pt idx="7958">
                  <c:v>662.8</c:v>
                </c:pt>
                <c:pt idx="7959">
                  <c:v>662.8</c:v>
                </c:pt>
                <c:pt idx="7960">
                  <c:v>662.8</c:v>
                </c:pt>
                <c:pt idx="7961">
                  <c:v>662.8</c:v>
                </c:pt>
                <c:pt idx="7962">
                  <c:v>662.8</c:v>
                </c:pt>
                <c:pt idx="7963">
                  <c:v>662.8</c:v>
                </c:pt>
                <c:pt idx="7964">
                  <c:v>662.8</c:v>
                </c:pt>
                <c:pt idx="7965">
                  <c:v>662.8</c:v>
                </c:pt>
                <c:pt idx="7966">
                  <c:v>662.8</c:v>
                </c:pt>
                <c:pt idx="7967">
                  <c:v>662.8</c:v>
                </c:pt>
                <c:pt idx="7968">
                  <c:v>662.8</c:v>
                </c:pt>
                <c:pt idx="7969">
                  <c:v>662.8</c:v>
                </c:pt>
                <c:pt idx="7970">
                  <c:v>662.8</c:v>
                </c:pt>
                <c:pt idx="7971">
                  <c:v>662.8</c:v>
                </c:pt>
                <c:pt idx="7972">
                  <c:v>662.8</c:v>
                </c:pt>
                <c:pt idx="7973">
                  <c:v>662.8</c:v>
                </c:pt>
                <c:pt idx="7974">
                  <c:v>662.8</c:v>
                </c:pt>
                <c:pt idx="7975">
                  <c:v>662.8</c:v>
                </c:pt>
                <c:pt idx="7976">
                  <c:v>662.8</c:v>
                </c:pt>
                <c:pt idx="7977">
                  <c:v>662.8</c:v>
                </c:pt>
                <c:pt idx="7978">
                  <c:v>662.8</c:v>
                </c:pt>
                <c:pt idx="7979">
                  <c:v>662.8</c:v>
                </c:pt>
                <c:pt idx="7980">
                  <c:v>662.8</c:v>
                </c:pt>
                <c:pt idx="7981">
                  <c:v>662.8</c:v>
                </c:pt>
                <c:pt idx="7982">
                  <c:v>662.8</c:v>
                </c:pt>
                <c:pt idx="7983">
                  <c:v>662.8</c:v>
                </c:pt>
                <c:pt idx="7984">
                  <c:v>662.8</c:v>
                </c:pt>
                <c:pt idx="7985">
                  <c:v>662.8</c:v>
                </c:pt>
                <c:pt idx="7986">
                  <c:v>662.8</c:v>
                </c:pt>
                <c:pt idx="7987">
                  <c:v>662.8</c:v>
                </c:pt>
                <c:pt idx="7988">
                  <c:v>662.8</c:v>
                </c:pt>
                <c:pt idx="7989">
                  <c:v>662.8</c:v>
                </c:pt>
                <c:pt idx="7990">
                  <c:v>662.8</c:v>
                </c:pt>
                <c:pt idx="7991">
                  <c:v>662.8</c:v>
                </c:pt>
                <c:pt idx="7992">
                  <c:v>662.8</c:v>
                </c:pt>
                <c:pt idx="7993">
                  <c:v>662.8</c:v>
                </c:pt>
                <c:pt idx="7994">
                  <c:v>662.8</c:v>
                </c:pt>
                <c:pt idx="7995">
                  <c:v>662.8</c:v>
                </c:pt>
                <c:pt idx="7996">
                  <c:v>662.8</c:v>
                </c:pt>
                <c:pt idx="7997">
                  <c:v>662.8</c:v>
                </c:pt>
                <c:pt idx="7998">
                  <c:v>662.8</c:v>
                </c:pt>
                <c:pt idx="7999">
                  <c:v>662.8</c:v>
                </c:pt>
                <c:pt idx="8000">
                  <c:v>662.8</c:v>
                </c:pt>
                <c:pt idx="8001">
                  <c:v>662.8</c:v>
                </c:pt>
                <c:pt idx="8002">
                  <c:v>662.8</c:v>
                </c:pt>
                <c:pt idx="8003">
                  <c:v>662.8</c:v>
                </c:pt>
                <c:pt idx="8004">
                  <c:v>662.8</c:v>
                </c:pt>
                <c:pt idx="8005">
                  <c:v>662.8</c:v>
                </c:pt>
                <c:pt idx="8006">
                  <c:v>662.8</c:v>
                </c:pt>
                <c:pt idx="8007">
                  <c:v>662.8</c:v>
                </c:pt>
                <c:pt idx="8008">
                  <c:v>662.8</c:v>
                </c:pt>
                <c:pt idx="8009">
                  <c:v>662.8</c:v>
                </c:pt>
                <c:pt idx="8010">
                  <c:v>662.8</c:v>
                </c:pt>
                <c:pt idx="8011">
                  <c:v>662.8</c:v>
                </c:pt>
                <c:pt idx="8012">
                  <c:v>662.8</c:v>
                </c:pt>
                <c:pt idx="8013">
                  <c:v>662.8</c:v>
                </c:pt>
                <c:pt idx="8014">
                  <c:v>662.8</c:v>
                </c:pt>
                <c:pt idx="8015">
                  <c:v>662.8</c:v>
                </c:pt>
                <c:pt idx="8016">
                  <c:v>662.8</c:v>
                </c:pt>
                <c:pt idx="8017">
                  <c:v>662.8</c:v>
                </c:pt>
                <c:pt idx="8018">
                  <c:v>662.9</c:v>
                </c:pt>
                <c:pt idx="8019">
                  <c:v>662.8</c:v>
                </c:pt>
                <c:pt idx="8020">
                  <c:v>662.8</c:v>
                </c:pt>
                <c:pt idx="8021">
                  <c:v>662.8</c:v>
                </c:pt>
                <c:pt idx="8022">
                  <c:v>662.8</c:v>
                </c:pt>
                <c:pt idx="8023">
                  <c:v>662.8</c:v>
                </c:pt>
                <c:pt idx="8024">
                  <c:v>662.8</c:v>
                </c:pt>
                <c:pt idx="8025">
                  <c:v>662.8</c:v>
                </c:pt>
                <c:pt idx="8026">
                  <c:v>662.8</c:v>
                </c:pt>
                <c:pt idx="8027">
                  <c:v>662.8</c:v>
                </c:pt>
                <c:pt idx="8028">
                  <c:v>662.8</c:v>
                </c:pt>
                <c:pt idx="8029">
                  <c:v>662.8</c:v>
                </c:pt>
                <c:pt idx="8030">
                  <c:v>662.8</c:v>
                </c:pt>
                <c:pt idx="8031">
                  <c:v>662.8</c:v>
                </c:pt>
                <c:pt idx="8032">
                  <c:v>662.8</c:v>
                </c:pt>
                <c:pt idx="8033">
                  <c:v>662.8</c:v>
                </c:pt>
                <c:pt idx="8034">
                  <c:v>662.9</c:v>
                </c:pt>
                <c:pt idx="8035">
                  <c:v>662.8</c:v>
                </c:pt>
                <c:pt idx="8036">
                  <c:v>662.8</c:v>
                </c:pt>
                <c:pt idx="8037">
                  <c:v>662.8</c:v>
                </c:pt>
                <c:pt idx="8038">
                  <c:v>662.8</c:v>
                </c:pt>
                <c:pt idx="8039">
                  <c:v>662.8</c:v>
                </c:pt>
                <c:pt idx="8040">
                  <c:v>662.8</c:v>
                </c:pt>
                <c:pt idx="8041">
                  <c:v>662.8</c:v>
                </c:pt>
                <c:pt idx="8042">
                  <c:v>662.8</c:v>
                </c:pt>
                <c:pt idx="8043">
                  <c:v>662.8</c:v>
                </c:pt>
                <c:pt idx="8044">
                  <c:v>662.8</c:v>
                </c:pt>
                <c:pt idx="8045">
                  <c:v>662.8</c:v>
                </c:pt>
                <c:pt idx="8046">
                  <c:v>662.8</c:v>
                </c:pt>
                <c:pt idx="8047">
                  <c:v>662.8</c:v>
                </c:pt>
                <c:pt idx="8048">
                  <c:v>662.8</c:v>
                </c:pt>
                <c:pt idx="8049">
                  <c:v>662.8</c:v>
                </c:pt>
                <c:pt idx="8050">
                  <c:v>662.8</c:v>
                </c:pt>
                <c:pt idx="8051">
                  <c:v>662.8</c:v>
                </c:pt>
                <c:pt idx="8052">
                  <c:v>662.8</c:v>
                </c:pt>
                <c:pt idx="8053">
                  <c:v>662.8</c:v>
                </c:pt>
                <c:pt idx="8054">
                  <c:v>662.8</c:v>
                </c:pt>
                <c:pt idx="8055">
                  <c:v>662.8</c:v>
                </c:pt>
                <c:pt idx="8056">
                  <c:v>662.9</c:v>
                </c:pt>
                <c:pt idx="8057">
                  <c:v>662.8</c:v>
                </c:pt>
                <c:pt idx="8058">
                  <c:v>662.9</c:v>
                </c:pt>
                <c:pt idx="8059">
                  <c:v>662.8</c:v>
                </c:pt>
                <c:pt idx="8060">
                  <c:v>662.8</c:v>
                </c:pt>
                <c:pt idx="8061">
                  <c:v>662.9</c:v>
                </c:pt>
                <c:pt idx="8062">
                  <c:v>662.8</c:v>
                </c:pt>
                <c:pt idx="8063">
                  <c:v>662.8</c:v>
                </c:pt>
                <c:pt idx="8064">
                  <c:v>662.8</c:v>
                </c:pt>
                <c:pt idx="8065">
                  <c:v>662.8</c:v>
                </c:pt>
                <c:pt idx="8066">
                  <c:v>662.9</c:v>
                </c:pt>
                <c:pt idx="8067">
                  <c:v>662.8</c:v>
                </c:pt>
                <c:pt idx="8068">
                  <c:v>662.8</c:v>
                </c:pt>
                <c:pt idx="8069">
                  <c:v>662.8</c:v>
                </c:pt>
                <c:pt idx="8070">
                  <c:v>662.8</c:v>
                </c:pt>
                <c:pt idx="8071">
                  <c:v>662.8</c:v>
                </c:pt>
                <c:pt idx="8072">
                  <c:v>662.8</c:v>
                </c:pt>
                <c:pt idx="8073">
                  <c:v>662.8</c:v>
                </c:pt>
                <c:pt idx="8074">
                  <c:v>662.8</c:v>
                </c:pt>
                <c:pt idx="8075">
                  <c:v>662.8</c:v>
                </c:pt>
                <c:pt idx="8076">
                  <c:v>662.8</c:v>
                </c:pt>
                <c:pt idx="8077">
                  <c:v>662.8</c:v>
                </c:pt>
                <c:pt idx="8078">
                  <c:v>662.8</c:v>
                </c:pt>
                <c:pt idx="8079">
                  <c:v>662.8</c:v>
                </c:pt>
                <c:pt idx="8080">
                  <c:v>662.8</c:v>
                </c:pt>
                <c:pt idx="8081">
                  <c:v>662.8</c:v>
                </c:pt>
                <c:pt idx="8082">
                  <c:v>662.8</c:v>
                </c:pt>
                <c:pt idx="8083">
                  <c:v>662.8</c:v>
                </c:pt>
                <c:pt idx="8084">
                  <c:v>662.8</c:v>
                </c:pt>
                <c:pt idx="8085">
                  <c:v>662.8</c:v>
                </c:pt>
                <c:pt idx="8086">
                  <c:v>662.8</c:v>
                </c:pt>
                <c:pt idx="8087">
                  <c:v>662.8</c:v>
                </c:pt>
                <c:pt idx="8088">
                  <c:v>662.8</c:v>
                </c:pt>
                <c:pt idx="8089">
                  <c:v>662.8</c:v>
                </c:pt>
                <c:pt idx="8090">
                  <c:v>662.8</c:v>
                </c:pt>
                <c:pt idx="8091">
                  <c:v>662.8</c:v>
                </c:pt>
                <c:pt idx="8092">
                  <c:v>662.8</c:v>
                </c:pt>
                <c:pt idx="8093">
                  <c:v>662.8</c:v>
                </c:pt>
                <c:pt idx="8094">
                  <c:v>662.8</c:v>
                </c:pt>
                <c:pt idx="8095">
                  <c:v>662.8</c:v>
                </c:pt>
                <c:pt idx="8096">
                  <c:v>662.8</c:v>
                </c:pt>
                <c:pt idx="8097">
                  <c:v>662.8</c:v>
                </c:pt>
                <c:pt idx="8098">
                  <c:v>662.8</c:v>
                </c:pt>
                <c:pt idx="8099">
                  <c:v>662.8</c:v>
                </c:pt>
                <c:pt idx="8100">
                  <c:v>662.8</c:v>
                </c:pt>
                <c:pt idx="8101">
                  <c:v>662.8</c:v>
                </c:pt>
                <c:pt idx="8102">
                  <c:v>662.8</c:v>
                </c:pt>
                <c:pt idx="8103">
                  <c:v>662.8</c:v>
                </c:pt>
                <c:pt idx="8104">
                  <c:v>662.8</c:v>
                </c:pt>
                <c:pt idx="8105">
                  <c:v>662.8</c:v>
                </c:pt>
                <c:pt idx="8106">
                  <c:v>662.8</c:v>
                </c:pt>
                <c:pt idx="8107">
                  <c:v>662.8</c:v>
                </c:pt>
                <c:pt idx="8108">
                  <c:v>662.8</c:v>
                </c:pt>
                <c:pt idx="8109">
                  <c:v>662.8</c:v>
                </c:pt>
                <c:pt idx="8110">
                  <c:v>662.8</c:v>
                </c:pt>
                <c:pt idx="8111">
                  <c:v>662.8</c:v>
                </c:pt>
                <c:pt idx="8112">
                  <c:v>662.8</c:v>
                </c:pt>
                <c:pt idx="8113">
                  <c:v>662.8</c:v>
                </c:pt>
                <c:pt idx="8114">
                  <c:v>662.8</c:v>
                </c:pt>
                <c:pt idx="8115">
                  <c:v>662.8</c:v>
                </c:pt>
                <c:pt idx="8116">
                  <c:v>662.9</c:v>
                </c:pt>
                <c:pt idx="8117">
                  <c:v>662.8</c:v>
                </c:pt>
                <c:pt idx="8118">
                  <c:v>662.9</c:v>
                </c:pt>
                <c:pt idx="8119">
                  <c:v>662.9</c:v>
                </c:pt>
                <c:pt idx="8120">
                  <c:v>662.8</c:v>
                </c:pt>
                <c:pt idx="8121">
                  <c:v>662.8</c:v>
                </c:pt>
                <c:pt idx="8122">
                  <c:v>662.8</c:v>
                </c:pt>
                <c:pt idx="8123">
                  <c:v>662.8</c:v>
                </c:pt>
                <c:pt idx="8124">
                  <c:v>662.8</c:v>
                </c:pt>
                <c:pt idx="8125">
                  <c:v>662.8</c:v>
                </c:pt>
                <c:pt idx="8126">
                  <c:v>662.8</c:v>
                </c:pt>
                <c:pt idx="8127">
                  <c:v>662.8</c:v>
                </c:pt>
                <c:pt idx="8128">
                  <c:v>662.8</c:v>
                </c:pt>
                <c:pt idx="8129">
                  <c:v>662.8</c:v>
                </c:pt>
                <c:pt idx="8130">
                  <c:v>662.8</c:v>
                </c:pt>
                <c:pt idx="8131">
                  <c:v>662.8</c:v>
                </c:pt>
                <c:pt idx="8132">
                  <c:v>662.7</c:v>
                </c:pt>
                <c:pt idx="8133">
                  <c:v>662.8</c:v>
                </c:pt>
                <c:pt idx="8134">
                  <c:v>662.8</c:v>
                </c:pt>
                <c:pt idx="8135">
                  <c:v>662.8</c:v>
                </c:pt>
                <c:pt idx="8136">
                  <c:v>662.8</c:v>
                </c:pt>
                <c:pt idx="8137">
                  <c:v>662.8</c:v>
                </c:pt>
                <c:pt idx="8138">
                  <c:v>662.8</c:v>
                </c:pt>
                <c:pt idx="8139">
                  <c:v>662.8</c:v>
                </c:pt>
                <c:pt idx="8140">
                  <c:v>662.8</c:v>
                </c:pt>
                <c:pt idx="8141">
                  <c:v>662.8</c:v>
                </c:pt>
                <c:pt idx="8142">
                  <c:v>662.8</c:v>
                </c:pt>
                <c:pt idx="8143">
                  <c:v>662.8</c:v>
                </c:pt>
                <c:pt idx="8144">
                  <c:v>662.8</c:v>
                </c:pt>
                <c:pt idx="8145">
                  <c:v>662.8</c:v>
                </c:pt>
                <c:pt idx="8146">
                  <c:v>662.8</c:v>
                </c:pt>
                <c:pt idx="8147">
                  <c:v>662.8</c:v>
                </c:pt>
                <c:pt idx="8148">
                  <c:v>662.8</c:v>
                </c:pt>
                <c:pt idx="8149">
                  <c:v>662.9</c:v>
                </c:pt>
                <c:pt idx="8150">
                  <c:v>662.9</c:v>
                </c:pt>
                <c:pt idx="8151">
                  <c:v>662.9</c:v>
                </c:pt>
                <c:pt idx="8152">
                  <c:v>662.9</c:v>
                </c:pt>
                <c:pt idx="8153">
                  <c:v>662.8</c:v>
                </c:pt>
                <c:pt idx="8154">
                  <c:v>662.8</c:v>
                </c:pt>
                <c:pt idx="8155">
                  <c:v>662.8</c:v>
                </c:pt>
                <c:pt idx="8156">
                  <c:v>662.8</c:v>
                </c:pt>
                <c:pt idx="8157">
                  <c:v>662.8</c:v>
                </c:pt>
                <c:pt idx="8158">
                  <c:v>662.8</c:v>
                </c:pt>
                <c:pt idx="8159">
                  <c:v>662.8</c:v>
                </c:pt>
                <c:pt idx="8160">
                  <c:v>662.8</c:v>
                </c:pt>
                <c:pt idx="8161">
                  <c:v>662.8</c:v>
                </c:pt>
                <c:pt idx="8162">
                  <c:v>662.8</c:v>
                </c:pt>
                <c:pt idx="8163">
                  <c:v>662.7</c:v>
                </c:pt>
                <c:pt idx="8164">
                  <c:v>662.7</c:v>
                </c:pt>
                <c:pt idx="8165">
                  <c:v>662.7</c:v>
                </c:pt>
                <c:pt idx="8166">
                  <c:v>662.7</c:v>
                </c:pt>
                <c:pt idx="8167">
                  <c:v>662.8</c:v>
                </c:pt>
                <c:pt idx="8168">
                  <c:v>662.8</c:v>
                </c:pt>
                <c:pt idx="8169">
                  <c:v>662.8</c:v>
                </c:pt>
                <c:pt idx="8170">
                  <c:v>662.8</c:v>
                </c:pt>
                <c:pt idx="8171">
                  <c:v>662.8</c:v>
                </c:pt>
                <c:pt idx="8172">
                  <c:v>662.8</c:v>
                </c:pt>
                <c:pt idx="8173">
                  <c:v>662.8</c:v>
                </c:pt>
                <c:pt idx="8174">
                  <c:v>662.8</c:v>
                </c:pt>
                <c:pt idx="8175">
                  <c:v>662.8</c:v>
                </c:pt>
                <c:pt idx="8176">
                  <c:v>662.8</c:v>
                </c:pt>
                <c:pt idx="8177">
                  <c:v>662.8</c:v>
                </c:pt>
                <c:pt idx="8178">
                  <c:v>662.8</c:v>
                </c:pt>
                <c:pt idx="8179">
                  <c:v>662.9</c:v>
                </c:pt>
                <c:pt idx="8180">
                  <c:v>662.8</c:v>
                </c:pt>
                <c:pt idx="8181">
                  <c:v>662.8</c:v>
                </c:pt>
                <c:pt idx="8182">
                  <c:v>662.8</c:v>
                </c:pt>
                <c:pt idx="8183">
                  <c:v>662.8</c:v>
                </c:pt>
                <c:pt idx="8184">
                  <c:v>662.8</c:v>
                </c:pt>
                <c:pt idx="8185">
                  <c:v>662.7</c:v>
                </c:pt>
                <c:pt idx="8186">
                  <c:v>662.8</c:v>
                </c:pt>
                <c:pt idx="8187">
                  <c:v>662.8</c:v>
                </c:pt>
                <c:pt idx="8188">
                  <c:v>662.8</c:v>
                </c:pt>
                <c:pt idx="8189">
                  <c:v>662.8</c:v>
                </c:pt>
                <c:pt idx="8190">
                  <c:v>662.8</c:v>
                </c:pt>
                <c:pt idx="8191">
                  <c:v>662.8</c:v>
                </c:pt>
                <c:pt idx="8192">
                  <c:v>662.8</c:v>
                </c:pt>
                <c:pt idx="8193">
                  <c:v>662.8</c:v>
                </c:pt>
                <c:pt idx="8194">
                  <c:v>662.8</c:v>
                </c:pt>
                <c:pt idx="8195">
                  <c:v>662.8</c:v>
                </c:pt>
                <c:pt idx="8196">
                  <c:v>662.8</c:v>
                </c:pt>
                <c:pt idx="8197">
                  <c:v>662.9</c:v>
                </c:pt>
                <c:pt idx="8198">
                  <c:v>662.8</c:v>
                </c:pt>
                <c:pt idx="8199">
                  <c:v>662.8</c:v>
                </c:pt>
                <c:pt idx="8200">
                  <c:v>662.8</c:v>
                </c:pt>
                <c:pt idx="8201">
                  <c:v>662.9</c:v>
                </c:pt>
                <c:pt idx="8202">
                  <c:v>662.9</c:v>
                </c:pt>
                <c:pt idx="8203">
                  <c:v>662.9</c:v>
                </c:pt>
                <c:pt idx="8204">
                  <c:v>662.9</c:v>
                </c:pt>
                <c:pt idx="8205">
                  <c:v>662.9</c:v>
                </c:pt>
                <c:pt idx="8206">
                  <c:v>662.9</c:v>
                </c:pt>
                <c:pt idx="8207">
                  <c:v>662.8</c:v>
                </c:pt>
                <c:pt idx="8208">
                  <c:v>662.8</c:v>
                </c:pt>
                <c:pt idx="8209">
                  <c:v>662.8</c:v>
                </c:pt>
                <c:pt idx="8210">
                  <c:v>662.8</c:v>
                </c:pt>
                <c:pt idx="8211">
                  <c:v>662.8</c:v>
                </c:pt>
                <c:pt idx="8212">
                  <c:v>662.8</c:v>
                </c:pt>
                <c:pt idx="8213">
                  <c:v>662.8</c:v>
                </c:pt>
                <c:pt idx="8214">
                  <c:v>662.8</c:v>
                </c:pt>
                <c:pt idx="8215">
                  <c:v>662.8</c:v>
                </c:pt>
                <c:pt idx="8216">
                  <c:v>662.8</c:v>
                </c:pt>
                <c:pt idx="8217">
                  <c:v>662.8</c:v>
                </c:pt>
                <c:pt idx="8218">
                  <c:v>662.7</c:v>
                </c:pt>
                <c:pt idx="8219">
                  <c:v>662.8</c:v>
                </c:pt>
                <c:pt idx="8220">
                  <c:v>662.8</c:v>
                </c:pt>
                <c:pt idx="8221">
                  <c:v>662.7</c:v>
                </c:pt>
                <c:pt idx="8222">
                  <c:v>662.8</c:v>
                </c:pt>
                <c:pt idx="8223">
                  <c:v>662.7</c:v>
                </c:pt>
                <c:pt idx="8224">
                  <c:v>662.8</c:v>
                </c:pt>
                <c:pt idx="8225">
                  <c:v>662.8</c:v>
                </c:pt>
                <c:pt idx="8226">
                  <c:v>662.8</c:v>
                </c:pt>
                <c:pt idx="8227">
                  <c:v>662.8</c:v>
                </c:pt>
                <c:pt idx="8228">
                  <c:v>662.8</c:v>
                </c:pt>
                <c:pt idx="8229">
                  <c:v>662.8</c:v>
                </c:pt>
                <c:pt idx="8230">
                  <c:v>662.8</c:v>
                </c:pt>
                <c:pt idx="8231">
                  <c:v>662.9</c:v>
                </c:pt>
                <c:pt idx="8232">
                  <c:v>662.9</c:v>
                </c:pt>
                <c:pt idx="8233">
                  <c:v>662.9</c:v>
                </c:pt>
                <c:pt idx="8234">
                  <c:v>662.8</c:v>
                </c:pt>
                <c:pt idx="8235">
                  <c:v>662.8</c:v>
                </c:pt>
                <c:pt idx="8236">
                  <c:v>662.8</c:v>
                </c:pt>
                <c:pt idx="8237">
                  <c:v>662.8</c:v>
                </c:pt>
                <c:pt idx="8238">
                  <c:v>662.8</c:v>
                </c:pt>
                <c:pt idx="8239">
                  <c:v>662.8</c:v>
                </c:pt>
                <c:pt idx="8240">
                  <c:v>662.8</c:v>
                </c:pt>
                <c:pt idx="8241">
                  <c:v>662.8</c:v>
                </c:pt>
                <c:pt idx="8242">
                  <c:v>662.8</c:v>
                </c:pt>
                <c:pt idx="8243">
                  <c:v>662.8</c:v>
                </c:pt>
                <c:pt idx="8244">
                  <c:v>662.7</c:v>
                </c:pt>
                <c:pt idx="8245">
                  <c:v>662.8</c:v>
                </c:pt>
                <c:pt idx="8246">
                  <c:v>662.7</c:v>
                </c:pt>
                <c:pt idx="8247">
                  <c:v>662.8</c:v>
                </c:pt>
                <c:pt idx="8248">
                  <c:v>662.8</c:v>
                </c:pt>
                <c:pt idx="8249">
                  <c:v>662.8</c:v>
                </c:pt>
                <c:pt idx="8250">
                  <c:v>662.8</c:v>
                </c:pt>
                <c:pt idx="8251">
                  <c:v>662.8</c:v>
                </c:pt>
                <c:pt idx="8252">
                  <c:v>662.8</c:v>
                </c:pt>
                <c:pt idx="8253">
                  <c:v>662.7</c:v>
                </c:pt>
                <c:pt idx="8254">
                  <c:v>662.8</c:v>
                </c:pt>
                <c:pt idx="8255">
                  <c:v>662.8</c:v>
                </c:pt>
                <c:pt idx="8256">
                  <c:v>662.8</c:v>
                </c:pt>
                <c:pt idx="8257">
                  <c:v>662.8</c:v>
                </c:pt>
                <c:pt idx="8258">
                  <c:v>662.8</c:v>
                </c:pt>
                <c:pt idx="8259">
                  <c:v>662.8</c:v>
                </c:pt>
                <c:pt idx="8260">
                  <c:v>662.8</c:v>
                </c:pt>
                <c:pt idx="8261">
                  <c:v>662.8</c:v>
                </c:pt>
                <c:pt idx="8262">
                  <c:v>662.8</c:v>
                </c:pt>
                <c:pt idx="8263">
                  <c:v>662.8</c:v>
                </c:pt>
                <c:pt idx="8264">
                  <c:v>662.8</c:v>
                </c:pt>
                <c:pt idx="8265">
                  <c:v>662.8</c:v>
                </c:pt>
                <c:pt idx="8266">
                  <c:v>662.8</c:v>
                </c:pt>
                <c:pt idx="8267">
                  <c:v>662.8</c:v>
                </c:pt>
                <c:pt idx="8268">
                  <c:v>662.8</c:v>
                </c:pt>
                <c:pt idx="8269">
                  <c:v>662.8</c:v>
                </c:pt>
                <c:pt idx="8270">
                  <c:v>662.8</c:v>
                </c:pt>
                <c:pt idx="8271">
                  <c:v>662.8</c:v>
                </c:pt>
                <c:pt idx="8272">
                  <c:v>662.8</c:v>
                </c:pt>
                <c:pt idx="8273">
                  <c:v>662.8</c:v>
                </c:pt>
                <c:pt idx="8274">
                  <c:v>662.8</c:v>
                </c:pt>
                <c:pt idx="8275">
                  <c:v>662.8</c:v>
                </c:pt>
                <c:pt idx="8276">
                  <c:v>662.7</c:v>
                </c:pt>
                <c:pt idx="8277">
                  <c:v>662.7</c:v>
                </c:pt>
                <c:pt idx="8278">
                  <c:v>662.7</c:v>
                </c:pt>
                <c:pt idx="8279">
                  <c:v>662.8</c:v>
                </c:pt>
                <c:pt idx="8280">
                  <c:v>662.8</c:v>
                </c:pt>
                <c:pt idx="8281">
                  <c:v>662.8</c:v>
                </c:pt>
                <c:pt idx="8282">
                  <c:v>662.8</c:v>
                </c:pt>
                <c:pt idx="8283">
                  <c:v>662.8</c:v>
                </c:pt>
                <c:pt idx="8284">
                  <c:v>662.8</c:v>
                </c:pt>
                <c:pt idx="8285">
                  <c:v>662.8</c:v>
                </c:pt>
                <c:pt idx="8286">
                  <c:v>662.8</c:v>
                </c:pt>
                <c:pt idx="8287">
                  <c:v>662.8</c:v>
                </c:pt>
                <c:pt idx="8288">
                  <c:v>662.8</c:v>
                </c:pt>
                <c:pt idx="8289">
                  <c:v>662.9</c:v>
                </c:pt>
                <c:pt idx="8290">
                  <c:v>662.8</c:v>
                </c:pt>
                <c:pt idx="8291">
                  <c:v>662.8</c:v>
                </c:pt>
                <c:pt idx="8292">
                  <c:v>662.8</c:v>
                </c:pt>
                <c:pt idx="8293">
                  <c:v>662.8</c:v>
                </c:pt>
                <c:pt idx="8294">
                  <c:v>662.8</c:v>
                </c:pt>
                <c:pt idx="8295">
                  <c:v>662.8</c:v>
                </c:pt>
                <c:pt idx="8296">
                  <c:v>662.8</c:v>
                </c:pt>
                <c:pt idx="8297">
                  <c:v>662.8</c:v>
                </c:pt>
                <c:pt idx="8298">
                  <c:v>662.8</c:v>
                </c:pt>
                <c:pt idx="8299">
                  <c:v>662.8</c:v>
                </c:pt>
                <c:pt idx="8300">
                  <c:v>662.8</c:v>
                </c:pt>
                <c:pt idx="8301">
                  <c:v>662.8</c:v>
                </c:pt>
                <c:pt idx="8302">
                  <c:v>662.8</c:v>
                </c:pt>
                <c:pt idx="8303">
                  <c:v>662.8</c:v>
                </c:pt>
                <c:pt idx="8304">
                  <c:v>662.8</c:v>
                </c:pt>
                <c:pt idx="8305">
                  <c:v>662.8</c:v>
                </c:pt>
                <c:pt idx="8306">
                  <c:v>662.8</c:v>
                </c:pt>
                <c:pt idx="8307">
                  <c:v>662.8</c:v>
                </c:pt>
                <c:pt idx="8308">
                  <c:v>662.8</c:v>
                </c:pt>
                <c:pt idx="8309">
                  <c:v>662.8</c:v>
                </c:pt>
                <c:pt idx="8310">
                  <c:v>662.8</c:v>
                </c:pt>
                <c:pt idx="8311">
                  <c:v>662.9</c:v>
                </c:pt>
                <c:pt idx="8312">
                  <c:v>662.9</c:v>
                </c:pt>
                <c:pt idx="8313">
                  <c:v>662.8</c:v>
                </c:pt>
                <c:pt idx="8314">
                  <c:v>662.8</c:v>
                </c:pt>
                <c:pt idx="8315">
                  <c:v>662.9</c:v>
                </c:pt>
                <c:pt idx="8316">
                  <c:v>662.8</c:v>
                </c:pt>
                <c:pt idx="8317">
                  <c:v>662.8</c:v>
                </c:pt>
                <c:pt idx="8318">
                  <c:v>662.8</c:v>
                </c:pt>
                <c:pt idx="8319">
                  <c:v>662.8</c:v>
                </c:pt>
                <c:pt idx="8320">
                  <c:v>662.8</c:v>
                </c:pt>
                <c:pt idx="8321">
                  <c:v>662.8</c:v>
                </c:pt>
                <c:pt idx="8322">
                  <c:v>662.8</c:v>
                </c:pt>
                <c:pt idx="8323">
                  <c:v>662.8</c:v>
                </c:pt>
                <c:pt idx="8324">
                  <c:v>662.7</c:v>
                </c:pt>
                <c:pt idx="8325">
                  <c:v>662.7</c:v>
                </c:pt>
                <c:pt idx="8326">
                  <c:v>662.7</c:v>
                </c:pt>
                <c:pt idx="8327">
                  <c:v>662.8</c:v>
                </c:pt>
                <c:pt idx="8328">
                  <c:v>662.8</c:v>
                </c:pt>
                <c:pt idx="8329">
                  <c:v>662.8</c:v>
                </c:pt>
                <c:pt idx="8330">
                  <c:v>662.8</c:v>
                </c:pt>
                <c:pt idx="8331">
                  <c:v>662.8</c:v>
                </c:pt>
                <c:pt idx="8332">
                  <c:v>662.8</c:v>
                </c:pt>
                <c:pt idx="8333">
                  <c:v>662.8</c:v>
                </c:pt>
                <c:pt idx="8334">
                  <c:v>662.8</c:v>
                </c:pt>
                <c:pt idx="8335">
                  <c:v>662.8</c:v>
                </c:pt>
                <c:pt idx="8336">
                  <c:v>662.8</c:v>
                </c:pt>
                <c:pt idx="8337">
                  <c:v>662.8</c:v>
                </c:pt>
                <c:pt idx="8338">
                  <c:v>662.8</c:v>
                </c:pt>
                <c:pt idx="8339">
                  <c:v>662.8</c:v>
                </c:pt>
                <c:pt idx="8340">
                  <c:v>662.8</c:v>
                </c:pt>
                <c:pt idx="8341">
                  <c:v>662.8</c:v>
                </c:pt>
                <c:pt idx="8342">
                  <c:v>662.8</c:v>
                </c:pt>
                <c:pt idx="8343">
                  <c:v>662.8</c:v>
                </c:pt>
                <c:pt idx="8344">
                  <c:v>662.8</c:v>
                </c:pt>
                <c:pt idx="8345">
                  <c:v>662.8</c:v>
                </c:pt>
                <c:pt idx="8346">
                  <c:v>662.8</c:v>
                </c:pt>
                <c:pt idx="8347">
                  <c:v>662.8</c:v>
                </c:pt>
                <c:pt idx="8348">
                  <c:v>662.8</c:v>
                </c:pt>
                <c:pt idx="8349">
                  <c:v>662.8</c:v>
                </c:pt>
                <c:pt idx="8350">
                  <c:v>662.8</c:v>
                </c:pt>
                <c:pt idx="8351">
                  <c:v>662.8</c:v>
                </c:pt>
                <c:pt idx="8352">
                  <c:v>662.8</c:v>
                </c:pt>
                <c:pt idx="8353">
                  <c:v>662.8</c:v>
                </c:pt>
                <c:pt idx="8354">
                  <c:v>662.8</c:v>
                </c:pt>
                <c:pt idx="8355">
                  <c:v>662.7</c:v>
                </c:pt>
                <c:pt idx="8356">
                  <c:v>662.8</c:v>
                </c:pt>
                <c:pt idx="8357">
                  <c:v>662.8</c:v>
                </c:pt>
                <c:pt idx="8358">
                  <c:v>662.8</c:v>
                </c:pt>
                <c:pt idx="8359">
                  <c:v>662.8</c:v>
                </c:pt>
                <c:pt idx="8360">
                  <c:v>662.8</c:v>
                </c:pt>
                <c:pt idx="8361">
                  <c:v>662.8</c:v>
                </c:pt>
                <c:pt idx="8362">
                  <c:v>662.8</c:v>
                </c:pt>
                <c:pt idx="8363">
                  <c:v>662.8</c:v>
                </c:pt>
                <c:pt idx="8364">
                  <c:v>662.8</c:v>
                </c:pt>
                <c:pt idx="8365">
                  <c:v>662.8</c:v>
                </c:pt>
                <c:pt idx="8366">
                  <c:v>662.8</c:v>
                </c:pt>
                <c:pt idx="8367">
                  <c:v>662.9</c:v>
                </c:pt>
                <c:pt idx="8368">
                  <c:v>662.8</c:v>
                </c:pt>
                <c:pt idx="8369">
                  <c:v>662.9</c:v>
                </c:pt>
                <c:pt idx="8370">
                  <c:v>662.8</c:v>
                </c:pt>
                <c:pt idx="8371">
                  <c:v>662.8</c:v>
                </c:pt>
                <c:pt idx="8372">
                  <c:v>662.8</c:v>
                </c:pt>
                <c:pt idx="8373">
                  <c:v>662.8</c:v>
                </c:pt>
                <c:pt idx="8374">
                  <c:v>662.8</c:v>
                </c:pt>
                <c:pt idx="8375">
                  <c:v>662.8</c:v>
                </c:pt>
                <c:pt idx="8376">
                  <c:v>662.8</c:v>
                </c:pt>
                <c:pt idx="8377">
                  <c:v>662.8</c:v>
                </c:pt>
                <c:pt idx="8378">
                  <c:v>662.8</c:v>
                </c:pt>
                <c:pt idx="8379">
                  <c:v>662.8</c:v>
                </c:pt>
                <c:pt idx="8380">
                  <c:v>662.8</c:v>
                </c:pt>
                <c:pt idx="8381">
                  <c:v>662.8</c:v>
                </c:pt>
                <c:pt idx="8382">
                  <c:v>662.8</c:v>
                </c:pt>
                <c:pt idx="8383">
                  <c:v>662.8</c:v>
                </c:pt>
                <c:pt idx="8384">
                  <c:v>662.8</c:v>
                </c:pt>
                <c:pt idx="8385">
                  <c:v>662.8</c:v>
                </c:pt>
                <c:pt idx="8386">
                  <c:v>662.8</c:v>
                </c:pt>
                <c:pt idx="8387">
                  <c:v>662.8</c:v>
                </c:pt>
                <c:pt idx="8388">
                  <c:v>662.8</c:v>
                </c:pt>
                <c:pt idx="8389">
                  <c:v>662.8</c:v>
                </c:pt>
                <c:pt idx="8390">
                  <c:v>662.8</c:v>
                </c:pt>
                <c:pt idx="8391">
                  <c:v>662.8</c:v>
                </c:pt>
                <c:pt idx="8392">
                  <c:v>662.8</c:v>
                </c:pt>
                <c:pt idx="8393">
                  <c:v>662.8</c:v>
                </c:pt>
                <c:pt idx="8394">
                  <c:v>662.8</c:v>
                </c:pt>
                <c:pt idx="8395">
                  <c:v>662.8</c:v>
                </c:pt>
                <c:pt idx="8396">
                  <c:v>662.8</c:v>
                </c:pt>
                <c:pt idx="8397">
                  <c:v>662.8</c:v>
                </c:pt>
                <c:pt idx="8398">
                  <c:v>662.8</c:v>
                </c:pt>
                <c:pt idx="8399">
                  <c:v>662.8</c:v>
                </c:pt>
                <c:pt idx="8400">
                  <c:v>662.8</c:v>
                </c:pt>
                <c:pt idx="8401">
                  <c:v>662.8</c:v>
                </c:pt>
                <c:pt idx="8402">
                  <c:v>662.8</c:v>
                </c:pt>
                <c:pt idx="8403">
                  <c:v>662.8</c:v>
                </c:pt>
                <c:pt idx="8404">
                  <c:v>662.8</c:v>
                </c:pt>
                <c:pt idx="8405">
                  <c:v>662.8</c:v>
                </c:pt>
                <c:pt idx="8406">
                  <c:v>662.8</c:v>
                </c:pt>
                <c:pt idx="8407">
                  <c:v>662.8</c:v>
                </c:pt>
                <c:pt idx="8408">
                  <c:v>662.8</c:v>
                </c:pt>
                <c:pt idx="8409">
                  <c:v>662.8</c:v>
                </c:pt>
                <c:pt idx="8410">
                  <c:v>662.8</c:v>
                </c:pt>
                <c:pt idx="8411">
                  <c:v>662.8</c:v>
                </c:pt>
                <c:pt idx="8412">
                  <c:v>662.8</c:v>
                </c:pt>
                <c:pt idx="8413">
                  <c:v>662.8</c:v>
                </c:pt>
                <c:pt idx="8414">
                  <c:v>662.8</c:v>
                </c:pt>
                <c:pt idx="8415">
                  <c:v>662.8</c:v>
                </c:pt>
                <c:pt idx="8416">
                  <c:v>662.8</c:v>
                </c:pt>
                <c:pt idx="8417">
                  <c:v>662.8</c:v>
                </c:pt>
                <c:pt idx="8418">
                  <c:v>662.8</c:v>
                </c:pt>
                <c:pt idx="8419">
                  <c:v>662.8</c:v>
                </c:pt>
                <c:pt idx="8420">
                  <c:v>662.8</c:v>
                </c:pt>
                <c:pt idx="8421">
                  <c:v>662.9</c:v>
                </c:pt>
                <c:pt idx="8422">
                  <c:v>662.9</c:v>
                </c:pt>
                <c:pt idx="8423">
                  <c:v>662.8</c:v>
                </c:pt>
                <c:pt idx="8424">
                  <c:v>662.8</c:v>
                </c:pt>
                <c:pt idx="8425">
                  <c:v>662.8</c:v>
                </c:pt>
                <c:pt idx="8426">
                  <c:v>662.8</c:v>
                </c:pt>
                <c:pt idx="8427">
                  <c:v>662.8</c:v>
                </c:pt>
                <c:pt idx="8428">
                  <c:v>662.8</c:v>
                </c:pt>
                <c:pt idx="8429">
                  <c:v>662.8</c:v>
                </c:pt>
                <c:pt idx="8430">
                  <c:v>662.8</c:v>
                </c:pt>
                <c:pt idx="8431">
                  <c:v>662.8</c:v>
                </c:pt>
                <c:pt idx="8432">
                  <c:v>662.8</c:v>
                </c:pt>
                <c:pt idx="8433">
                  <c:v>662.8</c:v>
                </c:pt>
                <c:pt idx="8434">
                  <c:v>662.8</c:v>
                </c:pt>
                <c:pt idx="8435">
                  <c:v>662.8</c:v>
                </c:pt>
                <c:pt idx="8436">
                  <c:v>662.8</c:v>
                </c:pt>
                <c:pt idx="8437">
                  <c:v>662.8</c:v>
                </c:pt>
                <c:pt idx="8438">
                  <c:v>662.8</c:v>
                </c:pt>
                <c:pt idx="8439">
                  <c:v>662.8</c:v>
                </c:pt>
                <c:pt idx="8440">
                  <c:v>662.8</c:v>
                </c:pt>
                <c:pt idx="8441">
                  <c:v>662.8</c:v>
                </c:pt>
                <c:pt idx="8442">
                  <c:v>662.8</c:v>
                </c:pt>
                <c:pt idx="8443">
                  <c:v>662.8</c:v>
                </c:pt>
                <c:pt idx="8444">
                  <c:v>662.8</c:v>
                </c:pt>
                <c:pt idx="8445">
                  <c:v>662.8</c:v>
                </c:pt>
                <c:pt idx="8446">
                  <c:v>662.8</c:v>
                </c:pt>
                <c:pt idx="8447">
                  <c:v>662.8</c:v>
                </c:pt>
                <c:pt idx="8448">
                  <c:v>662.8</c:v>
                </c:pt>
                <c:pt idx="8449">
                  <c:v>662.8</c:v>
                </c:pt>
                <c:pt idx="8450">
                  <c:v>662.8</c:v>
                </c:pt>
                <c:pt idx="8451">
                  <c:v>662.8</c:v>
                </c:pt>
                <c:pt idx="8452">
                  <c:v>662.8</c:v>
                </c:pt>
                <c:pt idx="8453">
                  <c:v>662.8</c:v>
                </c:pt>
                <c:pt idx="8454">
                  <c:v>662.8</c:v>
                </c:pt>
                <c:pt idx="8455">
                  <c:v>662.8</c:v>
                </c:pt>
                <c:pt idx="8456">
                  <c:v>662.8</c:v>
                </c:pt>
                <c:pt idx="8457">
                  <c:v>662.8</c:v>
                </c:pt>
                <c:pt idx="8458">
                  <c:v>662.8</c:v>
                </c:pt>
                <c:pt idx="8459">
                  <c:v>662.8</c:v>
                </c:pt>
                <c:pt idx="8460">
                  <c:v>662.9</c:v>
                </c:pt>
                <c:pt idx="8461">
                  <c:v>662.8</c:v>
                </c:pt>
                <c:pt idx="8462">
                  <c:v>662.8</c:v>
                </c:pt>
                <c:pt idx="8463">
                  <c:v>662.9</c:v>
                </c:pt>
                <c:pt idx="8464">
                  <c:v>662.8</c:v>
                </c:pt>
                <c:pt idx="8465">
                  <c:v>662.8</c:v>
                </c:pt>
                <c:pt idx="8466">
                  <c:v>662.8</c:v>
                </c:pt>
                <c:pt idx="8467">
                  <c:v>662.8</c:v>
                </c:pt>
                <c:pt idx="8468">
                  <c:v>662.8</c:v>
                </c:pt>
                <c:pt idx="8469">
                  <c:v>662.8</c:v>
                </c:pt>
                <c:pt idx="8470">
                  <c:v>662.8</c:v>
                </c:pt>
                <c:pt idx="8471">
                  <c:v>662.8</c:v>
                </c:pt>
                <c:pt idx="8472">
                  <c:v>662.8</c:v>
                </c:pt>
                <c:pt idx="8473">
                  <c:v>662.7</c:v>
                </c:pt>
                <c:pt idx="8474">
                  <c:v>662.8</c:v>
                </c:pt>
                <c:pt idx="8475">
                  <c:v>662.8</c:v>
                </c:pt>
                <c:pt idx="8476">
                  <c:v>662.8</c:v>
                </c:pt>
                <c:pt idx="8477">
                  <c:v>662.8</c:v>
                </c:pt>
                <c:pt idx="8478">
                  <c:v>662.8</c:v>
                </c:pt>
                <c:pt idx="8479">
                  <c:v>662.8</c:v>
                </c:pt>
                <c:pt idx="8480">
                  <c:v>662.8</c:v>
                </c:pt>
                <c:pt idx="8481">
                  <c:v>662.8</c:v>
                </c:pt>
                <c:pt idx="8482">
                  <c:v>662.8</c:v>
                </c:pt>
                <c:pt idx="8483">
                  <c:v>662.8</c:v>
                </c:pt>
                <c:pt idx="8484">
                  <c:v>662.8</c:v>
                </c:pt>
                <c:pt idx="8485">
                  <c:v>662.8</c:v>
                </c:pt>
                <c:pt idx="8486">
                  <c:v>662.8</c:v>
                </c:pt>
                <c:pt idx="8487">
                  <c:v>662.8</c:v>
                </c:pt>
                <c:pt idx="8488">
                  <c:v>662.8</c:v>
                </c:pt>
                <c:pt idx="8489">
                  <c:v>662.8</c:v>
                </c:pt>
                <c:pt idx="8490">
                  <c:v>662.8</c:v>
                </c:pt>
                <c:pt idx="8491">
                  <c:v>662.8</c:v>
                </c:pt>
                <c:pt idx="8492">
                  <c:v>662.8</c:v>
                </c:pt>
                <c:pt idx="8493">
                  <c:v>662.8</c:v>
                </c:pt>
                <c:pt idx="8494">
                  <c:v>662.8</c:v>
                </c:pt>
                <c:pt idx="8495">
                  <c:v>662.8</c:v>
                </c:pt>
                <c:pt idx="8496">
                  <c:v>662.8</c:v>
                </c:pt>
                <c:pt idx="8497">
                  <c:v>662.8</c:v>
                </c:pt>
                <c:pt idx="8498">
                  <c:v>662.8</c:v>
                </c:pt>
                <c:pt idx="8499">
                  <c:v>662.8</c:v>
                </c:pt>
                <c:pt idx="8500">
                  <c:v>662.8</c:v>
                </c:pt>
                <c:pt idx="8501">
                  <c:v>662.9</c:v>
                </c:pt>
                <c:pt idx="8502">
                  <c:v>662.9</c:v>
                </c:pt>
                <c:pt idx="8503">
                  <c:v>662.8</c:v>
                </c:pt>
                <c:pt idx="8504">
                  <c:v>662.8</c:v>
                </c:pt>
                <c:pt idx="8505">
                  <c:v>662.8</c:v>
                </c:pt>
                <c:pt idx="8506">
                  <c:v>662.8</c:v>
                </c:pt>
                <c:pt idx="8507">
                  <c:v>662.8</c:v>
                </c:pt>
                <c:pt idx="8508">
                  <c:v>662.8</c:v>
                </c:pt>
                <c:pt idx="8509">
                  <c:v>662.9</c:v>
                </c:pt>
                <c:pt idx="8510">
                  <c:v>662.8</c:v>
                </c:pt>
                <c:pt idx="8511">
                  <c:v>662.8</c:v>
                </c:pt>
                <c:pt idx="8512">
                  <c:v>662.8</c:v>
                </c:pt>
                <c:pt idx="8513">
                  <c:v>662.8</c:v>
                </c:pt>
                <c:pt idx="8514">
                  <c:v>662.8</c:v>
                </c:pt>
                <c:pt idx="8515">
                  <c:v>662.8</c:v>
                </c:pt>
                <c:pt idx="8516">
                  <c:v>662.8</c:v>
                </c:pt>
                <c:pt idx="8517">
                  <c:v>662.8</c:v>
                </c:pt>
                <c:pt idx="8518">
                  <c:v>662.8</c:v>
                </c:pt>
                <c:pt idx="8519">
                  <c:v>662.8</c:v>
                </c:pt>
                <c:pt idx="8520">
                  <c:v>662.8</c:v>
                </c:pt>
                <c:pt idx="8521">
                  <c:v>662.8</c:v>
                </c:pt>
                <c:pt idx="8522">
                  <c:v>662.8</c:v>
                </c:pt>
                <c:pt idx="8523">
                  <c:v>662.8</c:v>
                </c:pt>
                <c:pt idx="8524">
                  <c:v>662.8</c:v>
                </c:pt>
                <c:pt idx="8525">
                  <c:v>662.9</c:v>
                </c:pt>
                <c:pt idx="8526">
                  <c:v>662.9</c:v>
                </c:pt>
                <c:pt idx="8527">
                  <c:v>662.8</c:v>
                </c:pt>
                <c:pt idx="8528">
                  <c:v>662.8</c:v>
                </c:pt>
                <c:pt idx="8529">
                  <c:v>662.8</c:v>
                </c:pt>
                <c:pt idx="8530">
                  <c:v>662.8</c:v>
                </c:pt>
                <c:pt idx="8531">
                  <c:v>662.8</c:v>
                </c:pt>
                <c:pt idx="8532">
                  <c:v>662.8</c:v>
                </c:pt>
                <c:pt idx="8533">
                  <c:v>662.8</c:v>
                </c:pt>
                <c:pt idx="8534">
                  <c:v>662.8</c:v>
                </c:pt>
                <c:pt idx="8535">
                  <c:v>662.8</c:v>
                </c:pt>
                <c:pt idx="8536">
                  <c:v>662.8</c:v>
                </c:pt>
                <c:pt idx="8537">
                  <c:v>662.8</c:v>
                </c:pt>
                <c:pt idx="8538">
                  <c:v>662.8</c:v>
                </c:pt>
                <c:pt idx="8539">
                  <c:v>662.8</c:v>
                </c:pt>
                <c:pt idx="8540">
                  <c:v>662.9</c:v>
                </c:pt>
                <c:pt idx="8541">
                  <c:v>662.8</c:v>
                </c:pt>
                <c:pt idx="8542">
                  <c:v>662.8</c:v>
                </c:pt>
                <c:pt idx="8543">
                  <c:v>662.9</c:v>
                </c:pt>
                <c:pt idx="8544">
                  <c:v>662.8</c:v>
                </c:pt>
                <c:pt idx="8545">
                  <c:v>662.8</c:v>
                </c:pt>
                <c:pt idx="8546">
                  <c:v>662.8</c:v>
                </c:pt>
                <c:pt idx="8547">
                  <c:v>662.8</c:v>
                </c:pt>
                <c:pt idx="8548">
                  <c:v>662.8</c:v>
                </c:pt>
                <c:pt idx="8549">
                  <c:v>662.8</c:v>
                </c:pt>
                <c:pt idx="8550">
                  <c:v>662.8</c:v>
                </c:pt>
                <c:pt idx="8551">
                  <c:v>662.8</c:v>
                </c:pt>
                <c:pt idx="8552">
                  <c:v>662.8</c:v>
                </c:pt>
                <c:pt idx="8553">
                  <c:v>662.8</c:v>
                </c:pt>
                <c:pt idx="8554">
                  <c:v>662.8</c:v>
                </c:pt>
                <c:pt idx="8555">
                  <c:v>662.8</c:v>
                </c:pt>
                <c:pt idx="8556">
                  <c:v>662.8</c:v>
                </c:pt>
                <c:pt idx="8557">
                  <c:v>662.8</c:v>
                </c:pt>
                <c:pt idx="8558">
                  <c:v>662.8</c:v>
                </c:pt>
                <c:pt idx="8559">
                  <c:v>662.8</c:v>
                </c:pt>
                <c:pt idx="8560">
                  <c:v>662.8</c:v>
                </c:pt>
                <c:pt idx="8561">
                  <c:v>662.8</c:v>
                </c:pt>
                <c:pt idx="8562">
                  <c:v>662.8</c:v>
                </c:pt>
                <c:pt idx="8563">
                  <c:v>662.8</c:v>
                </c:pt>
                <c:pt idx="8564">
                  <c:v>662.8</c:v>
                </c:pt>
                <c:pt idx="8565">
                  <c:v>662.8</c:v>
                </c:pt>
                <c:pt idx="8566">
                  <c:v>662.8</c:v>
                </c:pt>
                <c:pt idx="8567">
                  <c:v>662.8</c:v>
                </c:pt>
                <c:pt idx="8568">
                  <c:v>662.8</c:v>
                </c:pt>
                <c:pt idx="8569">
                  <c:v>662.8</c:v>
                </c:pt>
                <c:pt idx="8570">
                  <c:v>662.8</c:v>
                </c:pt>
                <c:pt idx="8571">
                  <c:v>662.8</c:v>
                </c:pt>
                <c:pt idx="8572">
                  <c:v>662.8</c:v>
                </c:pt>
                <c:pt idx="8573">
                  <c:v>662.8</c:v>
                </c:pt>
                <c:pt idx="8574">
                  <c:v>662.8</c:v>
                </c:pt>
                <c:pt idx="8575">
                  <c:v>662.9</c:v>
                </c:pt>
                <c:pt idx="8576">
                  <c:v>662.8</c:v>
                </c:pt>
                <c:pt idx="8577">
                  <c:v>662.9</c:v>
                </c:pt>
                <c:pt idx="8578">
                  <c:v>662.8</c:v>
                </c:pt>
                <c:pt idx="8579">
                  <c:v>662.8</c:v>
                </c:pt>
                <c:pt idx="8580">
                  <c:v>662.8</c:v>
                </c:pt>
                <c:pt idx="8581">
                  <c:v>662.8</c:v>
                </c:pt>
                <c:pt idx="8582">
                  <c:v>662.9</c:v>
                </c:pt>
                <c:pt idx="8583">
                  <c:v>662.8</c:v>
                </c:pt>
                <c:pt idx="8584">
                  <c:v>662.8</c:v>
                </c:pt>
                <c:pt idx="8585">
                  <c:v>662.8</c:v>
                </c:pt>
                <c:pt idx="8586">
                  <c:v>662.8</c:v>
                </c:pt>
                <c:pt idx="8587">
                  <c:v>662.8</c:v>
                </c:pt>
                <c:pt idx="8588">
                  <c:v>662.8</c:v>
                </c:pt>
                <c:pt idx="8589">
                  <c:v>662.8</c:v>
                </c:pt>
                <c:pt idx="8590">
                  <c:v>662.8</c:v>
                </c:pt>
                <c:pt idx="8591">
                  <c:v>662.8</c:v>
                </c:pt>
                <c:pt idx="8592">
                  <c:v>662.8</c:v>
                </c:pt>
                <c:pt idx="8593">
                  <c:v>662.9</c:v>
                </c:pt>
                <c:pt idx="8594">
                  <c:v>662.8</c:v>
                </c:pt>
                <c:pt idx="8595">
                  <c:v>662.8</c:v>
                </c:pt>
                <c:pt idx="8596">
                  <c:v>662.8</c:v>
                </c:pt>
                <c:pt idx="8597">
                  <c:v>662.8</c:v>
                </c:pt>
                <c:pt idx="8598">
                  <c:v>662.8</c:v>
                </c:pt>
                <c:pt idx="8599">
                  <c:v>662.8</c:v>
                </c:pt>
                <c:pt idx="8600">
                  <c:v>662.8</c:v>
                </c:pt>
                <c:pt idx="8601">
                  <c:v>662.8</c:v>
                </c:pt>
                <c:pt idx="8602">
                  <c:v>662.8</c:v>
                </c:pt>
                <c:pt idx="8603">
                  <c:v>662.8</c:v>
                </c:pt>
                <c:pt idx="8604">
                  <c:v>662.8</c:v>
                </c:pt>
                <c:pt idx="8605">
                  <c:v>662.8</c:v>
                </c:pt>
                <c:pt idx="8606">
                  <c:v>662.8</c:v>
                </c:pt>
                <c:pt idx="8607">
                  <c:v>662.8</c:v>
                </c:pt>
                <c:pt idx="8608">
                  <c:v>662.8</c:v>
                </c:pt>
                <c:pt idx="8609">
                  <c:v>662.8</c:v>
                </c:pt>
                <c:pt idx="8610">
                  <c:v>662.8</c:v>
                </c:pt>
                <c:pt idx="8611">
                  <c:v>662.8</c:v>
                </c:pt>
                <c:pt idx="8612">
                  <c:v>662.8</c:v>
                </c:pt>
                <c:pt idx="8613">
                  <c:v>662.8</c:v>
                </c:pt>
                <c:pt idx="8614">
                  <c:v>662.9</c:v>
                </c:pt>
                <c:pt idx="8615">
                  <c:v>662.9</c:v>
                </c:pt>
                <c:pt idx="8616">
                  <c:v>662.8</c:v>
                </c:pt>
                <c:pt idx="8617">
                  <c:v>662.8</c:v>
                </c:pt>
                <c:pt idx="8618">
                  <c:v>662.8</c:v>
                </c:pt>
                <c:pt idx="8619">
                  <c:v>662.8</c:v>
                </c:pt>
                <c:pt idx="8620">
                  <c:v>662.8</c:v>
                </c:pt>
                <c:pt idx="8621">
                  <c:v>662.8</c:v>
                </c:pt>
                <c:pt idx="8622">
                  <c:v>662.8</c:v>
                </c:pt>
                <c:pt idx="8623">
                  <c:v>662.8</c:v>
                </c:pt>
                <c:pt idx="8624">
                  <c:v>662.8</c:v>
                </c:pt>
                <c:pt idx="8625">
                  <c:v>662.9</c:v>
                </c:pt>
                <c:pt idx="8626">
                  <c:v>662.9</c:v>
                </c:pt>
                <c:pt idx="8627">
                  <c:v>662.8</c:v>
                </c:pt>
                <c:pt idx="8628">
                  <c:v>662.8</c:v>
                </c:pt>
                <c:pt idx="8629">
                  <c:v>662.8</c:v>
                </c:pt>
                <c:pt idx="8630">
                  <c:v>662.8</c:v>
                </c:pt>
                <c:pt idx="8631">
                  <c:v>662.8</c:v>
                </c:pt>
                <c:pt idx="8632">
                  <c:v>662.8</c:v>
                </c:pt>
                <c:pt idx="8633">
                  <c:v>662.8</c:v>
                </c:pt>
                <c:pt idx="8634">
                  <c:v>662.8</c:v>
                </c:pt>
                <c:pt idx="8635">
                  <c:v>662.8</c:v>
                </c:pt>
                <c:pt idx="8636">
                  <c:v>662.8</c:v>
                </c:pt>
                <c:pt idx="8637">
                  <c:v>662.8</c:v>
                </c:pt>
                <c:pt idx="8638">
                  <c:v>662.8</c:v>
                </c:pt>
                <c:pt idx="8639">
                  <c:v>662.9</c:v>
                </c:pt>
                <c:pt idx="8640">
                  <c:v>662.8</c:v>
                </c:pt>
                <c:pt idx="8641">
                  <c:v>662.8</c:v>
                </c:pt>
                <c:pt idx="8642">
                  <c:v>662.8</c:v>
                </c:pt>
                <c:pt idx="8643">
                  <c:v>662.8</c:v>
                </c:pt>
                <c:pt idx="8644">
                  <c:v>662.8</c:v>
                </c:pt>
                <c:pt idx="8645">
                  <c:v>662.8</c:v>
                </c:pt>
                <c:pt idx="8646">
                  <c:v>662.8</c:v>
                </c:pt>
                <c:pt idx="8647">
                  <c:v>662.8</c:v>
                </c:pt>
                <c:pt idx="8648">
                  <c:v>662.8</c:v>
                </c:pt>
                <c:pt idx="8649">
                  <c:v>662.8</c:v>
                </c:pt>
                <c:pt idx="8650">
                  <c:v>662.8</c:v>
                </c:pt>
                <c:pt idx="8651">
                  <c:v>662.8</c:v>
                </c:pt>
                <c:pt idx="8652">
                  <c:v>662.8</c:v>
                </c:pt>
                <c:pt idx="8653">
                  <c:v>662.8</c:v>
                </c:pt>
                <c:pt idx="8654">
                  <c:v>662.8</c:v>
                </c:pt>
                <c:pt idx="8655">
                  <c:v>662.8</c:v>
                </c:pt>
                <c:pt idx="8656">
                  <c:v>662.8</c:v>
                </c:pt>
                <c:pt idx="8657">
                  <c:v>662.9</c:v>
                </c:pt>
                <c:pt idx="8658">
                  <c:v>662.9</c:v>
                </c:pt>
                <c:pt idx="8659">
                  <c:v>662.9</c:v>
                </c:pt>
                <c:pt idx="8660">
                  <c:v>662.9</c:v>
                </c:pt>
                <c:pt idx="8661">
                  <c:v>662.8</c:v>
                </c:pt>
                <c:pt idx="8662">
                  <c:v>662.8</c:v>
                </c:pt>
                <c:pt idx="8663">
                  <c:v>662.8</c:v>
                </c:pt>
                <c:pt idx="8664">
                  <c:v>662.8</c:v>
                </c:pt>
                <c:pt idx="8665">
                  <c:v>662.8</c:v>
                </c:pt>
                <c:pt idx="8666">
                  <c:v>662.8</c:v>
                </c:pt>
                <c:pt idx="8667">
                  <c:v>662.8</c:v>
                </c:pt>
                <c:pt idx="8668">
                  <c:v>662.8</c:v>
                </c:pt>
                <c:pt idx="8669">
                  <c:v>662.8</c:v>
                </c:pt>
                <c:pt idx="8670">
                  <c:v>662.8</c:v>
                </c:pt>
                <c:pt idx="8671">
                  <c:v>662.8</c:v>
                </c:pt>
                <c:pt idx="8672">
                  <c:v>662.8</c:v>
                </c:pt>
                <c:pt idx="8673">
                  <c:v>662.8</c:v>
                </c:pt>
                <c:pt idx="8674">
                  <c:v>662.8</c:v>
                </c:pt>
                <c:pt idx="8675">
                  <c:v>662.8</c:v>
                </c:pt>
                <c:pt idx="8676">
                  <c:v>662.8</c:v>
                </c:pt>
                <c:pt idx="8677">
                  <c:v>662.8</c:v>
                </c:pt>
                <c:pt idx="8678">
                  <c:v>662.8</c:v>
                </c:pt>
                <c:pt idx="8679">
                  <c:v>662.9</c:v>
                </c:pt>
                <c:pt idx="8680">
                  <c:v>662.9</c:v>
                </c:pt>
                <c:pt idx="8681">
                  <c:v>662.8</c:v>
                </c:pt>
                <c:pt idx="8682">
                  <c:v>662.8</c:v>
                </c:pt>
                <c:pt idx="8683">
                  <c:v>662.8</c:v>
                </c:pt>
                <c:pt idx="8684">
                  <c:v>662.8</c:v>
                </c:pt>
                <c:pt idx="8685">
                  <c:v>662.8</c:v>
                </c:pt>
                <c:pt idx="8686">
                  <c:v>662.8</c:v>
                </c:pt>
                <c:pt idx="8687">
                  <c:v>662.8</c:v>
                </c:pt>
                <c:pt idx="8688">
                  <c:v>662.8</c:v>
                </c:pt>
                <c:pt idx="8689">
                  <c:v>662.8</c:v>
                </c:pt>
                <c:pt idx="8690">
                  <c:v>662.9</c:v>
                </c:pt>
                <c:pt idx="8691">
                  <c:v>662.8</c:v>
                </c:pt>
                <c:pt idx="8692">
                  <c:v>662.8</c:v>
                </c:pt>
                <c:pt idx="8693">
                  <c:v>662.8</c:v>
                </c:pt>
                <c:pt idx="8694">
                  <c:v>662.9</c:v>
                </c:pt>
                <c:pt idx="8695">
                  <c:v>662.8</c:v>
                </c:pt>
                <c:pt idx="8696">
                  <c:v>662.8</c:v>
                </c:pt>
                <c:pt idx="8697">
                  <c:v>662.8</c:v>
                </c:pt>
                <c:pt idx="8698">
                  <c:v>662.8</c:v>
                </c:pt>
                <c:pt idx="8699">
                  <c:v>662.8</c:v>
                </c:pt>
                <c:pt idx="8700">
                  <c:v>662.8</c:v>
                </c:pt>
                <c:pt idx="8701">
                  <c:v>662.8</c:v>
                </c:pt>
                <c:pt idx="8702">
                  <c:v>662.8</c:v>
                </c:pt>
                <c:pt idx="8703">
                  <c:v>662.8</c:v>
                </c:pt>
                <c:pt idx="8704">
                  <c:v>662.7</c:v>
                </c:pt>
                <c:pt idx="8705">
                  <c:v>662.8</c:v>
                </c:pt>
                <c:pt idx="8706">
                  <c:v>662.8</c:v>
                </c:pt>
                <c:pt idx="8707">
                  <c:v>662.8</c:v>
                </c:pt>
                <c:pt idx="8708">
                  <c:v>662.8</c:v>
                </c:pt>
                <c:pt idx="8709">
                  <c:v>662.7</c:v>
                </c:pt>
                <c:pt idx="8710">
                  <c:v>662.8</c:v>
                </c:pt>
                <c:pt idx="8711">
                  <c:v>662.8</c:v>
                </c:pt>
                <c:pt idx="8712">
                  <c:v>662.8</c:v>
                </c:pt>
                <c:pt idx="8713">
                  <c:v>662.8</c:v>
                </c:pt>
                <c:pt idx="8714">
                  <c:v>662.8</c:v>
                </c:pt>
                <c:pt idx="8715">
                  <c:v>662.8</c:v>
                </c:pt>
                <c:pt idx="8716">
                  <c:v>662.8</c:v>
                </c:pt>
                <c:pt idx="8717">
                  <c:v>662.8</c:v>
                </c:pt>
                <c:pt idx="8718">
                  <c:v>662.8</c:v>
                </c:pt>
                <c:pt idx="8719">
                  <c:v>662.8</c:v>
                </c:pt>
                <c:pt idx="8720">
                  <c:v>662.8</c:v>
                </c:pt>
                <c:pt idx="8721">
                  <c:v>662.8</c:v>
                </c:pt>
                <c:pt idx="8722">
                  <c:v>662.8</c:v>
                </c:pt>
                <c:pt idx="8723">
                  <c:v>662.8</c:v>
                </c:pt>
                <c:pt idx="8724">
                  <c:v>662.8</c:v>
                </c:pt>
                <c:pt idx="8725">
                  <c:v>662.8</c:v>
                </c:pt>
                <c:pt idx="8726">
                  <c:v>662.8</c:v>
                </c:pt>
                <c:pt idx="8727">
                  <c:v>662.8</c:v>
                </c:pt>
                <c:pt idx="8728">
                  <c:v>662.8</c:v>
                </c:pt>
                <c:pt idx="8729">
                  <c:v>662.8</c:v>
                </c:pt>
                <c:pt idx="8730">
                  <c:v>662.8</c:v>
                </c:pt>
                <c:pt idx="8731">
                  <c:v>662.8</c:v>
                </c:pt>
                <c:pt idx="8732">
                  <c:v>662.8</c:v>
                </c:pt>
                <c:pt idx="8733">
                  <c:v>662.8</c:v>
                </c:pt>
                <c:pt idx="8734">
                  <c:v>662.8</c:v>
                </c:pt>
                <c:pt idx="8735">
                  <c:v>662.8</c:v>
                </c:pt>
                <c:pt idx="8736">
                  <c:v>662.8</c:v>
                </c:pt>
                <c:pt idx="8737">
                  <c:v>662.8</c:v>
                </c:pt>
                <c:pt idx="8738">
                  <c:v>662.8</c:v>
                </c:pt>
                <c:pt idx="8739">
                  <c:v>662.8</c:v>
                </c:pt>
                <c:pt idx="8740">
                  <c:v>662.9</c:v>
                </c:pt>
                <c:pt idx="8741">
                  <c:v>662.9</c:v>
                </c:pt>
                <c:pt idx="8742">
                  <c:v>662.8</c:v>
                </c:pt>
                <c:pt idx="8743">
                  <c:v>662.9</c:v>
                </c:pt>
                <c:pt idx="8744">
                  <c:v>662.9</c:v>
                </c:pt>
                <c:pt idx="8745">
                  <c:v>662.8</c:v>
                </c:pt>
                <c:pt idx="8746">
                  <c:v>662.8</c:v>
                </c:pt>
                <c:pt idx="8747">
                  <c:v>662.8</c:v>
                </c:pt>
                <c:pt idx="8748">
                  <c:v>662.8</c:v>
                </c:pt>
                <c:pt idx="8749">
                  <c:v>662.8</c:v>
                </c:pt>
                <c:pt idx="8750">
                  <c:v>662.8</c:v>
                </c:pt>
                <c:pt idx="8751">
                  <c:v>662.8</c:v>
                </c:pt>
                <c:pt idx="8752">
                  <c:v>662.8</c:v>
                </c:pt>
                <c:pt idx="8753">
                  <c:v>662.8</c:v>
                </c:pt>
                <c:pt idx="8754">
                  <c:v>662.8</c:v>
                </c:pt>
                <c:pt idx="8755">
                  <c:v>662.8</c:v>
                </c:pt>
                <c:pt idx="8756">
                  <c:v>662.8</c:v>
                </c:pt>
                <c:pt idx="8757">
                  <c:v>662.8</c:v>
                </c:pt>
                <c:pt idx="8758">
                  <c:v>662.8</c:v>
                </c:pt>
                <c:pt idx="8759">
                  <c:v>662.8</c:v>
                </c:pt>
                <c:pt idx="8760">
                  <c:v>662.8</c:v>
                </c:pt>
                <c:pt idx="8761">
                  <c:v>662.8</c:v>
                </c:pt>
                <c:pt idx="8762">
                  <c:v>662.8</c:v>
                </c:pt>
                <c:pt idx="8763">
                  <c:v>662.8</c:v>
                </c:pt>
                <c:pt idx="8764">
                  <c:v>662.8</c:v>
                </c:pt>
                <c:pt idx="8765">
                  <c:v>662.8</c:v>
                </c:pt>
                <c:pt idx="8766">
                  <c:v>662.8</c:v>
                </c:pt>
                <c:pt idx="8767">
                  <c:v>662.8</c:v>
                </c:pt>
                <c:pt idx="8768">
                  <c:v>662.8</c:v>
                </c:pt>
                <c:pt idx="8769">
                  <c:v>662.8</c:v>
                </c:pt>
                <c:pt idx="8770">
                  <c:v>662.8</c:v>
                </c:pt>
                <c:pt idx="8771">
                  <c:v>662.9</c:v>
                </c:pt>
                <c:pt idx="8772">
                  <c:v>662.8</c:v>
                </c:pt>
                <c:pt idx="8773">
                  <c:v>662.8</c:v>
                </c:pt>
                <c:pt idx="8774">
                  <c:v>662.8</c:v>
                </c:pt>
                <c:pt idx="8775">
                  <c:v>662.9</c:v>
                </c:pt>
                <c:pt idx="8776">
                  <c:v>662.9</c:v>
                </c:pt>
                <c:pt idx="8777">
                  <c:v>662.8</c:v>
                </c:pt>
                <c:pt idx="8778">
                  <c:v>662.8</c:v>
                </c:pt>
                <c:pt idx="8779">
                  <c:v>662.8</c:v>
                </c:pt>
                <c:pt idx="8780">
                  <c:v>662.8</c:v>
                </c:pt>
                <c:pt idx="8781">
                  <c:v>662.8</c:v>
                </c:pt>
                <c:pt idx="8782">
                  <c:v>662.8</c:v>
                </c:pt>
                <c:pt idx="8783">
                  <c:v>662.9</c:v>
                </c:pt>
                <c:pt idx="8784">
                  <c:v>662.8</c:v>
                </c:pt>
                <c:pt idx="8785">
                  <c:v>662.8</c:v>
                </c:pt>
                <c:pt idx="8786">
                  <c:v>662.8</c:v>
                </c:pt>
                <c:pt idx="8787">
                  <c:v>662.8</c:v>
                </c:pt>
                <c:pt idx="8788">
                  <c:v>662.8</c:v>
                </c:pt>
                <c:pt idx="8789">
                  <c:v>662.8</c:v>
                </c:pt>
                <c:pt idx="8790">
                  <c:v>662.8</c:v>
                </c:pt>
                <c:pt idx="8791">
                  <c:v>662.8</c:v>
                </c:pt>
                <c:pt idx="8792">
                  <c:v>662.8</c:v>
                </c:pt>
                <c:pt idx="8793">
                  <c:v>662.9</c:v>
                </c:pt>
                <c:pt idx="8794">
                  <c:v>662.9</c:v>
                </c:pt>
                <c:pt idx="8795">
                  <c:v>662.9</c:v>
                </c:pt>
                <c:pt idx="8796">
                  <c:v>662.9</c:v>
                </c:pt>
                <c:pt idx="8797">
                  <c:v>662.9</c:v>
                </c:pt>
                <c:pt idx="8798">
                  <c:v>662.8</c:v>
                </c:pt>
                <c:pt idx="8799">
                  <c:v>662.8</c:v>
                </c:pt>
                <c:pt idx="8800">
                  <c:v>662.8</c:v>
                </c:pt>
                <c:pt idx="8801">
                  <c:v>662.8</c:v>
                </c:pt>
                <c:pt idx="8802">
                  <c:v>662.8</c:v>
                </c:pt>
                <c:pt idx="8803">
                  <c:v>662.8</c:v>
                </c:pt>
                <c:pt idx="8804">
                  <c:v>662.9</c:v>
                </c:pt>
                <c:pt idx="8805">
                  <c:v>662.8</c:v>
                </c:pt>
                <c:pt idx="8806">
                  <c:v>662.8</c:v>
                </c:pt>
                <c:pt idx="8807">
                  <c:v>662.8</c:v>
                </c:pt>
                <c:pt idx="8808">
                  <c:v>662.8</c:v>
                </c:pt>
                <c:pt idx="8809">
                  <c:v>662.8</c:v>
                </c:pt>
                <c:pt idx="8810">
                  <c:v>662.9</c:v>
                </c:pt>
                <c:pt idx="8811">
                  <c:v>662.8</c:v>
                </c:pt>
                <c:pt idx="8812">
                  <c:v>662.8</c:v>
                </c:pt>
                <c:pt idx="8813">
                  <c:v>662.8</c:v>
                </c:pt>
                <c:pt idx="8814">
                  <c:v>662.8</c:v>
                </c:pt>
                <c:pt idx="8815">
                  <c:v>662.8</c:v>
                </c:pt>
                <c:pt idx="8816">
                  <c:v>662.8</c:v>
                </c:pt>
                <c:pt idx="8817">
                  <c:v>662.8</c:v>
                </c:pt>
                <c:pt idx="8818">
                  <c:v>662.8</c:v>
                </c:pt>
                <c:pt idx="8819">
                  <c:v>662.8</c:v>
                </c:pt>
                <c:pt idx="8820">
                  <c:v>662.8</c:v>
                </c:pt>
                <c:pt idx="8821">
                  <c:v>662.9</c:v>
                </c:pt>
                <c:pt idx="8822">
                  <c:v>662.9</c:v>
                </c:pt>
                <c:pt idx="8823">
                  <c:v>662.8</c:v>
                </c:pt>
                <c:pt idx="8824">
                  <c:v>662.8</c:v>
                </c:pt>
                <c:pt idx="8825">
                  <c:v>662.8</c:v>
                </c:pt>
                <c:pt idx="8826">
                  <c:v>662.9</c:v>
                </c:pt>
                <c:pt idx="8827">
                  <c:v>662.8</c:v>
                </c:pt>
                <c:pt idx="8828">
                  <c:v>662.8</c:v>
                </c:pt>
                <c:pt idx="8829">
                  <c:v>662.8</c:v>
                </c:pt>
                <c:pt idx="8830">
                  <c:v>662.8</c:v>
                </c:pt>
                <c:pt idx="8831">
                  <c:v>662.8</c:v>
                </c:pt>
                <c:pt idx="8832">
                  <c:v>662.8</c:v>
                </c:pt>
                <c:pt idx="8833">
                  <c:v>662.8</c:v>
                </c:pt>
                <c:pt idx="8834">
                  <c:v>662.8</c:v>
                </c:pt>
                <c:pt idx="8835">
                  <c:v>662.8</c:v>
                </c:pt>
                <c:pt idx="8836">
                  <c:v>662.8</c:v>
                </c:pt>
                <c:pt idx="8837">
                  <c:v>662.8</c:v>
                </c:pt>
                <c:pt idx="8838">
                  <c:v>662.8</c:v>
                </c:pt>
                <c:pt idx="8839">
                  <c:v>662.8</c:v>
                </c:pt>
                <c:pt idx="8840">
                  <c:v>662.8</c:v>
                </c:pt>
                <c:pt idx="8841">
                  <c:v>662.8</c:v>
                </c:pt>
                <c:pt idx="8842">
                  <c:v>662.8</c:v>
                </c:pt>
                <c:pt idx="8843">
                  <c:v>662.8</c:v>
                </c:pt>
                <c:pt idx="8844">
                  <c:v>662.8</c:v>
                </c:pt>
                <c:pt idx="8845">
                  <c:v>662.8</c:v>
                </c:pt>
                <c:pt idx="8846">
                  <c:v>662.8</c:v>
                </c:pt>
                <c:pt idx="8847">
                  <c:v>662.8</c:v>
                </c:pt>
                <c:pt idx="8848">
                  <c:v>662.9</c:v>
                </c:pt>
                <c:pt idx="8849">
                  <c:v>662.8</c:v>
                </c:pt>
                <c:pt idx="8850">
                  <c:v>662.8</c:v>
                </c:pt>
                <c:pt idx="8851">
                  <c:v>662.9</c:v>
                </c:pt>
                <c:pt idx="8852">
                  <c:v>662.8</c:v>
                </c:pt>
                <c:pt idx="8853">
                  <c:v>662.8</c:v>
                </c:pt>
                <c:pt idx="8854">
                  <c:v>662.8</c:v>
                </c:pt>
                <c:pt idx="8855">
                  <c:v>662.8</c:v>
                </c:pt>
                <c:pt idx="8856">
                  <c:v>662.8</c:v>
                </c:pt>
                <c:pt idx="8857">
                  <c:v>662.8</c:v>
                </c:pt>
                <c:pt idx="8858">
                  <c:v>662.8</c:v>
                </c:pt>
                <c:pt idx="8859">
                  <c:v>662.8</c:v>
                </c:pt>
                <c:pt idx="8860">
                  <c:v>662.8</c:v>
                </c:pt>
                <c:pt idx="8861">
                  <c:v>662.8</c:v>
                </c:pt>
                <c:pt idx="8862">
                  <c:v>662.8</c:v>
                </c:pt>
                <c:pt idx="8863">
                  <c:v>662.8</c:v>
                </c:pt>
                <c:pt idx="8864">
                  <c:v>662.8</c:v>
                </c:pt>
                <c:pt idx="8865">
                  <c:v>662.8</c:v>
                </c:pt>
                <c:pt idx="8866">
                  <c:v>662.8</c:v>
                </c:pt>
                <c:pt idx="8867">
                  <c:v>662.8</c:v>
                </c:pt>
                <c:pt idx="8868">
                  <c:v>662.8</c:v>
                </c:pt>
                <c:pt idx="8869">
                  <c:v>662.8</c:v>
                </c:pt>
                <c:pt idx="8870">
                  <c:v>662.8</c:v>
                </c:pt>
                <c:pt idx="8871">
                  <c:v>662.8</c:v>
                </c:pt>
                <c:pt idx="8872">
                  <c:v>662.8</c:v>
                </c:pt>
                <c:pt idx="8873">
                  <c:v>662.9</c:v>
                </c:pt>
                <c:pt idx="8874">
                  <c:v>662.8</c:v>
                </c:pt>
                <c:pt idx="8875">
                  <c:v>662.9</c:v>
                </c:pt>
                <c:pt idx="8876">
                  <c:v>662.8</c:v>
                </c:pt>
                <c:pt idx="8877">
                  <c:v>662.9</c:v>
                </c:pt>
                <c:pt idx="8878">
                  <c:v>662.8</c:v>
                </c:pt>
                <c:pt idx="8879">
                  <c:v>662.8</c:v>
                </c:pt>
                <c:pt idx="8880">
                  <c:v>662.8</c:v>
                </c:pt>
                <c:pt idx="8881">
                  <c:v>662.8</c:v>
                </c:pt>
                <c:pt idx="8882">
                  <c:v>662.8</c:v>
                </c:pt>
                <c:pt idx="8883">
                  <c:v>662.8</c:v>
                </c:pt>
                <c:pt idx="8884">
                  <c:v>662.8</c:v>
                </c:pt>
                <c:pt idx="8885">
                  <c:v>662.8</c:v>
                </c:pt>
                <c:pt idx="8886">
                  <c:v>662.8</c:v>
                </c:pt>
                <c:pt idx="8887">
                  <c:v>662.8</c:v>
                </c:pt>
                <c:pt idx="8888">
                  <c:v>662.8</c:v>
                </c:pt>
                <c:pt idx="8889">
                  <c:v>662.9</c:v>
                </c:pt>
                <c:pt idx="8890">
                  <c:v>662.8</c:v>
                </c:pt>
                <c:pt idx="8891">
                  <c:v>662.8</c:v>
                </c:pt>
                <c:pt idx="8892">
                  <c:v>662.8</c:v>
                </c:pt>
                <c:pt idx="8893">
                  <c:v>662.8</c:v>
                </c:pt>
                <c:pt idx="8894">
                  <c:v>662.8</c:v>
                </c:pt>
                <c:pt idx="8895">
                  <c:v>662.8</c:v>
                </c:pt>
                <c:pt idx="8896">
                  <c:v>662.9</c:v>
                </c:pt>
                <c:pt idx="8897">
                  <c:v>662.8</c:v>
                </c:pt>
                <c:pt idx="8898">
                  <c:v>662.8</c:v>
                </c:pt>
                <c:pt idx="8899">
                  <c:v>662.8</c:v>
                </c:pt>
                <c:pt idx="8900">
                  <c:v>662.8</c:v>
                </c:pt>
                <c:pt idx="8901">
                  <c:v>662.9</c:v>
                </c:pt>
                <c:pt idx="8902">
                  <c:v>662.8</c:v>
                </c:pt>
                <c:pt idx="8903">
                  <c:v>662.9</c:v>
                </c:pt>
                <c:pt idx="8904">
                  <c:v>662.9</c:v>
                </c:pt>
                <c:pt idx="8905">
                  <c:v>662.8</c:v>
                </c:pt>
                <c:pt idx="8906">
                  <c:v>662.9</c:v>
                </c:pt>
                <c:pt idx="8907">
                  <c:v>662.8</c:v>
                </c:pt>
                <c:pt idx="8908">
                  <c:v>662.8</c:v>
                </c:pt>
                <c:pt idx="8909">
                  <c:v>662.8</c:v>
                </c:pt>
                <c:pt idx="8910">
                  <c:v>662.8</c:v>
                </c:pt>
                <c:pt idx="8911">
                  <c:v>662.8</c:v>
                </c:pt>
                <c:pt idx="8912">
                  <c:v>662.8</c:v>
                </c:pt>
                <c:pt idx="8913">
                  <c:v>662.8</c:v>
                </c:pt>
                <c:pt idx="8914">
                  <c:v>662.8</c:v>
                </c:pt>
                <c:pt idx="8915">
                  <c:v>662.7</c:v>
                </c:pt>
                <c:pt idx="8916">
                  <c:v>662.8</c:v>
                </c:pt>
                <c:pt idx="8917">
                  <c:v>662.8</c:v>
                </c:pt>
                <c:pt idx="8918">
                  <c:v>662.8</c:v>
                </c:pt>
                <c:pt idx="8919">
                  <c:v>662.8</c:v>
                </c:pt>
                <c:pt idx="8920">
                  <c:v>662.8</c:v>
                </c:pt>
                <c:pt idx="8921">
                  <c:v>662.8</c:v>
                </c:pt>
                <c:pt idx="8922">
                  <c:v>662.8</c:v>
                </c:pt>
                <c:pt idx="8923">
                  <c:v>662.9</c:v>
                </c:pt>
                <c:pt idx="8924">
                  <c:v>662.8</c:v>
                </c:pt>
                <c:pt idx="8925">
                  <c:v>662.8</c:v>
                </c:pt>
                <c:pt idx="8926">
                  <c:v>662.8</c:v>
                </c:pt>
                <c:pt idx="8927">
                  <c:v>662.8</c:v>
                </c:pt>
                <c:pt idx="8928">
                  <c:v>662.8</c:v>
                </c:pt>
                <c:pt idx="8929">
                  <c:v>662.8</c:v>
                </c:pt>
                <c:pt idx="8930">
                  <c:v>662.8</c:v>
                </c:pt>
                <c:pt idx="8931">
                  <c:v>662.8</c:v>
                </c:pt>
                <c:pt idx="8932">
                  <c:v>662.8</c:v>
                </c:pt>
                <c:pt idx="8933">
                  <c:v>662.8</c:v>
                </c:pt>
                <c:pt idx="8934">
                  <c:v>662.8</c:v>
                </c:pt>
                <c:pt idx="8935">
                  <c:v>662.8</c:v>
                </c:pt>
                <c:pt idx="8936">
                  <c:v>662.8</c:v>
                </c:pt>
                <c:pt idx="8937">
                  <c:v>662.8</c:v>
                </c:pt>
                <c:pt idx="8938">
                  <c:v>662.8</c:v>
                </c:pt>
                <c:pt idx="8939">
                  <c:v>662.8</c:v>
                </c:pt>
                <c:pt idx="8940">
                  <c:v>662.8</c:v>
                </c:pt>
                <c:pt idx="8941">
                  <c:v>662.8</c:v>
                </c:pt>
                <c:pt idx="8942">
                  <c:v>662.8</c:v>
                </c:pt>
                <c:pt idx="8943">
                  <c:v>662.8</c:v>
                </c:pt>
                <c:pt idx="8944">
                  <c:v>662.8</c:v>
                </c:pt>
                <c:pt idx="8945">
                  <c:v>662.8</c:v>
                </c:pt>
                <c:pt idx="8946">
                  <c:v>662.8</c:v>
                </c:pt>
                <c:pt idx="8947">
                  <c:v>662.8</c:v>
                </c:pt>
                <c:pt idx="8948">
                  <c:v>662.8</c:v>
                </c:pt>
                <c:pt idx="8949">
                  <c:v>662.8</c:v>
                </c:pt>
                <c:pt idx="8950">
                  <c:v>662.8</c:v>
                </c:pt>
                <c:pt idx="8951">
                  <c:v>662.8</c:v>
                </c:pt>
                <c:pt idx="8952">
                  <c:v>662.8</c:v>
                </c:pt>
                <c:pt idx="8953">
                  <c:v>662.8</c:v>
                </c:pt>
                <c:pt idx="8954">
                  <c:v>662.8</c:v>
                </c:pt>
                <c:pt idx="8955">
                  <c:v>662.8</c:v>
                </c:pt>
                <c:pt idx="8956">
                  <c:v>662.8</c:v>
                </c:pt>
                <c:pt idx="8957">
                  <c:v>662.8</c:v>
                </c:pt>
                <c:pt idx="8958">
                  <c:v>662.8</c:v>
                </c:pt>
                <c:pt idx="8959">
                  <c:v>662.8</c:v>
                </c:pt>
                <c:pt idx="8960">
                  <c:v>662.8</c:v>
                </c:pt>
                <c:pt idx="8961">
                  <c:v>662.8</c:v>
                </c:pt>
                <c:pt idx="8962">
                  <c:v>662.8</c:v>
                </c:pt>
                <c:pt idx="8963">
                  <c:v>662.9</c:v>
                </c:pt>
                <c:pt idx="8964">
                  <c:v>662.8</c:v>
                </c:pt>
                <c:pt idx="8965">
                  <c:v>662.8</c:v>
                </c:pt>
                <c:pt idx="8966">
                  <c:v>662.8</c:v>
                </c:pt>
                <c:pt idx="8967">
                  <c:v>662.8</c:v>
                </c:pt>
                <c:pt idx="8968">
                  <c:v>662.8</c:v>
                </c:pt>
                <c:pt idx="8969">
                  <c:v>662.8</c:v>
                </c:pt>
                <c:pt idx="8970">
                  <c:v>662.8</c:v>
                </c:pt>
                <c:pt idx="8971">
                  <c:v>662.8</c:v>
                </c:pt>
                <c:pt idx="8972">
                  <c:v>662.9</c:v>
                </c:pt>
                <c:pt idx="8973">
                  <c:v>662.8</c:v>
                </c:pt>
                <c:pt idx="8974">
                  <c:v>662.8</c:v>
                </c:pt>
                <c:pt idx="8975">
                  <c:v>662.8</c:v>
                </c:pt>
                <c:pt idx="8976">
                  <c:v>662.8</c:v>
                </c:pt>
                <c:pt idx="8977">
                  <c:v>662.8</c:v>
                </c:pt>
                <c:pt idx="8978">
                  <c:v>662.8</c:v>
                </c:pt>
                <c:pt idx="8979">
                  <c:v>662.8</c:v>
                </c:pt>
                <c:pt idx="8980">
                  <c:v>662.8</c:v>
                </c:pt>
                <c:pt idx="8981">
                  <c:v>662.8</c:v>
                </c:pt>
                <c:pt idx="8982">
                  <c:v>662.8</c:v>
                </c:pt>
                <c:pt idx="8983">
                  <c:v>662.8</c:v>
                </c:pt>
                <c:pt idx="8984">
                  <c:v>662.8</c:v>
                </c:pt>
                <c:pt idx="8985">
                  <c:v>662.8</c:v>
                </c:pt>
                <c:pt idx="8986">
                  <c:v>662.8</c:v>
                </c:pt>
                <c:pt idx="8987">
                  <c:v>662.8</c:v>
                </c:pt>
                <c:pt idx="8988">
                  <c:v>662.8</c:v>
                </c:pt>
                <c:pt idx="8989">
                  <c:v>662.8</c:v>
                </c:pt>
                <c:pt idx="8990">
                  <c:v>662.8</c:v>
                </c:pt>
                <c:pt idx="8991">
                  <c:v>662.8</c:v>
                </c:pt>
                <c:pt idx="8992">
                  <c:v>662.8</c:v>
                </c:pt>
                <c:pt idx="8993">
                  <c:v>662.8</c:v>
                </c:pt>
                <c:pt idx="8994">
                  <c:v>662.8</c:v>
                </c:pt>
                <c:pt idx="8995">
                  <c:v>662.8</c:v>
                </c:pt>
                <c:pt idx="8996">
                  <c:v>662.8</c:v>
                </c:pt>
                <c:pt idx="8997">
                  <c:v>662.8</c:v>
                </c:pt>
                <c:pt idx="8998">
                  <c:v>662.8</c:v>
                </c:pt>
                <c:pt idx="8999">
                  <c:v>662.8</c:v>
                </c:pt>
                <c:pt idx="9000">
                  <c:v>662.8</c:v>
                </c:pt>
                <c:pt idx="9001">
                  <c:v>662.9</c:v>
                </c:pt>
                <c:pt idx="9002">
                  <c:v>662.9</c:v>
                </c:pt>
                <c:pt idx="9003">
                  <c:v>662.9</c:v>
                </c:pt>
                <c:pt idx="9004">
                  <c:v>662.9</c:v>
                </c:pt>
                <c:pt idx="9005">
                  <c:v>662.9</c:v>
                </c:pt>
                <c:pt idx="9006">
                  <c:v>662.8</c:v>
                </c:pt>
                <c:pt idx="9007">
                  <c:v>662.8</c:v>
                </c:pt>
                <c:pt idx="9008">
                  <c:v>662.8</c:v>
                </c:pt>
                <c:pt idx="9009">
                  <c:v>662.8</c:v>
                </c:pt>
                <c:pt idx="9010">
                  <c:v>662.8</c:v>
                </c:pt>
                <c:pt idx="9011">
                  <c:v>662.8</c:v>
                </c:pt>
                <c:pt idx="9012">
                  <c:v>662.8</c:v>
                </c:pt>
                <c:pt idx="9013">
                  <c:v>662.8</c:v>
                </c:pt>
                <c:pt idx="9014">
                  <c:v>662.8</c:v>
                </c:pt>
                <c:pt idx="9015">
                  <c:v>662.8</c:v>
                </c:pt>
                <c:pt idx="9016">
                  <c:v>662.8</c:v>
                </c:pt>
                <c:pt idx="9017">
                  <c:v>662.8</c:v>
                </c:pt>
                <c:pt idx="9018">
                  <c:v>662.8</c:v>
                </c:pt>
                <c:pt idx="9019">
                  <c:v>662.8</c:v>
                </c:pt>
                <c:pt idx="9020">
                  <c:v>662.8</c:v>
                </c:pt>
                <c:pt idx="9021">
                  <c:v>662.8</c:v>
                </c:pt>
                <c:pt idx="9022">
                  <c:v>662.8</c:v>
                </c:pt>
                <c:pt idx="9023">
                  <c:v>662.8</c:v>
                </c:pt>
                <c:pt idx="9024">
                  <c:v>662.8</c:v>
                </c:pt>
                <c:pt idx="9025">
                  <c:v>662.8</c:v>
                </c:pt>
                <c:pt idx="9026">
                  <c:v>662.8</c:v>
                </c:pt>
                <c:pt idx="9027">
                  <c:v>662.8</c:v>
                </c:pt>
                <c:pt idx="9028">
                  <c:v>662.8</c:v>
                </c:pt>
                <c:pt idx="9029">
                  <c:v>662.8</c:v>
                </c:pt>
                <c:pt idx="9030">
                  <c:v>662.8</c:v>
                </c:pt>
                <c:pt idx="9031">
                  <c:v>662.8</c:v>
                </c:pt>
                <c:pt idx="9032">
                  <c:v>662.8</c:v>
                </c:pt>
                <c:pt idx="9033">
                  <c:v>662.8</c:v>
                </c:pt>
                <c:pt idx="9034">
                  <c:v>662.8</c:v>
                </c:pt>
                <c:pt idx="9035">
                  <c:v>662.8</c:v>
                </c:pt>
                <c:pt idx="9036">
                  <c:v>662.9</c:v>
                </c:pt>
                <c:pt idx="9037">
                  <c:v>662.8</c:v>
                </c:pt>
                <c:pt idx="9038">
                  <c:v>662.8</c:v>
                </c:pt>
                <c:pt idx="9039">
                  <c:v>662.8</c:v>
                </c:pt>
                <c:pt idx="9040">
                  <c:v>662.8</c:v>
                </c:pt>
                <c:pt idx="9041">
                  <c:v>662.8</c:v>
                </c:pt>
                <c:pt idx="9042">
                  <c:v>662.8</c:v>
                </c:pt>
                <c:pt idx="9043">
                  <c:v>662.8</c:v>
                </c:pt>
                <c:pt idx="9044">
                  <c:v>662.8</c:v>
                </c:pt>
                <c:pt idx="9045">
                  <c:v>662.8</c:v>
                </c:pt>
                <c:pt idx="9046">
                  <c:v>662.8</c:v>
                </c:pt>
                <c:pt idx="9047">
                  <c:v>662.8</c:v>
                </c:pt>
                <c:pt idx="9048">
                  <c:v>662.8</c:v>
                </c:pt>
                <c:pt idx="9049">
                  <c:v>662.8</c:v>
                </c:pt>
                <c:pt idx="9050">
                  <c:v>662.9</c:v>
                </c:pt>
                <c:pt idx="9051">
                  <c:v>662.9</c:v>
                </c:pt>
                <c:pt idx="9052">
                  <c:v>662.9</c:v>
                </c:pt>
                <c:pt idx="9053">
                  <c:v>662.9</c:v>
                </c:pt>
                <c:pt idx="9054">
                  <c:v>662.8</c:v>
                </c:pt>
                <c:pt idx="9055">
                  <c:v>662.8</c:v>
                </c:pt>
                <c:pt idx="9056">
                  <c:v>662.8</c:v>
                </c:pt>
                <c:pt idx="9057">
                  <c:v>662.8</c:v>
                </c:pt>
                <c:pt idx="9058">
                  <c:v>662.8</c:v>
                </c:pt>
                <c:pt idx="9059">
                  <c:v>662.8</c:v>
                </c:pt>
                <c:pt idx="9060">
                  <c:v>662.8</c:v>
                </c:pt>
                <c:pt idx="9061">
                  <c:v>662.8</c:v>
                </c:pt>
                <c:pt idx="9062">
                  <c:v>662.8</c:v>
                </c:pt>
                <c:pt idx="9063">
                  <c:v>662.8</c:v>
                </c:pt>
                <c:pt idx="9064">
                  <c:v>662.8</c:v>
                </c:pt>
                <c:pt idx="9065">
                  <c:v>662.8</c:v>
                </c:pt>
                <c:pt idx="9066">
                  <c:v>662.8</c:v>
                </c:pt>
                <c:pt idx="9067">
                  <c:v>662.8</c:v>
                </c:pt>
                <c:pt idx="9068">
                  <c:v>662.8</c:v>
                </c:pt>
                <c:pt idx="9069">
                  <c:v>662.8</c:v>
                </c:pt>
                <c:pt idx="9070">
                  <c:v>662.8</c:v>
                </c:pt>
                <c:pt idx="9071">
                  <c:v>662.8</c:v>
                </c:pt>
                <c:pt idx="9072">
                  <c:v>662.8</c:v>
                </c:pt>
                <c:pt idx="9073">
                  <c:v>662.8</c:v>
                </c:pt>
                <c:pt idx="9074">
                  <c:v>662.9</c:v>
                </c:pt>
                <c:pt idx="9075">
                  <c:v>662.8</c:v>
                </c:pt>
                <c:pt idx="9076">
                  <c:v>662.8</c:v>
                </c:pt>
                <c:pt idx="9077">
                  <c:v>662.8</c:v>
                </c:pt>
                <c:pt idx="9078">
                  <c:v>662.8</c:v>
                </c:pt>
                <c:pt idx="9079">
                  <c:v>662.8</c:v>
                </c:pt>
                <c:pt idx="9080">
                  <c:v>662.9</c:v>
                </c:pt>
                <c:pt idx="9081">
                  <c:v>662.8</c:v>
                </c:pt>
                <c:pt idx="9082">
                  <c:v>662.8</c:v>
                </c:pt>
                <c:pt idx="9083">
                  <c:v>662.8</c:v>
                </c:pt>
                <c:pt idx="9084">
                  <c:v>662.9</c:v>
                </c:pt>
                <c:pt idx="9085">
                  <c:v>662.8</c:v>
                </c:pt>
                <c:pt idx="9086">
                  <c:v>662.8</c:v>
                </c:pt>
                <c:pt idx="9087">
                  <c:v>662.8</c:v>
                </c:pt>
                <c:pt idx="9088">
                  <c:v>662.8</c:v>
                </c:pt>
                <c:pt idx="9089">
                  <c:v>662.8</c:v>
                </c:pt>
                <c:pt idx="9090">
                  <c:v>662.8</c:v>
                </c:pt>
                <c:pt idx="9091">
                  <c:v>662.8</c:v>
                </c:pt>
                <c:pt idx="9092">
                  <c:v>662.8</c:v>
                </c:pt>
                <c:pt idx="9093">
                  <c:v>662.8</c:v>
                </c:pt>
                <c:pt idx="9094">
                  <c:v>662.8</c:v>
                </c:pt>
                <c:pt idx="9095">
                  <c:v>662.8</c:v>
                </c:pt>
                <c:pt idx="9096">
                  <c:v>662.8</c:v>
                </c:pt>
                <c:pt idx="9097">
                  <c:v>662.8</c:v>
                </c:pt>
                <c:pt idx="9098">
                  <c:v>662.8</c:v>
                </c:pt>
                <c:pt idx="9099">
                  <c:v>662.8</c:v>
                </c:pt>
                <c:pt idx="9100">
                  <c:v>662.8</c:v>
                </c:pt>
                <c:pt idx="9101">
                  <c:v>662.8</c:v>
                </c:pt>
                <c:pt idx="9102">
                  <c:v>662.8</c:v>
                </c:pt>
                <c:pt idx="9103">
                  <c:v>662.8</c:v>
                </c:pt>
                <c:pt idx="9104">
                  <c:v>662.8</c:v>
                </c:pt>
                <c:pt idx="9105">
                  <c:v>662.8</c:v>
                </c:pt>
                <c:pt idx="9106">
                  <c:v>662.8</c:v>
                </c:pt>
                <c:pt idx="9107">
                  <c:v>662.8</c:v>
                </c:pt>
                <c:pt idx="9108">
                  <c:v>662.8</c:v>
                </c:pt>
                <c:pt idx="9109">
                  <c:v>662.8</c:v>
                </c:pt>
                <c:pt idx="9110">
                  <c:v>662.8</c:v>
                </c:pt>
                <c:pt idx="9111">
                  <c:v>662.8</c:v>
                </c:pt>
                <c:pt idx="9112">
                  <c:v>662.8</c:v>
                </c:pt>
                <c:pt idx="9113">
                  <c:v>662.8</c:v>
                </c:pt>
                <c:pt idx="9114">
                  <c:v>662.8</c:v>
                </c:pt>
                <c:pt idx="9115">
                  <c:v>662.8</c:v>
                </c:pt>
                <c:pt idx="9116">
                  <c:v>662.9</c:v>
                </c:pt>
                <c:pt idx="9117">
                  <c:v>662.9</c:v>
                </c:pt>
                <c:pt idx="9118">
                  <c:v>662.9</c:v>
                </c:pt>
                <c:pt idx="9119">
                  <c:v>662.9</c:v>
                </c:pt>
                <c:pt idx="9120">
                  <c:v>662.8</c:v>
                </c:pt>
                <c:pt idx="9121">
                  <c:v>662.8</c:v>
                </c:pt>
                <c:pt idx="9122">
                  <c:v>662.8</c:v>
                </c:pt>
                <c:pt idx="9123">
                  <c:v>662.8</c:v>
                </c:pt>
                <c:pt idx="9124">
                  <c:v>662.8</c:v>
                </c:pt>
                <c:pt idx="9125">
                  <c:v>662.8</c:v>
                </c:pt>
                <c:pt idx="9126">
                  <c:v>662.8</c:v>
                </c:pt>
                <c:pt idx="9127">
                  <c:v>662.8</c:v>
                </c:pt>
                <c:pt idx="9128">
                  <c:v>662.8</c:v>
                </c:pt>
                <c:pt idx="9129">
                  <c:v>662.8</c:v>
                </c:pt>
                <c:pt idx="9130">
                  <c:v>662.8</c:v>
                </c:pt>
                <c:pt idx="9131">
                  <c:v>662.8</c:v>
                </c:pt>
                <c:pt idx="9132">
                  <c:v>662.8</c:v>
                </c:pt>
                <c:pt idx="9133">
                  <c:v>662.8</c:v>
                </c:pt>
                <c:pt idx="9134">
                  <c:v>662.8</c:v>
                </c:pt>
                <c:pt idx="9135">
                  <c:v>662.8</c:v>
                </c:pt>
                <c:pt idx="9136">
                  <c:v>662.8</c:v>
                </c:pt>
                <c:pt idx="9137">
                  <c:v>662.8</c:v>
                </c:pt>
                <c:pt idx="9138">
                  <c:v>662.8</c:v>
                </c:pt>
                <c:pt idx="9139">
                  <c:v>662.8</c:v>
                </c:pt>
                <c:pt idx="9140">
                  <c:v>662.8</c:v>
                </c:pt>
                <c:pt idx="9141">
                  <c:v>662.8</c:v>
                </c:pt>
                <c:pt idx="9142">
                  <c:v>662.8</c:v>
                </c:pt>
                <c:pt idx="9143">
                  <c:v>662.8</c:v>
                </c:pt>
                <c:pt idx="9144">
                  <c:v>662.8</c:v>
                </c:pt>
                <c:pt idx="9145">
                  <c:v>662.8</c:v>
                </c:pt>
                <c:pt idx="9146">
                  <c:v>662.8</c:v>
                </c:pt>
                <c:pt idx="9147">
                  <c:v>662.8</c:v>
                </c:pt>
                <c:pt idx="9148">
                  <c:v>662.8</c:v>
                </c:pt>
                <c:pt idx="9149">
                  <c:v>662.9</c:v>
                </c:pt>
                <c:pt idx="9150">
                  <c:v>662.8</c:v>
                </c:pt>
                <c:pt idx="9151">
                  <c:v>662.9</c:v>
                </c:pt>
                <c:pt idx="9152">
                  <c:v>662.9</c:v>
                </c:pt>
                <c:pt idx="9153">
                  <c:v>662.9</c:v>
                </c:pt>
                <c:pt idx="9154">
                  <c:v>662.8</c:v>
                </c:pt>
                <c:pt idx="9155">
                  <c:v>662.8</c:v>
                </c:pt>
                <c:pt idx="9156">
                  <c:v>662.8</c:v>
                </c:pt>
                <c:pt idx="9157">
                  <c:v>662.8</c:v>
                </c:pt>
                <c:pt idx="9158">
                  <c:v>662.8</c:v>
                </c:pt>
                <c:pt idx="9159">
                  <c:v>662.8</c:v>
                </c:pt>
                <c:pt idx="9160">
                  <c:v>662.8</c:v>
                </c:pt>
                <c:pt idx="9161">
                  <c:v>662.8</c:v>
                </c:pt>
                <c:pt idx="9162">
                  <c:v>662.8</c:v>
                </c:pt>
                <c:pt idx="9163">
                  <c:v>662.8</c:v>
                </c:pt>
                <c:pt idx="9164">
                  <c:v>662.8</c:v>
                </c:pt>
                <c:pt idx="9165">
                  <c:v>662.8</c:v>
                </c:pt>
                <c:pt idx="9166">
                  <c:v>662.8</c:v>
                </c:pt>
                <c:pt idx="9167">
                  <c:v>662.8</c:v>
                </c:pt>
                <c:pt idx="9168">
                  <c:v>662.8</c:v>
                </c:pt>
                <c:pt idx="9169">
                  <c:v>662.8</c:v>
                </c:pt>
                <c:pt idx="9170">
                  <c:v>662.8</c:v>
                </c:pt>
                <c:pt idx="9171">
                  <c:v>662.8</c:v>
                </c:pt>
                <c:pt idx="9172">
                  <c:v>662.8</c:v>
                </c:pt>
                <c:pt idx="9173">
                  <c:v>662.8</c:v>
                </c:pt>
                <c:pt idx="9174">
                  <c:v>662.8</c:v>
                </c:pt>
                <c:pt idx="9175">
                  <c:v>662.8</c:v>
                </c:pt>
                <c:pt idx="9176">
                  <c:v>662.8</c:v>
                </c:pt>
                <c:pt idx="9177">
                  <c:v>662.8</c:v>
                </c:pt>
                <c:pt idx="9178">
                  <c:v>662.8</c:v>
                </c:pt>
                <c:pt idx="9179">
                  <c:v>662.8</c:v>
                </c:pt>
                <c:pt idx="9180">
                  <c:v>662.8</c:v>
                </c:pt>
                <c:pt idx="9181">
                  <c:v>662.8</c:v>
                </c:pt>
                <c:pt idx="9182">
                  <c:v>662.8</c:v>
                </c:pt>
                <c:pt idx="9183">
                  <c:v>662.8</c:v>
                </c:pt>
                <c:pt idx="9184">
                  <c:v>662.8</c:v>
                </c:pt>
                <c:pt idx="9185">
                  <c:v>662.8</c:v>
                </c:pt>
                <c:pt idx="9186">
                  <c:v>662.8</c:v>
                </c:pt>
                <c:pt idx="9187">
                  <c:v>662.8</c:v>
                </c:pt>
                <c:pt idx="9188">
                  <c:v>662.8</c:v>
                </c:pt>
                <c:pt idx="9189">
                  <c:v>662.8</c:v>
                </c:pt>
                <c:pt idx="9190">
                  <c:v>662.8</c:v>
                </c:pt>
                <c:pt idx="9191">
                  <c:v>662.8</c:v>
                </c:pt>
                <c:pt idx="9192">
                  <c:v>662.8</c:v>
                </c:pt>
                <c:pt idx="9193">
                  <c:v>662.8</c:v>
                </c:pt>
                <c:pt idx="9194">
                  <c:v>662.8</c:v>
                </c:pt>
                <c:pt idx="9195">
                  <c:v>662.8</c:v>
                </c:pt>
                <c:pt idx="9196">
                  <c:v>662.8</c:v>
                </c:pt>
                <c:pt idx="9197">
                  <c:v>662.8</c:v>
                </c:pt>
                <c:pt idx="9198">
                  <c:v>662.8</c:v>
                </c:pt>
                <c:pt idx="9199">
                  <c:v>662.8</c:v>
                </c:pt>
                <c:pt idx="9200">
                  <c:v>662.9</c:v>
                </c:pt>
                <c:pt idx="9201">
                  <c:v>662.8</c:v>
                </c:pt>
                <c:pt idx="9202">
                  <c:v>662.8</c:v>
                </c:pt>
                <c:pt idx="9203">
                  <c:v>662.8</c:v>
                </c:pt>
                <c:pt idx="9204">
                  <c:v>662.8</c:v>
                </c:pt>
                <c:pt idx="9205">
                  <c:v>662.8</c:v>
                </c:pt>
                <c:pt idx="9206">
                  <c:v>662.8</c:v>
                </c:pt>
                <c:pt idx="9207">
                  <c:v>662.8</c:v>
                </c:pt>
                <c:pt idx="9208">
                  <c:v>662.8</c:v>
                </c:pt>
                <c:pt idx="9209">
                  <c:v>662.8</c:v>
                </c:pt>
                <c:pt idx="9210">
                  <c:v>662.8</c:v>
                </c:pt>
                <c:pt idx="9211">
                  <c:v>662.8</c:v>
                </c:pt>
                <c:pt idx="9212">
                  <c:v>662.8</c:v>
                </c:pt>
                <c:pt idx="9213">
                  <c:v>662.8</c:v>
                </c:pt>
                <c:pt idx="9214">
                  <c:v>662.8</c:v>
                </c:pt>
                <c:pt idx="9215">
                  <c:v>662.9</c:v>
                </c:pt>
                <c:pt idx="9216">
                  <c:v>662.8</c:v>
                </c:pt>
                <c:pt idx="9217">
                  <c:v>662.8</c:v>
                </c:pt>
                <c:pt idx="9218">
                  <c:v>662.8</c:v>
                </c:pt>
                <c:pt idx="9219">
                  <c:v>662.8</c:v>
                </c:pt>
                <c:pt idx="9220">
                  <c:v>662.8</c:v>
                </c:pt>
                <c:pt idx="9221">
                  <c:v>662.8</c:v>
                </c:pt>
                <c:pt idx="9222">
                  <c:v>662.8</c:v>
                </c:pt>
                <c:pt idx="9223">
                  <c:v>662.8</c:v>
                </c:pt>
                <c:pt idx="9224">
                  <c:v>662.8</c:v>
                </c:pt>
                <c:pt idx="9225">
                  <c:v>662.8</c:v>
                </c:pt>
                <c:pt idx="9226">
                  <c:v>662.8</c:v>
                </c:pt>
                <c:pt idx="9227">
                  <c:v>662.8</c:v>
                </c:pt>
                <c:pt idx="9228">
                  <c:v>662.8</c:v>
                </c:pt>
                <c:pt idx="9229">
                  <c:v>662.8</c:v>
                </c:pt>
                <c:pt idx="9230">
                  <c:v>662.8</c:v>
                </c:pt>
                <c:pt idx="9231">
                  <c:v>662.8</c:v>
                </c:pt>
                <c:pt idx="9232">
                  <c:v>662.9</c:v>
                </c:pt>
                <c:pt idx="9233">
                  <c:v>662.8</c:v>
                </c:pt>
                <c:pt idx="9234">
                  <c:v>662.8</c:v>
                </c:pt>
                <c:pt idx="9235">
                  <c:v>662.8</c:v>
                </c:pt>
                <c:pt idx="9236">
                  <c:v>662.8</c:v>
                </c:pt>
                <c:pt idx="9237">
                  <c:v>662.8</c:v>
                </c:pt>
                <c:pt idx="9238">
                  <c:v>662.8</c:v>
                </c:pt>
                <c:pt idx="9239">
                  <c:v>662.8</c:v>
                </c:pt>
                <c:pt idx="9240">
                  <c:v>662.8</c:v>
                </c:pt>
                <c:pt idx="9241">
                  <c:v>662.8</c:v>
                </c:pt>
                <c:pt idx="9242">
                  <c:v>662.8</c:v>
                </c:pt>
                <c:pt idx="9243">
                  <c:v>662.8</c:v>
                </c:pt>
                <c:pt idx="9244">
                  <c:v>662.8</c:v>
                </c:pt>
                <c:pt idx="9245">
                  <c:v>662.8</c:v>
                </c:pt>
                <c:pt idx="9246">
                  <c:v>662.9</c:v>
                </c:pt>
                <c:pt idx="9247">
                  <c:v>662.8</c:v>
                </c:pt>
                <c:pt idx="9248">
                  <c:v>662.8</c:v>
                </c:pt>
                <c:pt idx="9249">
                  <c:v>662.8</c:v>
                </c:pt>
                <c:pt idx="9250">
                  <c:v>662.8</c:v>
                </c:pt>
                <c:pt idx="9251">
                  <c:v>662.8</c:v>
                </c:pt>
                <c:pt idx="9252">
                  <c:v>662.8</c:v>
                </c:pt>
                <c:pt idx="9253">
                  <c:v>662.9</c:v>
                </c:pt>
                <c:pt idx="9254">
                  <c:v>662.9</c:v>
                </c:pt>
                <c:pt idx="9255">
                  <c:v>662.8</c:v>
                </c:pt>
                <c:pt idx="9256">
                  <c:v>662.8</c:v>
                </c:pt>
                <c:pt idx="9257">
                  <c:v>662.8</c:v>
                </c:pt>
                <c:pt idx="9258">
                  <c:v>662.8</c:v>
                </c:pt>
                <c:pt idx="9259">
                  <c:v>662.8</c:v>
                </c:pt>
                <c:pt idx="9260">
                  <c:v>662.8</c:v>
                </c:pt>
                <c:pt idx="9261">
                  <c:v>662.8</c:v>
                </c:pt>
                <c:pt idx="9262">
                  <c:v>662.8</c:v>
                </c:pt>
                <c:pt idx="9263">
                  <c:v>662.8</c:v>
                </c:pt>
                <c:pt idx="9264">
                  <c:v>662.8</c:v>
                </c:pt>
                <c:pt idx="9265">
                  <c:v>662.8</c:v>
                </c:pt>
                <c:pt idx="9266">
                  <c:v>662.8</c:v>
                </c:pt>
                <c:pt idx="9267">
                  <c:v>662.8</c:v>
                </c:pt>
                <c:pt idx="9268">
                  <c:v>662.8</c:v>
                </c:pt>
                <c:pt idx="9269">
                  <c:v>662.8</c:v>
                </c:pt>
                <c:pt idx="9270">
                  <c:v>662.8</c:v>
                </c:pt>
                <c:pt idx="9271">
                  <c:v>662.8</c:v>
                </c:pt>
                <c:pt idx="9272">
                  <c:v>662.8</c:v>
                </c:pt>
                <c:pt idx="9273">
                  <c:v>662.8</c:v>
                </c:pt>
                <c:pt idx="9274">
                  <c:v>662.8</c:v>
                </c:pt>
                <c:pt idx="9275">
                  <c:v>662.8</c:v>
                </c:pt>
                <c:pt idx="9276">
                  <c:v>662.8</c:v>
                </c:pt>
                <c:pt idx="9277">
                  <c:v>662.8</c:v>
                </c:pt>
                <c:pt idx="9278">
                  <c:v>662.8</c:v>
                </c:pt>
                <c:pt idx="9279">
                  <c:v>662.8</c:v>
                </c:pt>
                <c:pt idx="9280">
                  <c:v>662.8</c:v>
                </c:pt>
                <c:pt idx="9281">
                  <c:v>662.8</c:v>
                </c:pt>
                <c:pt idx="9282">
                  <c:v>662.8</c:v>
                </c:pt>
                <c:pt idx="9283">
                  <c:v>662.8</c:v>
                </c:pt>
                <c:pt idx="9284">
                  <c:v>662.8</c:v>
                </c:pt>
                <c:pt idx="9285">
                  <c:v>662.8</c:v>
                </c:pt>
                <c:pt idx="9286">
                  <c:v>662.8</c:v>
                </c:pt>
                <c:pt idx="9287">
                  <c:v>662.8</c:v>
                </c:pt>
                <c:pt idx="9288">
                  <c:v>662.8</c:v>
                </c:pt>
                <c:pt idx="9289">
                  <c:v>662.8</c:v>
                </c:pt>
                <c:pt idx="9290">
                  <c:v>662.8</c:v>
                </c:pt>
                <c:pt idx="9291">
                  <c:v>662.8</c:v>
                </c:pt>
                <c:pt idx="9292">
                  <c:v>662.8</c:v>
                </c:pt>
                <c:pt idx="9293">
                  <c:v>662.8</c:v>
                </c:pt>
                <c:pt idx="9294">
                  <c:v>662.8</c:v>
                </c:pt>
                <c:pt idx="9295">
                  <c:v>662.8</c:v>
                </c:pt>
                <c:pt idx="9296">
                  <c:v>662.8</c:v>
                </c:pt>
                <c:pt idx="9297">
                  <c:v>662.9</c:v>
                </c:pt>
                <c:pt idx="9298">
                  <c:v>662.9</c:v>
                </c:pt>
                <c:pt idx="9299">
                  <c:v>662.9</c:v>
                </c:pt>
                <c:pt idx="9300">
                  <c:v>662.8</c:v>
                </c:pt>
                <c:pt idx="9301">
                  <c:v>662.8</c:v>
                </c:pt>
                <c:pt idx="9302">
                  <c:v>662.8</c:v>
                </c:pt>
                <c:pt idx="9303">
                  <c:v>662.8</c:v>
                </c:pt>
                <c:pt idx="9304">
                  <c:v>662.8</c:v>
                </c:pt>
                <c:pt idx="9305">
                  <c:v>662.8</c:v>
                </c:pt>
                <c:pt idx="9306">
                  <c:v>662.8</c:v>
                </c:pt>
                <c:pt idx="9307">
                  <c:v>662.8</c:v>
                </c:pt>
                <c:pt idx="9308">
                  <c:v>662.8</c:v>
                </c:pt>
                <c:pt idx="9309">
                  <c:v>662.8</c:v>
                </c:pt>
                <c:pt idx="9310">
                  <c:v>662.8</c:v>
                </c:pt>
                <c:pt idx="9311">
                  <c:v>662.8</c:v>
                </c:pt>
                <c:pt idx="9312">
                  <c:v>662.8</c:v>
                </c:pt>
                <c:pt idx="9313">
                  <c:v>662.9</c:v>
                </c:pt>
                <c:pt idx="9314">
                  <c:v>662.9</c:v>
                </c:pt>
                <c:pt idx="9315">
                  <c:v>662.8</c:v>
                </c:pt>
                <c:pt idx="9316">
                  <c:v>662.8</c:v>
                </c:pt>
                <c:pt idx="9317">
                  <c:v>662.8</c:v>
                </c:pt>
                <c:pt idx="9318">
                  <c:v>662.8</c:v>
                </c:pt>
                <c:pt idx="9319">
                  <c:v>662.8</c:v>
                </c:pt>
                <c:pt idx="9320">
                  <c:v>662.8</c:v>
                </c:pt>
                <c:pt idx="9321">
                  <c:v>662.8</c:v>
                </c:pt>
                <c:pt idx="9322">
                  <c:v>662.8</c:v>
                </c:pt>
                <c:pt idx="9323">
                  <c:v>662.8</c:v>
                </c:pt>
                <c:pt idx="9324">
                  <c:v>662.8</c:v>
                </c:pt>
                <c:pt idx="9325">
                  <c:v>662.8</c:v>
                </c:pt>
                <c:pt idx="9326">
                  <c:v>662.8</c:v>
                </c:pt>
                <c:pt idx="9327">
                  <c:v>662.8</c:v>
                </c:pt>
                <c:pt idx="9328">
                  <c:v>662.8</c:v>
                </c:pt>
                <c:pt idx="9329">
                  <c:v>662.8</c:v>
                </c:pt>
                <c:pt idx="9330">
                  <c:v>662.8</c:v>
                </c:pt>
                <c:pt idx="9331">
                  <c:v>662.8</c:v>
                </c:pt>
                <c:pt idx="9332">
                  <c:v>662.8</c:v>
                </c:pt>
                <c:pt idx="9333">
                  <c:v>662.8</c:v>
                </c:pt>
                <c:pt idx="9334">
                  <c:v>662.8</c:v>
                </c:pt>
                <c:pt idx="9335">
                  <c:v>662.8</c:v>
                </c:pt>
                <c:pt idx="9336">
                  <c:v>662.9</c:v>
                </c:pt>
                <c:pt idx="9337">
                  <c:v>662.9</c:v>
                </c:pt>
                <c:pt idx="9338">
                  <c:v>662.9</c:v>
                </c:pt>
                <c:pt idx="9339">
                  <c:v>662.8</c:v>
                </c:pt>
                <c:pt idx="9340">
                  <c:v>662.8</c:v>
                </c:pt>
                <c:pt idx="9341">
                  <c:v>662.8</c:v>
                </c:pt>
                <c:pt idx="9342">
                  <c:v>662.8</c:v>
                </c:pt>
                <c:pt idx="9343">
                  <c:v>662.8</c:v>
                </c:pt>
                <c:pt idx="9344">
                  <c:v>662.8</c:v>
                </c:pt>
                <c:pt idx="9345">
                  <c:v>662.8</c:v>
                </c:pt>
                <c:pt idx="9346">
                  <c:v>662.9</c:v>
                </c:pt>
                <c:pt idx="9347">
                  <c:v>662.9</c:v>
                </c:pt>
                <c:pt idx="9348">
                  <c:v>662.9</c:v>
                </c:pt>
                <c:pt idx="9349">
                  <c:v>662.9</c:v>
                </c:pt>
                <c:pt idx="9350">
                  <c:v>662.9</c:v>
                </c:pt>
                <c:pt idx="9351">
                  <c:v>662.8</c:v>
                </c:pt>
                <c:pt idx="9352">
                  <c:v>662.9</c:v>
                </c:pt>
                <c:pt idx="9353">
                  <c:v>662.9</c:v>
                </c:pt>
                <c:pt idx="9354">
                  <c:v>662.9</c:v>
                </c:pt>
                <c:pt idx="9355">
                  <c:v>662.8</c:v>
                </c:pt>
                <c:pt idx="9356">
                  <c:v>662.9</c:v>
                </c:pt>
                <c:pt idx="9357">
                  <c:v>662.8</c:v>
                </c:pt>
                <c:pt idx="9358">
                  <c:v>662.8</c:v>
                </c:pt>
                <c:pt idx="9359">
                  <c:v>662.8</c:v>
                </c:pt>
                <c:pt idx="9360">
                  <c:v>662.8</c:v>
                </c:pt>
                <c:pt idx="9361">
                  <c:v>662.8</c:v>
                </c:pt>
                <c:pt idx="9362">
                  <c:v>662.9</c:v>
                </c:pt>
                <c:pt idx="9363">
                  <c:v>662.9</c:v>
                </c:pt>
                <c:pt idx="9364">
                  <c:v>662.8</c:v>
                </c:pt>
                <c:pt idx="9365">
                  <c:v>662.8</c:v>
                </c:pt>
                <c:pt idx="9366">
                  <c:v>662.9</c:v>
                </c:pt>
                <c:pt idx="9367">
                  <c:v>662.8</c:v>
                </c:pt>
                <c:pt idx="9368">
                  <c:v>662.9</c:v>
                </c:pt>
                <c:pt idx="9369">
                  <c:v>662.8</c:v>
                </c:pt>
                <c:pt idx="9370">
                  <c:v>662.8</c:v>
                </c:pt>
                <c:pt idx="9371">
                  <c:v>662.8</c:v>
                </c:pt>
                <c:pt idx="9372">
                  <c:v>662.8</c:v>
                </c:pt>
                <c:pt idx="9373">
                  <c:v>662.8</c:v>
                </c:pt>
                <c:pt idx="9374">
                  <c:v>662.8</c:v>
                </c:pt>
                <c:pt idx="9375">
                  <c:v>662.8</c:v>
                </c:pt>
                <c:pt idx="9376">
                  <c:v>662.8</c:v>
                </c:pt>
                <c:pt idx="9377">
                  <c:v>662.8</c:v>
                </c:pt>
                <c:pt idx="9378">
                  <c:v>662.8</c:v>
                </c:pt>
                <c:pt idx="9379">
                  <c:v>662.8</c:v>
                </c:pt>
                <c:pt idx="9380">
                  <c:v>662.8</c:v>
                </c:pt>
                <c:pt idx="9381">
                  <c:v>662.8</c:v>
                </c:pt>
                <c:pt idx="9382">
                  <c:v>662.9</c:v>
                </c:pt>
                <c:pt idx="9383">
                  <c:v>662.9</c:v>
                </c:pt>
                <c:pt idx="9384">
                  <c:v>662.9</c:v>
                </c:pt>
                <c:pt idx="9385">
                  <c:v>662.9</c:v>
                </c:pt>
                <c:pt idx="9386">
                  <c:v>662.9</c:v>
                </c:pt>
                <c:pt idx="9387">
                  <c:v>662.9</c:v>
                </c:pt>
                <c:pt idx="9388">
                  <c:v>662.8</c:v>
                </c:pt>
                <c:pt idx="9389">
                  <c:v>662.8</c:v>
                </c:pt>
                <c:pt idx="9390">
                  <c:v>662.8</c:v>
                </c:pt>
                <c:pt idx="9391">
                  <c:v>662.8</c:v>
                </c:pt>
                <c:pt idx="9392">
                  <c:v>662.8</c:v>
                </c:pt>
                <c:pt idx="9393">
                  <c:v>662.9</c:v>
                </c:pt>
                <c:pt idx="9394">
                  <c:v>662.8</c:v>
                </c:pt>
                <c:pt idx="9395">
                  <c:v>662.8</c:v>
                </c:pt>
                <c:pt idx="9396">
                  <c:v>662.8</c:v>
                </c:pt>
                <c:pt idx="9397">
                  <c:v>662.9</c:v>
                </c:pt>
                <c:pt idx="9398">
                  <c:v>662.8</c:v>
                </c:pt>
                <c:pt idx="9399">
                  <c:v>662.8</c:v>
                </c:pt>
                <c:pt idx="9400">
                  <c:v>662.8</c:v>
                </c:pt>
                <c:pt idx="9401">
                  <c:v>662.8</c:v>
                </c:pt>
                <c:pt idx="9402">
                  <c:v>662.8</c:v>
                </c:pt>
                <c:pt idx="9403">
                  <c:v>662.8</c:v>
                </c:pt>
                <c:pt idx="9404">
                  <c:v>662.8</c:v>
                </c:pt>
                <c:pt idx="9405">
                  <c:v>662.8</c:v>
                </c:pt>
                <c:pt idx="9406">
                  <c:v>662.8</c:v>
                </c:pt>
                <c:pt idx="9407">
                  <c:v>662.9</c:v>
                </c:pt>
                <c:pt idx="9408">
                  <c:v>662.8</c:v>
                </c:pt>
                <c:pt idx="9409">
                  <c:v>662.8</c:v>
                </c:pt>
                <c:pt idx="9410">
                  <c:v>662.8</c:v>
                </c:pt>
                <c:pt idx="9411">
                  <c:v>662.8</c:v>
                </c:pt>
                <c:pt idx="9412">
                  <c:v>662.8</c:v>
                </c:pt>
                <c:pt idx="9413">
                  <c:v>662.8</c:v>
                </c:pt>
                <c:pt idx="9414">
                  <c:v>662.8</c:v>
                </c:pt>
                <c:pt idx="9415">
                  <c:v>662.8</c:v>
                </c:pt>
                <c:pt idx="9416">
                  <c:v>662.8</c:v>
                </c:pt>
                <c:pt idx="9417">
                  <c:v>662.8</c:v>
                </c:pt>
                <c:pt idx="9418">
                  <c:v>662.8</c:v>
                </c:pt>
                <c:pt idx="9419">
                  <c:v>662.8</c:v>
                </c:pt>
                <c:pt idx="9420">
                  <c:v>662.8</c:v>
                </c:pt>
                <c:pt idx="9421">
                  <c:v>662.8</c:v>
                </c:pt>
                <c:pt idx="9422">
                  <c:v>662.8</c:v>
                </c:pt>
                <c:pt idx="9423">
                  <c:v>662.8</c:v>
                </c:pt>
                <c:pt idx="9424">
                  <c:v>662.8</c:v>
                </c:pt>
                <c:pt idx="9425">
                  <c:v>662.8</c:v>
                </c:pt>
                <c:pt idx="9426">
                  <c:v>662.9</c:v>
                </c:pt>
                <c:pt idx="9427">
                  <c:v>662.9</c:v>
                </c:pt>
                <c:pt idx="9428">
                  <c:v>662.9</c:v>
                </c:pt>
                <c:pt idx="9429">
                  <c:v>662.9</c:v>
                </c:pt>
                <c:pt idx="9430">
                  <c:v>662.8</c:v>
                </c:pt>
                <c:pt idx="9431">
                  <c:v>662.8</c:v>
                </c:pt>
                <c:pt idx="9432">
                  <c:v>662.8</c:v>
                </c:pt>
                <c:pt idx="9433">
                  <c:v>662.9</c:v>
                </c:pt>
                <c:pt idx="9434">
                  <c:v>662.8</c:v>
                </c:pt>
                <c:pt idx="9435">
                  <c:v>662.9</c:v>
                </c:pt>
                <c:pt idx="9436">
                  <c:v>662.8</c:v>
                </c:pt>
                <c:pt idx="9437">
                  <c:v>662.8</c:v>
                </c:pt>
                <c:pt idx="9438">
                  <c:v>662.8</c:v>
                </c:pt>
                <c:pt idx="9439">
                  <c:v>662.8</c:v>
                </c:pt>
                <c:pt idx="9440">
                  <c:v>662.9</c:v>
                </c:pt>
                <c:pt idx="9441">
                  <c:v>662.8</c:v>
                </c:pt>
                <c:pt idx="9442">
                  <c:v>662.9</c:v>
                </c:pt>
                <c:pt idx="9443">
                  <c:v>662.9</c:v>
                </c:pt>
                <c:pt idx="9444">
                  <c:v>662.8</c:v>
                </c:pt>
                <c:pt idx="9445">
                  <c:v>662.8</c:v>
                </c:pt>
                <c:pt idx="9446">
                  <c:v>662.8</c:v>
                </c:pt>
                <c:pt idx="9447">
                  <c:v>662.8</c:v>
                </c:pt>
                <c:pt idx="9448">
                  <c:v>662.8</c:v>
                </c:pt>
                <c:pt idx="9449">
                  <c:v>662.8</c:v>
                </c:pt>
                <c:pt idx="9450">
                  <c:v>662.8</c:v>
                </c:pt>
                <c:pt idx="9451">
                  <c:v>662.9</c:v>
                </c:pt>
                <c:pt idx="9452">
                  <c:v>662.9</c:v>
                </c:pt>
                <c:pt idx="9453">
                  <c:v>662.9</c:v>
                </c:pt>
                <c:pt idx="9454">
                  <c:v>662.9</c:v>
                </c:pt>
                <c:pt idx="9455">
                  <c:v>662.9</c:v>
                </c:pt>
                <c:pt idx="9456">
                  <c:v>662.8</c:v>
                </c:pt>
                <c:pt idx="9457">
                  <c:v>662.8</c:v>
                </c:pt>
                <c:pt idx="9458">
                  <c:v>662.8</c:v>
                </c:pt>
                <c:pt idx="9459">
                  <c:v>662.8</c:v>
                </c:pt>
                <c:pt idx="9460">
                  <c:v>662.8</c:v>
                </c:pt>
                <c:pt idx="9461">
                  <c:v>662.9</c:v>
                </c:pt>
                <c:pt idx="9462">
                  <c:v>662.9</c:v>
                </c:pt>
                <c:pt idx="9463">
                  <c:v>662.9</c:v>
                </c:pt>
                <c:pt idx="9464">
                  <c:v>662.9</c:v>
                </c:pt>
                <c:pt idx="9465">
                  <c:v>662.8</c:v>
                </c:pt>
                <c:pt idx="9466">
                  <c:v>662.8</c:v>
                </c:pt>
                <c:pt idx="9467">
                  <c:v>662.8</c:v>
                </c:pt>
                <c:pt idx="9468">
                  <c:v>662.8</c:v>
                </c:pt>
                <c:pt idx="9469">
                  <c:v>662.8</c:v>
                </c:pt>
                <c:pt idx="9470">
                  <c:v>662.8</c:v>
                </c:pt>
                <c:pt idx="9471">
                  <c:v>662.8</c:v>
                </c:pt>
                <c:pt idx="9472">
                  <c:v>662.8</c:v>
                </c:pt>
                <c:pt idx="9473">
                  <c:v>662.8</c:v>
                </c:pt>
                <c:pt idx="9474">
                  <c:v>662.8</c:v>
                </c:pt>
                <c:pt idx="9475">
                  <c:v>662.8</c:v>
                </c:pt>
                <c:pt idx="9476">
                  <c:v>662.8</c:v>
                </c:pt>
                <c:pt idx="9477">
                  <c:v>662.9</c:v>
                </c:pt>
                <c:pt idx="9478">
                  <c:v>662.8</c:v>
                </c:pt>
                <c:pt idx="9479">
                  <c:v>662.9</c:v>
                </c:pt>
                <c:pt idx="9480">
                  <c:v>662.8</c:v>
                </c:pt>
                <c:pt idx="9481">
                  <c:v>662.8</c:v>
                </c:pt>
                <c:pt idx="9482">
                  <c:v>662.8</c:v>
                </c:pt>
                <c:pt idx="9483">
                  <c:v>662.8</c:v>
                </c:pt>
                <c:pt idx="9484">
                  <c:v>662.8</c:v>
                </c:pt>
                <c:pt idx="9485">
                  <c:v>662.8</c:v>
                </c:pt>
                <c:pt idx="9486">
                  <c:v>662.9</c:v>
                </c:pt>
                <c:pt idx="9487">
                  <c:v>662.9</c:v>
                </c:pt>
                <c:pt idx="9488">
                  <c:v>662.9</c:v>
                </c:pt>
                <c:pt idx="9489">
                  <c:v>662.8</c:v>
                </c:pt>
                <c:pt idx="9490">
                  <c:v>662.8</c:v>
                </c:pt>
                <c:pt idx="9491">
                  <c:v>662.8</c:v>
                </c:pt>
                <c:pt idx="9492">
                  <c:v>662.8</c:v>
                </c:pt>
                <c:pt idx="9493">
                  <c:v>662.8</c:v>
                </c:pt>
                <c:pt idx="9494">
                  <c:v>662.8</c:v>
                </c:pt>
                <c:pt idx="9495">
                  <c:v>662.8</c:v>
                </c:pt>
                <c:pt idx="9496">
                  <c:v>662.9</c:v>
                </c:pt>
                <c:pt idx="9497">
                  <c:v>662.8</c:v>
                </c:pt>
                <c:pt idx="9498">
                  <c:v>662.8</c:v>
                </c:pt>
                <c:pt idx="9499">
                  <c:v>662.8</c:v>
                </c:pt>
                <c:pt idx="9500">
                  <c:v>662.8</c:v>
                </c:pt>
                <c:pt idx="9501">
                  <c:v>662.8</c:v>
                </c:pt>
                <c:pt idx="9502">
                  <c:v>662.8</c:v>
                </c:pt>
                <c:pt idx="9503">
                  <c:v>662.8</c:v>
                </c:pt>
                <c:pt idx="9504">
                  <c:v>662.9</c:v>
                </c:pt>
                <c:pt idx="9505">
                  <c:v>662.8</c:v>
                </c:pt>
                <c:pt idx="9506">
                  <c:v>662.8</c:v>
                </c:pt>
                <c:pt idx="9507">
                  <c:v>662.8</c:v>
                </c:pt>
                <c:pt idx="9508">
                  <c:v>662.8</c:v>
                </c:pt>
                <c:pt idx="9509">
                  <c:v>662.8</c:v>
                </c:pt>
                <c:pt idx="9510">
                  <c:v>662.9</c:v>
                </c:pt>
                <c:pt idx="9511">
                  <c:v>662.9</c:v>
                </c:pt>
                <c:pt idx="9512">
                  <c:v>662.8</c:v>
                </c:pt>
                <c:pt idx="9513">
                  <c:v>662.8</c:v>
                </c:pt>
                <c:pt idx="9514">
                  <c:v>662.8</c:v>
                </c:pt>
                <c:pt idx="9515">
                  <c:v>662.9</c:v>
                </c:pt>
                <c:pt idx="9516">
                  <c:v>662.8</c:v>
                </c:pt>
                <c:pt idx="9517">
                  <c:v>662.9</c:v>
                </c:pt>
                <c:pt idx="9518">
                  <c:v>662.9</c:v>
                </c:pt>
                <c:pt idx="9519">
                  <c:v>662.9</c:v>
                </c:pt>
                <c:pt idx="9520">
                  <c:v>662.8</c:v>
                </c:pt>
                <c:pt idx="9521">
                  <c:v>662.8</c:v>
                </c:pt>
                <c:pt idx="9522">
                  <c:v>662.7</c:v>
                </c:pt>
                <c:pt idx="9523">
                  <c:v>662.8</c:v>
                </c:pt>
                <c:pt idx="9524">
                  <c:v>662.8</c:v>
                </c:pt>
                <c:pt idx="9525">
                  <c:v>662.8</c:v>
                </c:pt>
                <c:pt idx="9526">
                  <c:v>662.8</c:v>
                </c:pt>
                <c:pt idx="9527">
                  <c:v>662.9</c:v>
                </c:pt>
                <c:pt idx="9528">
                  <c:v>662.8</c:v>
                </c:pt>
                <c:pt idx="9529">
                  <c:v>662.8</c:v>
                </c:pt>
                <c:pt idx="9530">
                  <c:v>662.8</c:v>
                </c:pt>
                <c:pt idx="9531">
                  <c:v>662.9</c:v>
                </c:pt>
                <c:pt idx="9532">
                  <c:v>662.8</c:v>
                </c:pt>
                <c:pt idx="9533">
                  <c:v>662.9</c:v>
                </c:pt>
                <c:pt idx="9534">
                  <c:v>662.9</c:v>
                </c:pt>
                <c:pt idx="9535">
                  <c:v>662.9</c:v>
                </c:pt>
                <c:pt idx="9536">
                  <c:v>662.9</c:v>
                </c:pt>
                <c:pt idx="9537">
                  <c:v>662.9</c:v>
                </c:pt>
                <c:pt idx="9538">
                  <c:v>662.8</c:v>
                </c:pt>
                <c:pt idx="9539">
                  <c:v>662.8</c:v>
                </c:pt>
                <c:pt idx="9540">
                  <c:v>662.8</c:v>
                </c:pt>
                <c:pt idx="9541">
                  <c:v>662.8</c:v>
                </c:pt>
                <c:pt idx="9542">
                  <c:v>662.9</c:v>
                </c:pt>
                <c:pt idx="9543">
                  <c:v>662.9</c:v>
                </c:pt>
                <c:pt idx="9544">
                  <c:v>662.9</c:v>
                </c:pt>
                <c:pt idx="9545">
                  <c:v>662.8</c:v>
                </c:pt>
                <c:pt idx="9546">
                  <c:v>662.8</c:v>
                </c:pt>
                <c:pt idx="9547">
                  <c:v>662.9</c:v>
                </c:pt>
                <c:pt idx="9548">
                  <c:v>662.9</c:v>
                </c:pt>
                <c:pt idx="9549">
                  <c:v>662.8</c:v>
                </c:pt>
                <c:pt idx="9550">
                  <c:v>662.8</c:v>
                </c:pt>
                <c:pt idx="9551">
                  <c:v>662.8</c:v>
                </c:pt>
                <c:pt idx="9552">
                  <c:v>662.8</c:v>
                </c:pt>
                <c:pt idx="9553">
                  <c:v>662.8</c:v>
                </c:pt>
                <c:pt idx="9554">
                  <c:v>662.8</c:v>
                </c:pt>
                <c:pt idx="9555">
                  <c:v>662.8</c:v>
                </c:pt>
                <c:pt idx="9556">
                  <c:v>662.8</c:v>
                </c:pt>
                <c:pt idx="9557">
                  <c:v>662.8</c:v>
                </c:pt>
                <c:pt idx="9558">
                  <c:v>662.9</c:v>
                </c:pt>
                <c:pt idx="9559">
                  <c:v>662.8</c:v>
                </c:pt>
                <c:pt idx="9560">
                  <c:v>662.9</c:v>
                </c:pt>
                <c:pt idx="9561">
                  <c:v>662.9</c:v>
                </c:pt>
                <c:pt idx="9562">
                  <c:v>662.8</c:v>
                </c:pt>
                <c:pt idx="9563">
                  <c:v>662.8</c:v>
                </c:pt>
                <c:pt idx="9564">
                  <c:v>662.8</c:v>
                </c:pt>
                <c:pt idx="9565">
                  <c:v>662.9</c:v>
                </c:pt>
                <c:pt idx="9566">
                  <c:v>662.9</c:v>
                </c:pt>
                <c:pt idx="9567">
                  <c:v>662.9</c:v>
                </c:pt>
                <c:pt idx="9568">
                  <c:v>662.8</c:v>
                </c:pt>
                <c:pt idx="9569">
                  <c:v>662.8</c:v>
                </c:pt>
                <c:pt idx="9570">
                  <c:v>662.8</c:v>
                </c:pt>
                <c:pt idx="9571">
                  <c:v>662.8</c:v>
                </c:pt>
                <c:pt idx="9572">
                  <c:v>662.8</c:v>
                </c:pt>
                <c:pt idx="9573">
                  <c:v>662.9</c:v>
                </c:pt>
                <c:pt idx="9574">
                  <c:v>662.8</c:v>
                </c:pt>
                <c:pt idx="9575">
                  <c:v>662.8</c:v>
                </c:pt>
                <c:pt idx="9576">
                  <c:v>662.9</c:v>
                </c:pt>
                <c:pt idx="9577">
                  <c:v>662.9</c:v>
                </c:pt>
                <c:pt idx="9578">
                  <c:v>662.9</c:v>
                </c:pt>
                <c:pt idx="9579">
                  <c:v>662.9</c:v>
                </c:pt>
                <c:pt idx="9580">
                  <c:v>662.8</c:v>
                </c:pt>
                <c:pt idx="9581">
                  <c:v>662.8</c:v>
                </c:pt>
                <c:pt idx="9582">
                  <c:v>662.8</c:v>
                </c:pt>
                <c:pt idx="9583">
                  <c:v>662.8</c:v>
                </c:pt>
                <c:pt idx="9584">
                  <c:v>662.8</c:v>
                </c:pt>
                <c:pt idx="9585">
                  <c:v>662.8</c:v>
                </c:pt>
                <c:pt idx="9586">
                  <c:v>662.8</c:v>
                </c:pt>
                <c:pt idx="9587">
                  <c:v>662.8</c:v>
                </c:pt>
                <c:pt idx="9588">
                  <c:v>662.9</c:v>
                </c:pt>
                <c:pt idx="9589">
                  <c:v>662.8</c:v>
                </c:pt>
                <c:pt idx="9590">
                  <c:v>662.8</c:v>
                </c:pt>
                <c:pt idx="9591">
                  <c:v>662.8</c:v>
                </c:pt>
                <c:pt idx="9592">
                  <c:v>662.9</c:v>
                </c:pt>
                <c:pt idx="9593">
                  <c:v>662.9</c:v>
                </c:pt>
                <c:pt idx="9594">
                  <c:v>662.9</c:v>
                </c:pt>
                <c:pt idx="9595">
                  <c:v>662.9</c:v>
                </c:pt>
                <c:pt idx="9596">
                  <c:v>662.9</c:v>
                </c:pt>
                <c:pt idx="9597">
                  <c:v>662.8</c:v>
                </c:pt>
                <c:pt idx="9598">
                  <c:v>662.8</c:v>
                </c:pt>
                <c:pt idx="9599">
                  <c:v>662.8</c:v>
                </c:pt>
                <c:pt idx="9600">
                  <c:v>662.8</c:v>
                </c:pt>
                <c:pt idx="9601">
                  <c:v>662.8</c:v>
                </c:pt>
                <c:pt idx="9602">
                  <c:v>662.9</c:v>
                </c:pt>
                <c:pt idx="9603">
                  <c:v>662.8</c:v>
                </c:pt>
                <c:pt idx="9604">
                  <c:v>662.8</c:v>
                </c:pt>
                <c:pt idx="9605">
                  <c:v>662.8</c:v>
                </c:pt>
                <c:pt idx="9606">
                  <c:v>662.8</c:v>
                </c:pt>
                <c:pt idx="9607">
                  <c:v>662.8</c:v>
                </c:pt>
                <c:pt idx="9608">
                  <c:v>662.9</c:v>
                </c:pt>
                <c:pt idx="9609">
                  <c:v>662.9</c:v>
                </c:pt>
                <c:pt idx="9610">
                  <c:v>662.9</c:v>
                </c:pt>
                <c:pt idx="9611">
                  <c:v>662.9</c:v>
                </c:pt>
                <c:pt idx="9612">
                  <c:v>662.8</c:v>
                </c:pt>
                <c:pt idx="9613">
                  <c:v>662.8</c:v>
                </c:pt>
                <c:pt idx="9614">
                  <c:v>662.8</c:v>
                </c:pt>
                <c:pt idx="9615">
                  <c:v>662.8</c:v>
                </c:pt>
                <c:pt idx="9616">
                  <c:v>662.9</c:v>
                </c:pt>
                <c:pt idx="9617">
                  <c:v>662.9</c:v>
                </c:pt>
                <c:pt idx="9618">
                  <c:v>662.9</c:v>
                </c:pt>
                <c:pt idx="9619">
                  <c:v>662.9</c:v>
                </c:pt>
                <c:pt idx="9620">
                  <c:v>662.9</c:v>
                </c:pt>
                <c:pt idx="9621">
                  <c:v>662.8</c:v>
                </c:pt>
                <c:pt idx="9622">
                  <c:v>662.9</c:v>
                </c:pt>
                <c:pt idx="9623">
                  <c:v>662.8</c:v>
                </c:pt>
                <c:pt idx="9624">
                  <c:v>662.9</c:v>
                </c:pt>
                <c:pt idx="9625">
                  <c:v>662.9</c:v>
                </c:pt>
                <c:pt idx="9626">
                  <c:v>662.9</c:v>
                </c:pt>
                <c:pt idx="9627">
                  <c:v>662.9</c:v>
                </c:pt>
                <c:pt idx="9628">
                  <c:v>662.8</c:v>
                </c:pt>
                <c:pt idx="9629">
                  <c:v>662.8</c:v>
                </c:pt>
                <c:pt idx="9630">
                  <c:v>662.8</c:v>
                </c:pt>
                <c:pt idx="9631">
                  <c:v>662.8</c:v>
                </c:pt>
                <c:pt idx="9632">
                  <c:v>662.8</c:v>
                </c:pt>
                <c:pt idx="9633">
                  <c:v>662.8</c:v>
                </c:pt>
                <c:pt idx="9634">
                  <c:v>662.8</c:v>
                </c:pt>
                <c:pt idx="9635">
                  <c:v>662.8</c:v>
                </c:pt>
                <c:pt idx="9636">
                  <c:v>662.8</c:v>
                </c:pt>
                <c:pt idx="9637">
                  <c:v>662.8</c:v>
                </c:pt>
                <c:pt idx="9638">
                  <c:v>662.8</c:v>
                </c:pt>
                <c:pt idx="9639">
                  <c:v>662.8</c:v>
                </c:pt>
                <c:pt idx="9640">
                  <c:v>662.8</c:v>
                </c:pt>
                <c:pt idx="9641">
                  <c:v>662.9</c:v>
                </c:pt>
                <c:pt idx="9642">
                  <c:v>662.8</c:v>
                </c:pt>
                <c:pt idx="9643">
                  <c:v>662.8</c:v>
                </c:pt>
                <c:pt idx="9644">
                  <c:v>662.8</c:v>
                </c:pt>
                <c:pt idx="9645">
                  <c:v>662.8</c:v>
                </c:pt>
                <c:pt idx="9646">
                  <c:v>662.8</c:v>
                </c:pt>
                <c:pt idx="9647">
                  <c:v>662.8</c:v>
                </c:pt>
                <c:pt idx="9648">
                  <c:v>662.8</c:v>
                </c:pt>
                <c:pt idx="9649">
                  <c:v>662.8</c:v>
                </c:pt>
                <c:pt idx="9650">
                  <c:v>662.8</c:v>
                </c:pt>
                <c:pt idx="9651">
                  <c:v>662.9</c:v>
                </c:pt>
                <c:pt idx="9652">
                  <c:v>662.8</c:v>
                </c:pt>
                <c:pt idx="9653">
                  <c:v>662.8</c:v>
                </c:pt>
                <c:pt idx="9654">
                  <c:v>662.8</c:v>
                </c:pt>
                <c:pt idx="9655">
                  <c:v>662.9</c:v>
                </c:pt>
                <c:pt idx="9656">
                  <c:v>662.9</c:v>
                </c:pt>
                <c:pt idx="9657">
                  <c:v>662.9</c:v>
                </c:pt>
                <c:pt idx="9658">
                  <c:v>662.8</c:v>
                </c:pt>
                <c:pt idx="9659">
                  <c:v>662.8</c:v>
                </c:pt>
                <c:pt idx="9660">
                  <c:v>662.8</c:v>
                </c:pt>
                <c:pt idx="9661">
                  <c:v>662.8</c:v>
                </c:pt>
                <c:pt idx="9662">
                  <c:v>662.9</c:v>
                </c:pt>
                <c:pt idx="9663">
                  <c:v>662.8</c:v>
                </c:pt>
                <c:pt idx="9664">
                  <c:v>662.8</c:v>
                </c:pt>
                <c:pt idx="9665">
                  <c:v>662.8</c:v>
                </c:pt>
                <c:pt idx="9666">
                  <c:v>662.8</c:v>
                </c:pt>
                <c:pt idx="9667">
                  <c:v>662.8</c:v>
                </c:pt>
                <c:pt idx="9668">
                  <c:v>662.8</c:v>
                </c:pt>
                <c:pt idx="9669">
                  <c:v>662.8</c:v>
                </c:pt>
                <c:pt idx="9670">
                  <c:v>662.8</c:v>
                </c:pt>
                <c:pt idx="9671">
                  <c:v>662.8</c:v>
                </c:pt>
                <c:pt idx="9672">
                  <c:v>662.7</c:v>
                </c:pt>
                <c:pt idx="9673">
                  <c:v>662.8</c:v>
                </c:pt>
                <c:pt idx="9674">
                  <c:v>662.8</c:v>
                </c:pt>
                <c:pt idx="9675">
                  <c:v>662.8</c:v>
                </c:pt>
                <c:pt idx="9676">
                  <c:v>662.8</c:v>
                </c:pt>
                <c:pt idx="9677">
                  <c:v>662.8</c:v>
                </c:pt>
                <c:pt idx="9678">
                  <c:v>662.8</c:v>
                </c:pt>
                <c:pt idx="9679">
                  <c:v>662.8</c:v>
                </c:pt>
                <c:pt idx="9680">
                  <c:v>662.8</c:v>
                </c:pt>
                <c:pt idx="9681">
                  <c:v>662.8</c:v>
                </c:pt>
                <c:pt idx="9682">
                  <c:v>662.8</c:v>
                </c:pt>
                <c:pt idx="9683">
                  <c:v>662.8</c:v>
                </c:pt>
                <c:pt idx="9684">
                  <c:v>662.8</c:v>
                </c:pt>
                <c:pt idx="9685">
                  <c:v>662.8</c:v>
                </c:pt>
                <c:pt idx="9686">
                  <c:v>662.8</c:v>
                </c:pt>
                <c:pt idx="9687">
                  <c:v>662.8</c:v>
                </c:pt>
                <c:pt idx="9688">
                  <c:v>662.7</c:v>
                </c:pt>
                <c:pt idx="9689">
                  <c:v>662.7</c:v>
                </c:pt>
                <c:pt idx="9690">
                  <c:v>662.8</c:v>
                </c:pt>
                <c:pt idx="9691">
                  <c:v>662.8</c:v>
                </c:pt>
                <c:pt idx="9692">
                  <c:v>662.8</c:v>
                </c:pt>
                <c:pt idx="9693">
                  <c:v>662.8</c:v>
                </c:pt>
                <c:pt idx="9694">
                  <c:v>662.9</c:v>
                </c:pt>
                <c:pt idx="9695">
                  <c:v>662.8</c:v>
                </c:pt>
                <c:pt idx="9696">
                  <c:v>662.8</c:v>
                </c:pt>
                <c:pt idx="9697">
                  <c:v>662.8</c:v>
                </c:pt>
                <c:pt idx="9698">
                  <c:v>662.8</c:v>
                </c:pt>
                <c:pt idx="9699">
                  <c:v>662.8</c:v>
                </c:pt>
                <c:pt idx="9700">
                  <c:v>662.8</c:v>
                </c:pt>
                <c:pt idx="9701">
                  <c:v>662.8</c:v>
                </c:pt>
                <c:pt idx="9702">
                  <c:v>662.8</c:v>
                </c:pt>
                <c:pt idx="9703">
                  <c:v>662.8</c:v>
                </c:pt>
                <c:pt idx="9704">
                  <c:v>662.8</c:v>
                </c:pt>
                <c:pt idx="9705">
                  <c:v>662.8</c:v>
                </c:pt>
                <c:pt idx="9706">
                  <c:v>662.8</c:v>
                </c:pt>
                <c:pt idx="9707">
                  <c:v>662.8</c:v>
                </c:pt>
                <c:pt idx="9708">
                  <c:v>662.8</c:v>
                </c:pt>
                <c:pt idx="9709">
                  <c:v>662.8</c:v>
                </c:pt>
                <c:pt idx="9710">
                  <c:v>662.8</c:v>
                </c:pt>
                <c:pt idx="9711">
                  <c:v>662.8</c:v>
                </c:pt>
                <c:pt idx="9712">
                  <c:v>662.8</c:v>
                </c:pt>
                <c:pt idx="9713">
                  <c:v>662.8</c:v>
                </c:pt>
                <c:pt idx="9714">
                  <c:v>662.8</c:v>
                </c:pt>
                <c:pt idx="9715">
                  <c:v>662.8</c:v>
                </c:pt>
                <c:pt idx="9716">
                  <c:v>662.8</c:v>
                </c:pt>
                <c:pt idx="9717">
                  <c:v>662.8</c:v>
                </c:pt>
                <c:pt idx="9718">
                  <c:v>662.8</c:v>
                </c:pt>
                <c:pt idx="9719">
                  <c:v>662.8</c:v>
                </c:pt>
                <c:pt idx="9720">
                  <c:v>662.8</c:v>
                </c:pt>
                <c:pt idx="9721">
                  <c:v>662.8</c:v>
                </c:pt>
                <c:pt idx="9722">
                  <c:v>662.8</c:v>
                </c:pt>
                <c:pt idx="9723">
                  <c:v>662.8</c:v>
                </c:pt>
                <c:pt idx="9724">
                  <c:v>662.8</c:v>
                </c:pt>
                <c:pt idx="9725">
                  <c:v>662.8</c:v>
                </c:pt>
                <c:pt idx="9726">
                  <c:v>662.8</c:v>
                </c:pt>
                <c:pt idx="9727">
                  <c:v>662.8</c:v>
                </c:pt>
                <c:pt idx="9728">
                  <c:v>662.8</c:v>
                </c:pt>
                <c:pt idx="9729">
                  <c:v>662.8</c:v>
                </c:pt>
                <c:pt idx="9730">
                  <c:v>662.8</c:v>
                </c:pt>
                <c:pt idx="9731">
                  <c:v>662.8</c:v>
                </c:pt>
                <c:pt idx="9732">
                  <c:v>662.8</c:v>
                </c:pt>
                <c:pt idx="9733">
                  <c:v>662.8</c:v>
                </c:pt>
                <c:pt idx="9734">
                  <c:v>662.8</c:v>
                </c:pt>
                <c:pt idx="9735">
                  <c:v>662.8</c:v>
                </c:pt>
                <c:pt idx="9736">
                  <c:v>662.8</c:v>
                </c:pt>
                <c:pt idx="9737">
                  <c:v>662.8</c:v>
                </c:pt>
                <c:pt idx="9738">
                  <c:v>662.8</c:v>
                </c:pt>
                <c:pt idx="9739">
                  <c:v>662.8</c:v>
                </c:pt>
                <c:pt idx="9740">
                  <c:v>662.8</c:v>
                </c:pt>
                <c:pt idx="9741">
                  <c:v>662.9</c:v>
                </c:pt>
                <c:pt idx="9742">
                  <c:v>662.8</c:v>
                </c:pt>
                <c:pt idx="9743">
                  <c:v>662.8</c:v>
                </c:pt>
                <c:pt idx="9744">
                  <c:v>662.8</c:v>
                </c:pt>
                <c:pt idx="9745">
                  <c:v>662.8</c:v>
                </c:pt>
                <c:pt idx="9746">
                  <c:v>662.8</c:v>
                </c:pt>
                <c:pt idx="9747">
                  <c:v>662.8</c:v>
                </c:pt>
                <c:pt idx="9748">
                  <c:v>662.8</c:v>
                </c:pt>
                <c:pt idx="9749">
                  <c:v>662.8</c:v>
                </c:pt>
                <c:pt idx="9750">
                  <c:v>662.8</c:v>
                </c:pt>
                <c:pt idx="9751">
                  <c:v>662.8</c:v>
                </c:pt>
                <c:pt idx="9752">
                  <c:v>662.8</c:v>
                </c:pt>
                <c:pt idx="9753">
                  <c:v>662.8</c:v>
                </c:pt>
                <c:pt idx="9754">
                  <c:v>662.8</c:v>
                </c:pt>
                <c:pt idx="9755">
                  <c:v>662.9</c:v>
                </c:pt>
                <c:pt idx="9756">
                  <c:v>662.9</c:v>
                </c:pt>
                <c:pt idx="9757">
                  <c:v>662.8</c:v>
                </c:pt>
                <c:pt idx="9758">
                  <c:v>662.8</c:v>
                </c:pt>
                <c:pt idx="9759">
                  <c:v>662.8</c:v>
                </c:pt>
                <c:pt idx="9760">
                  <c:v>662.8</c:v>
                </c:pt>
                <c:pt idx="9761">
                  <c:v>662.8</c:v>
                </c:pt>
                <c:pt idx="9762">
                  <c:v>662.8</c:v>
                </c:pt>
                <c:pt idx="9763">
                  <c:v>662.8</c:v>
                </c:pt>
                <c:pt idx="9764">
                  <c:v>662.8</c:v>
                </c:pt>
                <c:pt idx="9765">
                  <c:v>662.7</c:v>
                </c:pt>
                <c:pt idx="9766">
                  <c:v>661.5</c:v>
                </c:pt>
                <c:pt idx="9767">
                  <c:v>659.5</c:v>
                </c:pt>
                <c:pt idx="9768">
                  <c:v>657</c:v>
                </c:pt>
                <c:pt idx="9769">
                  <c:v>654.20000000000005</c:v>
                </c:pt>
                <c:pt idx="9770">
                  <c:v>651.29999999999995</c:v>
                </c:pt>
                <c:pt idx="9771">
                  <c:v>648.29999999999995</c:v>
                </c:pt>
                <c:pt idx="9772">
                  <c:v>645.4</c:v>
                </c:pt>
                <c:pt idx="9773">
                  <c:v>642.4</c:v>
                </c:pt>
                <c:pt idx="9774">
                  <c:v>639.5</c:v>
                </c:pt>
                <c:pt idx="9775">
                  <c:v>636.6</c:v>
                </c:pt>
                <c:pt idx="9776">
                  <c:v>633.70000000000005</c:v>
                </c:pt>
                <c:pt idx="9777">
                  <c:v>630.9</c:v>
                </c:pt>
                <c:pt idx="9778">
                  <c:v>628.20000000000005</c:v>
                </c:pt>
                <c:pt idx="9779">
                  <c:v>625.4</c:v>
                </c:pt>
                <c:pt idx="9780">
                  <c:v>622.6</c:v>
                </c:pt>
                <c:pt idx="9781">
                  <c:v>620</c:v>
                </c:pt>
                <c:pt idx="9782">
                  <c:v>617.29999999999995</c:v>
                </c:pt>
                <c:pt idx="9783">
                  <c:v>614.70000000000005</c:v>
                </c:pt>
                <c:pt idx="9784">
                  <c:v>612.1</c:v>
                </c:pt>
                <c:pt idx="9785">
                  <c:v>609.6</c:v>
                </c:pt>
                <c:pt idx="9786">
                  <c:v>607</c:v>
                </c:pt>
                <c:pt idx="9787">
                  <c:v>604.5</c:v>
                </c:pt>
                <c:pt idx="9788">
                  <c:v>602</c:v>
                </c:pt>
                <c:pt idx="9789">
                  <c:v>599.6</c:v>
                </c:pt>
                <c:pt idx="9790">
                  <c:v>597.1</c:v>
                </c:pt>
                <c:pt idx="9791">
                  <c:v>594.70000000000005</c:v>
                </c:pt>
                <c:pt idx="9792">
                  <c:v>592.29999999999995</c:v>
                </c:pt>
                <c:pt idx="9793">
                  <c:v>590</c:v>
                </c:pt>
                <c:pt idx="9794">
                  <c:v>587.6</c:v>
                </c:pt>
                <c:pt idx="9795">
                  <c:v>585.29999999999995</c:v>
                </c:pt>
                <c:pt idx="9796">
                  <c:v>583</c:v>
                </c:pt>
                <c:pt idx="9797">
                  <c:v>580.70000000000005</c:v>
                </c:pt>
                <c:pt idx="9798">
                  <c:v>578.5</c:v>
                </c:pt>
                <c:pt idx="9799">
                  <c:v>576.20000000000005</c:v>
                </c:pt>
                <c:pt idx="9800">
                  <c:v>574</c:v>
                </c:pt>
                <c:pt idx="9801">
                  <c:v>571.79999999999995</c:v>
                </c:pt>
                <c:pt idx="9802">
                  <c:v>569.6</c:v>
                </c:pt>
                <c:pt idx="9803">
                  <c:v>567.4</c:v>
                </c:pt>
                <c:pt idx="9804">
                  <c:v>565.29999999999995</c:v>
                </c:pt>
                <c:pt idx="9805">
                  <c:v>563.1</c:v>
                </c:pt>
                <c:pt idx="9806">
                  <c:v>560.9</c:v>
                </c:pt>
                <c:pt idx="9807">
                  <c:v>558.79999999999995</c:v>
                </c:pt>
                <c:pt idx="9808">
                  <c:v>556.79999999999995</c:v>
                </c:pt>
                <c:pt idx="9809">
                  <c:v>554.70000000000005</c:v>
                </c:pt>
                <c:pt idx="9810">
                  <c:v>552.6</c:v>
                </c:pt>
                <c:pt idx="9811">
                  <c:v>550.5</c:v>
                </c:pt>
                <c:pt idx="9812">
                  <c:v>548.4</c:v>
                </c:pt>
                <c:pt idx="9813">
                  <c:v>546.4</c:v>
                </c:pt>
                <c:pt idx="9814">
                  <c:v>544.4</c:v>
                </c:pt>
                <c:pt idx="9815">
                  <c:v>542.4</c:v>
                </c:pt>
                <c:pt idx="9816">
                  <c:v>540.4</c:v>
                </c:pt>
                <c:pt idx="9817">
                  <c:v>538.5</c:v>
                </c:pt>
                <c:pt idx="9818">
                  <c:v>536.5</c:v>
                </c:pt>
                <c:pt idx="9819">
                  <c:v>534.5</c:v>
                </c:pt>
                <c:pt idx="9820">
                  <c:v>532.6</c:v>
                </c:pt>
                <c:pt idx="9821">
                  <c:v>530.70000000000005</c:v>
                </c:pt>
                <c:pt idx="9822">
                  <c:v>528.70000000000005</c:v>
                </c:pt>
                <c:pt idx="9823">
                  <c:v>526.79999999999995</c:v>
                </c:pt>
                <c:pt idx="9824">
                  <c:v>524.9</c:v>
                </c:pt>
                <c:pt idx="9825">
                  <c:v>523</c:v>
                </c:pt>
                <c:pt idx="9826">
                  <c:v>521.1</c:v>
                </c:pt>
                <c:pt idx="9827">
                  <c:v>519.20000000000005</c:v>
                </c:pt>
                <c:pt idx="9828">
                  <c:v>517.29999999999995</c:v>
                </c:pt>
                <c:pt idx="9829">
                  <c:v>515.5</c:v>
                </c:pt>
                <c:pt idx="9830">
                  <c:v>513.6</c:v>
                </c:pt>
                <c:pt idx="9831">
                  <c:v>511.8</c:v>
                </c:pt>
                <c:pt idx="9832">
                  <c:v>509.9</c:v>
                </c:pt>
                <c:pt idx="9833">
                  <c:v>508.1</c:v>
                </c:pt>
                <c:pt idx="9834">
                  <c:v>506.3</c:v>
                </c:pt>
                <c:pt idx="9835">
                  <c:v>504.5</c:v>
                </c:pt>
                <c:pt idx="9836">
                  <c:v>502.7</c:v>
                </c:pt>
                <c:pt idx="9837">
                  <c:v>500.9</c:v>
                </c:pt>
                <c:pt idx="9838">
                  <c:v>499.1</c:v>
                </c:pt>
                <c:pt idx="9839">
                  <c:v>497.4</c:v>
                </c:pt>
                <c:pt idx="9840">
                  <c:v>495.6</c:v>
                </c:pt>
                <c:pt idx="9841">
                  <c:v>493.9</c:v>
                </c:pt>
                <c:pt idx="9842">
                  <c:v>492.1</c:v>
                </c:pt>
                <c:pt idx="9843">
                  <c:v>490.3</c:v>
                </c:pt>
                <c:pt idx="9844">
                  <c:v>488.6</c:v>
                </c:pt>
                <c:pt idx="9845">
                  <c:v>486.9</c:v>
                </c:pt>
                <c:pt idx="9846">
                  <c:v>485.1</c:v>
                </c:pt>
                <c:pt idx="9847">
                  <c:v>483.4</c:v>
                </c:pt>
                <c:pt idx="9848">
                  <c:v>481.7</c:v>
                </c:pt>
                <c:pt idx="9849">
                  <c:v>480</c:v>
                </c:pt>
                <c:pt idx="9850">
                  <c:v>478.3</c:v>
                </c:pt>
                <c:pt idx="9851">
                  <c:v>476.6</c:v>
                </c:pt>
                <c:pt idx="9852">
                  <c:v>474.9</c:v>
                </c:pt>
                <c:pt idx="9853">
                  <c:v>473.2</c:v>
                </c:pt>
                <c:pt idx="9854">
                  <c:v>471.6</c:v>
                </c:pt>
                <c:pt idx="9855">
                  <c:v>469.9</c:v>
                </c:pt>
                <c:pt idx="9856">
                  <c:v>468.3</c:v>
                </c:pt>
                <c:pt idx="9857">
                  <c:v>466.6</c:v>
                </c:pt>
                <c:pt idx="9858">
                  <c:v>465</c:v>
                </c:pt>
                <c:pt idx="9859">
                  <c:v>463.4</c:v>
                </c:pt>
                <c:pt idx="9860">
                  <c:v>461.7</c:v>
                </c:pt>
                <c:pt idx="9861">
                  <c:v>460.1</c:v>
                </c:pt>
                <c:pt idx="9862">
                  <c:v>458.5</c:v>
                </c:pt>
                <c:pt idx="9863">
                  <c:v>456.9</c:v>
                </c:pt>
                <c:pt idx="9864">
                  <c:v>455.3</c:v>
                </c:pt>
                <c:pt idx="9865">
                  <c:v>453.7</c:v>
                </c:pt>
                <c:pt idx="9866">
                  <c:v>452.2</c:v>
                </c:pt>
                <c:pt idx="9867">
                  <c:v>450.6</c:v>
                </c:pt>
                <c:pt idx="9868">
                  <c:v>449.1</c:v>
                </c:pt>
                <c:pt idx="9869">
                  <c:v>447.5</c:v>
                </c:pt>
                <c:pt idx="9870">
                  <c:v>446</c:v>
                </c:pt>
                <c:pt idx="9871">
                  <c:v>444.4</c:v>
                </c:pt>
                <c:pt idx="9872">
                  <c:v>442.9</c:v>
                </c:pt>
                <c:pt idx="9873">
                  <c:v>441.4</c:v>
                </c:pt>
                <c:pt idx="9874">
                  <c:v>439.8</c:v>
                </c:pt>
                <c:pt idx="9875">
                  <c:v>438.3</c:v>
                </c:pt>
                <c:pt idx="9876">
                  <c:v>436.8</c:v>
                </c:pt>
                <c:pt idx="9877">
                  <c:v>435.3</c:v>
                </c:pt>
                <c:pt idx="9878">
                  <c:v>433.9</c:v>
                </c:pt>
                <c:pt idx="9879">
                  <c:v>432.4</c:v>
                </c:pt>
                <c:pt idx="9880">
                  <c:v>430.9</c:v>
                </c:pt>
                <c:pt idx="9881">
                  <c:v>429.5</c:v>
                </c:pt>
                <c:pt idx="9882">
                  <c:v>428</c:v>
                </c:pt>
                <c:pt idx="9883">
                  <c:v>426.5</c:v>
                </c:pt>
                <c:pt idx="9884">
                  <c:v>425.1</c:v>
                </c:pt>
                <c:pt idx="9885">
                  <c:v>423.6</c:v>
                </c:pt>
                <c:pt idx="9886">
                  <c:v>422.2</c:v>
                </c:pt>
                <c:pt idx="9887">
                  <c:v>420.7</c:v>
                </c:pt>
                <c:pt idx="9888">
                  <c:v>419.3</c:v>
                </c:pt>
                <c:pt idx="9889">
                  <c:v>417.9</c:v>
                </c:pt>
                <c:pt idx="9890">
                  <c:v>416.5</c:v>
                </c:pt>
                <c:pt idx="9891">
                  <c:v>415.1</c:v>
                </c:pt>
                <c:pt idx="9892">
                  <c:v>413.7</c:v>
                </c:pt>
                <c:pt idx="9893">
                  <c:v>412.3</c:v>
                </c:pt>
                <c:pt idx="9894">
                  <c:v>411</c:v>
                </c:pt>
                <c:pt idx="9895">
                  <c:v>409.6</c:v>
                </c:pt>
                <c:pt idx="9896">
                  <c:v>408.2</c:v>
                </c:pt>
                <c:pt idx="9897">
                  <c:v>406.8</c:v>
                </c:pt>
                <c:pt idx="9898">
                  <c:v>405.4</c:v>
                </c:pt>
                <c:pt idx="9899">
                  <c:v>404.1</c:v>
                </c:pt>
                <c:pt idx="9900">
                  <c:v>402.7</c:v>
                </c:pt>
                <c:pt idx="9901">
                  <c:v>401.4</c:v>
                </c:pt>
                <c:pt idx="9902">
                  <c:v>400</c:v>
                </c:pt>
                <c:pt idx="9903">
                  <c:v>398.7</c:v>
                </c:pt>
                <c:pt idx="9904">
                  <c:v>397.4</c:v>
                </c:pt>
                <c:pt idx="9905">
                  <c:v>396.1</c:v>
                </c:pt>
                <c:pt idx="9906">
                  <c:v>394.8</c:v>
                </c:pt>
                <c:pt idx="9907">
                  <c:v>393.5</c:v>
                </c:pt>
                <c:pt idx="9908">
                  <c:v>392.2</c:v>
                </c:pt>
                <c:pt idx="9909">
                  <c:v>390.8</c:v>
                </c:pt>
                <c:pt idx="9910">
                  <c:v>389.6</c:v>
                </c:pt>
                <c:pt idx="9911">
                  <c:v>388.3</c:v>
                </c:pt>
                <c:pt idx="9912">
                  <c:v>387</c:v>
                </c:pt>
                <c:pt idx="9913">
                  <c:v>385.7</c:v>
                </c:pt>
                <c:pt idx="9914">
                  <c:v>384.4</c:v>
                </c:pt>
                <c:pt idx="9915">
                  <c:v>383.2</c:v>
                </c:pt>
                <c:pt idx="9916">
                  <c:v>382</c:v>
                </c:pt>
                <c:pt idx="9917">
                  <c:v>380.7</c:v>
                </c:pt>
                <c:pt idx="9918">
                  <c:v>379.5</c:v>
                </c:pt>
                <c:pt idx="9919">
                  <c:v>378.3</c:v>
                </c:pt>
                <c:pt idx="9920">
                  <c:v>377.1</c:v>
                </c:pt>
                <c:pt idx="9921">
                  <c:v>375.8</c:v>
                </c:pt>
                <c:pt idx="9922">
                  <c:v>374.6</c:v>
                </c:pt>
                <c:pt idx="9923">
                  <c:v>373.4</c:v>
                </c:pt>
                <c:pt idx="9924">
                  <c:v>372.1</c:v>
                </c:pt>
                <c:pt idx="9925">
                  <c:v>370.9</c:v>
                </c:pt>
                <c:pt idx="9926">
                  <c:v>369.8</c:v>
                </c:pt>
                <c:pt idx="9927">
                  <c:v>368.5</c:v>
                </c:pt>
                <c:pt idx="9928">
                  <c:v>367.4</c:v>
                </c:pt>
                <c:pt idx="9929">
                  <c:v>366.2</c:v>
                </c:pt>
                <c:pt idx="9930">
                  <c:v>365</c:v>
                </c:pt>
                <c:pt idx="9931">
                  <c:v>363.8</c:v>
                </c:pt>
                <c:pt idx="9932">
                  <c:v>362.7</c:v>
                </c:pt>
                <c:pt idx="9933">
                  <c:v>361.5</c:v>
                </c:pt>
                <c:pt idx="9934">
                  <c:v>360.3</c:v>
                </c:pt>
                <c:pt idx="9935">
                  <c:v>359.2</c:v>
                </c:pt>
                <c:pt idx="9936">
                  <c:v>358</c:v>
                </c:pt>
                <c:pt idx="9937">
                  <c:v>356.9</c:v>
                </c:pt>
                <c:pt idx="9938">
                  <c:v>355.7</c:v>
                </c:pt>
                <c:pt idx="9939">
                  <c:v>354.6</c:v>
                </c:pt>
                <c:pt idx="9940">
                  <c:v>353.5</c:v>
                </c:pt>
                <c:pt idx="9941">
                  <c:v>352.4</c:v>
                </c:pt>
                <c:pt idx="9942">
                  <c:v>351.3</c:v>
                </c:pt>
                <c:pt idx="9943">
                  <c:v>350.1</c:v>
                </c:pt>
                <c:pt idx="9944">
                  <c:v>349</c:v>
                </c:pt>
                <c:pt idx="9945">
                  <c:v>347.9</c:v>
                </c:pt>
                <c:pt idx="9946">
                  <c:v>346.8</c:v>
                </c:pt>
                <c:pt idx="9947">
                  <c:v>345.7</c:v>
                </c:pt>
                <c:pt idx="9948">
                  <c:v>344.6</c:v>
                </c:pt>
                <c:pt idx="9949">
                  <c:v>343.5</c:v>
                </c:pt>
                <c:pt idx="9950">
                  <c:v>342.4</c:v>
                </c:pt>
                <c:pt idx="9951">
                  <c:v>341.4</c:v>
                </c:pt>
                <c:pt idx="9952">
                  <c:v>340.3</c:v>
                </c:pt>
                <c:pt idx="9953">
                  <c:v>339.2</c:v>
                </c:pt>
                <c:pt idx="9954">
                  <c:v>338.1</c:v>
                </c:pt>
                <c:pt idx="9955">
                  <c:v>337.1</c:v>
                </c:pt>
                <c:pt idx="9956">
                  <c:v>336</c:v>
                </c:pt>
                <c:pt idx="9957">
                  <c:v>335</c:v>
                </c:pt>
                <c:pt idx="9958">
                  <c:v>334</c:v>
                </c:pt>
                <c:pt idx="9959">
                  <c:v>332.9</c:v>
                </c:pt>
                <c:pt idx="9960">
                  <c:v>331.9</c:v>
                </c:pt>
                <c:pt idx="9961">
                  <c:v>330.9</c:v>
                </c:pt>
                <c:pt idx="9962">
                  <c:v>329.8</c:v>
                </c:pt>
                <c:pt idx="9963">
                  <c:v>328.8</c:v>
                </c:pt>
                <c:pt idx="9964">
                  <c:v>327.8</c:v>
                </c:pt>
                <c:pt idx="9965">
                  <c:v>326.8</c:v>
                </c:pt>
                <c:pt idx="9966">
                  <c:v>325.8</c:v>
                </c:pt>
                <c:pt idx="9967">
                  <c:v>324.8</c:v>
                </c:pt>
                <c:pt idx="9968">
                  <c:v>323.8</c:v>
                </c:pt>
                <c:pt idx="9969">
                  <c:v>322.8</c:v>
                </c:pt>
                <c:pt idx="9970">
                  <c:v>321.8</c:v>
                </c:pt>
                <c:pt idx="9971">
                  <c:v>320.8</c:v>
                </c:pt>
                <c:pt idx="9972">
                  <c:v>319.8</c:v>
                </c:pt>
                <c:pt idx="9973">
                  <c:v>318.8</c:v>
                </c:pt>
                <c:pt idx="9974">
                  <c:v>317.89999999999998</c:v>
                </c:pt>
                <c:pt idx="9975">
                  <c:v>316.89999999999998</c:v>
                </c:pt>
                <c:pt idx="9976">
                  <c:v>315.89999999999998</c:v>
                </c:pt>
                <c:pt idx="9977">
                  <c:v>314.89999999999998</c:v>
                </c:pt>
                <c:pt idx="9978">
                  <c:v>314</c:v>
                </c:pt>
                <c:pt idx="9979">
                  <c:v>313</c:v>
                </c:pt>
                <c:pt idx="9980">
                  <c:v>312</c:v>
                </c:pt>
                <c:pt idx="9981">
                  <c:v>311.10000000000002</c:v>
                </c:pt>
                <c:pt idx="9982">
                  <c:v>310.10000000000002</c:v>
                </c:pt>
                <c:pt idx="9983">
                  <c:v>309.2</c:v>
                </c:pt>
                <c:pt idx="9984">
                  <c:v>308.3</c:v>
                </c:pt>
                <c:pt idx="9985">
                  <c:v>307.3</c:v>
                </c:pt>
                <c:pt idx="9986">
                  <c:v>306.39999999999998</c:v>
                </c:pt>
                <c:pt idx="9987">
                  <c:v>305.39999999999998</c:v>
                </c:pt>
                <c:pt idx="9988">
                  <c:v>304.5</c:v>
                </c:pt>
                <c:pt idx="9989">
                  <c:v>303.60000000000002</c:v>
                </c:pt>
                <c:pt idx="9990">
                  <c:v>302.7</c:v>
                </c:pt>
                <c:pt idx="9991">
                  <c:v>301.7</c:v>
                </c:pt>
                <c:pt idx="9992">
                  <c:v>300.89999999999998</c:v>
                </c:pt>
                <c:pt idx="9993">
                  <c:v>300</c:v>
                </c:pt>
                <c:pt idx="9994">
                  <c:v>299</c:v>
                </c:pt>
                <c:pt idx="9995">
                  <c:v>298.10000000000002</c:v>
                </c:pt>
                <c:pt idx="9996">
                  <c:v>297.2</c:v>
                </c:pt>
                <c:pt idx="9997">
                  <c:v>296.3</c:v>
                </c:pt>
                <c:pt idx="9998">
                  <c:v>295.39999999999998</c:v>
                </c:pt>
                <c:pt idx="9999">
                  <c:v>294.60000000000002</c:v>
                </c:pt>
                <c:pt idx="10000">
                  <c:v>293.7</c:v>
                </c:pt>
                <c:pt idx="10001">
                  <c:v>292.8</c:v>
                </c:pt>
                <c:pt idx="10002">
                  <c:v>291.89999999999998</c:v>
                </c:pt>
                <c:pt idx="10003">
                  <c:v>291.10000000000002</c:v>
                </c:pt>
                <c:pt idx="10004">
                  <c:v>290.2</c:v>
                </c:pt>
                <c:pt idx="10005">
                  <c:v>289.3</c:v>
                </c:pt>
                <c:pt idx="10006">
                  <c:v>288.5</c:v>
                </c:pt>
                <c:pt idx="10007">
                  <c:v>287.60000000000002</c:v>
                </c:pt>
                <c:pt idx="10008">
                  <c:v>286.8</c:v>
                </c:pt>
                <c:pt idx="10009">
                  <c:v>285.89999999999998</c:v>
                </c:pt>
                <c:pt idx="10010">
                  <c:v>285.10000000000002</c:v>
                </c:pt>
                <c:pt idx="10011">
                  <c:v>284.2</c:v>
                </c:pt>
                <c:pt idx="10012">
                  <c:v>283.39999999999998</c:v>
                </c:pt>
                <c:pt idx="10013">
                  <c:v>282.5</c:v>
                </c:pt>
                <c:pt idx="10014">
                  <c:v>281.7</c:v>
                </c:pt>
                <c:pt idx="10015">
                  <c:v>280.89999999999998</c:v>
                </c:pt>
                <c:pt idx="10016">
                  <c:v>280</c:v>
                </c:pt>
                <c:pt idx="10017">
                  <c:v>279.2</c:v>
                </c:pt>
                <c:pt idx="10018">
                  <c:v>278.39999999999998</c:v>
                </c:pt>
                <c:pt idx="10019">
                  <c:v>277.60000000000002</c:v>
                </c:pt>
                <c:pt idx="10020">
                  <c:v>276.7</c:v>
                </c:pt>
                <c:pt idx="10021">
                  <c:v>275.89999999999998</c:v>
                </c:pt>
                <c:pt idx="10022">
                  <c:v>275.10000000000002</c:v>
                </c:pt>
                <c:pt idx="10023">
                  <c:v>274.3</c:v>
                </c:pt>
                <c:pt idx="10024">
                  <c:v>273.5</c:v>
                </c:pt>
                <c:pt idx="10025">
                  <c:v>272.7</c:v>
                </c:pt>
                <c:pt idx="10026">
                  <c:v>271.89999999999998</c:v>
                </c:pt>
                <c:pt idx="10027">
                  <c:v>271.10000000000002</c:v>
                </c:pt>
                <c:pt idx="10028">
                  <c:v>270.3</c:v>
                </c:pt>
                <c:pt idx="10029">
                  <c:v>269.39999999999998</c:v>
                </c:pt>
                <c:pt idx="10030">
                  <c:v>268.7</c:v>
                </c:pt>
                <c:pt idx="10031">
                  <c:v>267.89999999999998</c:v>
                </c:pt>
                <c:pt idx="10032">
                  <c:v>267.10000000000002</c:v>
                </c:pt>
                <c:pt idx="10033">
                  <c:v>266.3</c:v>
                </c:pt>
                <c:pt idx="10034">
                  <c:v>265.5</c:v>
                </c:pt>
                <c:pt idx="10035">
                  <c:v>264.8</c:v>
                </c:pt>
                <c:pt idx="10036">
                  <c:v>264</c:v>
                </c:pt>
                <c:pt idx="10037">
                  <c:v>263.2</c:v>
                </c:pt>
                <c:pt idx="10038">
                  <c:v>262.39999999999998</c:v>
                </c:pt>
                <c:pt idx="10039">
                  <c:v>261.7</c:v>
                </c:pt>
                <c:pt idx="10040">
                  <c:v>260.89999999999998</c:v>
                </c:pt>
                <c:pt idx="10041">
                  <c:v>260.2</c:v>
                </c:pt>
                <c:pt idx="10042">
                  <c:v>259.39999999999998</c:v>
                </c:pt>
                <c:pt idx="10043">
                  <c:v>258.7</c:v>
                </c:pt>
                <c:pt idx="10044">
                  <c:v>257.89999999999998</c:v>
                </c:pt>
                <c:pt idx="10045">
                  <c:v>257.2</c:v>
                </c:pt>
                <c:pt idx="10046">
                  <c:v>256.39999999999998</c:v>
                </c:pt>
                <c:pt idx="10047">
                  <c:v>255.7</c:v>
                </c:pt>
                <c:pt idx="10048">
                  <c:v>254.9</c:v>
                </c:pt>
                <c:pt idx="10049">
                  <c:v>254.2</c:v>
                </c:pt>
                <c:pt idx="10050">
                  <c:v>253.5</c:v>
                </c:pt>
                <c:pt idx="10051">
                  <c:v>252.8</c:v>
                </c:pt>
                <c:pt idx="10052">
                  <c:v>252</c:v>
                </c:pt>
                <c:pt idx="10053">
                  <c:v>251.3</c:v>
                </c:pt>
                <c:pt idx="10054">
                  <c:v>250.5</c:v>
                </c:pt>
                <c:pt idx="10055">
                  <c:v>249.8</c:v>
                </c:pt>
                <c:pt idx="10056">
                  <c:v>249.1</c:v>
                </c:pt>
                <c:pt idx="10057">
                  <c:v>248.4</c:v>
                </c:pt>
                <c:pt idx="10058">
                  <c:v>247.7</c:v>
                </c:pt>
                <c:pt idx="10059">
                  <c:v>247</c:v>
                </c:pt>
                <c:pt idx="10060">
                  <c:v>246.2</c:v>
                </c:pt>
                <c:pt idx="10061">
                  <c:v>245.6</c:v>
                </c:pt>
                <c:pt idx="10062">
                  <c:v>244.8</c:v>
                </c:pt>
                <c:pt idx="10063">
                  <c:v>244.1</c:v>
                </c:pt>
                <c:pt idx="10064">
                  <c:v>243.4</c:v>
                </c:pt>
                <c:pt idx="10065">
                  <c:v>242.7</c:v>
                </c:pt>
                <c:pt idx="10066">
                  <c:v>242</c:v>
                </c:pt>
                <c:pt idx="10067">
                  <c:v>241.4</c:v>
                </c:pt>
                <c:pt idx="10068">
                  <c:v>240.6</c:v>
                </c:pt>
                <c:pt idx="10069">
                  <c:v>239.9</c:v>
                </c:pt>
                <c:pt idx="10070">
                  <c:v>239.3</c:v>
                </c:pt>
                <c:pt idx="10071">
                  <c:v>238.6</c:v>
                </c:pt>
                <c:pt idx="10072">
                  <c:v>237.9</c:v>
                </c:pt>
                <c:pt idx="10073">
                  <c:v>237.2</c:v>
                </c:pt>
                <c:pt idx="10074">
                  <c:v>236.5</c:v>
                </c:pt>
                <c:pt idx="10075">
                  <c:v>235.9</c:v>
                </c:pt>
                <c:pt idx="10076">
                  <c:v>235.2</c:v>
                </c:pt>
                <c:pt idx="10077">
                  <c:v>234.5</c:v>
                </c:pt>
                <c:pt idx="10078">
                  <c:v>233.9</c:v>
                </c:pt>
                <c:pt idx="10079">
                  <c:v>233.2</c:v>
                </c:pt>
                <c:pt idx="10080">
                  <c:v>232.5</c:v>
                </c:pt>
                <c:pt idx="10081">
                  <c:v>231.9</c:v>
                </c:pt>
                <c:pt idx="10082">
                  <c:v>231.2</c:v>
                </c:pt>
                <c:pt idx="10083">
                  <c:v>230.6</c:v>
                </c:pt>
                <c:pt idx="10084">
                  <c:v>229.9</c:v>
                </c:pt>
                <c:pt idx="10085">
                  <c:v>229.3</c:v>
                </c:pt>
                <c:pt idx="10086">
                  <c:v>228.7</c:v>
                </c:pt>
                <c:pt idx="10087">
                  <c:v>228</c:v>
                </c:pt>
                <c:pt idx="10088">
                  <c:v>227.4</c:v>
                </c:pt>
                <c:pt idx="10089">
                  <c:v>226.7</c:v>
                </c:pt>
                <c:pt idx="10090">
                  <c:v>226</c:v>
                </c:pt>
                <c:pt idx="10091">
                  <c:v>225.4</c:v>
                </c:pt>
                <c:pt idx="10092">
                  <c:v>224.8</c:v>
                </c:pt>
                <c:pt idx="10093">
                  <c:v>224.2</c:v>
                </c:pt>
                <c:pt idx="10094">
                  <c:v>223.5</c:v>
                </c:pt>
                <c:pt idx="10095">
                  <c:v>222.9</c:v>
                </c:pt>
                <c:pt idx="10096">
                  <c:v>222.2</c:v>
                </c:pt>
                <c:pt idx="10097">
                  <c:v>221.6</c:v>
                </c:pt>
                <c:pt idx="10098">
                  <c:v>221</c:v>
                </c:pt>
                <c:pt idx="10099">
                  <c:v>220.4</c:v>
                </c:pt>
                <c:pt idx="10100">
                  <c:v>219.8</c:v>
                </c:pt>
                <c:pt idx="10101">
                  <c:v>219.1</c:v>
                </c:pt>
                <c:pt idx="10102">
                  <c:v>218.5</c:v>
                </c:pt>
                <c:pt idx="10103">
                  <c:v>217.9</c:v>
                </c:pt>
                <c:pt idx="10104">
                  <c:v>217.3</c:v>
                </c:pt>
                <c:pt idx="10105">
                  <c:v>216.7</c:v>
                </c:pt>
                <c:pt idx="10106">
                  <c:v>216.1</c:v>
                </c:pt>
                <c:pt idx="10107">
                  <c:v>215.5</c:v>
                </c:pt>
                <c:pt idx="10108">
                  <c:v>214.9</c:v>
                </c:pt>
                <c:pt idx="10109">
                  <c:v>214.3</c:v>
                </c:pt>
                <c:pt idx="10110">
                  <c:v>213.7</c:v>
                </c:pt>
                <c:pt idx="10111">
                  <c:v>213.1</c:v>
                </c:pt>
                <c:pt idx="10112">
                  <c:v>212.5</c:v>
                </c:pt>
                <c:pt idx="10113">
                  <c:v>211.9</c:v>
                </c:pt>
                <c:pt idx="10114">
                  <c:v>211.3</c:v>
                </c:pt>
                <c:pt idx="10115">
                  <c:v>210.7</c:v>
                </c:pt>
                <c:pt idx="10116">
                  <c:v>210.1</c:v>
                </c:pt>
                <c:pt idx="10117">
                  <c:v>209.6</c:v>
                </c:pt>
                <c:pt idx="10118">
                  <c:v>209</c:v>
                </c:pt>
                <c:pt idx="10119">
                  <c:v>208.4</c:v>
                </c:pt>
                <c:pt idx="10120">
                  <c:v>207.8</c:v>
                </c:pt>
                <c:pt idx="10121">
                  <c:v>207.3</c:v>
                </c:pt>
                <c:pt idx="10122">
                  <c:v>206.7</c:v>
                </c:pt>
                <c:pt idx="10123">
                  <c:v>206.1</c:v>
                </c:pt>
                <c:pt idx="10124">
                  <c:v>205.6</c:v>
                </c:pt>
                <c:pt idx="10125">
                  <c:v>205</c:v>
                </c:pt>
                <c:pt idx="10126">
                  <c:v>204.4</c:v>
                </c:pt>
                <c:pt idx="10127">
                  <c:v>203.9</c:v>
                </c:pt>
                <c:pt idx="10128">
                  <c:v>203.3</c:v>
                </c:pt>
                <c:pt idx="10129">
                  <c:v>202.8</c:v>
                </c:pt>
                <c:pt idx="10130">
                  <c:v>202.2</c:v>
                </c:pt>
                <c:pt idx="10131">
                  <c:v>201.6</c:v>
                </c:pt>
                <c:pt idx="10132">
                  <c:v>201.1</c:v>
                </c:pt>
                <c:pt idx="10133">
                  <c:v>200.5</c:v>
                </c:pt>
                <c:pt idx="10134">
                  <c:v>199.9</c:v>
                </c:pt>
                <c:pt idx="10135">
                  <c:v>199.4</c:v>
                </c:pt>
                <c:pt idx="10136">
                  <c:v>198.9</c:v>
                </c:pt>
                <c:pt idx="10137">
                  <c:v>198.3</c:v>
                </c:pt>
                <c:pt idx="10138">
                  <c:v>197.7</c:v>
                </c:pt>
                <c:pt idx="10139">
                  <c:v>197.2</c:v>
                </c:pt>
                <c:pt idx="10140">
                  <c:v>196.6</c:v>
                </c:pt>
                <c:pt idx="10141">
                  <c:v>196.1</c:v>
                </c:pt>
                <c:pt idx="10142">
                  <c:v>195.6</c:v>
                </c:pt>
                <c:pt idx="10143">
                  <c:v>195.1</c:v>
                </c:pt>
                <c:pt idx="10144">
                  <c:v>194.5</c:v>
                </c:pt>
                <c:pt idx="10145">
                  <c:v>194</c:v>
                </c:pt>
                <c:pt idx="10146">
                  <c:v>193.5</c:v>
                </c:pt>
                <c:pt idx="10147">
                  <c:v>193</c:v>
                </c:pt>
                <c:pt idx="10148">
                  <c:v>192.4</c:v>
                </c:pt>
                <c:pt idx="10149">
                  <c:v>191.9</c:v>
                </c:pt>
                <c:pt idx="10150">
                  <c:v>191.4</c:v>
                </c:pt>
                <c:pt idx="10151">
                  <c:v>190.9</c:v>
                </c:pt>
                <c:pt idx="10152">
                  <c:v>190.4</c:v>
                </c:pt>
                <c:pt idx="10153">
                  <c:v>189.9</c:v>
                </c:pt>
                <c:pt idx="10154">
                  <c:v>189.4</c:v>
                </c:pt>
                <c:pt idx="10155">
                  <c:v>188.8</c:v>
                </c:pt>
                <c:pt idx="10156">
                  <c:v>188.4</c:v>
                </c:pt>
                <c:pt idx="10157">
                  <c:v>187.8</c:v>
                </c:pt>
                <c:pt idx="10158">
                  <c:v>187.3</c:v>
                </c:pt>
                <c:pt idx="10159">
                  <c:v>186.8</c:v>
                </c:pt>
                <c:pt idx="10160">
                  <c:v>186.3</c:v>
                </c:pt>
                <c:pt idx="10161">
                  <c:v>185.9</c:v>
                </c:pt>
                <c:pt idx="10162">
                  <c:v>185.3</c:v>
                </c:pt>
                <c:pt idx="10163">
                  <c:v>184.8</c:v>
                </c:pt>
                <c:pt idx="10164">
                  <c:v>184.3</c:v>
                </c:pt>
                <c:pt idx="10165">
                  <c:v>183.8</c:v>
                </c:pt>
                <c:pt idx="10166">
                  <c:v>183.3</c:v>
                </c:pt>
                <c:pt idx="10167">
                  <c:v>182.8</c:v>
                </c:pt>
                <c:pt idx="10168">
                  <c:v>182.4</c:v>
                </c:pt>
                <c:pt idx="10169">
                  <c:v>181.8</c:v>
                </c:pt>
                <c:pt idx="10170">
                  <c:v>181.4</c:v>
                </c:pt>
                <c:pt idx="10171">
                  <c:v>180.9</c:v>
                </c:pt>
                <c:pt idx="10172">
                  <c:v>180.4</c:v>
                </c:pt>
                <c:pt idx="10173">
                  <c:v>179.9</c:v>
                </c:pt>
                <c:pt idx="10174">
                  <c:v>179.4</c:v>
                </c:pt>
                <c:pt idx="10175">
                  <c:v>179</c:v>
                </c:pt>
                <c:pt idx="10176">
                  <c:v>178.5</c:v>
                </c:pt>
                <c:pt idx="10177">
                  <c:v>178</c:v>
                </c:pt>
                <c:pt idx="10178">
                  <c:v>177.5</c:v>
                </c:pt>
                <c:pt idx="10179">
                  <c:v>177.1</c:v>
                </c:pt>
                <c:pt idx="10180">
                  <c:v>176.7</c:v>
                </c:pt>
                <c:pt idx="10181">
                  <c:v>176.2</c:v>
                </c:pt>
                <c:pt idx="10182">
                  <c:v>175.7</c:v>
                </c:pt>
                <c:pt idx="10183">
                  <c:v>175.2</c:v>
                </c:pt>
                <c:pt idx="10184">
                  <c:v>174.8</c:v>
                </c:pt>
                <c:pt idx="10185">
                  <c:v>174.3</c:v>
                </c:pt>
                <c:pt idx="10186">
                  <c:v>173.8</c:v>
                </c:pt>
                <c:pt idx="10187">
                  <c:v>173.4</c:v>
                </c:pt>
                <c:pt idx="10188">
                  <c:v>172.9</c:v>
                </c:pt>
                <c:pt idx="10189">
                  <c:v>172.5</c:v>
                </c:pt>
                <c:pt idx="10190">
                  <c:v>172</c:v>
                </c:pt>
                <c:pt idx="10191">
                  <c:v>171.6</c:v>
                </c:pt>
                <c:pt idx="10192">
                  <c:v>171.1</c:v>
                </c:pt>
                <c:pt idx="10193">
                  <c:v>170.7</c:v>
                </c:pt>
                <c:pt idx="10194">
                  <c:v>170.2</c:v>
                </c:pt>
                <c:pt idx="10195">
                  <c:v>169.8</c:v>
                </c:pt>
                <c:pt idx="10196">
                  <c:v>169.4</c:v>
                </c:pt>
                <c:pt idx="10197">
                  <c:v>168.9</c:v>
                </c:pt>
                <c:pt idx="10198">
                  <c:v>168.5</c:v>
                </c:pt>
                <c:pt idx="10199">
                  <c:v>168</c:v>
                </c:pt>
                <c:pt idx="10200">
                  <c:v>167.6</c:v>
                </c:pt>
                <c:pt idx="10201">
                  <c:v>167.2</c:v>
                </c:pt>
                <c:pt idx="10202">
                  <c:v>166.7</c:v>
                </c:pt>
                <c:pt idx="10203">
                  <c:v>166.3</c:v>
                </c:pt>
                <c:pt idx="10204">
                  <c:v>165.8</c:v>
                </c:pt>
                <c:pt idx="10205">
                  <c:v>165.4</c:v>
                </c:pt>
                <c:pt idx="10206">
                  <c:v>165</c:v>
                </c:pt>
                <c:pt idx="10207">
                  <c:v>164.5</c:v>
                </c:pt>
                <c:pt idx="10208">
                  <c:v>164.1</c:v>
                </c:pt>
                <c:pt idx="10209">
                  <c:v>163.69999999999999</c:v>
                </c:pt>
                <c:pt idx="10210">
                  <c:v>163.30000000000001</c:v>
                </c:pt>
                <c:pt idx="10211">
                  <c:v>162.9</c:v>
                </c:pt>
                <c:pt idx="10212">
                  <c:v>162.4</c:v>
                </c:pt>
                <c:pt idx="10213">
                  <c:v>162</c:v>
                </c:pt>
                <c:pt idx="10214">
                  <c:v>161.6</c:v>
                </c:pt>
                <c:pt idx="10215">
                  <c:v>161.19999999999999</c:v>
                </c:pt>
                <c:pt idx="10216">
                  <c:v>160.80000000000001</c:v>
                </c:pt>
                <c:pt idx="10217">
                  <c:v>160.4</c:v>
                </c:pt>
                <c:pt idx="10218">
                  <c:v>160</c:v>
                </c:pt>
                <c:pt idx="10219">
                  <c:v>159.6</c:v>
                </c:pt>
                <c:pt idx="10220">
                  <c:v>159.19999999999999</c:v>
                </c:pt>
                <c:pt idx="10221">
                  <c:v>158.80000000000001</c:v>
                </c:pt>
                <c:pt idx="10222">
                  <c:v>158.30000000000001</c:v>
                </c:pt>
                <c:pt idx="10223">
                  <c:v>157.9</c:v>
                </c:pt>
                <c:pt idx="10224">
                  <c:v>157.6</c:v>
                </c:pt>
                <c:pt idx="10225">
                  <c:v>157.19999999999999</c:v>
                </c:pt>
                <c:pt idx="10226">
                  <c:v>156.80000000000001</c:v>
                </c:pt>
                <c:pt idx="10227">
                  <c:v>156.30000000000001</c:v>
                </c:pt>
                <c:pt idx="10228">
                  <c:v>155.9</c:v>
                </c:pt>
                <c:pt idx="10229">
                  <c:v>155.5</c:v>
                </c:pt>
                <c:pt idx="10230">
                  <c:v>155.1</c:v>
                </c:pt>
                <c:pt idx="10231">
                  <c:v>154.69999999999999</c:v>
                </c:pt>
                <c:pt idx="10232">
                  <c:v>154.30000000000001</c:v>
                </c:pt>
                <c:pt idx="10233">
                  <c:v>154</c:v>
                </c:pt>
                <c:pt idx="10234">
                  <c:v>153.6</c:v>
                </c:pt>
                <c:pt idx="10235">
                  <c:v>153.19999999999999</c:v>
                </c:pt>
                <c:pt idx="10236">
                  <c:v>152.80000000000001</c:v>
                </c:pt>
                <c:pt idx="10237">
                  <c:v>152.4</c:v>
                </c:pt>
                <c:pt idx="10238">
                  <c:v>152</c:v>
                </c:pt>
                <c:pt idx="10239">
                  <c:v>151.69999999999999</c:v>
                </c:pt>
                <c:pt idx="10240">
                  <c:v>151.19999999999999</c:v>
                </c:pt>
                <c:pt idx="10241">
                  <c:v>150.9</c:v>
                </c:pt>
                <c:pt idx="10242">
                  <c:v>150.5</c:v>
                </c:pt>
                <c:pt idx="10243">
                  <c:v>150.1</c:v>
                </c:pt>
                <c:pt idx="10244">
                  <c:v>149.69999999999999</c:v>
                </c:pt>
                <c:pt idx="10245">
                  <c:v>149.30000000000001</c:v>
                </c:pt>
                <c:pt idx="10246">
                  <c:v>149</c:v>
                </c:pt>
                <c:pt idx="10247">
                  <c:v>148.6</c:v>
                </c:pt>
                <c:pt idx="10248">
                  <c:v>148.19999999999999</c:v>
                </c:pt>
                <c:pt idx="10249">
                  <c:v>147.80000000000001</c:v>
                </c:pt>
                <c:pt idx="10250">
                  <c:v>147.5</c:v>
                </c:pt>
                <c:pt idx="10251">
                  <c:v>147.1</c:v>
                </c:pt>
                <c:pt idx="10252">
                  <c:v>146.69999999999999</c:v>
                </c:pt>
                <c:pt idx="10253">
                  <c:v>146.4</c:v>
                </c:pt>
                <c:pt idx="10254">
                  <c:v>146</c:v>
                </c:pt>
                <c:pt idx="10255">
                  <c:v>145.6</c:v>
                </c:pt>
                <c:pt idx="10256">
                  <c:v>145.30000000000001</c:v>
                </c:pt>
                <c:pt idx="10257">
                  <c:v>144.9</c:v>
                </c:pt>
                <c:pt idx="10258">
                  <c:v>144.6</c:v>
                </c:pt>
                <c:pt idx="10259">
                  <c:v>144.19999999999999</c:v>
                </c:pt>
                <c:pt idx="10260">
                  <c:v>143.80000000000001</c:v>
                </c:pt>
                <c:pt idx="10261">
                  <c:v>143.5</c:v>
                </c:pt>
                <c:pt idx="10262">
                  <c:v>143.1</c:v>
                </c:pt>
                <c:pt idx="10263">
                  <c:v>142.80000000000001</c:v>
                </c:pt>
                <c:pt idx="10264">
                  <c:v>142.4</c:v>
                </c:pt>
                <c:pt idx="10265">
                  <c:v>142.1</c:v>
                </c:pt>
                <c:pt idx="10266">
                  <c:v>141.69999999999999</c:v>
                </c:pt>
                <c:pt idx="10267">
                  <c:v>141.4</c:v>
                </c:pt>
                <c:pt idx="10268">
                  <c:v>141</c:v>
                </c:pt>
                <c:pt idx="10269">
                  <c:v>140.6</c:v>
                </c:pt>
                <c:pt idx="10270">
                  <c:v>140.30000000000001</c:v>
                </c:pt>
                <c:pt idx="10271">
                  <c:v>139.9</c:v>
                </c:pt>
                <c:pt idx="10272">
                  <c:v>139.6</c:v>
                </c:pt>
                <c:pt idx="10273">
                  <c:v>139.19999999999999</c:v>
                </c:pt>
                <c:pt idx="10274">
                  <c:v>138.9</c:v>
                </c:pt>
                <c:pt idx="10275">
                  <c:v>138.5</c:v>
                </c:pt>
                <c:pt idx="10276">
                  <c:v>138.19999999999999</c:v>
                </c:pt>
                <c:pt idx="10277">
                  <c:v>137.9</c:v>
                </c:pt>
                <c:pt idx="10278">
                  <c:v>137.6</c:v>
                </c:pt>
                <c:pt idx="10279">
                  <c:v>137.19999999999999</c:v>
                </c:pt>
                <c:pt idx="10280">
                  <c:v>136.9</c:v>
                </c:pt>
                <c:pt idx="10281">
                  <c:v>136.5</c:v>
                </c:pt>
                <c:pt idx="10282">
                  <c:v>136.19999999999999</c:v>
                </c:pt>
                <c:pt idx="10283">
                  <c:v>135.9</c:v>
                </c:pt>
                <c:pt idx="10284">
                  <c:v>135.5</c:v>
                </c:pt>
                <c:pt idx="10285">
                  <c:v>135.19999999999999</c:v>
                </c:pt>
                <c:pt idx="10286">
                  <c:v>134.9</c:v>
                </c:pt>
                <c:pt idx="10287">
                  <c:v>134.5</c:v>
                </c:pt>
                <c:pt idx="10288">
                  <c:v>134.19999999999999</c:v>
                </c:pt>
                <c:pt idx="10289">
                  <c:v>133.9</c:v>
                </c:pt>
                <c:pt idx="10290">
                  <c:v>133.5</c:v>
                </c:pt>
                <c:pt idx="10291">
                  <c:v>133.19999999999999</c:v>
                </c:pt>
                <c:pt idx="10292">
                  <c:v>132.9</c:v>
                </c:pt>
                <c:pt idx="10293">
                  <c:v>132.5</c:v>
                </c:pt>
                <c:pt idx="10294">
                  <c:v>132.19999999999999</c:v>
                </c:pt>
                <c:pt idx="10295">
                  <c:v>131.9</c:v>
                </c:pt>
                <c:pt idx="10296">
                  <c:v>131.6</c:v>
                </c:pt>
                <c:pt idx="10297">
                  <c:v>131.19999999999999</c:v>
                </c:pt>
                <c:pt idx="10298">
                  <c:v>130.9</c:v>
                </c:pt>
                <c:pt idx="10299">
                  <c:v>130.6</c:v>
                </c:pt>
                <c:pt idx="10300">
                  <c:v>130.30000000000001</c:v>
                </c:pt>
                <c:pt idx="10301">
                  <c:v>130</c:v>
                </c:pt>
                <c:pt idx="10302">
                  <c:v>129.69999999999999</c:v>
                </c:pt>
                <c:pt idx="10303">
                  <c:v>129.30000000000001</c:v>
                </c:pt>
                <c:pt idx="10304">
                  <c:v>129.1</c:v>
                </c:pt>
                <c:pt idx="10305">
                  <c:v>128.69999999999999</c:v>
                </c:pt>
                <c:pt idx="10306">
                  <c:v>128.4</c:v>
                </c:pt>
                <c:pt idx="10307">
                  <c:v>128.1</c:v>
                </c:pt>
                <c:pt idx="10308">
                  <c:v>127.8</c:v>
                </c:pt>
                <c:pt idx="10309">
                  <c:v>127.5</c:v>
                </c:pt>
                <c:pt idx="10310">
                  <c:v>127.2</c:v>
                </c:pt>
                <c:pt idx="10311">
                  <c:v>126.9</c:v>
                </c:pt>
                <c:pt idx="10312">
                  <c:v>126.5</c:v>
                </c:pt>
                <c:pt idx="10313">
                  <c:v>126.2</c:v>
                </c:pt>
                <c:pt idx="10314">
                  <c:v>126</c:v>
                </c:pt>
                <c:pt idx="10315">
                  <c:v>125.6</c:v>
                </c:pt>
                <c:pt idx="10316">
                  <c:v>125.3</c:v>
                </c:pt>
                <c:pt idx="10317">
                  <c:v>125.1</c:v>
                </c:pt>
                <c:pt idx="10318">
                  <c:v>124.8</c:v>
                </c:pt>
                <c:pt idx="10319">
                  <c:v>124.5</c:v>
                </c:pt>
                <c:pt idx="10320">
                  <c:v>124.2</c:v>
                </c:pt>
                <c:pt idx="10321">
                  <c:v>123.8</c:v>
                </c:pt>
                <c:pt idx="10322">
                  <c:v>123.6</c:v>
                </c:pt>
                <c:pt idx="10323">
                  <c:v>123.3</c:v>
                </c:pt>
                <c:pt idx="10324">
                  <c:v>123</c:v>
                </c:pt>
                <c:pt idx="10325">
                  <c:v>122.7</c:v>
                </c:pt>
                <c:pt idx="10326">
                  <c:v>122.4</c:v>
                </c:pt>
                <c:pt idx="10327">
                  <c:v>122.1</c:v>
                </c:pt>
                <c:pt idx="10328">
                  <c:v>121.8</c:v>
                </c:pt>
                <c:pt idx="10329">
                  <c:v>121.5</c:v>
                </c:pt>
                <c:pt idx="10330">
                  <c:v>121.2</c:v>
                </c:pt>
                <c:pt idx="10331">
                  <c:v>120.9</c:v>
                </c:pt>
                <c:pt idx="10332">
                  <c:v>120.6</c:v>
                </c:pt>
                <c:pt idx="10333">
                  <c:v>120.4</c:v>
                </c:pt>
                <c:pt idx="10334">
                  <c:v>120.1</c:v>
                </c:pt>
                <c:pt idx="10335">
                  <c:v>119.8</c:v>
                </c:pt>
                <c:pt idx="10336">
                  <c:v>119.5</c:v>
                </c:pt>
                <c:pt idx="10337">
                  <c:v>119.2</c:v>
                </c:pt>
                <c:pt idx="10338">
                  <c:v>118.9</c:v>
                </c:pt>
                <c:pt idx="10339">
                  <c:v>118.6</c:v>
                </c:pt>
                <c:pt idx="10340">
                  <c:v>118.4</c:v>
                </c:pt>
                <c:pt idx="10341">
                  <c:v>118.1</c:v>
                </c:pt>
                <c:pt idx="10342">
                  <c:v>117.8</c:v>
                </c:pt>
                <c:pt idx="10343">
                  <c:v>117.5</c:v>
                </c:pt>
                <c:pt idx="10344">
                  <c:v>117.3</c:v>
                </c:pt>
                <c:pt idx="10345">
                  <c:v>117</c:v>
                </c:pt>
                <c:pt idx="10346">
                  <c:v>116.7</c:v>
                </c:pt>
                <c:pt idx="10347">
                  <c:v>116.5</c:v>
                </c:pt>
                <c:pt idx="10348">
                  <c:v>116.2</c:v>
                </c:pt>
                <c:pt idx="10349">
                  <c:v>115.9</c:v>
                </c:pt>
                <c:pt idx="10350">
                  <c:v>115.6</c:v>
                </c:pt>
                <c:pt idx="10351">
                  <c:v>115.4</c:v>
                </c:pt>
                <c:pt idx="10352">
                  <c:v>115.1</c:v>
                </c:pt>
                <c:pt idx="10353">
                  <c:v>114.8</c:v>
                </c:pt>
                <c:pt idx="10354">
                  <c:v>114.5</c:v>
                </c:pt>
                <c:pt idx="10355">
                  <c:v>114.3</c:v>
                </c:pt>
                <c:pt idx="10356">
                  <c:v>114</c:v>
                </c:pt>
                <c:pt idx="10357">
                  <c:v>113.7</c:v>
                </c:pt>
                <c:pt idx="10358">
                  <c:v>113.5</c:v>
                </c:pt>
                <c:pt idx="10359">
                  <c:v>113.2</c:v>
                </c:pt>
                <c:pt idx="10360">
                  <c:v>113</c:v>
                </c:pt>
                <c:pt idx="10361">
                  <c:v>112.7</c:v>
                </c:pt>
                <c:pt idx="10362">
                  <c:v>112.4</c:v>
                </c:pt>
                <c:pt idx="10363">
                  <c:v>112.2</c:v>
                </c:pt>
                <c:pt idx="10364">
                  <c:v>111.9</c:v>
                </c:pt>
                <c:pt idx="10365">
                  <c:v>111.7</c:v>
                </c:pt>
                <c:pt idx="10366">
                  <c:v>111.4</c:v>
                </c:pt>
                <c:pt idx="10367">
                  <c:v>111.2</c:v>
                </c:pt>
                <c:pt idx="10368">
                  <c:v>110.9</c:v>
                </c:pt>
                <c:pt idx="10369">
                  <c:v>110.7</c:v>
                </c:pt>
                <c:pt idx="10370">
                  <c:v>110.4</c:v>
                </c:pt>
                <c:pt idx="10371">
                  <c:v>110.2</c:v>
                </c:pt>
                <c:pt idx="10372">
                  <c:v>109.9</c:v>
                </c:pt>
                <c:pt idx="10373">
                  <c:v>109.6</c:v>
                </c:pt>
                <c:pt idx="10374">
                  <c:v>109.4</c:v>
                </c:pt>
                <c:pt idx="10375">
                  <c:v>109.1</c:v>
                </c:pt>
                <c:pt idx="10376">
                  <c:v>108.9</c:v>
                </c:pt>
                <c:pt idx="10377">
                  <c:v>108.6</c:v>
                </c:pt>
                <c:pt idx="10378">
                  <c:v>108.4</c:v>
                </c:pt>
                <c:pt idx="10379">
                  <c:v>108.1</c:v>
                </c:pt>
                <c:pt idx="10380">
                  <c:v>107.8</c:v>
                </c:pt>
                <c:pt idx="10381">
                  <c:v>107.6</c:v>
                </c:pt>
                <c:pt idx="10382">
                  <c:v>107.4</c:v>
                </c:pt>
                <c:pt idx="10383">
                  <c:v>107.1</c:v>
                </c:pt>
                <c:pt idx="10384">
                  <c:v>106.9</c:v>
                </c:pt>
                <c:pt idx="10385">
                  <c:v>106.6</c:v>
                </c:pt>
                <c:pt idx="10386">
                  <c:v>106.4</c:v>
                </c:pt>
                <c:pt idx="10387">
                  <c:v>106.2</c:v>
                </c:pt>
                <c:pt idx="10388">
                  <c:v>105.9</c:v>
                </c:pt>
                <c:pt idx="10389">
                  <c:v>105.7</c:v>
                </c:pt>
                <c:pt idx="10390">
                  <c:v>105.4</c:v>
                </c:pt>
                <c:pt idx="10391">
                  <c:v>105.2</c:v>
                </c:pt>
                <c:pt idx="10392">
                  <c:v>105</c:v>
                </c:pt>
                <c:pt idx="10393">
                  <c:v>104.8</c:v>
                </c:pt>
                <c:pt idx="10394">
                  <c:v>104.5</c:v>
                </c:pt>
                <c:pt idx="10395">
                  <c:v>104.3</c:v>
                </c:pt>
                <c:pt idx="10396">
                  <c:v>104</c:v>
                </c:pt>
                <c:pt idx="10397">
                  <c:v>103.8</c:v>
                </c:pt>
                <c:pt idx="10398">
                  <c:v>103.6</c:v>
                </c:pt>
                <c:pt idx="10399">
                  <c:v>103.4</c:v>
                </c:pt>
                <c:pt idx="10400">
                  <c:v>103.1</c:v>
                </c:pt>
                <c:pt idx="10401">
                  <c:v>102.9</c:v>
                </c:pt>
                <c:pt idx="10402">
                  <c:v>102.7</c:v>
                </c:pt>
                <c:pt idx="10403">
                  <c:v>102.4</c:v>
                </c:pt>
                <c:pt idx="10404">
                  <c:v>102.2</c:v>
                </c:pt>
                <c:pt idx="10405">
                  <c:v>102</c:v>
                </c:pt>
                <c:pt idx="10406">
                  <c:v>101.8</c:v>
                </c:pt>
                <c:pt idx="10407">
                  <c:v>101.5</c:v>
                </c:pt>
                <c:pt idx="10408">
                  <c:v>101.3</c:v>
                </c:pt>
                <c:pt idx="10409">
                  <c:v>101</c:v>
                </c:pt>
                <c:pt idx="10410">
                  <c:v>100.8</c:v>
                </c:pt>
                <c:pt idx="10411">
                  <c:v>100.6</c:v>
                </c:pt>
                <c:pt idx="10412">
                  <c:v>100.4</c:v>
                </c:pt>
                <c:pt idx="10413">
                  <c:v>100.1</c:v>
                </c:pt>
                <c:pt idx="10414">
                  <c:v>99.97</c:v>
                </c:pt>
                <c:pt idx="10415">
                  <c:v>99.76</c:v>
                </c:pt>
                <c:pt idx="10416">
                  <c:v>99.53</c:v>
                </c:pt>
                <c:pt idx="10417">
                  <c:v>99.34</c:v>
                </c:pt>
                <c:pt idx="10418">
                  <c:v>99.1</c:v>
                </c:pt>
                <c:pt idx="10419">
                  <c:v>98.93</c:v>
                </c:pt>
                <c:pt idx="10420">
                  <c:v>98.69</c:v>
                </c:pt>
                <c:pt idx="10421">
                  <c:v>98.46</c:v>
                </c:pt>
                <c:pt idx="10422">
                  <c:v>98.25</c:v>
                </c:pt>
                <c:pt idx="10423">
                  <c:v>98.05</c:v>
                </c:pt>
                <c:pt idx="10424">
                  <c:v>97.82</c:v>
                </c:pt>
                <c:pt idx="10425">
                  <c:v>97.57</c:v>
                </c:pt>
                <c:pt idx="10426">
                  <c:v>97.38</c:v>
                </c:pt>
                <c:pt idx="10427">
                  <c:v>97.18</c:v>
                </c:pt>
                <c:pt idx="10428">
                  <c:v>96.96</c:v>
                </c:pt>
                <c:pt idx="10429">
                  <c:v>96.75</c:v>
                </c:pt>
                <c:pt idx="10430">
                  <c:v>96.56</c:v>
                </c:pt>
                <c:pt idx="10431">
                  <c:v>96.34</c:v>
                </c:pt>
                <c:pt idx="10432">
                  <c:v>96.13</c:v>
                </c:pt>
                <c:pt idx="10433">
                  <c:v>95.91</c:v>
                </c:pt>
                <c:pt idx="10434">
                  <c:v>95.71</c:v>
                </c:pt>
                <c:pt idx="10435">
                  <c:v>95.5</c:v>
                </c:pt>
                <c:pt idx="10436">
                  <c:v>95.28</c:v>
                </c:pt>
                <c:pt idx="10437">
                  <c:v>95.06</c:v>
                </c:pt>
                <c:pt idx="10438">
                  <c:v>94.9</c:v>
                </c:pt>
                <c:pt idx="10439">
                  <c:v>94.67</c:v>
                </c:pt>
                <c:pt idx="10440">
                  <c:v>94.46</c:v>
                </c:pt>
                <c:pt idx="10441">
                  <c:v>94.22</c:v>
                </c:pt>
                <c:pt idx="10442">
                  <c:v>94.03</c:v>
                </c:pt>
                <c:pt idx="10443">
                  <c:v>93.85</c:v>
                </c:pt>
                <c:pt idx="10444">
                  <c:v>93.64</c:v>
                </c:pt>
                <c:pt idx="10445">
                  <c:v>93.46</c:v>
                </c:pt>
                <c:pt idx="10446">
                  <c:v>93.23</c:v>
                </c:pt>
                <c:pt idx="10447">
                  <c:v>93.06</c:v>
                </c:pt>
                <c:pt idx="10448">
                  <c:v>92.83</c:v>
                </c:pt>
                <c:pt idx="10449">
                  <c:v>92.64</c:v>
                </c:pt>
                <c:pt idx="10450">
                  <c:v>92.43</c:v>
                </c:pt>
                <c:pt idx="10451">
                  <c:v>92.27</c:v>
                </c:pt>
                <c:pt idx="10452">
                  <c:v>92.06</c:v>
                </c:pt>
                <c:pt idx="10453">
                  <c:v>91.86</c:v>
                </c:pt>
                <c:pt idx="10454">
                  <c:v>91.66</c:v>
                </c:pt>
                <c:pt idx="10455">
                  <c:v>91.48</c:v>
                </c:pt>
                <c:pt idx="10456">
                  <c:v>91.32</c:v>
                </c:pt>
                <c:pt idx="10457">
                  <c:v>91.12</c:v>
                </c:pt>
                <c:pt idx="10458">
                  <c:v>90.91</c:v>
                </c:pt>
                <c:pt idx="10459">
                  <c:v>90.71</c:v>
                </c:pt>
                <c:pt idx="10460">
                  <c:v>90.54</c:v>
                </c:pt>
                <c:pt idx="10461">
                  <c:v>90.3</c:v>
                </c:pt>
                <c:pt idx="10462">
                  <c:v>90.14</c:v>
                </c:pt>
                <c:pt idx="10463">
                  <c:v>89.92</c:v>
                </c:pt>
                <c:pt idx="10464">
                  <c:v>89.79</c:v>
                </c:pt>
                <c:pt idx="10465">
                  <c:v>89.58</c:v>
                </c:pt>
                <c:pt idx="10466">
                  <c:v>89.37</c:v>
                </c:pt>
                <c:pt idx="10467">
                  <c:v>89.18</c:v>
                </c:pt>
                <c:pt idx="10468">
                  <c:v>89</c:v>
                </c:pt>
                <c:pt idx="10469">
                  <c:v>88.81</c:v>
                </c:pt>
                <c:pt idx="10470">
                  <c:v>88.59</c:v>
                </c:pt>
                <c:pt idx="10471">
                  <c:v>88.4</c:v>
                </c:pt>
                <c:pt idx="10472">
                  <c:v>88.25</c:v>
                </c:pt>
                <c:pt idx="10473">
                  <c:v>88.06</c:v>
                </c:pt>
                <c:pt idx="10474">
                  <c:v>87.88</c:v>
                </c:pt>
                <c:pt idx="10475">
                  <c:v>87.71</c:v>
                </c:pt>
                <c:pt idx="10476">
                  <c:v>87.52</c:v>
                </c:pt>
                <c:pt idx="10477">
                  <c:v>87.38</c:v>
                </c:pt>
                <c:pt idx="10478">
                  <c:v>87.18</c:v>
                </c:pt>
                <c:pt idx="10479">
                  <c:v>87.02</c:v>
                </c:pt>
                <c:pt idx="10480">
                  <c:v>86.82</c:v>
                </c:pt>
                <c:pt idx="10481">
                  <c:v>86.67</c:v>
                </c:pt>
                <c:pt idx="10482">
                  <c:v>86.46</c:v>
                </c:pt>
                <c:pt idx="10483">
                  <c:v>86.27</c:v>
                </c:pt>
                <c:pt idx="10484">
                  <c:v>86.09</c:v>
                </c:pt>
                <c:pt idx="10485">
                  <c:v>85.9</c:v>
                </c:pt>
                <c:pt idx="10486">
                  <c:v>85.76</c:v>
                </c:pt>
                <c:pt idx="10487">
                  <c:v>85.57</c:v>
                </c:pt>
                <c:pt idx="10488">
                  <c:v>85.4</c:v>
                </c:pt>
                <c:pt idx="10489">
                  <c:v>85.22</c:v>
                </c:pt>
                <c:pt idx="10490">
                  <c:v>85.06</c:v>
                </c:pt>
                <c:pt idx="10491">
                  <c:v>84.86</c:v>
                </c:pt>
                <c:pt idx="10492">
                  <c:v>84.67</c:v>
                </c:pt>
                <c:pt idx="10493">
                  <c:v>84.49</c:v>
                </c:pt>
                <c:pt idx="10494">
                  <c:v>84.28</c:v>
                </c:pt>
                <c:pt idx="10495">
                  <c:v>84.16</c:v>
                </c:pt>
                <c:pt idx="10496">
                  <c:v>83.96</c:v>
                </c:pt>
                <c:pt idx="10497">
                  <c:v>83.77</c:v>
                </c:pt>
                <c:pt idx="10498">
                  <c:v>83.62</c:v>
                </c:pt>
                <c:pt idx="10499">
                  <c:v>83.45</c:v>
                </c:pt>
                <c:pt idx="10500">
                  <c:v>83.26</c:v>
                </c:pt>
                <c:pt idx="10501">
                  <c:v>83.11</c:v>
                </c:pt>
                <c:pt idx="10502">
                  <c:v>82.93</c:v>
                </c:pt>
                <c:pt idx="10503">
                  <c:v>82.82</c:v>
                </c:pt>
                <c:pt idx="10504">
                  <c:v>82.61</c:v>
                </c:pt>
                <c:pt idx="10505">
                  <c:v>82.49</c:v>
                </c:pt>
                <c:pt idx="10506">
                  <c:v>82.32</c:v>
                </c:pt>
                <c:pt idx="10507">
                  <c:v>82.15</c:v>
                </c:pt>
                <c:pt idx="10508">
                  <c:v>81.98</c:v>
                </c:pt>
                <c:pt idx="10509">
                  <c:v>81.81</c:v>
                </c:pt>
                <c:pt idx="10510">
                  <c:v>81.64</c:v>
                </c:pt>
                <c:pt idx="10511">
                  <c:v>81.47</c:v>
                </c:pt>
                <c:pt idx="10512">
                  <c:v>81.319999999999993</c:v>
                </c:pt>
                <c:pt idx="10513">
                  <c:v>81.150000000000006</c:v>
                </c:pt>
                <c:pt idx="10514">
                  <c:v>80.94</c:v>
                </c:pt>
                <c:pt idx="10515">
                  <c:v>80.790000000000006</c:v>
                </c:pt>
                <c:pt idx="10516">
                  <c:v>80.64</c:v>
                </c:pt>
                <c:pt idx="10517">
                  <c:v>80.48</c:v>
                </c:pt>
                <c:pt idx="10518">
                  <c:v>80.33</c:v>
                </c:pt>
                <c:pt idx="10519">
                  <c:v>80.17</c:v>
                </c:pt>
                <c:pt idx="10520">
                  <c:v>79.98</c:v>
                </c:pt>
                <c:pt idx="10521">
                  <c:v>79.83</c:v>
                </c:pt>
                <c:pt idx="10522">
                  <c:v>79.680000000000007</c:v>
                </c:pt>
                <c:pt idx="10523">
                  <c:v>79.510000000000005</c:v>
                </c:pt>
                <c:pt idx="10524">
                  <c:v>79.319999999999993</c:v>
                </c:pt>
                <c:pt idx="10525">
                  <c:v>79.19</c:v>
                </c:pt>
                <c:pt idx="10526">
                  <c:v>79.03</c:v>
                </c:pt>
                <c:pt idx="10527">
                  <c:v>78.86</c:v>
                </c:pt>
                <c:pt idx="10528">
                  <c:v>78.73</c:v>
                </c:pt>
                <c:pt idx="10529">
                  <c:v>78.59</c:v>
                </c:pt>
                <c:pt idx="10530">
                  <c:v>78.41</c:v>
                </c:pt>
                <c:pt idx="10531">
                  <c:v>78.31</c:v>
                </c:pt>
                <c:pt idx="10532">
                  <c:v>78.12</c:v>
                </c:pt>
                <c:pt idx="10533">
                  <c:v>78.010000000000005</c:v>
                </c:pt>
                <c:pt idx="10534">
                  <c:v>77.84</c:v>
                </c:pt>
                <c:pt idx="10535">
                  <c:v>77.73</c:v>
                </c:pt>
                <c:pt idx="10536">
                  <c:v>77.56</c:v>
                </c:pt>
                <c:pt idx="10537">
                  <c:v>77.400000000000006</c:v>
                </c:pt>
                <c:pt idx="10538">
                  <c:v>77.239999999999995</c:v>
                </c:pt>
                <c:pt idx="10539">
                  <c:v>77.08</c:v>
                </c:pt>
                <c:pt idx="10540">
                  <c:v>76.900000000000006</c:v>
                </c:pt>
                <c:pt idx="10541">
                  <c:v>76.790000000000006</c:v>
                </c:pt>
                <c:pt idx="10542">
                  <c:v>76.59</c:v>
                </c:pt>
                <c:pt idx="10543">
                  <c:v>76.44</c:v>
                </c:pt>
                <c:pt idx="10544">
                  <c:v>76.319999999999993</c:v>
                </c:pt>
                <c:pt idx="10545">
                  <c:v>76.16</c:v>
                </c:pt>
                <c:pt idx="10546">
                  <c:v>76</c:v>
                </c:pt>
                <c:pt idx="10547">
                  <c:v>75.849999999999994</c:v>
                </c:pt>
                <c:pt idx="10548">
                  <c:v>75.69</c:v>
                </c:pt>
                <c:pt idx="10549">
                  <c:v>75.55</c:v>
                </c:pt>
                <c:pt idx="10550">
                  <c:v>75.38</c:v>
                </c:pt>
                <c:pt idx="10551">
                  <c:v>75.22</c:v>
                </c:pt>
                <c:pt idx="10552">
                  <c:v>75.099999999999994</c:v>
                </c:pt>
                <c:pt idx="10553">
                  <c:v>74.959999999999994</c:v>
                </c:pt>
                <c:pt idx="10554">
                  <c:v>74.83</c:v>
                </c:pt>
                <c:pt idx="10555">
                  <c:v>74.680000000000007</c:v>
                </c:pt>
                <c:pt idx="10556">
                  <c:v>74.55</c:v>
                </c:pt>
                <c:pt idx="10557">
                  <c:v>74.42</c:v>
                </c:pt>
                <c:pt idx="10558">
                  <c:v>74.239999999999995</c:v>
                </c:pt>
                <c:pt idx="10559">
                  <c:v>74.12</c:v>
                </c:pt>
                <c:pt idx="10560">
                  <c:v>73.989999999999995</c:v>
                </c:pt>
                <c:pt idx="10561">
                  <c:v>73.849999999999994</c:v>
                </c:pt>
                <c:pt idx="10562">
                  <c:v>73.709999999999994</c:v>
                </c:pt>
                <c:pt idx="10563">
                  <c:v>73.569999999999993</c:v>
                </c:pt>
                <c:pt idx="10564">
                  <c:v>73.42</c:v>
                </c:pt>
                <c:pt idx="10565">
                  <c:v>73.31</c:v>
                </c:pt>
                <c:pt idx="10566">
                  <c:v>73.150000000000006</c:v>
                </c:pt>
                <c:pt idx="10567">
                  <c:v>73.02</c:v>
                </c:pt>
                <c:pt idx="10568">
                  <c:v>72.88</c:v>
                </c:pt>
                <c:pt idx="10569">
                  <c:v>72.73</c:v>
                </c:pt>
                <c:pt idx="10570">
                  <c:v>72.569999999999993</c:v>
                </c:pt>
                <c:pt idx="10571">
                  <c:v>72.45</c:v>
                </c:pt>
                <c:pt idx="10572">
                  <c:v>72.319999999999993</c:v>
                </c:pt>
                <c:pt idx="10573">
                  <c:v>72.12</c:v>
                </c:pt>
                <c:pt idx="10574">
                  <c:v>72.02</c:v>
                </c:pt>
                <c:pt idx="10575">
                  <c:v>71.88</c:v>
                </c:pt>
                <c:pt idx="10576">
                  <c:v>71.73</c:v>
                </c:pt>
                <c:pt idx="10577">
                  <c:v>71.61</c:v>
                </c:pt>
                <c:pt idx="10578">
                  <c:v>71.45</c:v>
                </c:pt>
                <c:pt idx="10579">
                  <c:v>71.33</c:v>
                </c:pt>
                <c:pt idx="10580">
                  <c:v>71.209999999999994</c:v>
                </c:pt>
                <c:pt idx="10581">
                  <c:v>71.040000000000006</c:v>
                </c:pt>
                <c:pt idx="10582">
                  <c:v>70.930000000000007</c:v>
                </c:pt>
                <c:pt idx="10583">
                  <c:v>70.819999999999993</c:v>
                </c:pt>
                <c:pt idx="10584">
                  <c:v>70.67</c:v>
                </c:pt>
                <c:pt idx="10585">
                  <c:v>70.52</c:v>
                </c:pt>
                <c:pt idx="10586">
                  <c:v>70.44</c:v>
                </c:pt>
                <c:pt idx="10587">
                  <c:v>70.33</c:v>
                </c:pt>
                <c:pt idx="10588">
                  <c:v>70.150000000000006</c:v>
                </c:pt>
                <c:pt idx="10589">
                  <c:v>70.010000000000005</c:v>
                </c:pt>
                <c:pt idx="10590">
                  <c:v>69.94</c:v>
                </c:pt>
                <c:pt idx="10591">
                  <c:v>69.819999999999993</c:v>
                </c:pt>
                <c:pt idx="10592">
                  <c:v>69.63</c:v>
                </c:pt>
                <c:pt idx="10593">
                  <c:v>69.52</c:v>
                </c:pt>
                <c:pt idx="10594">
                  <c:v>69.42</c:v>
                </c:pt>
                <c:pt idx="10595">
                  <c:v>69.3</c:v>
                </c:pt>
                <c:pt idx="10596">
                  <c:v>69.16</c:v>
                </c:pt>
                <c:pt idx="10597">
                  <c:v>69.02</c:v>
                </c:pt>
                <c:pt idx="10598">
                  <c:v>68.89</c:v>
                </c:pt>
                <c:pt idx="10599">
                  <c:v>68.77</c:v>
                </c:pt>
                <c:pt idx="10600">
                  <c:v>68.62</c:v>
                </c:pt>
                <c:pt idx="10601">
                  <c:v>68.489999999999995</c:v>
                </c:pt>
                <c:pt idx="10602">
                  <c:v>68.349999999999994</c:v>
                </c:pt>
                <c:pt idx="10603">
                  <c:v>68.209999999999994</c:v>
                </c:pt>
                <c:pt idx="10604">
                  <c:v>68.08</c:v>
                </c:pt>
                <c:pt idx="10605">
                  <c:v>67.959999999999994</c:v>
                </c:pt>
                <c:pt idx="10606">
                  <c:v>67.83</c:v>
                </c:pt>
                <c:pt idx="10607">
                  <c:v>67.7</c:v>
                </c:pt>
                <c:pt idx="10608">
                  <c:v>67.599999999999994</c:v>
                </c:pt>
                <c:pt idx="10609">
                  <c:v>67.47</c:v>
                </c:pt>
                <c:pt idx="10610">
                  <c:v>67.34</c:v>
                </c:pt>
                <c:pt idx="10611">
                  <c:v>67.23</c:v>
                </c:pt>
                <c:pt idx="10612">
                  <c:v>67.14</c:v>
                </c:pt>
                <c:pt idx="10613">
                  <c:v>66.97</c:v>
                </c:pt>
                <c:pt idx="10614">
                  <c:v>66.86</c:v>
                </c:pt>
                <c:pt idx="10615">
                  <c:v>66.75</c:v>
                </c:pt>
                <c:pt idx="10616">
                  <c:v>66.650000000000006</c:v>
                </c:pt>
                <c:pt idx="10617">
                  <c:v>66.55</c:v>
                </c:pt>
                <c:pt idx="10618">
                  <c:v>66.430000000000007</c:v>
                </c:pt>
                <c:pt idx="10619">
                  <c:v>66.3</c:v>
                </c:pt>
                <c:pt idx="10620">
                  <c:v>66.180000000000007</c:v>
                </c:pt>
                <c:pt idx="10621">
                  <c:v>66.09</c:v>
                </c:pt>
                <c:pt idx="10622">
                  <c:v>65.94</c:v>
                </c:pt>
                <c:pt idx="10623">
                  <c:v>65.84</c:v>
                </c:pt>
                <c:pt idx="10624">
                  <c:v>65.7</c:v>
                </c:pt>
                <c:pt idx="10625">
                  <c:v>65.52</c:v>
                </c:pt>
                <c:pt idx="10626">
                  <c:v>65.400000000000006</c:v>
                </c:pt>
                <c:pt idx="10627">
                  <c:v>65.33</c:v>
                </c:pt>
                <c:pt idx="10628">
                  <c:v>65.17</c:v>
                </c:pt>
                <c:pt idx="10629">
                  <c:v>65.05</c:v>
                </c:pt>
                <c:pt idx="10630">
                  <c:v>64.94</c:v>
                </c:pt>
                <c:pt idx="10631">
                  <c:v>64.84</c:v>
                </c:pt>
                <c:pt idx="10632">
                  <c:v>64.709999999999994</c:v>
                </c:pt>
                <c:pt idx="10633">
                  <c:v>64.61</c:v>
                </c:pt>
                <c:pt idx="10634">
                  <c:v>64.489999999999995</c:v>
                </c:pt>
                <c:pt idx="10635">
                  <c:v>64.38</c:v>
                </c:pt>
                <c:pt idx="10636">
                  <c:v>64.290000000000006</c:v>
                </c:pt>
                <c:pt idx="10637">
                  <c:v>64.19</c:v>
                </c:pt>
                <c:pt idx="10638">
                  <c:v>64.040000000000006</c:v>
                </c:pt>
                <c:pt idx="10639">
                  <c:v>63.95</c:v>
                </c:pt>
                <c:pt idx="10640">
                  <c:v>63.83</c:v>
                </c:pt>
                <c:pt idx="10641">
                  <c:v>63.7</c:v>
                </c:pt>
                <c:pt idx="10642">
                  <c:v>63.64</c:v>
                </c:pt>
                <c:pt idx="10643">
                  <c:v>63.51</c:v>
                </c:pt>
                <c:pt idx="10644">
                  <c:v>63.38</c:v>
                </c:pt>
                <c:pt idx="10645">
                  <c:v>63.3</c:v>
                </c:pt>
                <c:pt idx="10646">
                  <c:v>63.16</c:v>
                </c:pt>
                <c:pt idx="10647">
                  <c:v>63.08</c:v>
                </c:pt>
                <c:pt idx="10648">
                  <c:v>62.94</c:v>
                </c:pt>
                <c:pt idx="10649">
                  <c:v>62.83</c:v>
                </c:pt>
                <c:pt idx="10650">
                  <c:v>62.71</c:v>
                </c:pt>
                <c:pt idx="10651">
                  <c:v>62.6</c:v>
                </c:pt>
                <c:pt idx="10652">
                  <c:v>62.44</c:v>
                </c:pt>
                <c:pt idx="10653">
                  <c:v>62.37</c:v>
                </c:pt>
                <c:pt idx="10654">
                  <c:v>62.26</c:v>
                </c:pt>
                <c:pt idx="10655">
                  <c:v>62.13</c:v>
                </c:pt>
                <c:pt idx="10656">
                  <c:v>62.03</c:v>
                </c:pt>
                <c:pt idx="10657">
                  <c:v>61.96</c:v>
                </c:pt>
                <c:pt idx="10658">
                  <c:v>61.82</c:v>
                </c:pt>
                <c:pt idx="10659">
                  <c:v>61.67</c:v>
                </c:pt>
                <c:pt idx="10660">
                  <c:v>61.57</c:v>
                </c:pt>
                <c:pt idx="10661">
                  <c:v>61.53</c:v>
                </c:pt>
                <c:pt idx="10662">
                  <c:v>61.4</c:v>
                </c:pt>
                <c:pt idx="10663">
                  <c:v>61.29</c:v>
                </c:pt>
                <c:pt idx="10664">
                  <c:v>61.2</c:v>
                </c:pt>
                <c:pt idx="10665">
                  <c:v>61.08</c:v>
                </c:pt>
                <c:pt idx="10666">
                  <c:v>60.97</c:v>
                </c:pt>
                <c:pt idx="10667">
                  <c:v>60.91</c:v>
                </c:pt>
                <c:pt idx="10668">
                  <c:v>60.78</c:v>
                </c:pt>
                <c:pt idx="10669">
                  <c:v>60.7</c:v>
                </c:pt>
                <c:pt idx="10670">
                  <c:v>60.59</c:v>
                </c:pt>
                <c:pt idx="10671">
                  <c:v>60.51</c:v>
                </c:pt>
                <c:pt idx="10672">
                  <c:v>60.39</c:v>
                </c:pt>
                <c:pt idx="10673">
                  <c:v>60.29</c:v>
                </c:pt>
                <c:pt idx="10674">
                  <c:v>60.2</c:v>
                </c:pt>
                <c:pt idx="10675">
                  <c:v>60.04</c:v>
                </c:pt>
                <c:pt idx="10676">
                  <c:v>59.93</c:v>
                </c:pt>
                <c:pt idx="10677">
                  <c:v>59.84</c:v>
                </c:pt>
                <c:pt idx="10678">
                  <c:v>59.75</c:v>
                </c:pt>
                <c:pt idx="10679">
                  <c:v>59.62</c:v>
                </c:pt>
                <c:pt idx="10680">
                  <c:v>59.52</c:v>
                </c:pt>
                <c:pt idx="10681">
                  <c:v>59.41</c:v>
                </c:pt>
                <c:pt idx="10682">
                  <c:v>59.3</c:v>
                </c:pt>
                <c:pt idx="10683">
                  <c:v>59.24</c:v>
                </c:pt>
                <c:pt idx="10684">
                  <c:v>59.1</c:v>
                </c:pt>
                <c:pt idx="10685">
                  <c:v>59.03</c:v>
                </c:pt>
                <c:pt idx="10686">
                  <c:v>58.95</c:v>
                </c:pt>
                <c:pt idx="10687">
                  <c:v>58.84</c:v>
                </c:pt>
                <c:pt idx="10688">
                  <c:v>58.76</c:v>
                </c:pt>
                <c:pt idx="10689">
                  <c:v>58.67</c:v>
                </c:pt>
                <c:pt idx="10690">
                  <c:v>58.53</c:v>
                </c:pt>
                <c:pt idx="10691">
                  <c:v>58.51</c:v>
                </c:pt>
                <c:pt idx="10692">
                  <c:v>58.39</c:v>
                </c:pt>
                <c:pt idx="10693">
                  <c:v>58.29</c:v>
                </c:pt>
                <c:pt idx="10694">
                  <c:v>58.16</c:v>
                </c:pt>
                <c:pt idx="10695">
                  <c:v>58.11</c:v>
                </c:pt>
                <c:pt idx="10696">
                  <c:v>58.01</c:v>
                </c:pt>
                <c:pt idx="10697">
                  <c:v>57.91</c:v>
                </c:pt>
                <c:pt idx="10698">
                  <c:v>57.81</c:v>
                </c:pt>
                <c:pt idx="10699">
                  <c:v>57.71</c:v>
                </c:pt>
                <c:pt idx="10700">
                  <c:v>57.6</c:v>
                </c:pt>
                <c:pt idx="10701">
                  <c:v>57.51</c:v>
                </c:pt>
                <c:pt idx="10702">
                  <c:v>57.39</c:v>
                </c:pt>
                <c:pt idx="10703">
                  <c:v>57.3</c:v>
                </c:pt>
                <c:pt idx="10704">
                  <c:v>57.21</c:v>
                </c:pt>
                <c:pt idx="10705">
                  <c:v>57.12</c:v>
                </c:pt>
                <c:pt idx="10706">
                  <c:v>57</c:v>
                </c:pt>
                <c:pt idx="10707">
                  <c:v>56.89</c:v>
                </c:pt>
                <c:pt idx="10708">
                  <c:v>56.8</c:v>
                </c:pt>
                <c:pt idx="10709">
                  <c:v>56.73</c:v>
                </c:pt>
                <c:pt idx="10710">
                  <c:v>56.63</c:v>
                </c:pt>
                <c:pt idx="10711">
                  <c:v>56.54</c:v>
                </c:pt>
                <c:pt idx="10712">
                  <c:v>56.46</c:v>
                </c:pt>
                <c:pt idx="10713">
                  <c:v>56.38</c:v>
                </c:pt>
                <c:pt idx="10714">
                  <c:v>56.26</c:v>
                </c:pt>
                <c:pt idx="10715">
                  <c:v>56.2</c:v>
                </c:pt>
                <c:pt idx="10716">
                  <c:v>56.1</c:v>
                </c:pt>
                <c:pt idx="10717">
                  <c:v>56.02</c:v>
                </c:pt>
                <c:pt idx="10718">
                  <c:v>55.92</c:v>
                </c:pt>
                <c:pt idx="10719">
                  <c:v>55.84</c:v>
                </c:pt>
                <c:pt idx="10720">
                  <c:v>55.73</c:v>
                </c:pt>
                <c:pt idx="10721">
                  <c:v>55.66</c:v>
                </c:pt>
                <c:pt idx="10722">
                  <c:v>55.56</c:v>
                </c:pt>
                <c:pt idx="10723">
                  <c:v>55.47</c:v>
                </c:pt>
                <c:pt idx="10724">
                  <c:v>55.39</c:v>
                </c:pt>
                <c:pt idx="10725">
                  <c:v>55.31</c:v>
                </c:pt>
                <c:pt idx="10726">
                  <c:v>55.21</c:v>
                </c:pt>
                <c:pt idx="10727">
                  <c:v>55.11</c:v>
                </c:pt>
                <c:pt idx="10728">
                  <c:v>55.02</c:v>
                </c:pt>
                <c:pt idx="10729">
                  <c:v>54.9</c:v>
                </c:pt>
                <c:pt idx="10730">
                  <c:v>54.81</c:v>
                </c:pt>
                <c:pt idx="10731">
                  <c:v>54.71</c:v>
                </c:pt>
                <c:pt idx="10732">
                  <c:v>54.61</c:v>
                </c:pt>
                <c:pt idx="10733">
                  <c:v>54.54</c:v>
                </c:pt>
                <c:pt idx="10734">
                  <c:v>54.45</c:v>
                </c:pt>
                <c:pt idx="10735">
                  <c:v>54.35</c:v>
                </c:pt>
                <c:pt idx="10736">
                  <c:v>54.32</c:v>
                </c:pt>
                <c:pt idx="10737">
                  <c:v>54.2</c:v>
                </c:pt>
                <c:pt idx="10738">
                  <c:v>54.14</c:v>
                </c:pt>
                <c:pt idx="10739">
                  <c:v>54.05</c:v>
                </c:pt>
                <c:pt idx="10740">
                  <c:v>53.97</c:v>
                </c:pt>
                <c:pt idx="10741">
                  <c:v>53.9</c:v>
                </c:pt>
                <c:pt idx="10742">
                  <c:v>53.81</c:v>
                </c:pt>
                <c:pt idx="10743">
                  <c:v>53.76</c:v>
                </c:pt>
                <c:pt idx="10744">
                  <c:v>53.63</c:v>
                </c:pt>
                <c:pt idx="10745">
                  <c:v>53.58</c:v>
                </c:pt>
                <c:pt idx="10746">
                  <c:v>53.49</c:v>
                </c:pt>
                <c:pt idx="10747">
                  <c:v>53.42</c:v>
                </c:pt>
                <c:pt idx="10748">
                  <c:v>53.33</c:v>
                </c:pt>
                <c:pt idx="10749">
                  <c:v>53.24</c:v>
                </c:pt>
                <c:pt idx="10750">
                  <c:v>53.15</c:v>
                </c:pt>
                <c:pt idx="10751">
                  <c:v>53.04</c:v>
                </c:pt>
                <c:pt idx="10752">
                  <c:v>52.95</c:v>
                </c:pt>
                <c:pt idx="10753">
                  <c:v>52.86</c:v>
                </c:pt>
                <c:pt idx="10754">
                  <c:v>52.75</c:v>
                </c:pt>
                <c:pt idx="10755">
                  <c:v>52.67</c:v>
                </c:pt>
                <c:pt idx="10756">
                  <c:v>52.59</c:v>
                </c:pt>
                <c:pt idx="10757">
                  <c:v>52.54</c:v>
                </c:pt>
                <c:pt idx="10758">
                  <c:v>52.44</c:v>
                </c:pt>
                <c:pt idx="10759">
                  <c:v>52.34</c:v>
                </c:pt>
                <c:pt idx="10760">
                  <c:v>52.29</c:v>
                </c:pt>
                <c:pt idx="10761">
                  <c:v>52.21</c:v>
                </c:pt>
                <c:pt idx="10762">
                  <c:v>52.13</c:v>
                </c:pt>
                <c:pt idx="10763">
                  <c:v>52.03</c:v>
                </c:pt>
                <c:pt idx="10764">
                  <c:v>51.99</c:v>
                </c:pt>
                <c:pt idx="10765">
                  <c:v>51.87</c:v>
                </c:pt>
                <c:pt idx="10766">
                  <c:v>51.78</c:v>
                </c:pt>
                <c:pt idx="10767">
                  <c:v>51.74</c:v>
                </c:pt>
                <c:pt idx="10768">
                  <c:v>51.62</c:v>
                </c:pt>
                <c:pt idx="10769">
                  <c:v>51.56</c:v>
                </c:pt>
                <c:pt idx="10770">
                  <c:v>51.49</c:v>
                </c:pt>
                <c:pt idx="10771">
                  <c:v>51.41</c:v>
                </c:pt>
                <c:pt idx="10772">
                  <c:v>51.35</c:v>
                </c:pt>
                <c:pt idx="10773">
                  <c:v>51.29</c:v>
                </c:pt>
                <c:pt idx="10774">
                  <c:v>51.2</c:v>
                </c:pt>
                <c:pt idx="10775">
                  <c:v>51.11</c:v>
                </c:pt>
                <c:pt idx="10776">
                  <c:v>51.04</c:v>
                </c:pt>
                <c:pt idx="10777">
                  <c:v>50.96</c:v>
                </c:pt>
                <c:pt idx="10778">
                  <c:v>50.87</c:v>
                </c:pt>
                <c:pt idx="10779">
                  <c:v>50.78</c:v>
                </c:pt>
                <c:pt idx="10780">
                  <c:v>50.65</c:v>
                </c:pt>
                <c:pt idx="10781">
                  <c:v>50.62</c:v>
                </c:pt>
                <c:pt idx="10782">
                  <c:v>50.52</c:v>
                </c:pt>
                <c:pt idx="10783">
                  <c:v>50.45</c:v>
                </c:pt>
                <c:pt idx="10784">
                  <c:v>50.36</c:v>
                </c:pt>
                <c:pt idx="10785">
                  <c:v>50.28</c:v>
                </c:pt>
                <c:pt idx="10786">
                  <c:v>50.23</c:v>
                </c:pt>
                <c:pt idx="10787">
                  <c:v>50.15</c:v>
                </c:pt>
                <c:pt idx="10788">
                  <c:v>50.08</c:v>
                </c:pt>
                <c:pt idx="10789">
                  <c:v>49.99</c:v>
                </c:pt>
                <c:pt idx="10790">
                  <c:v>49.92</c:v>
                </c:pt>
                <c:pt idx="10791">
                  <c:v>49.86</c:v>
                </c:pt>
                <c:pt idx="10792">
                  <c:v>49.81</c:v>
                </c:pt>
                <c:pt idx="10793">
                  <c:v>49.74</c:v>
                </c:pt>
                <c:pt idx="10794">
                  <c:v>49.64</c:v>
                </c:pt>
                <c:pt idx="10795">
                  <c:v>49.59</c:v>
                </c:pt>
                <c:pt idx="10796">
                  <c:v>49.51</c:v>
                </c:pt>
                <c:pt idx="10797">
                  <c:v>49.44</c:v>
                </c:pt>
                <c:pt idx="10798">
                  <c:v>49.4</c:v>
                </c:pt>
                <c:pt idx="10799">
                  <c:v>49.29</c:v>
                </c:pt>
                <c:pt idx="10800">
                  <c:v>49.24</c:v>
                </c:pt>
                <c:pt idx="10801">
                  <c:v>49.15</c:v>
                </c:pt>
                <c:pt idx="10802">
                  <c:v>49.08</c:v>
                </c:pt>
                <c:pt idx="10803">
                  <c:v>49</c:v>
                </c:pt>
                <c:pt idx="10804">
                  <c:v>48.88</c:v>
                </c:pt>
                <c:pt idx="10805">
                  <c:v>48.8</c:v>
                </c:pt>
                <c:pt idx="10806">
                  <c:v>48.7</c:v>
                </c:pt>
                <c:pt idx="10807">
                  <c:v>48.66</c:v>
                </c:pt>
                <c:pt idx="10808">
                  <c:v>48.56</c:v>
                </c:pt>
                <c:pt idx="10809">
                  <c:v>48.5</c:v>
                </c:pt>
                <c:pt idx="10810">
                  <c:v>48.46</c:v>
                </c:pt>
                <c:pt idx="10811">
                  <c:v>48.34</c:v>
                </c:pt>
                <c:pt idx="10812">
                  <c:v>48.27</c:v>
                </c:pt>
                <c:pt idx="10813">
                  <c:v>48.22</c:v>
                </c:pt>
                <c:pt idx="10814">
                  <c:v>48.15</c:v>
                </c:pt>
                <c:pt idx="10815">
                  <c:v>48.04</c:v>
                </c:pt>
                <c:pt idx="10816">
                  <c:v>48.05</c:v>
                </c:pt>
                <c:pt idx="10817">
                  <c:v>47.92</c:v>
                </c:pt>
                <c:pt idx="10818">
                  <c:v>47.9</c:v>
                </c:pt>
                <c:pt idx="10819">
                  <c:v>47.81</c:v>
                </c:pt>
                <c:pt idx="10820">
                  <c:v>47.74</c:v>
                </c:pt>
                <c:pt idx="10821">
                  <c:v>47.69</c:v>
                </c:pt>
                <c:pt idx="10822">
                  <c:v>47.62</c:v>
                </c:pt>
                <c:pt idx="10823">
                  <c:v>47.54</c:v>
                </c:pt>
                <c:pt idx="10824">
                  <c:v>47.51</c:v>
                </c:pt>
                <c:pt idx="10825">
                  <c:v>47.42</c:v>
                </c:pt>
                <c:pt idx="10826">
                  <c:v>47.35</c:v>
                </c:pt>
                <c:pt idx="10827">
                  <c:v>47.28</c:v>
                </c:pt>
                <c:pt idx="10828">
                  <c:v>47.18</c:v>
                </c:pt>
                <c:pt idx="10829">
                  <c:v>47.11</c:v>
                </c:pt>
                <c:pt idx="10830">
                  <c:v>47.05</c:v>
                </c:pt>
                <c:pt idx="10831">
                  <c:v>46.97</c:v>
                </c:pt>
                <c:pt idx="10832">
                  <c:v>46.87</c:v>
                </c:pt>
                <c:pt idx="10833">
                  <c:v>46.86</c:v>
                </c:pt>
                <c:pt idx="10834">
                  <c:v>46.75</c:v>
                </c:pt>
                <c:pt idx="10835">
                  <c:v>46.69</c:v>
                </c:pt>
                <c:pt idx="10836">
                  <c:v>46.63</c:v>
                </c:pt>
                <c:pt idx="10837">
                  <c:v>46.55</c:v>
                </c:pt>
                <c:pt idx="10838">
                  <c:v>46.53</c:v>
                </c:pt>
                <c:pt idx="10839">
                  <c:v>46.45</c:v>
                </c:pt>
                <c:pt idx="10840">
                  <c:v>46.4</c:v>
                </c:pt>
                <c:pt idx="10841">
                  <c:v>46.35</c:v>
                </c:pt>
                <c:pt idx="10842">
                  <c:v>46.27</c:v>
                </c:pt>
                <c:pt idx="10843">
                  <c:v>46.24</c:v>
                </c:pt>
                <c:pt idx="10844">
                  <c:v>46.18</c:v>
                </c:pt>
                <c:pt idx="10845">
                  <c:v>46.12</c:v>
                </c:pt>
                <c:pt idx="10846">
                  <c:v>46.03</c:v>
                </c:pt>
                <c:pt idx="10847">
                  <c:v>46</c:v>
                </c:pt>
                <c:pt idx="10848">
                  <c:v>45.89</c:v>
                </c:pt>
                <c:pt idx="10849">
                  <c:v>45.83</c:v>
                </c:pt>
                <c:pt idx="10850">
                  <c:v>45.79</c:v>
                </c:pt>
                <c:pt idx="10851">
                  <c:v>45.73</c:v>
                </c:pt>
                <c:pt idx="10852">
                  <c:v>45.64</c:v>
                </c:pt>
                <c:pt idx="10853">
                  <c:v>45.58</c:v>
                </c:pt>
                <c:pt idx="10854">
                  <c:v>45.52</c:v>
                </c:pt>
                <c:pt idx="10855">
                  <c:v>45.46</c:v>
                </c:pt>
                <c:pt idx="10856">
                  <c:v>45.38</c:v>
                </c:pt>
                <c:pt idx="10857">
                  <c:v>45.3</c:v>
                </c:pt>
                <c:pt idx="10858">
                  <c:v>45.26</c:v>
                </c:pt>
                <c:pt idx="10859">
                  <c:v>45.16</c:v>
                </c:pt>
                <c:pt idx="10860">
                  <c:v>45.12</c:v>
                </c:pt>
                <c:pt idx="10861">
                  <c:v>45.03</c:v>
                </c:pt>
                <c:pt idx="10862">
                  <c:v>44.97</c:v>
                </c:pt>
                <c:pt idx="10863">
                  <c:v>44.93</c:v>
                </c:pt>
                <c:pt idx="10864">
                  <c:v>44.84</c:v>
                </c:pt>
                <c:pt idx="10865">
                  <c:v>44.79</c:v>
                </c:pt>
                <c:pt idx="10866">
                  <c:v>44.77</c:v>
                </c:pt>
                <c:pt idx="10867">
                  <c:v>44.72</c:v>
                </c:pt>
                <c:pt idx="10868">
                  <c:v>44.64</c:v>
                </c:pt>
                <c:pt idx="10869">
                  <c:v>44.59</c:v>
                </c:pt>
                <c:pt idx="10870">
                  <c:v>44.51</c:v>
                </c:pt>
                <c:pt idx="10871">
                  <c:v>44.47</c:v>
                </c:pt>
                <c:pt idx="10872">
                  <c:v>44.46</c:v>
                </c:pt>
                <c:pt idx="10873">
                  <c:v>44.36</c:v>
                </c:pt>
                <c:pt idx="10874">
                  <c:v>44.31</c:v>
                </c:pt>
                <c:pt idx="10875">
                  <c:v>44.24</c:v>
                </c:pt>
                <c:pt idx="10876">
                  <c:v>44.17</c:v>
                </c:pt>
                <c:pt idx="10877">
                  <c:v>44.11</c:v>
                </c:pt>
                <c:pt idx="10878">
                  <c:v>44.09</c:v>
                </c:pt>
                <c:pt idx="10879">
                  <c:v>43.98</c:v>
                </c:pt>
                <c:pt idx="10880">
                  <c:v>43.94</c:v>
                </c:pt>
                <c:pt idx="10881">
                  <c:v>43.91</c:v>
                </c:pt>
                <c:pt idx="10882">
                  <c:v>43.8</c:v>
                </c:pt>
                <c:pt idx="10883">
                  <c:v>43.75</c:v>
                </c:pt>
                <c:pt idx="10884">
                  <c:v>43.68</c:v>
                </c:pt>
                <c:pt idx="10885">
                  <c:v>43.62</c:v>
                </c:pt>
                <c:pt idx="10886">
                  <c:v>43.55</c:v>
                </c:pt>
                <c:pt idx="10887">
                  <c:v>43.49</c:v>
                </c:pt>
                <c:pt idx="10888">
                  <c:v>43.45</c:v>
                </c:pt>
                <c:pt idx="10889">
                  <c:v>43.38</c:v>
                </c:pt>
                <c:pt idx="10890">
                  <c:v>43.34</c:v>
                </c:pt>
                <c:pt idx="10891">
                  <c:v>43.27</c:v>
                </c:pt>
                <c:pt idx="10892">
                  <c:v>43.24</c:v>
                </c:pt>
                <c:pt idx="10893">
                  <c:v>43.2</c:v>
                </c:pt>
                <c:pt idx="10894">
                  <c:v>43.14</c:v>
                </c:pt>
                <c:pt idx="10895">
                  <c:v>43.13</c:v>
                </c:pt>
                <c:pt idx="10896">
                  <c:v>43.04</c:v>
                </c:pt>
                <c:pt idx="10897">
                  <c:v>43.03</c:v>
                </c:pt>
                <c:pt idx="10898">
                  <c:v>42.95</c:v>
                </c:pt>
                <c:pt idx="10899">
                  <c:v>42.87</c:v>
                </c:pt>
                <c:pt idx="10900">
                  <c:v>42.8</c:v>
                </c:pt>
                <c:pt idx="10901">
                  <c:v>42.78</c:v>
                </c:pt>
                <c:pt idx="10902">
                  <c:v>42.7</c:v>
                </c:pt>
                <c:pt idx="10903">
                  <c:v>42.65</c:v>
                </c:pt>
                <c:pt idx="10904">
                  <c:v>42.59</c:v>
                </c:pt>
                <c:pt idx="10905">
                  <c:v>42.5</c:v>
                </c:pt>
                <c:pt idx="10906">
                  <c:v>42.44</c:v>
                </c:pt>
                <c:pt idx="10907">
                  <c:v>42.39</c:v>
                </c:pt>
                <c:pt idx="10908">
                  <c:v>42.32</c:v>
                </c:pt>
                <c:pt idx="10909">
                  <c:v>42.29</c:v>
                </c:pt>
                <c:pt idx="10910">
                  <c:v>42.22</c:v>
                </c:pt>
                <c:pt idx="10911">
                  <c:v>42.17</c:v>
                </c:pt>
                <c:pt idx="10912">
                  <c:v>42.11</c:v>
                </c:pt>
                <c:pt idx="10913">
                  <c:v>42.04</c:v>
                </c:pt>
                <c:pt idx="10914">
                  <c:v>42.01</c:v>
                </c:pt>
                <c:pt idx="10915">
                  <c:v>41.95</c:v>
                </c:pt>
                <c:pt idx="10916">
                  <c:v>41.9</c:v>
                </c:pt>
                <c:pt idx="10917">
                  <c:v>41.86</c:v>
                </c:pt>
                <c:pt idx="10918">
                  <c:v>41.82</c:v>
                </c:pt>
                <c:pt idx="10919">
                  <c:v>41.78</c:v>
                </c:pt>
                <c:pt idx="10920">
                  <c:v>41.71</c:v>
                </c:pt>
                <c:pt idx="10921">
                  <c:v>41.68</c:v>
                </c:pt>
                <c:pt idx="10922">
                  <c:v>41.59</c:v>
                </c:pt>
                <c:pt idx="10923">
                  <c:v>41.58</c:v>
                </c:pt>
                <c:pt idx="10924">
                  <c:v>41.55</c:v>
                </c:pt>
                <c:pt idx="10925">
                  <c:v>41.51</c:v>
                </c:pt>
                <c:pt idx="10926">
                  <c:v>41.44</c:v>
                </c:pt>
                <c:pt idx="10927">
                  <c:v>41.4</c:v>
                </c:pt>
                <c:pt idx="10928">
                  <c:v>41.35</c:v>
                </c:pt>
                <c:pt idx="10929">
                  <c:v>41.27</c:v>
                </c:pt>
                <c:pt idx="10930">
                  <c:v>41.26</c:v>
                </c:pt>
                <c:pt idx="10931">
                  <c:v>41.21</c:v>
                </c:pt>
                <c:pt idx="10932">
                  <c:v>41.12</c:v>
                </c:pt>
                <c:pt idx="10933">
                  <c:v>41.07</c:v>
                </c:pt>
                <c:pt idx="10934">
                  <c:v>40.99</c:v>
                </c:pt>
                <c:pt idx="10935">
                  <c:v>40.94</c:v>
                </c:pt>
                <c:pt idx="10936">
                  <c:v>40.89</c:v>
                </c:pt>
                <c:pt idx="10937">
                  <c:v>40.82</c:v>
                </c:pt>
                <c:pt idx="10938">
                  <c:v>40.78</c:v>
                </c:pt>
                <c:pt idx="10939">
                  <c:v>40.69</c:v>
                </c:pt>
                <c:pt idx="10940">
                  <c:v>40.69</c:v>
                </c:pt>
                <c:pt idx="10941">
                  <c:v>40.619999999999997</c:v>
                </c:pt>
                <c:pt idx="10942">
                  <c:v>40.57</c:v>
                </c:pt>
                <c:pt idx="10943">
                  <c:v>40.53</c:v>
                </c:pt>
                <c:pt idx="10944">
                  <c:v>40.46</c:v>
                </c:pt>
                <c:pt idx="10945">
                  <c:v>40.44</c:v>
                </c:pt>
                <c:pt idx="10946">
                  <c:v>40.43</c:v>
                </c:pt>
                <c:pt idx="10947">
                  <c:v>40.369999999999997</c:v>
                </c:pt>
                <c:pt idx="10948">
                  <c:v>40.33</c:v>
                </c:pt>
                <c:pt idx="10949">
                  <c:v>40.31</c:v>
                </c:pt>
                <c:pt idx="10950">
                  <c:v>40.22</c:v>
                </c:pt>
                <c:pt idx="10951">
                  <c:v>40.22</c:v>
                </c:pt>
                <c:pt idx="10952">
                  <c:v>40.159999999999997</c:v>
                </c:pt>
                <c:pt idx="10953">
                  <c:v>40.1</c:v>
                </c:pt>
                <c:pt idx="10954">
                  <c:v>40.04</c:v>
                </c:pt>
                <c:pt idx="10955">
                  <c:v>39.99</c:v>
                </c:pt>
                <c:pt idx="10956">
                  <c:v>39.94</c:v>
                </c:pt>
                <c:pt idx="10957">
                  <c:v>39.89</c:v>
                </c:pt>
                <c:pt idx="10958">
                  <c:v>39.85</c:v>
                </c:pt>
                <c:pt idx="10959">
                  <c:v>39.770000000000003</c:v>
                </c:pt>
                <c:pt idx="10960">
                  <c:v>39.770000000000003</c:v>
                </c:pt>
                <c:pt idx="10961">
                  <c:v>39.72</c:v>
                </c:pt>
                <c:pt idx="10962">
                  <c:v>39.65</c:v>
                </c:pt>
                <c:pt idx="10963">
                  <c:v>39.61</c:v>
                </c:pt>
                <c:pt idx="10964">
                  <c:v>39.53</c:v>
                </c:pt>
                <c:pt idx="10965">
                  <c:v>39.51</c:v>
                </c:pt>
                <c:pt idx="10966">
                  <c:v>39.42</c:v>
                </c:pt>
                <c:pt idx="10967">
                  <c:v>39.4</c:v>
                </c:pt>
                <c:pt idx="10968">
                  <c:v>39.35</c:v>
                </c:pt>
                <c:pt idx="10969">
                  <c:v>39.299999999999997</c:v>
                </c:pt>
                <c:pt idx="10970">
                  <c:v>39.28</c:v>
                </c:pt>
                <c:pt idx="10971">
                  <c:v>39.24</c:v>
                </c:pt>
                <c:pt idx="10972">
                  <c:v>39.200000000000003</c:v>
                </c:pt>
                <c:pt idx="10973">
                  <c:v>39.130000000000003</c:v>
                </c:pt>
                <c:pt idx="10974">
                  <c:v>39.090000000000003</c:v>
                </c:pt>
                <c:pt idx="10975">
                  <c:v>39.06</c:v>
                </c:pt>
                <c:pt idx="10976">
                  <c:v>39.03</c:v>
                </c:pt>
                <c:pt idx="10977">
                  <c:v>38.950000000000003</c:v>
                </c:pt>
                <c:pt idx="10978">
                  <c:v>38.92</c:v>
                </c:pt>
                <c:pt idx="10979">
                  <c:v>38.880000000000003</c:v>
                </c:pt>
                <c:pt idx="10980">
                  <c:v>38.82</c:v>
                </c:pt>
                <c:pt idx="10981">
                  <c:v>38.81</c:v>
                </c:pt>
                <c:pt idx="10982">
                  <c:v>38.75</c:v>
                </c:pt>
                <c:pt idx="10983">
                  <c:v>38.700000000000003</c:v>
                </c:pt>
                <c:pt idx="10984">
                  <c:v>38.68</c:v>
                </c:pt>
                <c:pt idx="10985">
                  <c:v>38.619999999999997</c:v>
                </c:pt>
                <c:pt idx="10986">
                  <c:v>38.58</c:v>
                </c:pt>
                <c:pt idx="10987">
                  <c:v>38.54</c:v>
                </c:pt>
                <c:pt idx="10988">
                  <c:v>38.49</c:v>
                </c:pt>
                <c:pt idx="10989">
                  <c:v>38.479999999999997</c:v>
                </c:pt>
                <c:pt idx="10990">
                  <c:v>38.380000000000003</c:v>
                </c:pt>
                <c:pt idx="10991">
                  <c:v>38.35</c:v>
                </c:pt>
                <c:pt idx="10992">
                  <c:v>38.32</c:v>
                </c:pt>
                <c:pt idx="10993">
                  <c:v>38.24</c:v>
                </c:pt>
                <c:pt idx="10994">
                  <c:v>38.229999999999997</c:v>
                </c:pt>
                <c:pt idx="10995">
                  <c:v>38.17</c:v>
                </c:pt>
                <c:pt idx="10996">
                  <c:v>38.15</c:v>
                </c:pt>
                <c:pt idx="10997">
                  <c:v>38.08</c:v>
                </c:pt>
                <c:pt idx="10998">
                  <c:v>38.07</c:v>
                </c:pt>
                <c:pt idx="10999">
                  <c:v>38.020000000000003</c:v>
                </c:pt>
                <c:pt idx="11000">
                  <c:v>37.950000000000003</c:v>
                </c:pt>
                <c:pt idx="11001">
                  <c:v>37.950000000000003</c:v>
                </c:pt>
                <c:pt idx="11002">
                  <c:v>37.94</c:v>
                </c:pt>
                <c:pt idx="11003">
                  <c:v>37.89</c:v>
                </c:pt>
                <c:pt idx="11004">
                  <c:v>37.81</c:v>
                </c:pt>
                <c:pt idx="11005">
                  <c:v>37.799999999999997</c:v>
                </c:pt>
                <c:pt idx="11006">
                  <c:v>37.75</c:v>
                </c:pt>
                <c:pt idx="11007">
                  <c:v>37.74</c:v>
                </c:pt>
                <c:pt idx="11008">
                  <c:v>37.659999999999997</c:v>
                </c:pt>
                <c:pt idx="11009">
                  <c:v>37.630000000000003</c:v>
                </c:pt>
                <c:pt idx="11010">
                  <c:v>37.57</c:v>
                </c:pt>
                <c:pt idx="11011">
                  <c:v>37.58</c:v>
                </c:pt>
                <c:pt idx="11012">
                  <c:v>37.5</c:v>
                </c:pt>
                <c:pt idx="11013">
                  <c:v>37.49</c:v>
                </c:pt>
                <c:pt idx="11014">
                  <c:v>37.42</c:v>
                </c:pt>
                <c:pt idx="11015">
                  <c:v>37.369999999999997</c:v>
                </c:pt>
                <c:pt idx="11016">
                  <c:v>37.35</c:v>
                </c:pt>
                <c:pt idx="11017">
                  <c:v>37.31</c:v>
                </c:pt>
                <c:pt idx="11018">
                  <c:v>37.229999999999997</c:v>
                </c:pt>
                <c:pt idx="11019">
                  <c:v>37.18</c:v>
                </c:pt>
                <c:pt idx="11020">
                  <c:v>37.18</c:v>
                </c:pt>
                <c:pt idx="11021">
                  <c:v>37.119999999999997</c:v>
                </c:pt>
                <c:pt idx="11022">
                  <c:v>37.1</c:v>
                </c:pt>
                <c:pt idx="11023">
                  <c:v>37.03</c:v>
                </c:pt>
                <c:pt idx="11024">
                  <c:v>37.020000000000003</c:v>
                </c:pt>
                <c:pt idx="11025">
                  <c:v>36.99</c:v>
                </c:pt>
                <c:pt idx="11026">
                  <c:v>36.96</c:v>
                </c:pt>
                <c:pt idx="11027">
                  <c:v>36.92</c:v>
                </c:pt>
                <c:pt idx="11028">
                  <c:v>36.869999999999997</c:v>
                </c:pt>
                <c:pt idx="11029">
                  <c:v>36.85</c:v>
                </c:pt>
                <c:pt idx="11030">
                  <c:v>36.82</c:v>
                </c:pt>
                <c:pt idx="11031">
                  <c:v>36.74</c:v>
                </c:pt>
                <c:pt idx="11032">
                  <c:v>36.700000000000003</c:v>
                </c:pt>
                <c:pt idx="11033">
                  <c:v>36.69</c:v>
                </c:pt>
                <c:pt idx="11034">
                  <c:v>36.65</c:v>
                </c:pt>
                <c:pt idx="11035">
                  <c:v>36.659999999999997</c:v>
                </c:pt>
                <c:pt idx="11036">
                  <c:v>36.549999999999997</c:v>
                </c:pt>
                <c:pt idx="11037">
                  <c:v>36.54</c:v>
                </c:pt>
                <c:pt idx="11038">
                  <c:v>36.479999999999997</c:v>
                </c:pt>
                <c:pt idx="11039">
                  <c:v>36.47</c:v>
                </c:pt>
                <c:pt idx="11040">
                  <c:v>36.369999999999997</c:v>
                </c:pt>
                <c:pt idx="11041">
                  <c:v>36.36</c:v>
                </c:pt>
                <c:pt idx="11042">
                  <c:v>36.35</c:v>
                </c:pt>
                <c:pt idx="11043">
                  <c:v>36.31</c:v>
                </c:pt>
                <c:pt idx="11044">
                  <c:v>36.24</c:v>
                </c:pt>
                <c:pt idx="11045">
                  <c:v>36.22</c:v>
                </c:pt>
                <c:pt idx="11046">
                  <c:v>36.15</c:v>
                </c:pt>
                <c:pt idx="11047">
                  <c:v>36.119999999999997</c:v>
                </c:pt>
                <c:pt idx="11048">
                  <c:v>36.07</c:v>
                </c:pt>
                <c:pt idx="11049">
                  <c:v>36.049999999999997</c:v>
                </c:pt>
                <c:pt idx="11050">
                  <c:v>36.020000000000003</c:v>
                </c:pt>
                <c:pt idx="11051">
                  <c:v>35.950000000000003</c:v>
                </c:pt>
                <c:pt idx="11052">
                  <c:v>35.94</c:v>
                </c:pt>
                <c:pt idx="11053">
                  <c:v>35.92</c:v>
                </c:pt>
                <c:pt idx="11054">
                  <c:v>35.83</c:v>
                </c:pt>
                <c:pt idx="11055">
                  <c:v>35.81</c:v>
                </c:pt>
                <c:pt idx="11056">
                  <c:v>35.799999999999997</c:v>
                </c:pt>
                <c:pt idx="11057">
                  <c:v>35.76</c:v>
                </c:pt>
                <c:pt idx="11058">
                  <c:v>35.729999999999997</c:v>
                </c:pt>
                <c:pt idx="11059">
                  <c:v>35.729999999999997</c:v>
                </c:pt>
                <c:pt idx="11060">
                  <c:v>35.630000000000003</c:v>
                </c:pt>
                <c:pt idx="11061">
                  <c:v>35.630000000000003</c:v>
                </c:pt>
                <c:pt idx="11062">
                  <c:v>35.619999999999997</c:v>
                </c:pt>
                <c:pt idx="11063">
                  <c:v>35.549999999999997</c:v>
                </c:pt>
                <c:pt idx="11064">
                  <c:v>35.5</c:v>
                </c:pt>
                <c:pt idx="11065">
                  <c:v>35.49</c:v>
                </c:pt>
                <c:pt idx="11066">
                  <c:v>35.46</c:v>
                </c:pt>
                <c:pt idx="11067">
                  <c:v>35.42</c:v>
                </c:pt>
                <c:pt idx="11068">
                  <c:v>35.380000000000003</c:v>
                </c:pt>
                <c:pt idx="11069">
                  <c:v>35.340000000000003</c:v>
                </c:pt>
                <c:pt idx="11070">
                  <c:v>35.35</c:v>
                </c:pt>
                <c:pt idx="11071">
                  <c:v>35.31</c:v>
                </c:pt>
                <c:pt idx="11072">
                  <c:v>35.29</c:v>
                </c:pt>
                <c:pt idx="11073">
                  <c:v>35.229999999999997</c:v>
                </c:pt>
                <c:pt idx="11074">
                  <c:v>35.22</c:v>
                </c:pt>
                <c:pt idx="11075">
                  <c:v>35.15</c:v>
                </c:pt>
                <c:pt idx="11076">
                  <c:v>35.159999999999997</c:v>
                </c:pt>
                <c:pt idx="11077">
                  <c:v>35.1</c:v>
                </c:pt>
                <c:pt idx="11078">
                  <c:v>35.090000000000003</c:v>
                </c:pt>
                <c:pt idx="11079">
                  <c:v>35.04</c:v>
                </c:pt>
                <c:pt idx="11080">
                  <c:v>34.97</c:v>
                </c:pt>
                <c:pt idx="11081">
                  <c:v>34.950000000000003</c:v>
                </c:pt>
                <c:pt idx="11082">
                  <c:v>34.94</c:v>
                </c:pt>
                <c:pt idx="11083">
                  <c:v>34.86</c:v>
                </c:pt>
                <c:pt idx="11084">
                  <c:v>34.83</c:v>
                </c:pt>
                <c:pt idx="11085">
                  <c:v>34.83</c:v>
                </c:pt>
                <c:pt idx="11086">
                  <c:v>34.79</c:v>
                </c:pt>
                <c:pt idx="11087">
                  <c:v>34.729999999999997</c:v>
                </c:pt>
                <c:pt idx="11088">
                  <c:v>34.72</c:v>
                </c:pt>
                <c:pt idx="11089">
                  <c:v>34.69</c:v>
                </c:pt>
                <c:pt idx="11090">
                  <c:v>34.64</c:v>
                </c:pt>
                <c:pt idx="11091">
                  <c:v>34.6</c:v>
                </c:pt>
                <c:pt idx="11092">
                  <c:v>34.58</c:v>
                </c:pt>
                <c:pt idx="11093">
                  <c:v>34.54</c:v>
                </c:pt>
                <c:pt idx="11094">
                  <c:v>34.5</c:v>
                </c:pt>
                <c:pt idx="11095">
                  <c:v>34.49</c:v>
                </c:pt>
                <c:pt idx="11096">
                  <c:v>34.46</c:v>
                </c:pt>
                <c:pt idx="11097">
                  <c:v>34.43</c:v>
                </c:pt>
                <c:pt idx="11098">
                  <c:v>34.380000000000003</c:v>
                </c:pt>
                <c:pt idx="11099">
                  <c:v>34.35</c:v>
                </c:pt>
                <c:pt idx="11100">
                  <c:v>34.29</c:v>
                </c:pt>
                <c:pt idx="11101">
                  <c:v>34.299999999999997</c:v>
                </c:pt>
                <c:pt idx="11102">
                  <c:v>34.299999999999997</c:v>
                </c:pt>
                <c:pt idx="11103">
                  <c:v>34.229999999999997</c:v>
                </c:pt>
                <c:pt idx="11104">
                  <c:v>34.21</c:v>
                </c:pt>
                <c:pt idx="11105">
                  <c:v>34.18</c:v>
                </c:pt>
                <c:pt idx="11106">
                  <c:v>34.17</c:v>
                </c:pt>
                <c:pt idx="11107">
                  <c:v>34.14</c:v>
                </c:pt>
                <c:pt idx="11108">
                  <c:v>34.119999999999997</c:v>
                </c:pt>
                <c:pt idx="11109">
                  <c:v>34.07</c:v>
                </c:pt>
                <c:pt idx="11110">
                  <c:v>34.07</c:v>
                </c:pt>
                <c:pt idx="11111">
                  <c:v>34.04</c:v>
                </c:pt>
                <c:pt idx="11112">
                  <c:v>34</c:v>
                </c:pt>
                <c:pt idx="11113">
                  <c:v>33.96</c:v>
                </c:pt>
                <c:pt idx="11114">
                  <c:v>33.92</c:v>
                </c:pt>
                <c:pt idx="11115">
                  <c:v>33.9</c:v>
                </c:pt>
                <c:pt idx="11116">
                  <c:v>33.880000000000003</c:v>
                </c:pt>
                <c:pt idx="11117">
                  <c:v>33.85</c:v>
                </c:pt>
                <c:pt idx="11118">
                  <c:v>33.799999999999997</c:v>
                </c:pt>
                <c:pt idx="11119">
                  <c:v>33.76</c:v>
                </c:pt>
                <c:pt idx="11120">
                  <c:v>33.71</c:v>
                </c:pt>
                <c:pt idx="11121">
                  <c:v>33.68</c:v>
                </c:pt>
                <c:pt idx="11122">
                  <c:v>33.64</c:v>
                </c:pt>
                <c:pt idx="11123">
                  <c:v>33.64</c:v>
                </c:pt>
                <c:pt idx="11124">
                  <c:v>33.58</c:v>
                </c:pt>
                <c:pt idx="11125">
                  <c:v>33.57</c:v>
                </c:pt>
                <c:pt idx="11126">
                  <c:v>33.54</c:v>
                </c:pt>
                <c:pt idx="11127">
                  <c:v>33.5</c:v>
                </c:pt>
                <c:pt idx="11128">
                  <c:v>33.46</c:v>
                </c:pt>
                <c:pt idx="11129">
                  <c:v>33.46</c:v>
                </c:pt>
                <c:pt idx="11130">
                  <c:v>33.4</c:v>
                </c:pt>
                <c:pt idx="11131">
                  <c:v>33.36</c:v>
                </c:pt>
                <c:pt idx="11132">
                  <c:v>33.35</c:v>
                </c:pt>
                <c:pt idx="11133">
                  <c:v>33.32</c:v>
                </c:pt>
                <c:pt idx="11134">
                  <c:v>33.29</c:v>
                </c:pt>
                <c:pt idx="11135">
                  <c:v>33.270000000000003</c:v>
                </c:pt>
                <c:pt idx="11136">
                  <c:v>33.24</c:v>
                </c:pt>
                <c:pt idx="11137">
                  <c:v>33.22</c:v>
                </c:pt>
                <c:pt idx="11138">
                  <c:v>33.17</c:v>
                </c:pt>
                <c:pt idx="11139">
                  <c:v>33.159999999999997</c:v>
                </c:pt>
                <c:pt idx="11140">
                  <c:v>33.090000000000003</c:v>
                </c:pt>
                <c:pt idx="11141">
                  <c:v>33.11</c:v>
                </c:pt>
                <c:pt idx="11142">
                  <c:v>33.049999999999997</c:v>
                </c:pt>
                <c:pt idx="11143">
                  <c:v>33.049999999999997</c:v>
                </c:pt>
                <c:pt idx="11144">
                  <c:v>33.020000000000003</c:v>
                </c:pt>
                <c:pt idx="11145">
                  <c:v>32.99</c:v>
                </c:pt>
                <c:pt idx="11146">
                  <c:v>32.96</c:v>
                </c:pt>
                <c:pt idx="11147">
                  <c:v>32.950000000000003</c:v>
                </c:pt>
                <c:pt idx="11148">
                  <c:v>32.92</c:v>
                </c:pt>
                <c:pt idx="11149">
                  <c:v>32.92</c:v>
                </c:pt>
                <c:pt idx="11150">
                  <c:v>32.840000000000003</c:v>
                </c:pt>
                <c:pt idx="11151">
                  <c:v>32.83</c:v>
                </c:pt>
                <c:pt idx="11152">
                  <c:v>32.799999999999997</c:v>
                </c:pt>
                <c:pt idx="11153">
                  <c:v>32.79</c:v>
                </c:pt>
                <c:pt idx="11154">
                  <c:v>32.729999999999997</c:v>
                </c:pt>
                <c:pt idx="11155">
                  <c:v>32.75</c:v>
                </c:pt>
                <c:pt idx="11156">
                  <c:v>32.72</c:v>
                </c:pt>
                <c:pt idx="11157">
                  <c:v>32.69</c:v>
                </c:pt>
                <c:pt idx="11158">
                  <c:v>32.65</c:v>
                </c:pt>
                <c:pt idx="11159">
                  <c:v>32.590000000000003</c:v>
                </c:pt>
                <c:pt idx="11160">
                  <c:v>32.6</c:v>
                </c:pt>
                <c:pt idx="11161">
                  <c:v>32.549999999999997</c:v>
                </c:pt>
                <c:pt idx="11162">
                  <c:v>32.549999999999997</c:v>
                </c:pt>
                <c:pt idx="11163">
                  <c:v>32.51</c:v>
                </c:pt>
                <c:pt idx="11164">
                  <c:v>32.479999999999997</c:v>
                </c:pt>
                <c:pt idx="11165">
                  <c:v>32.450000000000003</c:v>
                </c:pt>
                <c:pt idx="11166">
                  <c:v>32.44</c:v>
                </c:pt>
                <c:pt idx="11167">
                  <c:v>32.39</c:v>
                </c:pt>
                <c:pt idx="11168">
                  <c:v>32.4</c:v>
                </c:pt>
                <c:pt idx="11169">
                  <c:v>32.340000000000003</c:v>
                </c:pt>
                <c:pt idx="11170">
                  <c:v>32.33</c:v>
                </c:pt>
                <c:pt idx="11171">
                  <c:v>32.32</c:v>
                </c:pt>
                <c:pt idx="11172">
                  <c:v>32.25</c:v>
                </c:pt>
                <c:pt idx="11173">
                  <c:v>32.270000000000003</c:v>
                </c:pt>
                <c:pt idx="11174">
                  <c:v>32.22</c:v>
                </c:pt>
                <c:pt idx="11175">
                  <c:v>32.22</c:v>
                </c:pt>
                <c:pt idx="11176">
                  <c:v>32.159999999999997</c:v>
                </c:pt>
                <c:pt idx="11177">
                  <c:v>32.159999999999997</c:v>
                </c:pt>
                <c:pt idx="11178">
                  <c:v>32.14</c:v>
                </c:pt>
                <c:pt idx="11179">
                  <c:v>32.1</c:v>
                </c:pt>
                <c:pt idx="11180">
                  <c:v>32.090000000000003</c:v>
                </c:pt>
                <c:pt idx="11181">
                  <c:v>32.06</c:v>
                </c:pt>
                <c:pt idx="11182">
                  <c:v>32.04</c:v>
                </c:pt>
                <c:pt idx="11183">
                  <c:v>31.99</c:v>
                </c:pt>
                <c:pt idx="11184">
                  <c:v>32</c:v>
                </c:pt>
                <c:pt idx="11185">
                  <c:v>31.95</c:v>
                </c:pt>
                <c:pt idx="11186">
                  <c:v>31.91</c:v>
                </c:pt>
                <c:pt idx="11187">
                  <c:v>31.92</c:v>
                </c:pt>
                <c:pt idx="11188">
                  <c:v>31.89</c:v>
                </c:pt>
                <c:pt idx="11189">
                  <c:v>31.82</c:v>
                </c:pt>
                <c:pt idx="11190">
                  <c:v>31.8</c:v>
                </c:pt>
                <c:pt idx="11191">
                  <c:v>31.78</c:v>
                </c:pt>
                <c:pt idx="11192">
                  <c:v>31.74</c:v>
                </c:pt>
                <c:pt idx="11193">
                  <c:v>31.76</c:v>
                </c:pt>
                <c:pt idx="11194">
                  <c:v>31.71</c:v>
                </c:pt>
                <c:pt idx="11195">
                  <c:v>31.69</c:v>
                </c:pt>
                <c:pt idx="11196">
                  <c:v>31.65</c:v>
                </c:pt>
                <c:pt idx="11197">
                  <c:v>31.65</c:v>
                </c:pt>
                <c:pt idx="11198">
                  <c:v>31.6</c:v>
                </c:pt>
                <c:pt idx="11199">
                  <c:v>31.61</c:v>
                </c:pt>
                <c:pt idx="11200">
                  <c:v>31.59</c:v>
                </c:pt>
                <c:pt idx="11201">
                  <c:v>31.55</c:v>
                </c:pt>
                <c:pt idx="11202">
                  <c:v>31.54</c:v>
                </c:pt>
                <c:pt idx="11203">
                  <c:v>31.52</c:v>
                </c:pt>
                <c:pt idx="11204">
                  <c:v>31.52</c:v>
                </c:pt>
                <c:pt idx="11205">
                  <c:v>31.46</c:v>
                </c:pt>
                <c:pt idx="11206">
                  <c:v>31.42</c:v>
                </c:pt>
                <c:pt idx="11207">
                  <c:v>31.43</c:v>
                </c:pt>
                <c:pt idx="11208">
                  <c:v>31.42</c:v>
                </c:pt>
                <c:pt idx="11209">
                  <c:v>31.36</c:v>
                </c:pt>
                <c:pt idx="11210">
                  <c:v>31.34</c:v>
                </c:pt>
                <c:pt idx="11211">
                  <c:v>31.34</c:v>
                </c:pt>
                <c:pt idx="11212">
                  <c:v>31.28</c:v>
                </c:pt>
                <c:pt idx="11213">
                  <c:v>31.29</c:v>
                </c:pt>
                <c:pt idx="11214">
                  <c:v>31.24</c:v>
                </c:pt>
                <c:pt idx="11215">
                  <c:v>31.26</c:v>
                </c:pt>
                <c:pt idx="11216">
                  <c:v>31.19</c:v>
                </c:pt>
                <c:pt idx="11217">
                  <c:v>31.21</c:v>
                </c:pt>
                <c:pt idx="11218">
                  <c:v>31.16</c:v>
                </c:pt>
                <c:pt idx="11219">
                  <c:v>31.12</c:v>
                </c:pt>
                <c:pt idx="11220">
                  <c:v>31.11</c:v>
                </c:pt>
                <c:pt idx="11221">
                  <c:v>31.1</c:v>
                </c:pt>
                <c:pt idx="11222">
                  <c:v>31.05</c:v>
                </c:pt>
                <c:pt idx="11223">
                  <c:v>31.06</c:v>
                </c:pt>
                <c:pt idx="11224">
                  <c:v>31.04</c:v>
                </c:pt>
                <c:pt idx="11225">
                  <c:v>31</c:v>
                </c:pt>
                <c:pt idx="11226">
                  <c:v>30.99</c:v>
                </c:pt>
                <c:pt idx="11227">
                  <c:v>30.96</c:v>
                </c:pt>
                <c:pt idx="11228">
                  <c:v>30.93</c:v>
                </c:pt>
                <c:pt idx="11229">
                  <c:v>30.88</c:v>
                </c:pt>
                <c:pt idx="11230">
                  <c:v>30.87</c:v>
                </c:pt>
                <c:pt idx="11231">
                  <c:v>30.83</c:v>
                </c:pt>
                <c:pt idx="11232">
                  <c:v>30.84</c:v>
                </c:pt>
                <c:pt idx="11233">
                  <c:v>30.81</c:v>
                </c:pt>
                <c:pt idx="11234">
                  <c:v>30.79</c:v>
                </c:pt>
                <c:pt idx="11235">
                  <c:v>30.77</c:v>
                </c:pt>
                <c:pt idx="11236">
                  <c:v>30.77</c:v>
                </c:pt>
                <c:pt idx="11237">
                  <c:v>30.73</c:v>
                </c:pt>
                <c:pt idx="11238">
                  <c:v>30.72</c:v>
                </c:pt>
                <c:pt idx="11239">
                  <c:v>30.69</c:v>
                </c:pt>
                <c:pt idx="11240">
                  <c:v>30.68</c:v>
                </c:pt>
                <c:pt idx="11241">
                  <c:v>30.64</c:v>
                </c:pt>
                <c:pt idx="11242">
                  <c:v>30.63</c:v>
                </c:pt>
                <c:pt idx="11243">
                  <c:v>30.61</c:v>
                </c:pt>
                <c:pt idx="11244">
                  <c:v>30.59</c:v>
                </c:pt>
                <c:pt idx="11245">
                  <c:v>30.56</c:v>
                </c:pt>
                <c:pt idx="11246">
                  <c:v>30.5</c:v>
                </c:pt>
                <c:pt idx="11247">
                  <c:v>30.53</c:v>
                </c:pt>
                <c:pt idx="11248">
                  <c:v>30.48</c:v>
                </c:pt>
                <c:pt idx="11249">
                  <c:v>30.47</c:v>
                </c:pt>
                <c:pt idx="11250">
                  <c:v>30.44</c:v>
                </c:pt>
                <c:pt idx="11251">
                  <c:v>30.42</c:v>
                </c:pt>
                <c:pt idx="11252">
                  <c:v>30.39</c:v>
                </c:pt>
                <c:pt idx="11253">
                  <c:v>30.39</c:v>
                </c:pt>
                <c:pt idx="11254">
                  <c:v>30.37</c:v>
                </c:pt>
                <c:pt idx="11255">
                  <c:v>30.36</c:v>
                </c:pt>
                <c:pt idx="11256">
                  <c:v>30.37</c:v>
                </c:pt>
                <c:pt idx="11257">
                  <c:v>30.31</c:v>
                </c:pt>
                <c:pt idx="11258">
                  <c:v>30.3</c:v>
                </c:pt>
                <c:pt idx="11259">
                  <c:v>30.26</c:v>
                </c:pt>
                <c:pt idx="11260">
                  <c:v>30.22</c:v>
                </c:pt>
                <c:pt idx="11261">
                  <c:v>30.2</c:v>
                </c:pt>
                <c:pt idx="11262">
                  <c:v>30.18</c:v>
                </c:pt>
                <c:pt idx="11263">
                  <c:v>30.19</c:v>
                </c:pt>
                <c:pt idx="11264">
                  <c:v>30.16</c:v>
                </c:pt>
                <c:pt idx="11265">
                  <c:v>30.12</c:v>
                </c:pt>
                <c:pt idx="11266">
                  <c:v>30.11</c:v>
                </c:pt>
                <c:pt idx="11267">
                  <c:v>30.09</c:v>
                </c:pt>
                <c:pt idx="11268">
                  <c:v>30.1</c:v>
                </c:pt>
                <c:pt idx="11269">
                  <c:v>30.06</c:v>
                </c:pt>
                <c:pt idx="11270">
                  <c:v>30.02</c:v>
                </c:pt>
                <c:pt idx="11271">
                  <c:v>30.01</c:v>
                </c:pt>
                <c:pt idx="11272">
                  <c:v>29.99</c:v>
                </c:pt>
                <c:pt idx="11273">
                  <c:v>30</c:v>
                </c:pt>
                <c:pt idx="11274">
                  <c:v>29.95</c:v>
                </c:pt>
                <c:pt idx="11275">
                  <c:v>29.93</c:v>
                </c:pt>
                <c:pt idx="11276">
                  <c:v>29.92</c:v>
                </c:pt>
                <c:pt idx="11277">
                  <c:v>29.88</c:v>
                </c:pt>
                <c:pt idx="11278">
                  <c:v>29.85</c:v>
                </c:pt>
                <c:pt idx="11279">
                  <c:v>29.88</c:v>
                </c:pt>
                <c:pt idx="11280">
                  <c:v>29.82</c:v>
                </c:pt>
                <c:pt idx="11281">
                  <c:v>29.82</c:v>
                </c:pt>
                <c:pt idx="11282">
                  <c:v>29.81</c:v>
                </c:pt>
                <c:pt idx="11283">
                  <c:v>29.77</c:v>
                </c:pt>
                <c:pt idx="11284">
                  <c:v>29.72</c:v>
                </c:pt>
                <c:pt idx="11285">
                  <c:v>29.72</c:v>
                </c:pt>
                <c:pt idx="11286">
                  <c:v>29.7</c:v>
                </c:pt>
                <c:pt idx="11287">
                  <c:v>29.69</c:v>
                </c:pt>
                <c:pt idx="11288">
                  <c:v>29.68</c:v>
                </c:pt>
                <c:pt idx="11289">
                  <c:v>29.64</c:v>
                </c:pt>
                <c:pt idx="11290">
                  <c:v>29.65</c:v>
                </c:pt>
                <c:pt idx="11291">
                  <c:v>29.6</c:v>
                </c:pt>
                <c:pt idx="11292">
                  <c:v>29.61</c:v>
                </c:pt>
                <c:pt idx="11293">
                  <c:v>29.56</c:v>
                </c:pt>
                <c:pt idx="11294">
                  <c:v>29.55</c:v>
                </c:pt>
                <c:pt idx="11295">
                  <c:v>29.56</c:v>
                </c:pt>
                <c:pt idx="11296">
                  <c:v>29.51</c:v>
                </c:pt>
                <c:pt idx="11297">
                  <c:v>29.5</c:v>
                </c:pt>
                <c:pt idx="11298">
                  <c:v>29.51</c:v>
                </c:pt>
                <c:pt idx="11299">
                  <c:v>29.45</c:v>
                </c:pt>
                <c:pt idx="11300">
                  <c:v>29.47</c:v>
                </c:pt>
                <c:pt idx="11301">
                  <c:v>29.45</c:v>
                </c:pt>
                <c:pt idx="11302">
                  <c:v>29.4</c:v>
                </c:pt>
                <c:pt idx="11303">
                  <c:v>29.38</c:v>
                </c:pt>
                <c:pt idx="11304">
                  <c:v>29.4</c:v>
                </c:pt>
                <c:pt idx="11305">
                  <c:v>29.38</c:v>
                </c:pt>
                <c:pt idx="11306">
                  <c:v>29.34</c:v>
                </c:pt>
                <c:pt idx="11307">
                  <c:v>29.29</c:v>
                </c:pt>
                <c:pt idx="11308">
                  <c:v>29.31</c:v>
                </c:pt>
                <c:pt idx="11309">
                  <c:v>29.29</c:v>
                </c:pt>
                <c:pt idx="11310">
                  <c:v>29.29</c:v>
                </c:pt>
                <c:pt idx="11311">
                  <c:v>29.23</c:v>
                </c:pt>
                <c:pt idx="11312">
                  <c:v>29.24</c:v>
                </c:pt>
                <c:pt idx="11313">
                  <c:v>29.23</c:v>
                </c:pt>
                <c:pt idx="11314">
                  <c:v>29.22</c:v>
                </c:pt>
                <c:pt idx="11315">
                  <c:v>29.16</c:v>
                </c:pt>
                <c:pt idx="11316">
                  <c:v>29.16</c:v>
                </c:pt>
                <c:pt idx="11317">
                  <c:v>29.16</c:v>
                </c:pt>
                <c:pt idx="11318">
                  <c:v>29.13</c:v>
                </c:pt>
                <c:pt idx="11319">
                  <c:v>29.12</c:v>
                </c:pt>
                <c:pt idx="11320">
                  <c:v>29.1</c:v>
                </c:pt>
                <c:pt idx="11321">
                  <c:v>29.09</c:v>
                </c:pt>
                <c:pt idx="11322">
                  <c:v>29.06</c:v>
                </c:pt>
                <c:pt idx="11323">
                  <c:v>29.05</c:v>
                </c:pt>
                <c:pt idx="11324">
                  <c:v>29.02</c:v>
                </c:pt>
                <c:pt idx="11325">
                  <c:v>29.02</c:v>
                </c:pt>
                <c:pt idx="11326">
                  <c:v>28.97</c:v>
                </c:pt>
                <c:pt idx="11327">
                  <c:v>28.97</c:v>
                </c:pt>
                <c:pt idx="11328">
                  <c:v>28.93</c:v>
                </c:pt>
                <c:pt idx="11329">
                  <c:v>28.94</c:v>
                </c:pt>
                <c:pt idx="11330">
                  <c:v>28.92</c:v>
                </c:pt>
                <c:pt idx="11331">
                  <c:v>28.9</c:v>
                </c:pt>
                <c:pt idx="11332">
                  <c:v>28.89</c:v>
                </c:pt>
                <c:pt idx="11333">
                  <c:v>28.85</c:v>
                </c:pt>
                <c:pt idx="11334">
                  <c:v>28.87</c:v>
                </c:pt>
                <c:pt idx="11335">
                  <c:v>28.83</c:v>
                </c:pt>
                <c:pt idx="11336">
                  <c:v>28.78</c:v>
                </c:pt>
                <c:pt idx="11337">
                  <c:v>28.79</c:v>
                </c:pt>
                <c:pt idx="11338">
                  <c:v>28.76</c:v>
                </c:pt>
                <c:pt idx="11339">
                  <c:v>28.76</c:v>
                </c:pt>
                <c:pt idx="11340">
                  <c:v>28.74</c:v>
                </c:pt>
                <c:pt idx="11341">
                  <c:v>28.67</c:v>
                </c:pt>
                <c:pt idx="11342">
                  <c:v>28.71</c:v>
                </c:pt>
                <c:pt idx="11343">
                  <c:v>28.69</c:v>
                </c:pt>
                <c:pt idx="11344">
                  <c:v>28.68</c:v>
                </c:pt>
                <c:pt idx="11345">
                  <c:v>28.63</c:v>
                </c:pt>
                <c:pt idx="11346">
                  <c:v>28.65</c:v>
                </c:pt>
                <c:pt idx="11347">
                  <c:v>28.62</c:v>
                </c:pt>
                <c:pt idx="11348">
                  <c:v>28.59</c:v>
                </c:pt>
                <c:pt idx="11349">
                  <c:v>28.59</c:v>
                </c:pt>
                <c:pt idx="11350">
                  <c:v>28.54</c:v>
                </c:pt>
                <c:pt idx="11351">
                  <c:v>28.58</c:v>
                </c:pt>
                <c:pt idx="11352">
                  <c:v>28.54</c:v>
                </c:pt>
                <c:pt idx="11353">
                  <c:v>28.55</c:v>
                </c:pt>
                <c:pt idx="11354">
                  <c:v>28.5</c:v>
                </c:pt>
                <c:pt idx="11355">
                  <c:v>28.49</c:v>
                </c:pt>
                <c:pt idx="11356">
                  <c:v>28.44</c:v>
                </c:pt>
                <c:pt idx="11357">
                  <c:v>28.47</c:v>
                </c:pt>
                <c:pt idx="11358">
                  <c:v>28.43</c:v>
                </c:pt>
                <c:pt idx="11359">
                  <c:v>28.38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6A-414A-A971-805AC778F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132032"/>
        <c:axId val="621140992"/>
      </c:scatterChart>
      <c:valAx>
        <c:axId val="62113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Time (h)</a:t>
                </a:r>
              </a:p>
            </c:rich>
          </c:tx>
          <c:layout>
            <c:manualLayout>
              <c:xMode val="edge"/>
              <c:yMode val="edge"/>
              <c:x val="0.48217224237107958"/>
              <c:y val="0.919572298698827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40992"/>
        <c:crosses val="autoZero"/>
        <c:crossBetween val="midCat"/>
      </c:valAx>
      <c:valAx>
        <c:axId val="62114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1.3430539382487547E-2"/>
              <c:y val="0.27484816472701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3203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412365613088385"/>
          <c:y val="0.13266471649006351"/>
          <c:w val="0.17490908745102515"/>
          <c:h val="0.1905364090795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34607993214541"/>
          <c:y val="0.10107492924900706"/>
          <c:w val="0.73131834734686507"/>
          <c:h val="0.82654375313610773"/>
        </c:manualLayout>
      </c:layout>
      <c:scatterChart>
        <c:scatterStyle val="lineMarker"/>
        <c:varyColors val="0"/>
        <c:ser>
          <c:idx val="0"/>
          <c:order val="0"/>
          <c:tx>
            <c:v>50 cm v-tap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'FNL-120 12T'!$A$10:$A$767</c:f>
              <c:numCache>
                <c:formatCode>0.00E+00</c:formatCode>
                <c:ptCount val="7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8.6278029999999999E-3</c:v>
                </c:pt>
                <c:pt idx="16">
                  <c:v>2.8276920000000001E-3</c:v>
                </c:pt>
                <c:pt idx="17">
                  <c:v>1.861007E-3</c:v>
                </c:pt>
                <c:pt idx="18">
                  <c:v>3.7943769999999998E-3</c:v>
                </c:pt>
                <c:pt idx="19">
                  <c:v>3.1007319999999998</c:v>
                </c:pt>
                <c:pt idx="20">
                  <c:v>5.2545060000000001</c:v>
                </c:pt>
                <c:pt idx="21">
                  <c:v>6.0720000000000001</c:v>
                </c:pt>
                <c:pt idx="22">
                  <c:v>7.0937859999999997</c:v>
                </c:pt>
                <c:pt idx="23">
                  <c:v>8.0839940000000006</c:v>
                </c:pt>
                <c:pt idx="24">
                  <c:v>9.0858030000000003</c:v>
                </c:pt>
                <c:pt idx="25">
                  <c:v>10.082129999999999</c:v>
                </c:pt>
                <c:pt idx="26">
                  <c:v>11.17417</c:v>
                </c:pt>
                <c:pt idx="27">
                  <c:v>12.277150000000001</c:v>
                </c:pt>
                <c:pt idx="28">
                  <c:v>13.31312</c:v>
                </c:pt>
                <c:pt idx="29">
                  <c:v>14.28464</c:v>
                </c:pt>
                <c:pt idx="30">
                  <c:v>15.30223</c:v>
                </c:pt>
                <c:pt idx="31">
                  <c:v>16.299530000000001</c:v>
                </c:pt>
                <c:pt idx="32">
                  <c:v>17.292960000000001</c:v>
                </c:pt>
                <c:pt idx="33">
                  <c:v>18.278020000000001</c:v>
                </c:pt>
                <c:pt idx="34">
                  <c:v>19.279820000000001</c:v>
                </c:pt>
                <c:pt idx="35">
                  <c:v>20.271000000000001</c:v>
                </c:pt>
                <c:pt idx="36">
                  <c:v>21.265070000000001</c:v>
                </c:pt>
                <c:pt idx="37">
                  <c:v>22.268820000000002</c:v>
                </c:pt>
                <c:pt idx="38">
                  <c:v>23.261600000000001</c:v>
                </c:pt>
                <c:pt idx="39">
                  <c:v>24.269860000000001</c:v>
                </c:pt>
                <c:pt idx="40">
                  <c:v>25.263290000000001</c:v>
                </c:pt>
                <c:pt idx="41">
                  <c:v>26.239319999999999</c:v>
                </c:pt>
                <c:pt idx="42">
                  <c:v>27.242090000000001</c:v>
                </c:pt>
                <c:pt idx="43">
                  <c:v>28.244869999999999</c:v>
                </c:pt>
                <c:pt idx="44">
                  <c:v>29.237010000000001</c:v>
                </c:pt>
                <c:pt idx="45">
                  <c:v>30.237210000000001</c:v>
                </c:pt>
                <c:pt idx="46">
                  <c:v>31.22129</c:v>
                </c:pt>
                <c:pt idx="47">
                  <c:v>32.210209999999996</c:v>
                </c:pt>
                <c:pt idx="48">
                  <c:v>33.201390000000004</c:v>
                </c:pt>
                <c:pt idx="49">
                  <c:v>34.192889999999998</c:v>
                </c:pt>
                <c:pt idx="50">
                  <c:v>35.189860000000003</c:v>
                </c:pt>
                <c:pt idx="51">
                  <c:v>36.195860000000003</c:v>
                </c:pt>
                <c:pt idx="52">
                  <c:v>37.195410000000003</c:v>
                </c:pt>
                <c:pt idx="53">
                  <c:v>38.277459999999998</c:v>
                </c:pt>
                <c:pt idx="54">
                  <c:v>39.385280000000002</c:v>
                </c:pt>
                <c:pt idx="55">
                  <c:v>40.418669999999999</c:v>
                </c:pt>
                <c:pt idx="56">
                  <c:v>41.429499999999997</c:v>
                </c:pt>
                <c:pt idx="57">
                  <c:v>42.414870000000001</c:v>
                </c:pt>
                <c:pt idx="58">
                  <c:v>43.416679999999999</c:v>
                </c:pt>
                <c:pt idx="59">
                  <c:v>44.412370000000003</c:v>
                </c:pt>
                <c:pt idx="60">
                  <c:v>45.4116</c:v>
                </c:pt>
                <c:pt idx="61">
                  <c:v>46.389890000000001</c:v>
                </c:pt>
                <c:pt idx="62">
                  <c:v>47.382669999999997</c:v>
                </c:pt>
                <c:pt idx="63">
                  <c:v>48.383519999999997</c:v>
                </c:pt>
                <c:pt idx="64">
                  <c:v>49.372120000000002</c:v>
                </c:pt>
                <c:pt idx="65">
                  <c:v>50.383589999999998</c:v>
                </c:pt>
                <c:pt idx="66">
                  <c:v>51.37283</c:v>
                </c:pt>
                <c:pt idx="67">
                  <c:v>52.367550000000001</c:v>
                </c:pt>
                <c:pt idx="68">
                  <c:v>53.366790000000002</c:v>
                </c:pt>
                <c:pt idx="69">
                  <c:v>54.343139999999998</c:v>
                </c:pt>
                <c:pt idx="70">
                  <c:v>55.35172</c:v>
                </c:pt>
                <c:pt idx="71">
                  <c:v>56.349980000000002</c:v>
                </c:pt>
                <c:pt idx="72">
                  <c:v>57.329880000000003</c:v>
                </c:pt>
                <c:pt idx="73">
                  <c:v>58.34619</c:v>
                </c:pt>
                <c:pt idx="74">
                  <c:v>59.318680000000001</c:v>
                </c:pt>
                <c:pt idx="75">
                  <c:v>60.31082</c:v>
                </c:pt>
                <c:pt idx="76">
                  <c:v>61.305219999999998</c:v>
                </c:pt>
                <c:pt idx="77">
                  <c:v>62.30509</c:v>
                </c:pt>
                <c:pt idx="78">
                  <c:v>63.283059999999999</c:v>
                </c:pt>
                <c:pt idx="79">
                  <c:v>64.283259999999999</c:v>
                </c:pt>
                <c:pt idx="80">
                  <c:v>65.361440000000002</c:v>
                </c:pt>
                <c:pt idx="81">
                  <c:v>66.480220000000003</c:v>
                </c:pt>
                <c:pt idx="82">
                  <c:v>67.497489999999999</c:v>
                </c:pt>
                <c:pt idx="83">
                  <c:v>68.516379999999998</c:v>
                </c:pt>
                <c:pt idx="84">
                  <c:v>69.500470000000007</c:v>
                </c:pt>
                <c:pt idx="85">
                  <c:v>70.507429999999999</c:v>
                </c:pt>
                <c:pt idx="86">
                  <c:v>71.493129999999994</c:v>
                </c:pt>
                <c:pt idx="87">
                  <c:v>72.486239999999995</c:v>
                </c:pt>
                <c:pt idx="88">
                  <c:v>73.485470000000007</c:v>
                </c:pt>
                <c:pt idx="89">
                  <c:v>74.470849999999999</c:v>
                </c:pt>
                <c:pt idx="90">
                  <c:v>75.468149999999994</c:v>
                </c:pt>
                <c:pt idx="91">
                  <c:v>76.439989999999995</c:v>
                </c:pt>
                <c:pt idx="92">
                  <c:v>77.447599999999994</c:v>
                </c:pt>
                <c:pt idx="93">
                  <c:v>78.441040000000001</c:v>
                </c:pt>
                <c:pt idx="94">
                  <c:v>79.412880000000001</c:v>
                </c:pt>
                <c:pt idx="95">
                  <c:v>80.42371</c:v>
                </c:pt>
                <c:pt idx="96">
                  <c:v>81.41489</c:v>
                </c:pt>
                <c:pt idx="97">
                  <c:v>82.421210000000002</c:v>
                </c:pt>
                <c:pt idx="98">
                  <c:v>83.423990000000003</c:v>
                </c:pt>
                <c:pt idx="99">
                  <c:v>84.400019999999998</c:v>
                </c:pt>
                <c:pt idx="100">
                  <c:v>85.395060000000001</c:v>
                </c:pt>
                <c:pt idx="101">
                  <c:v>86.387209999999996</c:v>
                </c:pt>
                <c:pt idx="102">
                  <c:v>87.381609999999995</c:v>
                </c:pt>
                <c:pt idx="103">
                  <c:v>88.364729999999994</c:v>
                </c:pt>
                <c:pt idx="104">
                  <c:v>89.383619999999993</c:v>
                </c:pt>
                <c:pt idx="105">
                  <c:v>90.358360000000005</c:v>
                </c:pt>
                <c:pt idx="106">
                  <c:v>91.348249999999993</c:v>
                </c:pt>
                <c:pt idx="107">
                  <c:v>92.437060000000002</c:v>
                </c:pt>
                <c:pt idx="108">
                  <c:v>93.540049999999994</c:v>
                </c:pt>
                <c:pt idx="109">
                  <c:v>94.570539999999994</c:v>
                </c:pt>
                <c:pt idx="110">
                  <c:v>95.568809999999999</c:v>
                </c:pt>
                <c:pt idx="111">
                  <c:v>96.556439999999995</c:v>
                </c:pt>
                <c:pt idx="112">
                  <c:v>97.555030000000002</c:v>
                </c:pt>
                <c:pt idx="113">
                  <c:v>98.544280000000001</c:v>
                </c:pt>
                <c:pt idx="114">
                  <c:v>99.542860000000005</c:v>
                </c:pt>
                <c:pt idx="115">
                  <c:v>100.527</c:v>
                </c:pt>
                <c:pt idx="116">
                  <c:v>101.52589999999999</c:v>
                </c:pt>
                <c:pt idx="117">
                  <c:v>102.5167</c:v>
                </c:pt>
                <c:pt idx="118">
                  <c:v>103.5172</c:v>
                </c:pt>
                <c:pt idx="119">
                  <c:v>104.4933</c:v>
                </c:pt>
                <c:pt idx="120">
                  <c:v>105.5073</c:v>
                </c:pt>
                <c:pt idx="121">
                  <c:v>106.4795</c:v>
                </c:pt>
                <c:pt idx="122">
                  <c:v>107.48</c:v>
                </c:pt>
                <c:pt idx="123">
                  <c:v>108.4873</c:v>
                </c:pt>
                <c:pt idx="124">
                  <c:v>109.4791</c:v>
                </c:pt>
                <c:pt idx="125">
                  <c:v>110.46</c:v>
                </c:pt>
                <c:pt idx="126">
                  <c:v>111.4541</c:v>
                </c:pt>
                <c:pt idx="127">
                  <c:v>112.444</c:v>
                </c:pt>
                <c:pt idx="128">
                  <c:v>113.459</c:v>
                </c:pt>
                <c:pt idx="129">
                  <c:v>114.45310000000001</c:v>
                </c:pt>
                <c:pt idx="130">
                  <c:v>115.4378</c:v>
                </c:pt>
                <c:pt idx="131">
                  <c:v>116.4486</c:v>
                </c:pt>
                <c:pt idx="132">
                  <c:v>117.435</c:v>
                </c:pt>
                <c:pt idx="133">
                  <c:v>118.42619999999999</c:v>
                </c:pt>
                <c:pt idx="134">
                  <c:v>119.5147</c:v>
                </c:pt>
                <c:pt idx="135">
                  <c:v>120.62730000000001</c:v>
                </c:pt>
                <c:pt idx="136">
                  <c:v>121.6362</c:v>
                </c:pt>
                <c:pt idx="137">
                  <c:v>122.6512</c:v>
                </c:pt>
                <c:pt idx="138">
                  <c:v>123.6318</c:v>
                </c:pt>
                <c:pt idx="139">
                  <c:v>124.6294</c:v>
                </c:pt>
                <c:pt idx="140">
                  <c:v>125.6016</c:v>
                </c:pt>
                <c:pt idx="141">
                  <c:v>126.6053</c:v>
                </c:pt>
                <c:pt idx="142">
                  <c:v>127.60290000000001</c:v>
                </c:pt>
                <c:pt idx="143">
                  <c:v>128.60570000000001</c:v>
                </c:pt>
                <c:pt idx="144">
                  <c:v>129.59270000000001</c:v>
                </c:pt>
                <c:pt idx="145">
                  <c:v>130.56389999999999</c:v>
                </c:pt>
                <c:pt idx="146">
                  <c:v>131.56540000000001</c:v>
                </c:pt>
                <c:pt idx="147">
                  <c:v>132.56299999999999</c:v>
                </c:pt>
                <c:pt idx="148">
                  <c:v>133.56319999999999</c:v>
                </c:pt>
                <c:pt idx="149">
                  <c:v>134.5531</c:v>
                </c:pt>
                <c:pt idx="150">
                  <c:v>135.55199999999999</c:v>
                </c:pt>
                <c:pt idx="151">
                  <c:v>136.55449999999999</c:v>
                </c:pt>
                <c:pt idx="152">
                  <c:v>137.55500000000001</c:v>
                </c:pt>
                <c:pt idx="153">
                  <c:v>138.51140000000001</c:v>
                </c:pt>
                <c:pt idx="154">
                  <c:v>139.5248</c:v>
                </c:pt>
                <c:pt idx="155">
                  <c:v>140.50630000000001</c:v>
                </c:pt>
                <c:pt idx="156">
                  <c:v>141.4933</c:v>
                </c:pt>
                <c:pt idx="157">
                  <c:v>142.50120000000001</c:v>
                </c:pt>
                <c:pt idx="158">
                  <c:v>143.4931</c:v>
                </c:pt>
                <c:pt idx="159">
                  <c:v>144.4743</c:v>
                </c:pt>
                <c:pt idx="160">
                  <c:v>145.48609999999999</c:v>
                </c:pt>
                <c:pt idx="161">
                  <c:v>146.5745</c:v>
                </c:pt>
                <c:pt idx="162">
                  <c:v>147.67660000000001</c:v>
                </c:pt>
                <c:pt idx="163">
                  <c:v>148.7003</c:v>
                </c:pt>
                <c:pt idx="164">
                  <c:v>149.68440000000001</c:v>
                </c:pt>
                <c:pt idx="165">
                  <c:v>150.6865</c:v>
                </c:pt>
                <c:pt idx="166">
                  <c:v>151.67259999999999</c:v>
                </c:pt>
                <c:pt idx="167">
                  <c:v>152.67599999999999</c:v>
                </c:pt>
                <c:pt idx="168">
                  <c:v>153.6849</c:v>
                </c:pt>
                <c:pt idx="169">
                  <c:v>154.66220000000001</c:v>
                </c:pt>
                <c:pt idx="170">
                  <c:v>155.65950000000001</c:v>
                </c:pt>
                <c:pt idx="171">
                  <c:v>156.65870000000001</c:v>
                </c:pt>
                <c:pt idx="172">
                  <c:v>157.64150000000001</c:v>
                </c:pt>
                <c:pt idx="173">
                  <c:v>158.63759999999999</c:v>
                </c:pt>
                <c:pt idx="174">
                  <c:v>159.63419999999999</c:v>
                </c:pt>
                <c:pt idx="175">
                  <c:v>160.62639999999999</c:v>
                </c:pt>
                <c:pt idx="176">
                  <c:v>161.61949999999999</c:v>
                </c:pt>
                <c:pt idx="177">
                  <c:v>162.60419999999999</c:v>
                </c:pt>
                <c:pt idx="178">
                  <c:v>163.60339999999999</c:v>
                </c:pt>
                <c:pt idx="179">
                  <c:v>164.59039999999999</c:v>
                </c:pt>
                <c:pt idx="180">
                  <c:v>165.60130000000001</c:v>
                </c:pt>
                <c:pt idx="181">
                  <c:v>166.5744</c:v>
                </c:pt>
                <c:pt idx="182">
                  <c:v>167.57329999999999</c:v>
                </c:pt>
                <c:pt idx="183">
                  <c:v>168.56450000000001</c:v>
                </c:pt>
                <c:pt idx="184">
                  <c:v>169.55760000000001</c:v>
                </c:pt>
                <c:pt idx="185">
                  <c:v>170.55430000000001</c:v>
                </c:pt>
                <c:pt idx="186">
                  <c:v>171.55090000000001</c:v>
                </c:pt>
                <c:pt idx="187">
                  <c:v>172.5292</c:v>
                </c:pt>
                <c:pt idx="188">
                  <c:v>173.61770000000001</c:v>
                </c:pt>
                <c:pt idx="189">
                  <c:v>174.7423</c:v>
                </c:pt>
                <c:pt idx="190">
                  <c:v>175.7225</c:v>
                </c:pt>
                <c:pt idx="191">
                  <c:v>176.73009999999999</c:v>
                </c:pt>
                <c:pt idx="192">
                  <c:v>177.7568</c:v>
                </c:pt>
                <c:pt idx="193">
                  <c:v>178.74019999999999</c:v>
                </c:pt>
                <c:pt idx="194">
                  <c:v>179.71690000000001</c:v>
                </c:pt>
                <c:pt idx="195">
                  <c:v>180.7097</c:v>
                </c:pt>
                <c:pt idx="196">
                  <c:v>181.7183</c:v>
                </c:pt>
                <c:pt idx="197">
                  <c:v>182.7114</c:v>
                </c:pt>
                <c:pt idx="198">
                  <c:v>183.69970000000001</c:v>
                </c:pt>
                <c:pt idx="199">
                  <c:v>184.69120000000001</c:v>
                </c:pt>
                <c:pt idx="200">
                  <c:v>185.67850000000001</c:v>
                </c:pt>
                <c:pt idx="201">
                  <c:v>186.65969999999999</c:v>
                </c:pt>
                <c:pt idx="202">
                  <c:v>187.65729999999999</c:v>
                </c:pt>
                <c:pt idx="203">
                  <c:v>188.65369999999999</c:v>
                </c:pt>
                <c:pt idx="204">
                  <c:v>189.6403</c:v>
                </c:pt>
                <c:pt idx="205">
                  <c:v>190.64179999999999</c:v>
                </c:pt>
                <c:pt idx="206">
                  <c:v>191.6317</c:v>
                </c:pt>
                <c:pt idx="207">
                  <c:v>192.62450000000001</c:v>
                </c:pt>
                <c:pt idx="208">
                  <c:v>193.60759999999999</c:v>
                </c:pt>
                <c:pt idx="209">
                  <c:v>194.61429999999999</c:v>
                </c:pt>
                <c:pt idx="210">
                  <c:v>195.5993</c:v>
                </c:pt>
                <c:pt idx="211">
                  <c:v>196.60470000000001</c:v>
                </c:pt>
                <c:pt idx="212">
                  <c:v>197.58109999999999</c:v>
                </c:pt>
                <c:pt idx="213">
                  <c:v>198.57679999999999</c:v>
                </c:pt>
                <c:pt idx="214">
                  <c:v>199.55860000000001</c:v>
                </c:pt>
                <c:pt idx="215">
                  <c:v>200.64449999999999</c:v>
                </c:pt>
                <c:pt idx="216">
                  <c:v>201.77809999999999</c:v>
                </c:pt>
                <c:pt idx="217">
                  <c:v>202.7928</c:v>
                </c:pt>
                <c:pt idx="218">
                  <c:v>203.7653</c:v>
                </c:pt>
                <c:pt idx="219">
                  <c:v>204.77330000000001</c:v>
                </c:pt>
                <c:pt idx="220">
                  <c:v>205.7551</c:v>
                </c:pt>
                <c:pt idx="221">
                  <c:v>206.774</c:v>
                </c:pt>
                <c:pt idx="222">
                  <c:v>207.76070000000001</c:v>
                </c:pt>
                <c:pt idx="223">
                  <c:v>208.74250000000001</c:v>
                </c:pt>
                <c:pt idx="224">
                  <c:v>209.73339999999999</c:v>
                </c:pt>
                <c:pt idx="225">
                  <c:v>210.7407</c:v>
                </c:pt>
                <c:pt idx="226">
                  <c:v>211.7276</c:v>
                </c:pt>
                <c:pt idx="227">
                  <c:v>212.72620000000001</c:v>
                </c:pt>
                <c:pt idx="228">
                  <c:v>213.71260000000001</c:v>
                </c:pt>
                <c:pt idx="229">
                  <c:v>214.7038</c:v>
                </c:pt>
                <c:pt idx="230">
                  <c:v>215.69239999999999</c:v>
                </c:pt>
                <c:pt idx="231">
                  <c:v>216.67420000000001</c:v>
                </c:pt>
                <c:pt idx="232">
                  <c:v>217.68600000000001</c:v>
                </c:pt>
                <c:pt idx="233">
                  <c:v>218.68109999999999</c:v>
                </c:pt>
                <c:pt idx="234">
                  <c:v>219.66419999999999</c:v>
                </c:pt>
                <c:pt idx="235">
                  <c:v>220.67339999999999</c:v>
                </c:pt>
                <c:pt idx="236">
                  <c:v>221.6575</c:v>
                </c:pt>
                <c:pt idx="237">
                  <c:v>222.62</c:v>
                </c:pt>
                <c:pt idx="238">
                  <c:v>223.65020000000001</c:v>
                </c:pt>
                <c:pt idx="239">
                  <c:v>224.62979999999999</c:v>
                </c:pt>
                <c:pt idx="240">
                  <c:v>225.62289999999999</c:v>
                </c:pt>
                <c:pt idx="241">
                  <c:v>226.61089999999999</c:v>
                </c:pt>
                <c:pt idx="242">
                  <c:v>227.70320000000001</c:v>
                </c:pt>
                <c:pt idx="243">
                  <c:v>228.81620000000001</c:v>
                </c:pt>
                <c:pt idx="244">
                  <c:v>229.84219999999999</c:v>
                </c:pt>
                <c:pt idx="245">
                  <c:v>230.82499999999999</c:v>
                </c:pt>
                <c:pt idx="246">
                  <c:v>231.82140000000001</c:v>
                </c:pt>
                <c:pt idx="247">
                  <c:v>232.82089999999999</c:v>
                </c:pt>
                <c:pt idx="248">
                  <c:v>233.8237</c:v>
                </c:pt>
                <c:pt idx="249">
                  <c:v>234.80879999999999</c:v>
                </c:pt>
                <c:pt idx="250">
                  <c:v>235.78639999999999</c:v>
                </c:pt>
                <c:pt idx="251">
                  <c:v>236.77600000000001</c:v>
                </c:pt>
                <c:pt idx="252">
                  <c:v>237.78389999999999</c:v>
                </c:pt>
                <c:pt idx="253">
                  <c:v>238.77350000000001</c:v>
                </c:pt>
                <c:pt idx="254">
                  <c:v>239.7602</c:v>
                </c:pt>
                <c:pt idx="255">
                  <c:v>240.74359999999999</c:v>
                </c:pt>
                <c:pt idx="256">
                  <c:v>241.73929999999999</c:v>
                </c:pt>
                <c:pt idx="257">
                  <c:v>242.7105</c:v>
                </c:pt>
                <c:pt idx="258">
                  <c:v>243.7107</c:v>
                </c:pt>
                <c:pt idx="259">
                  <c:v>244.70679999999999</c:v>
                </c:pt>
                <c:pt idx="260">
                  <c:v>245.69569999999999</c:v>
                </c:pt>
                <c:pt idx="261">
                  <c:v>246.7097</c:v>
                </c:pt>
                <c:pt idx="262">
                  <c:v>247.69290000000001</c:v>
                </c:pt>
                <c:pt idx="263">
                  <c:v>248.68020000000001</c:v>
                </c:pt>
                <c:pt idx="264">
                  <c:v>249.68010000000001</c:v>
                </c:pt>
                <c:pt idx="265">
                  <c:v>250.66579999999999</c:v>
                </c:pt>
                <c:pt idx="266">
                  <c:v>251.65379999999999</c:v>
                </c:pt>
                <c:pt idx="267">
                  <c:v>252.62139999999999</c:v>
                </c:pt>
                <c:pt idx="268">
                  <c:v>253.619</c:v>
                </c:pt>
                <c:pt idx="269">
                  <c:v>254.71789999999999</c:v>
                </c:pt>
                <c:pt idx="270">
                  <c:v>255.8511</c:v>
                </c:pt>
                <c:pt idx="271">
                  <c:v>256.86169999999998</c:v>
                </c:pt>
                <c:pt idx="272">
                  <c:v>257.8802</c:v>
                </c:pt>
                <c:pt idx="273">
                  <c:v>258.86950000000002</c:v>
                </c:pt>
                <c:pt idx="274">
                  <c:v>259.84780000000001</c:v>
                </c:pt>
                <c:pt idx="275">
                  <c:v>260.85149999999999</c:v>
                </c:pt>
                <c:pt idx="276">
                  <c:v>261.84980000000002</c:v>
                </c:pt>
                <c:pt idx="277">
                  <c:v>262.8288</c:v>
                </c:pt>
                <c:pt idx="278">
                  <c:v>263.81479999999999</c:v>
                </c:pt>
                <c:pt idx="279">
                  <c:v>264.80340000000001</c:v>
                </c:pt>
                <c:pt idx="280">
                  <c:v>265.79140000000001</c:v>
                </c:pt>
                <c:pt idx="281">
                  <c:v>266.80189999999999</c:v>
                </c:pt>
                <c:pt idx="282">
                  <c:v>267.786</c:v>
                </c:pt>
                <c:pt idx="283">
                  <c:v>268.77010000000001</c:v>
                </c:pt>
                <c:pt idx="284">
                  <c:v>269.77</c:v>
                </c:pt>
                <c:pt idx="285">
                  <c:v>270.74990000000003</c:v>
                </c:pt>
                <c:pt idx="286">
                  <c:v>271.76299999999998</c:v>
                </c:pt>
                <c:pt idx="287">
                  <c:v>272.74189999999999</c:v>
                </c:pt>
                <c:pt idx="288">
                  <c:v>273.7167</c:v>
                </c:pt>
                <c:pt idx="289">
                  <c:v>274.72489999999999</c:v>
                </c:pt>
                <c:pt idx="290">
                  <c:v>275.69450000000001</c:v>
                </c:pt>
                <c:pt idx="291">
                  <c:v>276.69990000000001</c:v>
                </c:pt>
                <c:pt idx="292">
                  <c:v>277.68720000000002</c:v>
                </c:pt>
                <c:pt idx="293">
                  <c:v>278.68520000000001</c:v>
                </c:pt>
                <c:pt idx="294">
                  <c:v>279.68599999999998</c:v>
                </c:pt>
                <c:pt idx="295">
                  <c:v>280.68329999999997</c:v>
                </c:pt>
                <c:pt idx="296">
                  <c:v>281.75220000000002</c:v>
                </c:pt>
                <c:pt idx="297">
                  <c:v>282.87</c:v>
                </c:pt>
                <c:pt idx="298">
                  <c:v>283.89339999999999</c:v>
                </c:pt>
                <c:pt idx="299">
                  <c:v>284.88490000000002</c:v>
                </c:pt>
                <c:pt idx="300">
                  <c:v>285.88319999999999</c:v>
                </c:pt>
                <c:pt idx="301">
                  <c:v>286.87759999999997</c:v>
                </c:pt>
                <c:pt idx="302">
                  <c:v>287.85910000000001</c:v>
                </c:pt>
                <c:pt idx="303">
                  <c:v>288.87450000000001</c:v>
                </c:pt>
                <c:pt idx="304">
                  <c:v>289.84179999999998</c:v>
                </c:pt>
                <c:pt idx="305">
                  <c:v>290.84500000000003</c:v>
                </c:pt>
                <c:pt idx="306">
                  <c:v>291.83969999999999</c:v>
                </c:pt>
                <c:pt idx="307">
                  <c:v>292.82889999999998</c:v>
                </c:pt>
                <c:pt idx="308">
                  <c:v>293.8356</c:v>
                </c:pt>
                <c:pt idx="309">
                  <c:v>294.81450000000001</c:v>
                </c:pt>
                <c:pt idx="310">
                  <c:v>295.80189999999999</c:v>
                </c:pt>
                <c:pt idx="311">
                  <c:v>296.80009999999999</c:v>
                </c:pt>
                <c:pt idx="312">
                  <c:v>297.79129999999998</c:v>
                </c:pt>
                <c:pt idx="313">
                  <c:v>298.75869999999998</c:v>
                </c:pt>
                <c:pt idx="314">
                  <c:v>299.76569999999998</c:v>
                </c:pt>
                <c:pt idx="315">
                  <c:v>300.74779999999998</c:v>
                </c:pt>
                <c:pt idx="316">
                  <c:v>301.74869999999999</c:v>
                </c:pt>
                <c:pt idx="317">
                  <c:v>302.76179999999999</c:v>
                </c:pt>
                <c:pt idx="318">
                  <c:v>303.75229999999999</c:v>
                </c:pt>
                <c:pt idx="319">
                  <c:v>304.72320000000002</c:v>
                </c:pt>
                <c:pt idx="320">
                  <c:v>305.71539999999999</c:v>
                </c:pt>
                <c:pt idx="321">
                  <c:v>306.6927</c:v>
                </c:pt>
                <c:pt idx="322">
                  <c:v>307.69450000000001</c:v>
                </c:pt>
                <c:pt idx="323">
                  <c:v>308.78590000000003</c:v>
                </c:pt>
                <c:pt idx="324">
                  <c:v>309.90600000000001</c:v>
                </c:pt>
                <c:pt idx="325">
                  <c:v>310.91809999999998</c:v>
                </c:pt>
                <c:pt idx="326">
                  <c:v>311.92509999999999</c:v>
                </c:pt>
                <c:pt idx="327">
                  <c:v>312.9128</c:v>
                </c:pt>
                <c:pt idx="328">
                  <c:v>313.90780000000001</c:v>
                </c:pt>
                <c:pt idx="329">
                  <c:v>314.89710000000002</c:v>
                </c:pt>
                <c:pt idx="330">
                  <c:v>315.88920000000002</c:v>
                </c:pt>
                <c:pt idx="331">
                  <c:v>316.88749999999999</c:v>
                </c:pt>
                <c:pt idx="332">
                  <c:v>317.86810000000003</c:v>
                </c:pt>
                <c:pt idx="333">
                  <c:v>318.86250000000001</c:v>
                </c:pt>
                <c:pt idx="334">
                  <c:v>319.8476</c:v>
                </c:pt>
                <c:pt idx="335">
                  <c:v>320.86520000000002</c:v>
                </c:pt>
                <c:pt idx="336">
                  <c:v>321.85379999999998</c:v>
                </c:pt>
                <c:pt idx="337">
                  <c:v>322.8424</c:v>
                </c:pt>
                <c:pt idx="338">
                  <c:v>323.86160000000001</c:v>
                </c:pt>
                <c:pt idx="339">
                  <c:v>324.85149999999999</c:v>
                </c:pt>
                <c:pt idx="340">
                  <c:v>325.8501</c:v>
                </c:pt>
                <c:pt idx="341">
                  <c:v>326.82839999999999</c:v>
                </c:pt>
                <c:pt idx="342">
                  <c:v>327.84059999999999</c:v>
                </c:pt>
                <c:pt idx="343">
                  <c:v>328.81979999999999</c:v>
                </c:pt>
                <c:pt idx="344">
                  <c:v>329.7878</c:v>
                </c:pt>
                <c:pt idx="345">
                  <c:v>330.78640000000001</c:v>
                </c:pt>
                <c:pt idx="346">
                  <c:v>331.78789999999998</c:v>
                </c:pt>
                <c:pt idx="347">
                  <c:v>332.78879999999998</c:v>
                </c:pt>
                <c:pt idx="348">
                  <c:v>333.76479999999998</c:v>
                </c:pt>
                <c:pt idx="349">
                  <c:v>334.75959999999998</c:v>
                </c:pt>
                <c:pt idx="350">
                  <c:v>335.83940000000001</c:v>
                </c:pt>
                <c:pt idx="351">
                  <c:v>336.9633</c:v>
                </c:pt>
                <c:pt idx="352">
                  <c:v>337.971</c:v>
                </c:pt>
                <c:pt idx="353">
                  <c:v>338.9828</c:v>
                </c:pt>
                <c:pt idx="354">
                  <c:v>339.96530000000001</c:v>
                </c:pt>
                <c:pt idx="355">
                  <c:v>340.95870000000002</c:v>
                </c:pt>
                <c:pt idx="356">
                  <c:v>341.94540000000001</c:v>
                </c:pt>
                <c:pt idx="357">
                  <c:v>342.97199999999998</c:v>
                </c:pt>
                <c:pt idx="358">
                  <c:v>343.94740000000002</c:v>
                </c:pt>
                <c:pt idx="359">
                  <c:v>344.94510000000002</c:v>
                </c:pt>
                <c:pt idx="360">
                  <c:v>345.93759999999997</c:v>
                </c:pt>
                <c:pt idx="361">
                  <c:v>346.92779999999999</c:v>
                </c:pt>
                <c:pt idx="362">
                  <c:v>347.92090000000002</c:v>
                </c:pt>
                <c:pt idx="363">
                  <c:v>348.90440000000001</c:v>
                </c:pt>
                <c:pt idx="364">
                  <c:v>349.8997</c:v>
                </c:pt>
                <c:pt idx="365">
                  <c:v>350.89350000000002</c:v>
                </c:pt>
                <c:pt idx="366">
                  <c:v>351.88470000000001</c:v>
                </c:pt>
                <c:pt idx="367">
                  <c:v>352.88850000000002</c:v>
                </c:pt>
                <c:pt idx="368">
                  <c:v>353.88709999999998</c:v>
                </c:pt>
                <c:pt idx="369">
                  <c:v>354.88049999999998</c:v>
                </c:pt>
                <c:pt idx="370">
                  <c:v>355.88040000000001</c:v>
                </c:pt>
                <c:pt idx="371">
                  <c:v>356.86259999999999</c:v>
                </c:pt>
                <c:pt idx="372">
                  <c:v>357.8612</c:v>
                </c:pt>
                <c:pt idx="373">
                  <c:v>358.87619999999998</c:v>
                </c:pt>
                <c:pt idx="374">
                  <c:v>359.85969999999998</c:v>
                </c:pt>
                <c:pt idx="375">
                  <c:v>360.85379999999998</c:v>
                </c:pt>
                <c:pt idx="376">
                  <c:v>361.8501</c:v>
                </c:pt>
                <c:pt idx="377">
                  <c:v>362.91640000000001</c:v>
                </c:pt>
                <c:pt idx="378">
                  <c:v>364.04289999999997</c:v>
                </c:pt>
                <c:pt idx="379">
                  <c:v>365.05860000000001</c:v>
                </c:pt>
                <c:pt idx="380">
                  <c:v>366.0675</c:v>
                </c:pt>
                <c:pt idx="381">
                  <c:v>367.06099999999998</c:v>
                </c:pt>
                <c:pt idx="382">
                  <c:v>368.05509999999998</c:v>
                </c:pt>
                <c:pt idx="383">
                  <c:v>369.0498</c:v>
                </c:pt>
                <c:pt idx="384">
                  <c:v>370.03969999999998</c:v>
                </c:pt>
                <c:pt idx="385">
                  <c:v>371.04899999999998</c:v>
                </c:pt>
                <c:pt idx="386">
                  <c:v>372.04270000000002</c:v>
                </c:pt>
                <c:pt idx="387">
                  <c:v>373.05520000000001</c:v>
                </c:pt>
                <c:pt idx="388">
                  <c:v>374.03739999999999</c:v>
                </c:pt>
                <c:pt idx="389">
                  <c:v>375.02890000000002</c:v>
                </c:pt>
                <c:pt idx="390">
                  <c:v>376.02010000000001</c:v>
                </c:pt>
                <c:pt idx="391">
                  <c:v>377.029</c:v>
                </c:pt>
                <c:pt idx="392">
                  <c:v>378.02670000000001</c:v>
                </c:pt>
                <c:pt idx="393">
                  <c:v>379.01819999999998</c:v>
                </c:pt>
                <c:pt idx="394">
                  <c:v>380.0181</c:v>
                </c:pt>
                <c:pt idx="395">
                  <c:v>381.00189999999998</c:v>
                </c:pt>
                <c:pt idx="396">
                  <c:v>381.98500000000001</c:v>
                </c:pt>
                <c:pt idx="397">
                  <c:v>382.98169999999999</c:v>
                </c:pt>
                <c:pt idx="398">
                  <c:v>383.9751</c:v>
                </c:pt>
                <c:pt idx="399">
                  <c:v>384.9837</c:v>
                </c:pt>
                <c:pt idx="400">
                  <c:v>385.95940000000002</c:v>
                </c:pt>
                <c:pt idx="401">
                  <c:v>386.97899999999998</c:v>
                </c:pt>
                <c:pt idx="402">
                  <c:v>387.97280000000001</c:v>
                </c:pt>
                <c:pt idx="403">
                  <c:v>388.95460000000003</c:v>
                </c:pt>
                <c:pt idx="404">
                  <c:v>390.05149999999998</c:v>
                </c:pt>
                <c:pt idx="405">
                  <c:v>391.16059999999999</c:v>
                </c:pt>
                <c:pt idx="406">
                  <c:v>392.18729999999999</c:v>
                </c:pt>
                <c:pt idx="407">
                  <c:v>393.18110000000001</c:v>
                </c:pt>
                <c:pt idx="408">
                  <c:v>394.16609999999997</c:v>
                </c:pt>
                <c:pt idx="409">
                  <c:v>395.1712</c:v>
                </c:pt>
                <c:pt idx="410">
                  <c:v>396.15629999999999</c:v>
                </c:pt>
                <c:pt idx="411">
                  <c:v>397.142</c:v>
                </c:pt>
                <c:pt idx="412">
                  <c:v>398.15570000000002</c:v>
                </c:pt>
                <c:pt idx="413">
                  <c:v>399.15179999999998</c:v>
                </c:pt>
                <c:pt idx="414">
                  <c:v>400.142</c:v>
                </c:pt>
                <c:pt idx="415">
                  <c:v>401.12130000000002</c:v>
                </c:pt>
                <c:pt idx="416">
                  <c:v>402.1112</c:v>
                </c:pt>
                <c:pt idx="417">
                  <c:v>403.10660000000001</c:v>
                </c:pt>
                <c:pt idx="418">
                  <c:v>404.10070000000002</c:v>
                </c:pt>
                <c:pt idx="419">
                  <c:v>405.11020000000002</c:v>
                </c:pt>
                <c:pt idx="420">
                  <c:v>406.0992</c:v>
                </c:pt>
                <c:pt idx="421">
                  <c:v>407.09199999999998</c:v>
                </c:pt>
                <c:pt idx="422">
                  <c:v>408.0745</c:v>
                </c:pt>
                <c:pt idx="423">
                  <c:v>409.0779</c:v>
                </c:pt>
                <c:pt idx="424">
                  <c:v>410.05079999999998</c:v>
                </c:pt>
                <c:pt idx="425">
                  <c:v>411.04809999999998</c:v>
                </c:pt>
                <c:pt idx="426">
                  <c:v>412.0609</c:v>
                </c:pt>
                <c:pt idx="427">
                  <c:v>413.03919999999999</c:v>
                </c:pt>
                <c:pt idx="428">
                  <c:v>414.0317</c:v>
                </c:pt>
                <c:pt idx="429">
                  <c:v>415.03899999999999</c:v>
                </c:pt>
                <c:pt idx="430">
                  <c:v>416.03980000000001</c:v>
                </c:pt>
                <c:pt idx="431">
                  <c:v>417.12220000000002</c:v>
                </c:pt>
                <c:pt idx="432">
                  <c:v>418.25389999999999</c:v>
                </c:pt>
                <c:pt idx="433">
                  <c:v>419.25740000000002</c:v>
                </c:pt>
                <c:pt idx="434">
                  <c:v>420.26499999999999</c:v>
                </c:pt>
                <c:pt idx="435">
                  <c:v>421.25810000000001</c:v>
                </c:pt>
                <c:pt idx="436">
                  <c:v>422.23840000000001</c:v>
                </c:pt>
                <c:pt idx="437">
                  <c:v>423.24119999999999</c:v>
                </c:pt>
                <c:pt idx="438">
                  <c:v>424.22980000000001</c:v>
                </c:pt>
                <c:pt idx="439">
                  <c:v>425.21710000000002</c:v>
                </c:pt>
                <c:pt idx="440">
                  <c:v>426.20929999999998</c:v>
                </c:pt>
                <c:pt idx="441">
                  <c:v>427.1995</c:v>
                </c:pt>
                <c:pt idx="442">
                  <c:v>428.19749999999999</c:v>
                </c:pt>
                <c:pt idx="443">
                  <c:v>429.18900000000002</c:v>
                </c:pt>
                <c:pt idx="444">
                  <c:v>430.1728</c:v>
                </c:pt>
                <c:pt idx="445">
                  <c:v>431.16239999999999</c:v>
                </c:pt>
                <c:pt idx="446">
                  <c:v>432.15839999999997</c:v>
                </c:pt>
                <c:pt idx="447">
                  <c:v>433.14960000000002</c:v>
                </c:pt>
                <c:pt idx="448">
                  <c:v>434.13249999999999</c:v>
                </c:pt>
                <c:pt idx="449">
                  <c:v>435.14010000000002</c:v>
                </c:pt>
                <c:pt idx="450">
                  <c:v>436.13029999999998</c:v>
                </c:pt>
                <c:pt idx="451">
                  <c:v>437.12599999999998</c:v>
                </c:pt>
                <c:pt idx="452">
                  <c:v>438.1343</c:v>
                </c:pt>
                <c:pt idx="453">
                  <c:v>439.1046</c:v>
                </c:pt>
                <c:pt idx="454">
                  <c:v>440.10449999999997</c:v>
                </c:pt>
                <c:pt idx="455">
                  <c:v>441.09120000000001</c:v>
                </c:pt>
                <c:pt idx="456">
                  <c:v>442.0872</c:v>
                </c:pt>
                <c:pt idx="457">
                  <c:v>443.07389999999998</c:v>
                </c:pt>
                <c:pt idx="458">
                  <c:v>444.15890000000002</c:v>
                </c:pt>
                <c:pt idx="459">
                  <c:v>445.29509999999999</c:v>
                </c:pt>
                <c:pt idx="460">
                  <c:v>446.3014</c:v>
                </c:pt>
                <c:pt idx="461">
                  <c:v>447.30360000000002</c:v>
                </c:pt>
                <c:pt idx="462">
                  <c:v>448.29349999999999</c:v>
                </c:pt>
                <c:pt idx="463">
                  <c:v>449.30529999999999</c:v>
                </c:pt>
                <c:pt idx="464">
                  <c:v>450.29590000000002</c:v>
                </c:pt>
                <c:pt idx="465">
                  <c:v>451.28969999999998</c:v>
                </c:pt>
                <c:pt idx="466">
                  <c:v>452.2867</c:v>
                </c:pt>
                <c:pt idx="467">
                  <c:v>453.27330000000001</c:v>
                </c:pt>
                <c:pt idx="468">
                  <c:v>454.26260000000002</c:v>
                </c:pt>
                <c:pt idx="469">
                  <c:v>455.24869999999999</c:v>
                </c:pt>
                <c:pt idx="470">
                  <c:v>456.25790000000001</c:v>
                </c:pt>
                <c:pt idx="471">
                  <c:v>457.24939999999998</c:v>
                </c:pt>
                <c:pt idx="472">
                  <c:v>458.25450000000001</c:v>
                </c:pt>
                <c:pt idx="473">
                  <c:v>459.23469999999998</c:v>
                </c:pt>
                <c:pt idx="474">
                  <c:v>460.21210000000002</c:v>
                </c:pt>
                <c:pt idx="475">
                  <c:v>461.20490000000001</c:v>
                </c:pt>
                <c:pt idx="476">
                  <c:v>462.20710000000003</c:v>
                </c:pt>
                <c:pt idx="477">
                  <c:v>463.1773</c:v>
                </c:pt>
                <c:pt idx="478">
                  <c:v>464.19560000000001</c:v>
                </c:pt>
                <c:pt idx="479">
                  <c:v>465.18</c:v>
                </c:pt>
                <c:pt idx="480">
                  <c:v>466.18990000000002</c:v>
                </c:pt>
                <c:pt idx="481">
                  <c:v>467.16860000000003</c:v>
                </c:pt>
                <c:pt idx="482">
                  <c:v>468.16649999999998</c:v>
                </c:pt>
                <c:pt idx="483">
                  <c:v>469.15230000000003</c:v>
                </c:pt>
                <c:pt idx="484">
                  <c:v>470.15989999999999</c:v>
                </c:pt>
                <c:pt idx="485">
                  <c:v>471.23329999999999</c:v>
                </c:pt>
                <c:pt idx="486">
                  <c:v>472.37240000000003</c:v>
                </c:pt>
                <c:pt idx="487">
                  <c:v>473.38029999999998</c:v>
                </c:pt>
                <c:pt idx="488">
                  <c:v>474.36059999999998</c:v>
                </c:pt>
                <c:pt idx="489">
                  <c:v>475.3734</c:v>
                </c:pt>
                <c:pt idx="490">
                  <c:v>476.36270000000002</c:v>
                </c:pt>
                <c:pt idx="491">
                  <c:v>477.36509999999998</c:v>
                </c:pt>
                <c:pt idx="492">
                  <c:v>478.35890000000001</c:v>
                </c:pt>
                <c:pt idx="493">
                  <c:v>479.35270000000003</c:v>
                </c:pt>
                <c:pt idx="494">
                  <c:v>480.34649999999999</c:v>
                </c:pt>
                <c:pt idx="495">
                  <c:v>481.35320000000002</c:v>
                </c:pt>
                <c:pt idx="496">
                  <c:v>482.35109999999997</c:v>
                </c:pt>
                <c:pt idx="497">
                  <c:v>483.35140000000001</c:v>
                </c:pt>
                <c:pt idx="498">
                  <c:v>484.32069999999999</c:v>
                </c:pt>
                <c:pt idx="499">
                  <c:v>485.3322</c:v>
                </c:pt>
                <c:pt idx="500">
                  <c:v>486.33210000000003</c:v>
                </c:pt>
                <c:pt idx="501">
                  <c:v>487.31779999999998</c:v>
                </c:pt>
                <c:pt idx="502">
                  <c:v>488.3064</c:v>
                </c:pt>
                <c:pt idx="503">
                  <c:v>489.30599999999998</c:v>
                </c:pt>
                <c:pt idx="504">
                  <c:v>490.28719999999998</c:v>
                </c:pt>
                <c:pt idx="505">
                  <c:v>491.3039</c:v>
                </c:pt>
                <c:pt idx="506">
                  <c:v>492.27480000000003</c:v>
                </c:pt>
                <c:pt idx="507">
                  <c:v>493.26209999999998</c:v>
                </c:pt>
                <c:pt idx="508">
                  <c:v>494.27749999999997</c:v>
                </c:pt>
                <c:pt idx="509">
                  <c:v>495.25549999999998</c:v>
                </c:pt>
                <c:pt idx="510">
                  <c:v>496.25220000000002</c:v>
                </c:pt>
                <c:pt idx="511">
                  <c:v>497.23309999999998</c:v>
                </c:pt>
                <c:pt idx="512">
                  <c:v>498.29289999999997</c:v>
                </c:pt>
                <c:pt idx="513">
                  <c:v>499.40890000000002</c:v>
                </c:pt>
                <c:pt idx="514">
                  <c:v>500.41969999999998</c:v>
                </c:pt>
                <c:pt idx="515">
                  <c:v>501.4196</c:v>
                </c:pt>
                <c:pt idx="516">
                  <c:v>502.40660000000003</c:v>
                </c:pt>
                <c:pt idx="517">
                  <c:v>503.41199999999998</c:v>
                </c:pt>
                <c:pt idx="518">
                  <c:v>504.39490000000001</c:v>
                </c:pt>
                <c:pt idx="519">
                  <c:v>505.38670000000002</c:v>
                </c:pt>
                <c:pt idx="520">
                  <c:v>506.39499999999998</c:v>
                </c:pt>
                <c:pt idx="521">
                  <c:v>507.37329999999997</c:v>
                </c:pt>
                <c:pt idx="522">
                  <c:v>508.3861</c:v>
                </c:pt>
                <c:pt idx="523">
                  <c:v>509.36439999999999</c:v>
                </c:pt>
                <c:pt idx="524">
                  <c:v>510.35759999999999</c:v>
                </c:pt>
                <c:pt idx="525">
                  <c:v>511.35039999999998</c:v>
                </c:pt>
                <c:pt idx="526">
                  <c:v>512.35550000000001</c:v>
                </c:pt>
                <c:pt idx="527">
                  <c:v>513.3347</c:v>
                </c:pt>
                <c:pt idx="528">
                  <c:v>514.34590000000003</c:v>
                </c:pt>
                <c:pt idx="529">
                  <c:v>515.3365</c:v>
                </c:pt>
                <c:pt idx="530">
                  <c:v>516.31870000000004</c:v>
                </c:pt>
                <c:pt idx="531">
                  <c:v>517.32830000000001</c:v>
                </c:pt>
                <c:pt idx="532">
                  <c:v>518.30849999999998</c:v>
                </c:pt>
                <c:pt idx="533">
                  <c:v>519.31100000000004</c:v>
                </c:pt>
                <c:pt idx="534">
                  <c:v>520.29960000000005</c:v>
                </c:pt>
                <c:pt idx="535">
                  <c:v>521.29660000000001</c:v>
                </c:pt>
                <c:pt idx="536">
                  <c:v>522.30039999999997</c:v>
                </c:pt>
                <c:pt idx="537">
                  <c:v>523.28200000000004</c:v>
                </c:pt>
                <c:pt idx="538">
                  <c:v>524.26869999999997</c:v>
                </c:pt>
                <c:pt idx="539">
                  <c:v>525.27020000000005</c:v>
                </c:pt>
                <c:pt idx="540">
                  <c:v>526.33870000000002</c:v>
                </c:pt>
                <c:pt idx="541">
                  <c:v>527.46950000000004</c:v>
                </c:pt>
                <c:pt idx="542">
                  <c:v>528.47810000000004</c:v>
                </c:pt>
                <c:pt idx="543">
                  <c:v>529.4674</c:v>
                </c:pt>
                <c:pt idx="544">
                  <c:v>530.46209999999996</c:v>
                </c:pt>
                <c:pt idx="545">
                  <c:v>531.46010000000001</c:v>
                </c:pt>
                <c:pt idx="546">
                  <c:v>532.44740000000002</c:v>
                </c:pt>
                <c:pt idx="547">
                  <c:v>533.45119999999997</c:v>
                </c:pt>
                <c:pt idx="548">
                  <c:v>534.44629999999995</c:v>
                </c:pt>
                <c:pt idx="549">
                  <c:v>535.43010000000004</c:v>
                </c:pt>
                <c:pt idx="550">
                  <c:v>536.42809999999997</c:v>
                </c:pt>
                <c:pt idx="551">
                  <c:v>537.41380000000004</c:v>
                </c:pt>
                <c:pt idx="552">
                  <c:v>538.40409999999997</c:v>
                </c:pt>
                <c:pt idx="553">
                  <c:v>539.40110000000004</c:v>
                </c:pt>
                <c:pt idx="554">
                  <c:v>540.39970000000005</c:v>
                </c:pt>
                <c:pt idx="555">
                  <c:v>541.36030000000005</c:v>
                </c:pt>
                <c:pt idx="556">
                  <c:v>542.37440000000004</c:v>
                </c:pt>
                <c:pt idx="557">
                  <c:v>543.38559999999995</c:v>
                </c:pt>
                <c:pt idx="558">
                  <c:v>544.3845</c:v>
                </c:pt>
                <c:pt idx="559">
                  <c:v>545.3732</c:v>
                </c:pt>
                <c:pt idx="560">
                  <c:v>546.36210000000005</c:v>
                </c:pt>
                <c:pt idx="561">
                  <c:v>547.36270000000002</c:v>
                </c:pt>
                <c:pt idx="562">
                  <c:v>548.35230000000001</c:v>
                </c:pt>
                <c:pt idx="563">
                  <c:v>549.33450000000005</c:v>
                </c:pt>
                <c:pt idx="564">
                  <c:v>550.32180000000005</c:v>
                </c:pt>
                <c:pt idx="565">
                  <c:v>551.31820000000005</c:v>
                </c:pt>
                <c:pt idx="566">
                  <c:v>552.31619999999998</c:v>
                </c:pt>
                <c:pt idx="567">
                  <c:v>553.39729999999997</c:v>
                </c:pt>
                <c:pt idx="568">
                  <c:v>554.51260000000002</c:v>
                </c:pt>
                <c:pt idx="569">
                  <c:v>555.52919999999995</c:v>
                </c:pt>
                <c:pt idx="570">
                  <c:v>556.52170000000001</c:v>
                </c:pt>
                <c:pt idx="571">
                  <c:v>557.52359999999999</c:v>
                </c:pt>
                <c:pt idx="572">
                  <c:v>558.51580000000001</c:v>
                </c:pt>
                <c:pt idx="573">
                  <c:v>559.50990000000002</c:v>
                </c:pt>
                <c:pt idx="574">
                  <c:v>560.4905</c:v>
                </c:pt>
                <c:pt idx="575">
                  <c:v>561.48199999999997</c:v>
                </c:pt>
                <c:pt idx="576">
                  <c:v>562.46709999999996</c:v>
                </c:pt>
                <c:pt idx="577">
                  <c:v>563.44830000000002</c:v>
                </c:pt>
                <c:pt idx="578">
                  <c:v>564.45209999999997</c:v>
                </c:pt>
                <c:pt idx="579">
                  <c:v>565.45590000000004</c:v>
                </c:pt>
                <c:pt idx="580">
                  <c:v>566.43320000000006</c:v>
                </c:pt>
                <c:pt idx="581">
                  <c:v>567.43989999999997</c:v>
                </c:pt>
                <c:pt idx="582">
                  <c:v>568.4298</c:v>
                </c:pt>
                <c:pt idx="583">
                  <c:v>569.41560000000004</c:v>
                </c:pt>
                <c:pt idx="584">
                  <c:v>570.41160000000002</c:v>
                </c:pt>
                <c:pt idx="585">
                  <c:v>571.39869999999996</c:v>
                </c:pt>
                <c:pt idx="586">
                  <c:v>572.3895</c:v>
                </c:pt>
                <c:pt idx="587">
                  <c:v>573.38040000000001</c:v>
                </c:pt>
                <c:pt idx="588">
                  <c:v>574.37040000000002</c:v>
                </c:pt>
                <c:pt idx="589">
                  <c:v>575.37350000000004</c:v>
                </c:pt>
                <c:pt idx="590">
                  <c:v>576.38080000000002</c:v>
                </c:pt>
                <c:pt idx="591">
                  <c:v>577.36620000000005</c:v>
                </c:pt>
                <c:pt idx="592">
                  <c:v>578.36710000000005</c:v>
                </c:pt>
                <c:pt idx="593">
                  <c:v>579.34259999999995</c:v>
                </c:pt>
                <c:pt idx="594">
                  <c:v>580.43790000000001</c:v>
                </c:pt>
                <c:pt idx="595">
                  <c:v>581.56830000000002</c:v>
                </c:pt>
                <c:pt idx="596">
                  <c:v>582.5788</c:v>
                </c:pt>
                <c:pt idx="597">
                  <c:v>583.56970000000001</c:v>
                </c:pt>
                <c:pt idx="598">
                  <c:v>584.57420000000002</c:v>
                </c:pt>
                <c:pt idx="599">
                  <c:v>585.56700000000001</c:v>
                </c:pt>
                <c:pt idx="600">
                  <c:v>586.56269999999995</c:v>
                </c:pt>
                <c:pt idx="601">
                  <c:v>587.55100000000004</c:v>
                </c:pt>
                <c:pt idx="602">
                  <c:v>588.53679999999997</c:v>
                </c:pt>
                <c:pt idx="603">
                  <c:v>589.53120000000001</c:v>
                </c:pt>
                <c:pt idx="604">
                  <c:v>590.52629999999999</c:v>
                </c:pt>
                <c:pt idx="605">
                  <c:v>591.51080000000002</c:v>
                </c:pt>
                <c:pt idx="606">
                  <c:v>592.50549999999998</c:v>
                </c:pt>
                <c:pt idx="607">
                  <c:v>593.48320000000001</c:v>
                </c:pt>
                <c:pt idx="608">
                  <c:v>594.47439999999995</c:v>
                </c:pt>
                <c:pt idx="609">
                  <c:v>595.45950000000005</c:v>
                </c:pt>
                <c:pt idx="610">
                  <c:v>596.46100000000001</c:v>
                </c:pt>
                <c:pt idx="611">
                  <c:v>597.45770000000005</c:v>
                </c:pt>
                <c:pt idx="612">
                  <c:v>598.46479999999997</c:v>
                </c:pt>
                <c:pt idx="613">
                  <c:v>599.43700000000001</c:v>
                </c:pt>
                <c:pt idx="614">
                  <c:v>600.42880000000002</c:v>
                </c:pt>
                <c:pt idx="615">
                  <c:v>601.42520000000002</c:v>
                </c:pt>
                <c:pt idx="616">
                  <c:v>602.40189999999996</c:v>
                </c:pt>
                <c:pt idx="617">
                  <c:v>603.4067</c:v>
                </c:pt>
                <c:pt idx="618">
                  <c:v>604.40139999999997</c:v>
                </c:pt>
                <c:pt idx="619">
                  <c:v>605.3759</c:v>
                </c:pt>
                <c:pt idx="620">
                  <c:v>606.37580000000003</c:v>
                </c:pt>
                <c:pt idx="621">
                  <c:v>607.46789999999999</c:v>
                </c:pt>
                <c:pt idx="622">
                  <c:v>608.5806</c:v>
                </c:pt>
                <c:pt idx="623">
                  <c:v>609.60569999999996</c:v>
                </c:pt>
                <c:pt idx="624">
                  <c:v>610.58979999999997</c:v>
                </c:pt>
                <c:pt idx="625">
                  <c:v>611.58519999999999</c:v>
                </c:pt>
                <c:pt idx="626">
                  <c:v>612.61059999999998</c:v>
                </c:pt>
                <c:pt idx="627">
                  <c:v>613.57249999999999</c:v>
                </c:pt>
                <c:pt idx="628">
                  <c:v>614.58299999999997</c:v>
                </c:pt>
                <c:pt idx="629">
                  <c:v>615.57140000000004</c:v>
                </c:pt>
                <c:pt idx="630">
                  <c:v>616.55190000000005</c:v>
                </c:pt>
                <c:pt idx="631">
                  <c:v>617.53160000000003</c:v>
                </c:pt>
                <c:pt idx="632">
                  <c:v>618.53470000000004</c:v>
                </c:pt>
                <c:pt idx="633">
                  <c:v>619.54079999999999</c:v>
                </c:pt>
                <c:pt idx="634">
                  <c:v>620.52170000000001</c:v>
                </c:pt>
                <c:pt idx="635">
                  <c:v>621.51289999999995</c:v>
                </c:pt>
                <c:pt idx="636">
                  <c:v>622.49249999999995</c:v>
                </c:pt>
                <c:pt idx="637">
                  <c:v>623.50559999999996</c:v>
                </c:pt>
                <c:pt idx="638">
                  <c:v>624.49239999999998</c:v>
                </c:pt>
                <c:pt idx="639">
                  <c:v>625.50390000000004</c:v>
                </c:pt>
                <c:pt idx="640">
                  <c:v>626.47450000000003</c:v>
                </c:pt>
                <c:pt idx="641">
                  <c:v>627.47889999999995</c:v>
                </c:pt>
                <c:pt idx="642">
                  <c:v>628.48040000000003</c:v>
                </c:pt>
                <c:pt idx="643">
                  <c:v>629.47040000000004</c:v>
                </c:pt>
                <c:pt idx="644">
                  <c:v>630.45190000000002</c:v>
                </c:pt>
                <c:pt idx="645">
                  <c:v>631.44989999999996</c:v>
                </c:pt>
                <c:pt idx="646">
                  <c:v>632.44370000000004</c:v>
                </c:pt>
                <c:pt idx="647">
                  <c:v>633.42340000000002</c:v>
                </c:pt>
                <c:pt idx="648">
                  <c:v>634.51160000000004</c:v>
                </c:pt>
                <c:pt idx="649">
                  <c:v>635.63009999999997</c:v>
                </c:pt>
                <c:pt idx="650">
                  <c:v>636.65390000000002</c:v>
                </c:pt>
                <c:pt idx="651">
                  <c:v>637.65179999999998</c:v>
                </c:pt>
                <c:pt idx="652">
                  <c:v>638.64530000000002</c:v>
                </c:pt>
                <c:pt idx="653">
                  <c:v>639.64139999999998</c:v>
                </c:pt>
                <c:pt idx="654">
                  <c:v>640.63909999999998</c:v>
                </c:pt>
                <c:pt idx="655">
                  <c:v>641.62159999999994</c:v>
                </c:pt>
                <c:pt idx="656">
                  <c:v>642.64530000000002</c:v>
                </c:pt>
                <c:pt idx="657">
                  <c:v>643.62080000000003</c:v>
                </c:pt>
                <c:pt idx="658">
                  <c:v>644.60720000000003</c:v>
                </c:pt>
                <c:pt idx="659">
                  <c:v>645.60519999999997</c:v>
                </c:pt>
                <c:pt idx="660">
                  <c:v>646.59829999999999</c:v>
                </c:pt>
                <c:pt idx="661">
                  <c:v>647.59659999999997</c:v>
                </c:pt>
                <c:pt idx="662">
                  <c:v>648.58460000000002</c:v>
                </c:pt>
                <c:pt idx="663">
                  <c:v>649.57650000000001</c:v>
                </c:pt>
                <c:pt idx="664">
                  <c:v>650.57449999999994</c:v>
                </c:pt>
                <c:pt idx="665">
                  <c:v>651.5847</c:v>
                </c:pt>
                <c:pt idx="666">
                  <c:v>652.56820000000005</c:v>
                </c:pt>
                <c:pt idx="667">
                  <c:v>653.55949999999996</c:v>
                </c:pt>
                <c:pt idx="668">
                  <c:v>654.55939999999998</c:v>
                </c:pt>
                <c:pt idx="669">
                  <c:v>655.54579999999999</c:v>
                </c:pt>
                <c:pt idx="670">
                  <c:v>656.53219999999999</c:v>
                </c:pt>
                <c:pt idx="671">
                  <c:v>657.54470000000003</c:v>
                </c:pt>
                <c:pt idx="672">
                  <c:v>658.51430000000005</c:v>
                </c:pt>
                <c:pt idx="673">
                  <c:v>659.51620000000003</c:v>
                </c:pt>
                <c:pt idx="674">
                  <c:v>660.50969999999995</c:v>
                </c:pt>
                <c:pt idx="675">
                  <c:v>661.57820000000004</c:v>
                </c:pt>
                <c:pt idx="676">
                  <c:v>662.71609999999998</c:v>
                </c:pt>
                <c:pt idx="677">
                  <c:v>663.73950000000002</c:v>
                </c:pt>
                <c:pt idx="678">
                  <c:v>664.72239999999999</c:v>
                </c:pt>
                <c:pt idx="679">
                  <c:v>665.71939999999995</c:v>
                </c:pt>
                <c:pt idx="680">
                  <c:v>666.70640000000003</c:v>
                </c:pt>
                <c:pt idx="681">
                  <c:v>667.71600000000001</c:v>
                </c:pt>
                <c:pt idx="682">
                  <c:v>668.70339999999999</c:v>
                </c:pt>
                <c:pt idx="683">
                  <c:v>669.68820000000005</c:v>
                </c:pt>
                <c:pt idx="684">
                  <c:v>670.69460000000004</c:v>
                </c:pt>
                <c:pt idx="685">
                  <c:v>671.67449999999997</c:v>
                </c:pt>
                <c:pt idx="686">
                  <c:v>672.67250000000001</c:v>
                </c:pt>
                <c:pt idx="687">
                  <c:v>673.68370000000004</c:v>
                </c:pt>
                <c:pt idx="688">
                  <c:v>674.66499999999996</c:v>
                </c:pt>
                <c:pt idx="689">
                  <c:v>675.65809999999999</c:v>
                </c:pt>
                <c:pt idx="690">
                  <c:v>676.65189999999996</c:v>
                </c:pt>
                <c:pt idx="691">
                  <c:v>677.64480000000003</c:v>
                </c:pt>
                <c:pt idx="692">
                  <c:v>678.64210000000003</c:v>
                </c:pt>
                <c:pt idx="693">
                  <c:v>679.64430000000004</c:v>
                </c:pt>
                <c:pt idx="694">
                  <c:v>680.64459999999997</c:v>
                </c:pt>
                <c:pt idx="695">
                  <c:v>681.61739999999998</c:v>
                </c:pt>
                <c:pt idx="696">
                  <c:v>682.62729999999999</c:v>
                </c:pt>
                <c:pt idx="697">
                  <c:v>683.61760000000004</c:v>
                </c:pt>
                <c:pt idx="698">
                  <c:v>684.62400000000002</c:v>
                </c:pt>
                <c:pt idx="699">
                  <c:v>685.61130000000003</c:v>
                </c:pt>
                <c:pt idx="700">
                  <c:v>686.60159999999996</c:v>
                </c:pt>
                <c:pt idx="701">
                  <c:v>687.57929999999999</c:v>
                </c:pt>
                <c:pt idx="702">
                  <c:v>688.66010000000006</c:v>
                </c:pt>
                <c:pt idx="703">
                  <c:v>689.78060000000005</c:v>
                </c:pt>
                <c:pt idx="704">
                  <c:v>690.80020000000002</c:v>
                </c:pt>
                <c:pt idx="705">
                  <c:v>691.7962</c:v>
                </c:pt>
                <c:pt idx="706">
                  <c:v>692.78520000000003</c:v>
                </c:pt>
                <c:pt idx="707">
                  <c:v>693.77840000000003</c:v>
                </c:pt>
                <c:pt idx="708">
                  <c:v>694.78250000000003</c:v>
                </c:pt>
                <c:pt idx="709">
                  <c:v>695.77049999999997</c:v>
                </c:pt>
                <c:pt idx="710">
                  <c:v>696.76210000000003</c:v>
                </c:pt>
                <c:pt idx="711">
                  <c:v>697.75329999999997</c:v>
                </c:pt>
                <c:pt idx="712">
                  <c:v>698.74770000000001</c:v>
                </c:pt>
                <c:pt idx="713">
                  <c:v>699.74509999999998</c:v>
                </c:pt>
                <c:pt idx="714">
                  <c:v>700.73050000000001</c:v>
                </c:pt>
                <c:pt idx="715">
                  <c:v>701.73299999999995</c:v>
                </c:pt>
                <c:pt idx="716">
                  <c:v>702.72299999999996</c:v>
                </c:pt>
                <c:pt idx="717">
                  <c:v>703.74059999999997</c:v>
                </c:pt>
                <c:pt idx="718">
                  <c:v>704.72609999999997</c:v>
                </c:pt>
                <c:pt idx="719">
                  <c:v>705.73630000000003</c:v>
                </c:pt>
                <c:pt idx="720">
                  <c:v>706.71600000000001</c:v>
                </c:pt>
                <c:pt idx="721">
                  <c:v>707.73170000000005</c:v>
                </c:pt>
                <c:pt idx="722">
                  <c:v>708.71450000000004</c:v>
                </c:pt>
                <c:pt idx="723">
                  <c:v>709.71379999999999</c:v>
                </c:pt>
                <c:pt idx="724">
                  <c:v>710.70540000000005</c:v>
                </c:pt>
                <c:pt idx="725">
                  <c:v>711.69600000000003</c:v>
                </c:pt>
                <c:pt idx="726">
                  <c:v>712.68110000000001</c:v>
                </c:pt>
                <c:pt idx="727">
                  <c:v>713.67970000000003</c:v>
                </c:pt>
                <c:pt idx="728">
                  <c:v>714.66740000000004</c:v>
                </c:pt>
                <c:pt idx="729">
                  <c:v>715.75279999999998</c:v>
                </c:pt>
                <c:pt idx="730">
                  <c:v>716.8655</c:v>
                </c:pt>
                <c:pt idx="731">
                  <c:v>717.88729999999998</c:v>
                </c:pt>
                <c:pt idx="732">
                  <c:v>718.87950000000001</c:v>
                </c:pt>
                <c:pt idx="733">
                  <c:v>719.87950000000001</c:v>
                </c:pt>
                <c:pt idx="734">
                  <c:v>720.87879999999996</c:v>
                </c:pt>
                <c:pt idx="735">
                  <c:v>721.88379999999995</c:v>
                </c:pt>
                <c:pt idx="736">
                  <c:v>722.86379999999997</c:v>
                </c:pt>
                <c:pt idx="737">
                  <c:v>723.85860000000002</c:v>
                </c:pt>
                <c:pt idx="738">
                  <c:v>724.86300000000006</c:v>
                </c:pt>
                <c:pt idx="739">
                  <c:v>725.83299999999997</c:v>
                </c:pt>
                <c:pt idx="740">
                  <c:v>726.83259999999996</c:v>
                </c:pt>
                <c:pt idx="741">
                  <c:v>727.84059999999999</c:v>
                </c:pt>
                <c:pt idx="742">
                  <c:v>728.81089999999995</c:v>
                </c:pt>
                <c:pt idx="743">
                  <c:v>729.81790000000001</c:v>
                </c:pt>
                <c:pt idx="744">
                  <c:v>730.81010000000003</c:v>
                </c:pt>
                <c:pt idx="745">
                  <c:v>731.78269999999998</c:v>
                </c:pt>
                <c:pt idx="746">
                  <c:v>732.79970000000003</c:v>
                </c:pt>
                <c:pt idx="747">
                  <c:v>733.79290000000003</c:v>
                </c:pt>
                <c:pt idx="748">
                  <c:v>734.79470000000003</c:v>
                </c:pt>
                <c:pt idx="749">
                  <c:v>735.78369999999995</c:v>
                </c:pt>
                <c:pt idx="750">
                  <c:v>736.77790000000005</c:v>
                </c:pt>
                <c:pt idx="751">
                  <c:v>737.78129999999999</c:v>
                </c:pt>
                <c:pt idx="752">
                  <c:v>738.78229999999996</c:v>
                </c:pt>
                <c:pt idx="753">
                  <c:v>739.74839999999995</c:v>
                </c:pt>
                <c:pt idx="754">
                  <c:v>740.74480000000005</c:v>
                </c:pt>
                <c:pt idx="755">
                  <c:v>741.75760000000002</c:v>
                </c:pt>
                <c:pt idx="756">
                  <c:v>742.84230000000002</c:v>
                </c:pt>
                <c:pt idx="757">
                  <c:v>743.95950000000005</c:v>
                </c:pt>
              </c:numCache>
            </c:numRef>
          </c:xVal>
          <c:yVal>
            <c:numRef>
              <c:f>'FNL-120 12T'!$B$10:$B$767</c:f>
              <c:numCache>
                <c:formatCode>0.00E+00</c:formatCode>
                <c:ptCount val="7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3.545472E-9</c:v>
                </c:pt>
                <c:pt idx="17">
                  <c:v>3.4380330000000001E-9</c:v>
                </c:pt>
                <c:pt idx="18">
                  <c:v>-5.640523E-9</c:v>
                </c:pt>
                <c:pt idx="19">
                  <c:v>3.2876189999999997E-8</c:v>
                </c:pt>
                <c:pt idx="20">
                  <c:v>-8.0578899999999998E-9</c:v>
                </c:pt>
                <c:pt idx="21">
                  <c:v>3.0389760000000002E-9</c:v>
                </c:pt>
                <c:pt idx="22">
                  <c:v>2.3770770000000001E-9</c:v>
                </c:pt>
                <c:pt idx="23">
                  <c:v>1.214055E-8</c:v>
                </c:pt>
                <c:pt idx="24">
                  <c:v>-4.1578710000000001E-9</c:v>
                </c:pt>
                <c:pt idx="25">
                  <c:v>7.4454899999999997E-9</c:v>
                </c:pt>
                <c:pt idx="26">
                  <c:v>9.9917829999999993E-10</c:v>
                </c:pt>
                <c:pt idx="27">
                  <c:v>-1.2860389999999999E-8</c:v>
                </c:pt>
                <c:pt idx="28">
                  <c:v>-2.12406E-8</c:v>
                </c:pt>
                <c:pt idx="29">
                  <c:v>-1.318271E-8</c:v>
                </c:pt>
                <c:pt idx="30">
                  <c:v>-2.0595970000000002E-8</c:v>
                </c:pt>
                <c:pt idx="31">
                  <c:v>-1.7050490000000001E-8</c:v>
                </c:pt>
                <c:pt idx="32">
                  <c:v>-2.1885230000000001E-8</c:v>
                </c:pt>
                <c:pt idx="33">
                  <c:v>-1.7372809999999998E-8</c:v>
                </c:pt>
                <c:pt idx="34">
                  <c:v>-1.8984389999999998E-8</c:v>
                </c:pt>
                <c:pt idx="35">
                  <c:v>-1.7695129999999999E-8</c:v>
                </c:pt>
                <c:pt idx="36">
                  <c:v>-8.0256580000000004E-9</c:v>
                </c:pt>
                <c:pt idx="37">
                  <c:v>-5.1248180000000003E-9</c:v>
                </c:pt>
                <c:pt idx="38">
                  <c:v>-1.9306699999999999E-8</c:v>
                </c:pt>
                <c:pt idx="39">
                  <c:v>-2.317449E-8</c:v>
                </c:pt>
                <c:pt idx="40">
                  <c:v>-1.962902E-8</c:v>
                </c:pt>
                <c:pt idx="41">
                  <c:v>-2.0273650000000001E-8</c:v>
                </c:pt>
                <c:pt idx="42">
                  <c:v>-1.7050490000000001E-8</c:v>
                </c:pt>
                <c:pt idx="43">
                  <c:v>-2.1885230000000001E-8</c:v>
                </c:pt>
                <c:pt idx="44">
                  <c:v>-1.479429E-8</c:v>
                </c:pt>
                <c:pt idx="45">
                  <c:v>-7.0587110000000002E-9</c:v>
                </c:pt>
                <c:pt idx="46">
                  <c:v>-1.6083549999999999E-8</c:v>
                </c:pt>
                <c:pt idx="47">
                  <c:v>-9.9595520000000006E-9</c:v>
                </c:pt>
                <c:pt idx="48">
                  <c:v>-1.060418E-8</c:v>
                </c:pt>
                <c:pt idx="49">
                  <c:v>-2.2207539999999998E-8</c:v>
                </c:pt>
                <c:pt idx="50">
                  <c:v>-1.1248809999999999E-8</c:v>
                </c:pt>
                <c:pt idx="51">
                  <c:v>-7.0587110000000002E-9</c:v>
                </c:pt>
                <c:pt idx="52">
                  <c:v>-1.833976E-8</c:v>
                </c:pt>
                <c:pt idx="53">
                  <c:v>-7.7033429999999997E-9</c:v>
                </c:pt>
                <c:pt idx="54">
                  <c:v>-1.0281870000000001E-8</c:v>
                </c:pt>
                <c:pt idx="55">
                  <c:v>-8.6702890000000004E-9</c:v>
                </c:pt>
                <c:pt idx="56">
                  <c:v>-7.0587110000000002E-9</c:v>
                </c:pt>
                <c:pt idx="57">
                  <c:v>-1.479429E-8</c:v>
                </c:pt>
                <c:pt idx="58">
                  <c:v>-2.1885230000000001E-8</c:v>
                </c:pt>
                <c:pt idx="59">
                  <c:v>-1.672818E-8</c:v>
                </c:pt>
                <c:pt idx="60">
                  <c:v>-1.672818E-8</c:v>
                </c:pt>
                <c:pt idx="61">
                  <c:v>-1.1893450000000001E-8</c:v>
                </c:pt>
                <c:pt idx="62">
                  <c:v>-1.221576E-8</c:v>
                </c:pt>
                <c:pt idx="63">
                  <c:v>-1.962902E-8</c:v>
                </c:pt>
                <c:pt idx="64">
                  <c:v>-1.1248809999999999E-8</c:v>
                </c:pt>
                <c:pt idx="65">
                  <c:v>-7.7033429999999997E-9</c:v>
                </c:pt>
                <c:pt idx="66">
                  <c:v>-1.2860389999999999E-8</c:v>
                </c:pt>
                <c:pt idx="67">
                  <c:v>-2.0273650000000001E-8</c:v>
                </c:pt>
                <c:pt idx="68">
                  <c:v>-1.3505020000000001E-8</c:v>
                </c:pt>
                <c:pt idx="69">
                  <c:v>-2.0595970000000002E-8</c:v>
                </c:pt>
                <c:pt idx="70">
                  <c:v>-1.5438920000000001E-8</c:v>
                </c:pt>
                <c:pt idx="71">
                  <c:v>-1.318271E-8</c:v>
                </c:pt>
                <c:pt idx="72">
                  <c:v>-6.0917649999999996E-9</c:v>
                </c:pt>
                <c:pt idx="73">
                  <c:v>-1.7050490000000001E-8</c:v>
                </c:pt>
                <c:pt idx="74">
                  <c:v>-1.09265E-8</c:v>
                </c:pt>
                <c:pt idx="75">
                  <c:v>-1.060418E-8</c:v>
                </c:pt>
                <c:pt idx="76">
                  <c:v>-6.7363960000000004E-9</c:v>
                </c:pt>
                <c:pt idx="77">
                  <c:v>-2.3496810000000001E-8</c:v>
                </c:pt>
                <c:pt idx="78">
                  <c:v>-2.8686090000000002E-9</c:v>
                </c:pt>
                <c:pt idx="79">
                  <c:v>-2.546293E-9</c:v>
                </c:pt>
                <c:pt idx="80">
                  <c:v>-1.318271E-8</c:v>
                </c:pt>
                <c:pt idx="81">
                  <c:v>-1.995134E-8</c:v>
                </c:pt>
                <c:pt idx="82">
                  <c:v>-7.7033429999999997E-9</c:v>
                </c:pt>
                <c:pt idx="83">
                  <c:v>-2.156291E-8</c:v>
                </c:pt>
                <c:pt idx="84">
                  <c:v>4.5446499999999996E-9</c:v>
                </c:pt>
                <c:pt idx="85">
                  <c:v>-1.5761229999999999E-8</c:v>
                </c:pt>
                <c:pt idx="86">
                  <c:v>-1.382734E-8</c:v>
                </c:pt>
                <c:pt idx="87">
                  <c:v>-8.3479739999999997E-9</c:v>
                </c:pt>
                <c:pt idx="88">
                  <c:v>-1.801744E-8</c:v>
                </c:pt>
                <c:pt idx="89">
                  <c:v>-1.318271E-8</c:v>
                </c:pt>
                <c:pt idx="90">
                  <c:v>-2.5753019999999999E-8</c:v>
                </c:pt>
                <c:pt idx="91">
                  <c:v>-9.9595520000000006E-9</c:v>
                </c:pt>
                <c:pt idx="92">
                  <c:v>-2.156291E-8</c:v>
                </c:pt>
                <c:pt idx="93">
                  <c:v>-3.5132400000000002E-9</c:v>
                </c:pt>
                <c:pt idx="94">
                  <c:v>-2.2207539999999998E-8</c:v>
                </c:pt>
                <c:pt idx="95">
                  <c:v>-2.156291E-8</c:v>
                </c:pt>
                <c:pt idx="96">
                  <c:v>-1.7050490000000001E-8</c:v>
                </c:pt>
                <c:pt idx="97">
                  <c:v>-2.9008399999999998E-10</c:v>
                </c:pt>
                <c:pt idx="98">
                  <c:v>-1.414965E-8</c:v>
                </c:pt>
                <c:pt idx="99">
                  <c:v>-2.2529859999999999E-8</c:v>
                </c:pt>
                <c:pt idx="100">
                  <c:v>-1.4471969999999999E-8</c:v>
                </c:pt>
                <c:pt idx="101">
                  <c:v>-1.382734E-8</c:v>
                </c:pt>
                <c:pt idx="102">
                  <c:v>-2.546293E-9</c:v>
                </c:pt>
                <c:pt idx="103">
                  <c:v>-2.3496810000000001E-8</c:v>
                </c:pt>
                <c:pt idx="104">
                  <c:v>-1.5761229999999999E-8</c:v>
                </c:pt>
                <c:pt idx="105">
                  <c:v>-1.962902E-8</c:v>
                </c:pt>
                <c:pt idx="106">
                  <c:v>-2.317449E-8</c:v>
                </c:pt>
                <c:pt idx="107">
                  <c:v>-1.4471969999999999E-8</c:v>
                </c:pt>
                <c:pt idx="108">
                  <c:v>-2.0918279999999999E-8</c:v>
                </c:pt>
                <c:pt idx="109">
                  <c:v>-2.0595970000000002E-8</c:v>
                </c:pt>
                <c:pt idx="110">
                  <c:v>-1.382734E-8</c:v>
                </c:pt>
                <c:pt idx="111">
                  <c:v>-1.801744E-8</c:v>
                </c:pt>
                <c:pt idx="112">
                  <c:v>-2.607533E-8</c:v>
                </c:pt>
                <c:pt idx="113">
                  <c:v>-2.156291E-8</c:v>
                </c:pt>
                <c:pt idx="114">
                  <c:v>-2.317449E-8</c:v>
                </c:pt>
                <c:pt idx="115">
                  <c:v>-2.2207539999999998E-8</c:v>
                </c:pt>
                <c:pt idx="116">
                  <c:v>-1.7695129999999999E-8</c:v>
                </c:pt>
                <c:pt idx="117">
                  <c:v>-2.478607E-8</c:v>
                </c:pt>
                <c:pt idx="118">
                  <c:v>-2.317449E-8</c:v>
                </c:pt>
                <c:pt idx="119">
                  <c:v>-2.7042280000000001E-8</c:v>
                </c:pt>
                <c:pt idx="120">
                  <c:v>-1.5761229999999999E-8</c:v>
                </c:pt>
                <c:pt idx="121">
                  <c:v>-2.8976169999999999E-8</c:v>
                </c:pt>
                <c:pt idx="122">
                  <c:v>-2.156291E-8</c:v>
                </c:pt>
                <c:pt idx="123">
                  <c:v>-5.7694490000000003E-9</c:v>
                </c:pt>
                <c:pt idx="124">
                  <c:v>-9.3471519999999997E-10</c:v>
                </c:pt>
                <c:pt idx="125">
                  <c:v>-1.221576E-8</c:v>
                </c:pt>
                <c:pt idx="126">
                  <c:v>-9.9595520000000006E-9</c:v>
                </c:pt>
                <c:pt idx="127">
                  <c:v>-2.2239780000000002E-9</c:v>
                </c:pt>
                <c:pt idx="128">
                  <c:v>-8.3479739999999997E-9</c:v>
                </c:pt>
                <c:pt idx="129">
                  <c:v>-2.546293E-9</c:v>
                </c:pt>
                <c:pt idx="130">
                  <c:v>2.6107560000000002E-9</c:v>
                </c:pt>
                <c:pt idx="131">
                  <c:v>-1.253808E-8</c:v>
                </c:pt>
                <c:pt idx="132">
                  <c:v>-9.3471519999999997E-10</c:v>
                </c:pt>
                <c:pt idx="133">
                  <c:v>-7.0587110000000002E-9</c:v>
                </c:pt>
                <c:pt idx="134">
                  <c:v>-5.4471339999999996E-9</c:v>
                </c:pt>
                <c:pt idx="135">
                  <c:v>-1.5793460000000001E-9</c:v>
                </c:pt>
                <c:pt idx="136">
                  <c:v>-1.09265E-8</c:v>
                </c:pt>
                <c:pt idx="137">
                  <c:v>1.131328E-8</c:v>
                </c:pt>
                <c:pt idx="138">
                  <c:v>-4.4801870000000003E-9</c:v>
                </c:pt>
                <c:pt idx="139">
                  <c:v>-3.8355560000000003E-9</c:v>
                </c:pt>
                <c:pt idx="140">
                  <c:v>9.0570679999999998E-9</c:v>
                </c:pt>
                <c:pt idx="141">
                  <c:v>1.195791E-8</c:v>
                </c:pt>
                <c:pt idx="142">
                  <c:v>-9.6372359999999997E-9</c:v>
                </c:pt>
                <c:pt idx="143">
                  <c:v>4.2223340000000003E-9</c:v>
                </c:pt>
                <c:pt idx="144">
                  <c:v>-6.1239959999999995E-10</c:v>
                </c:pt>
                <c:pt idx="145">
                  <c:v>1.643809E-9</c:v>
                </c:pt>
                <c:pt idx="146">
                  <c:v>9.9917829999999993E-10</c:v>
                </c:pt>
                <c:pt idx="147">
                  <c:v>-4.1578710000000001E-9</c:v>
                </c:pt>
                <c:pt idx="148">
                  <c:v>-2.546293E-9</c:v>
                </c:pt>
                <c:pt idx="149">
                  <c:v>-8.6702890000000004E-9</c:v>
                </c:pt>
                <c:pt idx="150">
                  <c:v>-8.3479739999999997E-9</c:v>
                </c:pt>
                <c:pt idx="151">
                  <c:v>4.8669650000000003E-9</c:v>
                </c:pt>
                <c:pt idx="152">
                  <c:v>-2.8686090000000002E-9</c:v>
                </c:pt>
                <c:pt idx="153">
                  <c:v>-3.5132400000000002E-9</c:v>
                </c:pt>
                <c:pt idx="154">
                  <c:v>-4.8025020000000001E-9</c:v>
                </c:pt>
                <c:pt idx="155">
                  <c:v>-5.4471339999999996E-9</c:v>
                </c:pt>
                <c:pt idx="156">
                  <c:v>-1.1248809999999999E-8</c:v>
                </c:pt>
                <c:pt idx="157">
                  <c:v>-9.6372359999999997E-9</c:v>
                </c:pt>
                <c:pt idx="158">
                  <c:v>9.9917839999999996E-10</c:v>
                </c:pt>
                <c:pt idx="159">
                  <c:v>-1.801744E-8</c:v>
                </c:pt>
                <c:pt idx="160">
                  <c:v>-2.8686090000000002E-9</c:v>
                </c:pt>
                <c:pt idx="161">
                  <c:v>-2.546293E-9</c:v>
                </c:pt>
                <c:pt idx="162">
                  <c:v>5.5115969999999997E-9</c:v>
                </c:pt>
                <c:pt idx="163">
                  <c:v>9.9917829999999993E-10</c:v>
                </c:pt>
                <c:pt idx="164">
                  <c:v>3.5777029999999999E-9</c:v>
                </c:pt>
                <c:pt idx="165">
                  <c:v>-7.7033429999999997E-9</c:v>
                </c:pt>
                <c:pt idx="166">
                  <c:v>-3.190924E-9</c:v>
                </c:pt>
                <c:pt idx="167">
                  <c:v>3.5454720000000002E-10</c:v>
                </c:pt>
                <c:pt idx="168">
                  <c:v>-9.9595520000000006E-9</c:v>
                </c:pt>
                <c:pt idx="169">
                  <c:v>1.6438099999999999E-9</c:v>
                </c:pt>
                <c:pt idx="170">
                  <c:v>3.2553870000000001E-9</c:v>
                </c:pt>
                <c:pt idx="171">
                  <c:v>-2.2239780000000002E-9</c:v>
                </c:pt>
                <c:pt idx="172">
                  <c:v>-1.09265E-8</c:v>
                </c:pt>
                <c:pt idx="173">
                  <c:v>-7.0587110000000002E-9</c:v>
                </c:pt>
                <c:pt idx="174">
                  <c:v>3.2553870000000001E-9</c:v>
                </c:pt>
                <c:pt idx="175">
                  <c:v>-1.382734E-8</c:v>
                </c:pt>
                <c:pt idx="176">
                  <c:v>-4.1578710000000001E-9</c:v>
                </c:pt>
                <c:pt idx="177">
                  <c:v>-2.9008410000000001E-10</c:v>
                </c:pt>
                <c:pt idx="178">
                  <c:v>-3.1877009999999998E-8</c:v>
                </c:pt>
                <c:pt idx="179">
                  <c:v>-2.0273650000000001E-8</c:v>
                </c:pt>
                <c:pt idx="180">
                  <c:v>-1.7372809999999998E-8</c:v>
                </c:pt>
                <c:pt idx="181">
                  <c:v>-2.8976169999999999E-8</c:v>
                </c:pt>
                <c:pt idx="182">
                  <c:v>-2.8331540000000001E-8</c:v>
                </c:pt>
                <c:pt idx="183">
                  <c:v>-1.672818E-8</c:v>
                </c:pt>
                <c:pt idx="184">
                  <c:v>-6.7363960000000004E-9</c:v>
                </c:pt>
                <c:pt idx="185">
                  <c:v>-1.995134E-8</c:v>
                </c:pt>
                <c:pt idx="186">
                  <c:v>-2.446375E-8</c:v>
                </c:pt>
                <c:pt idx="187">
                  <c:v>-2.0595970000000002E-8</c:v>
                </c:pt>
                <c:pt idx="188">
                  <c:v>-3.190924E-9</c:v>
                </c:pt>
                <c:pt idx="189">
                  <c:v>-1.5761229999999999E-8</c:v>
                </c:pt>
                <c:pt idx="190">
                  <c:v>-2.607533E-8</c:v>
                </c:pt>
                <c:pt idx="191">
                  <c:v>-1.0281870000000001E-8</c:v>
                </c:pt>
                <c:pt idx="192">
                  <c:v>-2.5753019999999999E-8</c:v>
                </c:pt>
                <c:pt idx="193">
                  <c:v>-2.285218E-8</c:v>
                </c:pt>
                <c:pt idx="194">
                  <c:v>-1.3505020000000001E-8</c:v>
                </c:pt>
                <c:pt idx="195">
                  <c:v>-1.962902E-8</c:v>
                </c:pt>
                <c:pt idx="196">
                  <c:v>-1.995134E-8</c:v>
                </c:pt>
                <c:pt idx="197">
                  <c:v>-1.7050490000000001E-8</c:v>
                </c:pt>
                <c:pt idx="198">
                  <c:v>-2.3819120000000002E-8</c:v>
                </c:pt>
                <c:pt idx="199">
                  <c:v>-4.1578710000000001E-9</c:v>
                </c:pt>
                <c:pt idx="200">
                  <c:v>-2.607533E-8</c:v>
                </c:pt>
                <c:pt idx="201">
                  <c:v>-2.639765E-8</c:v>
                </c:pt>
                <c:pt idx="202">
                  <c:v>-1.962902E-8</c:v>
                </c:pt>
                <c:pt idx="203">
                  <c:v>-2.478607E-8</c:v>
                </c:pt>
                <c:pt idx="204">
                  <c:v>-2.2207539999999998E-8</c:v>
                </c:pt>
                <c:pt idx="205">
                  <c:v>-1.801744E-8</c:v>
                </c:pt>
                <c:pt idx="206">
                  <c:v>-1.672818E-8</c:v>
                </c:pt>
                <c:pt idx="207">
                  <c:v>-1.9306699999999999E-8</c:v>
                </c:pt>
                <c:pt idx="208">
                  <c:v>-2.3496810000000001E-8</c:v>
                </c:pt>
                <c:pt idx="209">
                  <c:v>-2.7364589999999999E-8</c:v>
                </c:pt>
                <c:pt idx="210">
                  <c:v>-1.7050490000000001E-8</c:v>
                </c:pt>
                <c:pt idx="211">
                  <c:v>-1.221576E-8</c:v>
                </c:pt>
                <c:pt idx="212">
                  <c:v>-2.2207539999999998E-8</c:v>
                </c:pt>
                <c:pt idx="213">
                  <c:v>-8.0256580000000004E-9</c:v>
                </c:pt>
                <c:pt idx="214">
                  <c:v>-1.801744E-8</c:v>
                </c:pt>
                <c:pt idx="215">
                  <c:v>-2.6719960000000001E-8</c:v>
                </c:pt>
                <c:pt idx="216">
                  <c:v>-2.0918279999999999E-8</c:v>
                </c:pt>
                <c:pt idx="217">
                  <c:v>-1.8984389999999998E-8</c:v>
                </c:pt>
                <c:pt idx="218">
                  <c:v>-1.7372809999999998E-8</c:v>
                </c:pt>
                <c:pt idx="219">
                  <c:v>-1.9306699999999999E-8</c:v>
                </c:pt>
                <c:pt idx="220">
                  <c:v>-5.1248180000000003E-9</c:v>
                </c:pt>
                <c:pt idx="221">
                  <c:v>-1.8984389999999998E-8</c:v>
                </c:pt>
                <c:pt idx="222">
                  <c:v>-1.8984389999999998E-8</c:v>
                </c:pt>
                <c:pt idx="223">
                  <c:v>-4.4801870000000003E-9</c:v>
                </c:pt>
                <c:pt idx="224">
                  <c:v>-1.3505020000000001E-8</c:v>
                </c:pt>
                <c:pt idx="225">
                  <c:v>-2.4141439999999999E-8</c:v>
                </c:pt>
                <c:pt idx="226">
                  <c:v>-1.414965E-8</c:v>
                </c:pt>
                <c:pt idx="227">
                  <c:v>-1.833976E-8</c:v>
                </c:pt>
                <c:pt idx="228">
                  <c:v>-2.1885230000000001E-8</c:v>
                </c:pt>
                <c:pt idx="229">
                  <c:v>-1.8662070000000001E-8</c:v>
                </c:pt>
                <c:pt idx="230">
                  <c:v>-1.8662070000000001E-8</c:v>
                </c:pt>
                <c:pt idx="231">
                  <c:v>-5.4471330000000001E-9</c:v>
                </c:pt>
                <c:pt idx="232">
                  <c:v>-1.672818E-8</c:v>
                </c:pt>
                <c:pt idx="233">
                  <c:v>-1.5438920000000001E-8</c:v>
                </c:pt>
                <c:pt idx="234">
                  <c:v>-2.0918279999999999E-8</c:v>
                </c:pt>
                <c:pt idx="235">
                  <c:v>-1.5438920000000001E-8</c:v>
                </c:pt>
                <c:pt idx="236">
                  <c:v>-9.9595520000000006E-9</c:v>
                </c:pt>
                <c:pt idx="237">
                  <c:v>-2.478607E-8</c:v>
                </c:pt>
                <c:pt idx="238">
                  <c:v>-1.995134E-8</c:v>
                </c:pt>
                <c:pt idx="239">
                  <c:v>-1.382734E-8</c:v>
                </c:pt>
                <c:pt idx="240">
                  <c:v>-1.1248809999999999E-8</c:v>
                </c:pt>
                <c:pt idx="241">
                  <c:v>-1.833976E-8</c:v>
                </c:pt>
                <c:pt idx="242">
                  <c:v>-1.995133E-8</c:v>
                </c:pt>
                <c:pt idx="243">
                  <c:v>-1.962902E-8</c:v>
                </c:pt>
                <c:pt idx="244">
                  <c:v>-1.7695129999999999E-8</c:v>
                </c:pt>
                <c:pt idx="245">
                  <c:v>-2.5753019999999999E-8</c:v>
                </c:pt>
                <c:pt idx="246">
                  <c:v>-2.7364589999999999E-8</c:v>
                </c:pt>
                <c:pt idx="247">
                  <c:v>-3.5132400000000002E-9</c:v>
                </c:pt>
                <c:pt idx="248">
                  <c:v>-8.3479739999999997E-9</c:v>
                </c:pt>
                <c:pt idx="249">
                  <c:v>-8.3479739999999997E-9</c:v>
                </c:pt>
                <c:pt idx="250">
                  <c:v>-6.0917649999999996E-9</c:v>
                </c:pt>
                <c:pt idx="251">
                  <c:v>-1.2860389999999999E-8</c:v>
                </c:pt>
                <c:pt idx="252">
                  <c:v>-1.8662070000000001E-8</c:v>
                </c:pt>
                <c:pt idx="253">
                  <c:v>9.7016989999999998E-9</c:v>
                </c:pt>
                <c:pt idx="254">
                  <c:v>6.7686270000000001E-10</c:v>
                </c:pt>
                <c:pt idx="255">
                  <c:v>5.1892809999999996E-9</c:v>
                </c:pt>
                <c:pt idx="256">
                  <c:v>3.5454709999999999E-10</c:v>
                </c:pt>
                <c:pt idx="257">
                  <c:v>-2.8686090000000002E-9</c:v>
                </c:pt>
                <c:pt idx="258">
                  <c:v>-1.2570310000000001E-9</c:v>
                </c:pt>
                <c:pt idx="259">
                  <c:v>-2.546293E-9</c:v>
                </c:pt>
                <c:pt idx="260">
                  <c:v>4.5446499999999996E-9</c:v>
                </c:pt>
                <c:pt idx="261">
                  <c:v>-9.3471519999999997E-10</c:v>
                </c:pt>
                <c:pt idx="262">
                  <c:v>-8.3479739999999997E-9</c:v>
                </c:pt>
                <c:pt idx="263">
                  <c:v>-8.0256580000000004E-9</c:v>
                </c:pt>
                <c:pt idx="264">
                  <c:v>-4.1578710000000001E-9</c:v>
                </c:pt>
                <c:pt idx="265">
                  <c:v>-1.060418E-8</c:v>
                </c:pt>
                <c:pt idx="266">
                  <c:v>-1.7372809999999998E-8</c:v>
                </c:pt>
                <c:pt idx="267">
                  <c:v>-1.5761229999999999E-8</c:v>
                </c:pt>
                <c:pt idx="268">
                  <c:v>-1.4471969999999999E-8</c:v>
                </c:pt>
                <c:pt idx="269">
                  <c:v>-5.7694490000000003E-9</c:v>
                </c:pt>
                <c:pt idx="270">
                  <c:v>-1.318271E-8</c:v>
                </c:pt>
                <c:pt idx="271">
                  <c:v>-1.962902E-8</c:v>
                </c:pt>
                <c:pt idx="272">
                  <c:v>-1.995134E-8</c:v>
                </c:pt>
                <c:pt idx="273">
                  <c:v>-3.1554699999999997E-8</c:v>
                </c:pt>
                <c:pt idx="274">
                  <c:v>-1.833976E-8</c:v>
                </c:pt>
                <c:pt idx="275">
                  <c:v>-2.6719960000000001E-8</c:v>
                </c:pt>
                <c:pt idx="276">
                  <c:v>-2.446375E-8</c:v>
                </c:pt>
                <c:pt idx="277">
                  <c:v>-2.317449E-8</c:v>
                </c:pt>
                <c:pt idx="278">
                  <c:v>-1.382734E-8</c:v>
                </c:pt>
                <c:pt idx="279">
                  <c:v>-1.5761229999999999E-8</c:v>
                </c:pt>
                <c:pt idx="280">
                  <c:v>-2.2207539999999998E-8</c:v>
                </c:pt>
                <c:pt idx="281">
                  <c:v>-1.4471969999999999E-8</c:v>
                </c:pt>
                <c:pt idx="282">
                  <c:v>-2.317449E-8</c:v>
                </c:pt>
                <c:pt idx="283">
                  <c:v>-1.414965E-8</c:v>
                </c:pt>
                <c:pt idx="284">
                  <c:v>-2.12406E-8</c:v>
                </c:pt>
                <c:pt idx="285">
                  <c:v>-1.9306699999999999E-8</c:v>
                </c:pt>
                <c:pt idx="286">
                  <c:v>-2.1885230000000001E-8</c:v>
                </c:pt>
                <c:pt idx="287">
                  <c:v>-2.3819120000000002E-8</c:v>
                </c:pt>
                <c:pt idx="288">
                  <c:v>-1.801744E-8</c:v>
                </c:pt>
                <c:pt idx="289">
                  <c:v>-1.4471969999999999E-8</c:v>
                </c:pt>
                <c:pt idx="290">
                  <c:v>-2.156291E-8</c:v>
                </c:pt>
                <c:pt idx="291">
                  <c:v>-1.8984389999999998E-8</c:v>
                </c:pt>
                <c:pt idx="292">
                  <c:v>-1.7050490000000001E-8</c:v>
                </c:pt>
                <c:pt idx="293">
                  <c:v>-2.0273650000000001E-8</c:v>
                </c:pt>
                <c:pt idx="294">
                  <c:v>-2.8686090000000002E-9</c:v>
                </c:pt>
                <c:pt idx="295">
                  <c:v>-9.3149210000000007E-9</c:v>
                </c:pt>
                <c:pt idx="296">
                  <c:v>-1.2860389999999999E-8</c:v>
                </c:pt>
                <c:pt idx="297">
                  <c:v>-4.4801870000000003E-9</c:v>
                </c:pt>
                <c:pt idx="298">
                  <c:v>-1.253808E-8</c:v>
                </c:pt>
                <c:pt idx="299">
                  <c:v>-4.4801870000000003E-9</c:v>
                </c:pt>
                <c:pt idx="300">
                  <c:v>-6.0917649999999996E-9</c:v>
                </c:pt>
                <c:pt idx="301">
                  <c:v>-1.672818E-8</c:v>
                </c:pt>
                <c:pt idx="302">
                  <c:v>-1.060418E-8</c:v>
                </c:pt>
                <c:pt idx="303">
                  <c:v>-1.2860389999999999E-8</c:v>
                </c:pt>
                <c:pt idx="304">
                  <c:v>-1.672818E-8</c:v>
                </c:pt>
                <c:pt idx="305">
                  <c:v>-1.157113E-8</c:v>
                </c:pt>
                <c:pt idx="306">
                  <c:v>-8.6702890000000004E-9</c:v>
                </c:pt>
                <c:pt idx="307">
                  <c:v>-2.3496810000000001E-8</c:v>
                </c:pt>
                <c:pt idx="308">
                  <c:v>-8.0256580000000004E-9</c:v>
                </c:pt>
                <c:pt idx="309">
                  <c:v>-6.4140800000000003E-9</c:v>
                </c:pt>
                <c:pt idx="310">
                  <c:v>-1.7372809999999998E-8</c:v>
                </c:pt>
                <c:pt idx="311">
                  <c:v>2.9330719999999999E-9</c:v>
                </c:pt>
                <c:pt idx="312">
                  <c:v>-9.9595520000000006E-9</c:v>
                </c:pt>
                <c:pt idx="313">
                  <c:v>-8.9926049999999997E-9</c:v>
                </c:pt>
                <c:pt idx="314">
                  <c:v>-7.0587110000000002E-9</c:v>
                </c:pt>
                <c:pt idx="315">
                  <c:v>-1.801744E-8</c:v>
                </c:pt>
                <c:pt idx="316">
                  <c:v>-1.833976E-8</c:v>
                </c:pt>
                <c:pt idx="317">
                  <c:v>-5.1248180000000003E-9</c:v>
                </c:pt>
                <c:pt idx="318">
                  <c:v>-1.5438920000000001E-8</c:v>
                </c:pt>
                <c:pt idx="319">
                  <c:v>-7.3810270000000004E-9</c:v>
                </c:pt>
                <c:pt idx="320">
                  <c:v>-6.4140800000000003E-9</c:v>
                </c:pt>
                <c:pt idx="321">
                  <c:v>-1.7695129999999999E-8</c:v>
                </c:pt>
                <c:pt idx="322">
                  <c:v>9.9917839999999996E-10</c:v>
                </c:pt>
                <c:pt idx="323">
                  <c:v>-7.0587110000000002E-9</c:v>
                </c:pt>
                <c:pt idx="324">
                  <c:v>-1.7050490000000001E-8</c:v>
                </c:pt>
                <c:pt idx="325">
                  <c:v>-1.6083549999999999E-8</c:v>
                </c:pt>
                <c:pt idx="326">
                  <c:v>6.1562279999999997E-9</c:v>
                </c:pt>
                <c:pt idx="327">
                  <c:v>4.5446499999999996E-9</c:v>
                </c:pt>
                <c:pt idx="328">
                  <c:v>1.0990959999999999E-8</c:v>
                </c:pt>
                <c:pt idx="329">
                  <c:v>1.7114959999999999E-8</c:v>
                </c:pt>
                <c:pt idx="330">
                  <c:v>3.9000189999999996E-9</c:v>
                </c:pt>
                <c:pt idx="331">
                  <c:v>5.5115969999999997E-9</c:v>
                </c:pt>
                <c:pt idx="332">
                  <c:v>3.2231529999999999E-11</c:v>
                </c:pt>
                <c:pt idx="333">
                  <c:v>4.5446499999999996E-9</c:v>
                </c:pt>
                <c:pt idx="334">
                  <c:v>9.3793840000000008E-9</c:v>
                </c:pt>
                <c:pt idx="335">
                  <c:v>-1.2570310000000001E-9</c:v>
                </c:pt>
                <c:pt idx="336">
                  <c:v>5.5115969999999997E-9</c:v>
                </c:pt>
                <c:pt idx="337">
                  <c:v>-2.9008410000000001E-10</c:v>
                </c:pt>
                <c:pt idx="338">
                  <c:v>-1.901662E-9</c:v>
                </c:pt>
                <c:pt idx="339">
                  <c:v>1.775959E-8</c:v>
                </c:pt>
                <c:pt idx="340">
                  <c:v>-5.1248180000000003E-9</c:v>
                </c:pt>
                <c:pt idx="341">
                  <c:v>1.292486E-8</c:v>
                </c:pt>
                <c:pt idx="342">
                  <c:v>4.5446499999999996E-9</c:v>
                </c:pt>
                <c:pt idx="343">
                  <c:v>-1.1248809999999999E-8</c:v>
                </c:pt>
                <c:pt idx="344">
                  <c:v>8.0901210000000005E-9</c:v>
                </c:pt>
                <c:pt idx="345">
                  <c:v>-2.2239780000000002E-9</c:v>
                </c:pt>
                <c:pt idx="346">
                  <c:v>8.0901210000000005E-9</c:v>
                </c:pt>
                <c:pt idx="347">
                  <c:v>-6.4140800000000003E-9</c:v>
                </c:pt>
                <c:pt idx="348">
                  <c:v>5.1892809999999996E-9</c:v>
                </c:pt>
                <c:pt idx="349">
                  <c:v>3.5777029999999999E-9</c:v>
                </c:pt>
                <c:pt idx="350">
                  <c:v>8.4124369999999998E-9</c:v>
                </c:pt>
                <c:pt idx="351">
                  <c:v>6.4785430000000004E-9</c:v>
                </c:pt>
                <c:pt idx="352">
                  <c:v>-3.8355560000000003E-9</c:v>
                </c:pt>
                <c:pt idx="353">
                  <c:v>3.5454720000000002E-10</c:v>
                </c:pt>
                <c:pt idx="354">
                  <c:v>-1.2860389999999999E-8</c:v>
                </c:pt>
                <c:pt idx="355">
                  <c:v>-1.157113E-8</c:v>
                </c:pt>
                <c:pt idx="356">
                  <c:v>-3.835555E-9</c:v>
                </c:pt>
                <c:pt idx="357">
                  <c:v>-2.12406E-8</c:v>
                </c:pt>
                <c:pt idx="358">
                  <c:v>-1.5116600000000001E-8</c:v>
                </c:pt>
                <c:pt idx="359">
                  <c:v>-1.09265E-8</c:v>
                </c:pt>
                <c:pt idx="360">
                  <c:v>-1.833976E-8</c:v>
                </c:pt>
                <c:pt idx="361">
                  <c:v>-1.157113E-8</c:v>
                </c:pt>
                <c:pt idx="362">
                  <c:v>-1.7050490000000001E-8</c:v>
                </c:pt>
                <c:pt idx="363">
                  <c:v>-1.479429E-8</c:v>
                </c:pt>
                <c:pt idx="364">
                  <c:v>-2.546293E-9</c:v>
                </c:pt>
                <c:pt idx="365">
                  <c:v>-6.0917649999999996E-9</c:v>
                </c:pt>
                <c:pt idx="366">
                  <c:v>-2.12406E-8</c:v>
                </c:pt>
                <c:pt idx="367">
                  <c:v>-1.157113E-8</c:v>
                </c:pt>
                <c:pt idx="368">
                  <c:v>-8.9926049999999997E-9</c:v>
                </c:pt>
                <c:pt idx="369">
                  <c:v>-1.382734E-8</c:v>
                </c:pt>
                <c:pt idx="370">
                  <c:v>-3.5132400000000002E-9</c:v>
                </c:pt>
                <c:pt idx="371">
                  <c:v>-1.5116600000000001E-8</c:v>
                </c:pt>
                <c:pt idx="372">
                  <c:v>-9.3149210000000007E-9</c:v>
                </c:pt>
                <c:pt idx="373">
                  <c:v>-1.5438920000000001E-8</c:v>
                </c:pt>
                <c:pt idx="374">
                  <c:v>-1.060418E-8</c:v>
                </c:pt>
                <c:pt idx="375">
                  <c:v>-3.190924E-9</c:v>
                </c:pt>
                <c:pt idx="376">
                  <c:v>-1.7695129999999999E-8</c:v>
                </c:pt>
                <c:pt idx="377">
                  <c:v>-1.8984389999999998E-8</c:v>
                </c:pt>
                <c:pt idx="378">
                  <c:v>-1.672818E-8</c:v>
                </c:pt>
                <c:pt idx="379">
                  <c:v>-8.0256580000000004E-9</c:v>
                </c:pt>
                <c:pt idx="380">
                  <c:v>-1.414965E-8</c:v>
                </c:pt>
                <c:pt idx="381">
                  <c:v>-1.672818E-8</c:v>
                </c:pt>
                <c:pt idx="382">
                  <c:v>9.9917839999999996E-10</c:v>
                </c:pt>
                <c:pt idx="383">
                  <c:v>-1.09265E-8</c:v>
                </c:pt>
                <c:pt idx="384">
                  <c:v>-1.0281870000000001E-8</c:v>
                </c:pt>
                <c:pt idx="385">
                  <c:v>-5.4471330000000001E-9</c:v>
                </c:pt>
                <c:pt idx="386">
                  <c:v>-1.995134E-8</c:v>
                </c:pt>
                <c:pt idx="387">
                  <c:v>-5.7694490000000003E-9</c:v>
                </c:pt>
                <c:pt idx="388">
                  <c:v>-1.221576E-8</c:v>
                </c:pt>
                <c:pt idx="389">
                  <c:v>-1.382734E-8</c:v>
                </c:pt>
                <c:pt idx="390">
                  <c:v>-7.7033429999999997E-9</c:v>
                </c:pt>
                <c:pt idx="391">
                  <c:v>-1.2570310000000001E-9</c:v>
                </c:pt>
                <c:pt idx="392">
                  <c:v>-2.0273650000000001E-8</c:v>
                </c:pt>
                <c:pt idx="393">
                  <c:v>-1.640586E-8</c:v>
                </c:pt>
                <c:pt idx="394">
                  <c:v>-1.6083549999999999E-8</c:v>
                </c:pt>
                <c:pt idx="395">
                  <c:v>-1.0281870000000001E-8</c:v>
                </c:pt>
                <c:pt idx="396">
                  <c:v>3.2553870000000001E-9</c:v>
                </c:pt>
                <c:pt idx="397">
                  <c:v>-6.4140800000000003E-9</c:v>
                </c:pt>
                <c:pt idx="398">
                  <c:v>-9.9595520000000006E-9</c:v>
                </c:pt>
                <c:pt idx="399">
                  <c:v>-1.1248809999999999E-8</c:v>
                </c:pt>
                <c:pt idx="400">
                  <c:v>-1.382734E-8</c:v>
                </c:pt>
                <c:pt idx="401">
                  <c:v>-8.9926049999999997E-9</c:v>
                </c:pt>
                <c:pt idx="402">
                  <c:v>-1.157113E-8</c:v>
                </c:pt>
                <c:pt idx="403">
                  <c:v>-1.833976E-8</c:v>
                </c:pt>
                <c:pt idx="404">
                  <c:v>-1.5438920000000001E-8</c:v>
                </c:pt>
                <c:pt idx="405">
                  <c:v>-1.1248809999999999E-8</c:v>
                </c:pt>
                <c:pt idx="406">
                  <c:v>-1.382734E-8</c:v>
                </c:pt>
                <c:pt idx="407">
                  <c:v>-1.901662E-9</c:v>
                </c:pt>
                <c:pt idx="408">
                  <c:v>-1.479429E-8</c:v>
                </c:pt>
                <c:pt idx="409">
                  <c:v>-1.1893450000000001E-8</c:v>
                </c:pt>
                <c:pt idx="410">
                  <c:v>-1.4471969999999999E-8</c:v>
                </c:pt>
                <c:pt idx="411">
                  <c:v>-5.4471330000000001E-9</c:v>
                </c:pt>
                <c:pt idx="412">
                  <c:v>-6.7363960000000004E-9</c:v>
                </c:pt>
                <c:pt idx="413">
                  <c:v>3.5454709999999999E-10</c:v>
                </c:pt>
                <c:pt idx="414">
                  <c:v>-7.0587110000000002E-9</c:v>
                </c:pt>
                <c:pt idx="415">
                  <c:v>-6.4140800000000003E-9</c:v>
                </c:pt>
                <c:pt idx="416">
                  <c:v>-1.7372809999999998E-8</c:v>
                </c:pt>
                <c:pt idx="417">
                  <c:v>-2.2207539999999998E-8</c:v>
                </c:pt>
                <c:pt idx="418">
                  <c:v>-7.3810270000000004E-9</c:v>
                </c:pt>
                <c:pt idx="419">
                  <c:v>-2.0595970000000002E-8</c:v>
                </c:pt>
                <c:pt idx="420">
                  <c:v>-2.12406E-8</c:v>
                </c:pt>
                <c:pt idx="421">
                  <c:v>1.321494E-9</c:v>
                </c:pt>
                <c:pt idx="422">
                  <c:v>-3.190924E-9</c:v>
                </c:pt>
                <c:pt idx="423">
                  <c:v>-5.1248180000000003E-9</c:v>
                </c:pt>
                <c:pt idx="424">
                  <c:v>-5.7694490000000003E-9</c:v>
                </c:pt>
                <c:pt idx="425">
                  <c:v>-2.8686090000000002E-9</c:v>
                </c:pt>
                <c:pt idx="426">
                  <c:v>-1.318271E-8</c:v>
                </c:pt>
                <c:pt idx="427">
                  <c:v>-1.09265E-8</c:v>
                </c:pt>
                <c:pt idx="428">
                  <c:v>-9.6372359999999997E-9</c:v>
                </c:pt>
                <c:pt idx="429">
                  <c:v>-5.4471330000000001E-9</c:v>
                </c:pt>
                <c:pt idx="430">
                  <c:v>-1.060418E-8</c:v>
                </c:pt>
                <c:pt idx="431">
                  <c:v>-1.318271E-8</c:v>
                </c:pt>
                <c:pt idx="432">
                  <c:v>-9.3149210000000007E-9</c:v>
                </c:pt>
                <c:pt idx="433">
                  <c:v>-1.3505020000000001E-8</c:v>
                </c:pt>
                <c:pt idx="434">
                  <c:v>-1.995134E-8</c:v>
                </c:pt>
                <c:pt idx="435">
                  <c:v>-1.8662070000000001E-8</c:v>
                </c:pt>
                <c:pt idx="436">
                  <c:v>-8.6702890000000004E-9</c:v>
                </c:pt>
                <c:pt idx="437">
                  <c:v>-2.2529859999999999E-8</c:v>
                </c:pt>
                <c:pt idx="438">
                  <c:v>-1.382734E-8</c:v>
                </c:pt>
                <c:pt idx="439">
                  <c:v>-9.9595520000000006E-9</c:v>
                </c:pt>
                <c:pt idx="440">
                  <c:v>-1.1248809999999999E-8</c:v>
                </c:pt>
                <c:pt idx="441">
                  <c:v>-2.0595970000000002E-8</c:v>
                </c:pt>
                <c:pt idx="442">
                  <c:v>-1.479429E-8</c:v>
                </c:pt>
                <c:pt idx="443">
                  <c:v>-1.09265E-8</c:v>
                </c:pt>
                <c:pt idx="444">
                  <c:v>-1.221576E-8</c:v>
                </c:pt>
                <c:pt idx="445">
                  <c:v>-6.4140800000000003E-9</c:v>
                </c:pt>
                <c:pt idx="446">
                  <c:v>-1.414965E-8</c:v>
                </c:pt>
                <c:pt idx="447">
                  <c:v>3.2553870000000001E-9</c:v>
                </c:pt>
                <c:pt idx="448">
                  <c:v>-1.4471969999999999E-8</c:v>
                </c:pt>
                <c:pt idx="449">
                  <c:v>-1.060418E-8</c:v>
                </c:pt>
                <c:pt idx="450">
                  <c:v>-1.157113E-8</c:v>
                </c:pt>
                <c:pt idx="451">
                  <c:v>-8.9926049999999997E-9</c:v>
                </c:pt>
                <c:pt idx="452">
                  <c:v>1.1635590000000001E-8</c:v>
                </c:pt>
                <c:pt idx="453">
                  <c:v>-1.3505020000000001E-8</c:v>
                </c:pt>
                <c:pt idx="454">
                  <c:v>-8.0256580000000004E-9</c:v>
                </c:pt>
                <c:pt idx="455">
                  <c:v>-8.0256580000000004E-9</c:v>
                </c:pt>
                <c:pt idx="456">
                  <c:v>-4.4801870000000003E-9</c:v>
                </c:pt>
                <c:pt idx="457">
                  <c:v>9.9917829999999993E-10</c:v>
                </c:pt>
                <c:pt idx="458">
                  <c:v>2.6107560000000002E-9</c:v>
                </c:pt>
                <c:pt idx="459">
                  <c:v>-1.5438920000000001E-8</c:v>
                </c:pt>
                <c:pt idx="460">
                  <c:v>-1.3505020000000001E-8</c:v>
                </c:pt>
                <c:pt idx="461">
                  <c:v>-8.0256580000000004E-9</c:v>
                </c:pt>
                <c:pt idx="462">
                  <c:v>-1.4471969999999999E-8</c:v>
                </c:pt>
                <c:pt idx="463">
                  <c:v>-6.0917649999999996E-9</c:v>
                </c:pt>
                <c:pt idx="464">
                  <c:v>-1.5116600000000001E-8</c:v>
                </c:pt>
                <c:pt idx="465">
                  <c:v>-2.546293E-9</c:v>
                </c:pt>
                <c:pt idx="466">
                  <c:v>-3.8355560000000003E-9</c:v>
                </c:pt>
                <c:pt idx="467">
                  <c:v>7.1231749999999999E-9</c:v>
                </c:pt>
                <c:pt idx="468">
                  <c:v>-2.2239780000000002E-9</c:v>
                </c:pt>
                <c:pt idx="469">
                  <c:v>-1.0281870000000001E-8</c:v>
                </c:pt>
                <c:pt idx="470">
                  <c:v>-5.1248180000000003E-9</c:v>
                </c:pt>
                <c:pt idx="471">
                  <c:v>-2.9008399999999998E-10</c:v>
                </c:pt>
                <c:pt idx="472">
                  <c:v>-5.4471330000000001E-9</c:v>
                </c:pt>
                <c:pt idx="473">
                  <c:v>-8.9926049999999997E-9</c:v>
                </c:pt>
                <c:pt idx="474">
                  <c:v>-4.1578710000000001E-9</c:v>
                </c:pt>
                <c:pt idx="475">
                  <c:v>-1.2570310000000001E-9</c:v>
                </c:pt>
                <c:pt idx="476">
                  <c:v>-1.157113E-8</c:v>
                </c:pt>
                <c:pt idx="477">
                  <c:v>-6.0917649999999996E-9</c:v>
                </c:pt>
                <c:pt idx="478">
                  <c:v>-1.253808E-8</c:v>
                </c:pt>
                <c:pt idx="479">
                  <c:v>-1.060418E-8</c:v>
                </c:pt>
                <c:pt idx="480">
                  <c:v>-3.8355560000000003E-9</c:v>
                </c:pt>
                <c:pt idx="481">
                  <c:v>-8.3479739999999997E-9</c:v>
                </c:pt>
                <c:pt idx="482">
                  <c:v>-1.479429E-8</c:v>
                </c:pt>
                <c:pt idx="483">
                  <c:v>4.8669650000000003E-9</c:v>
                </c:pt>
                <c:pt idx="484">
                  <c:v>-4.1578710000000001E-9</c:v>
                </c:pt>
                <c:pt idx="485">
                  <c:v>-4.1578710000000001E-9</c:v>
                </c:pt>
                <c:pt idx="486">
                  <c:v>3.5777029999999999E-9</c:v>
                </c:pt>
                <c:pt idx="487">
                  <c:v>-4.8025020000000001E-9</c:v>
                </c:pt>
                <c:pt idx="488">
                  <c:v>5.8339120000000004E-9</c:v>
                </c:pt>
                <c:pt idx="489">
                  <c:v>-7.7033429999999997E-9</c:v>
                </c:pt>
                <c:pt idx="490">
                  <c:v>-9.9595520000000006E-9</c:v>
                </c:pt>
                <c:pt idx="491">
                  <c:v>-3.190924E-9</c:v>
                </c:pt>
                <c:pt idx="492">
                  <c:v>-5.7694490000000003E-9</c:v>
                </c:pt>
                <c:pt idx="493">
                  <c:v>-5.7694490000000003E-9</c:v>
                </c:pt>
                <c:pt idx="494">
                  <c:v>6.1562279999999997E-9</c:v>
                </c:pt>
                <c:pt idx="495">
                  <c:v>-1.2570310000000001E-9</c:v>
                </c:pt>
                <c:pt idx="496">
                  <c:v>-9.3149210000000007E-9</c:v>
                </c:pt>
                <c:pt idx="497">
                  <c:v>-4.8025020000000001E-9</c:v>
                </c:pt>
                <c:pt idx="498">
                  <c:v>-8.0256580000000004E-9</c:v>
                </c:pt>
                <c:pt idx="499">
                  <c:v>-9.6372359999999997E-9</c:v>
                </c:pt>
                <c:pt idx="500">
                  <c:v>7.1231749999999999E-9</c:v>
                </c:pt>
                <c:pt idx="501">
                  <c:v>-7.3810270000000004E-9</c:v>
                </c:pt>
                <c:pt idx="502">
                  <c:v>1.6438099999999999E-9</c:v>
                </c:pt>
                <c:pt idx="503">
                  <c:v>-4.4801870000000003E-9</c:v>
                </c:pt>
                <c:pt idx="504">
                  <c:v>-5.1248180000000003E-9</c:v>
                </c:pt>
                <c:pt idx="505">
                  <c:v>-6.1239959999999995E-10</c:v>
                </c:pt>
                <c:pt idx="506">
                  <c:v>5.8339120000000004E-9</c:v>
                </c:pt>
                <c:pt idx="507">
                  <c:v>-1.1248809999999999E-8</c:v>
                </c:pt>
                <c:pt idx="508">
                  <c:v>-1.157113E-8</c:v>
                </c:pt>
                <c:pt idx="509">
                  <c:v>1.6438099999999999E-9</c:v>
                </c:pt>
                <c:pt idx="510">
                  <c:v>-1.09265E-8</c:v>
                </c:pt>
                <c:pt idx="511">
                  <c:v>-6.4140800000000003E-9</c:v>
                </c:pt>
                <c:pt idx="512">
                  <c:v>-6.0917649999999996E-9</c:v>
                </c:pt>
                <c:pt idx="513">
                  <c:v>-1.157113E-8</c:v>
                </c:pt>
                <c:pt idx="514">
                  <c:v>-4.4801870000000003E-9</c:v>
                </c:pt>
                <c:pt idx="515">
                  <c:v>5.5115969999999997E-9</c:v>
                </c:pt>
                <c:pt idx="516">
                  <c:v>-2.2239780000000002E-9</c:v>
                </c:pt>
                <c:pt idx="517">
                  <c:v>8.7347520000000005E-9</c:v>
                </c:pt>
                <c:pt idx="518">
                  <c:v>3.2553870000000001E-9</c:v>
                </c:pt>
                <c:pt idx="519">
                  <c:v>7.4454899999999997E-9</c:v>
                </c:pt>
                <c:pt idx="520">
                  <c:v>4.8669650000000003E-9</c:v>
                </c:pt>
                <c:pt idx="521">
                  <c:v>7.7678059999999998E-9</c:v>
                </c:pt>
                <c:pt idx="522">
                  <c:v>8.7347520000000005E-9</c:v>
                </c:pt>
                <c:pt idx="523">
                  <c:v>3.2553870000000001E-9</c:v>
                </c:pt>
                <c:pt idx="524">
                  <c:v>1.292486E-8</c:v>
                </c:pt>
                <c:pt idx="525">
                  <c:v>6.1562279999999997E-9</c:v>
                </c:pt>
                <c:pt idx="526">
                  <c:v>4.2223340000000003E-9</c:v>
                </c:pt>
                <c:pt idx="527">
                  <c:v>6.8008589999999997E-9</c:v>
                </c:pt>
                <c:pt idx="528">
                  <c:v>4.8669650000000003E-9</c:v>
                </c:pt>
                <c:pt idx="529">
                  <c:v>-4.1578710000000001E-9</c:v>
                </c:pt>
                <c:pt idx="530">
                  <c:v>6.1562279999999997E-9</c:v>
                </c:pt>
                <c:pt idx="531">
                  <c:v>1.228022E-8</c:v>
                </c:pt>
                <c:pt idx="532">
                  <c:v>-6.1239959999999995E-10</c:v>
                </c:pt>
                <c:pt idx="533">
                  <c:v>1.5181060000000001E-8</c:v>
                </c:pt>
                <c:pt idx="534">
                  <c:v>8.0901210000000005E-9</c:v>
                </c:pt>
                <c:pt idx="535">
                  <c:v>-8.0256580000000004E-9</c:v>
                </c:pt>
                <c:pt idx="536">
                  <c:v>-1.5793460000000001E-9</c:v>
                </c:pt>
                <c:pt idx="537">
                  <c:v>-1.5793460000000001E-9</c:v>
                </c:pt>
                <c:pt idx="538">
                  <c:v>8.0901210000000005E-9</c:v>
                </c:pt>
                <c:pt idx="539">
                  <c:v>1.131328E-8</c:v>
                </c:pt>
                <c:pt idx="540">
                  <c:v>-2.9008410000000001E-10</c:v>
                </c:pt>
                <c:pt idx="541">
                  <c:v>-7.3810270000000004E-9</c:v>
                </c:pt>
                <c:pt idx="542">
                  <c:v>4.5446499999999996E-9</c:v>
                </c:pt>
                <c:pt idx="543">
                  <c:v>1.643809E-9</c:v>
                </c:pt>
                <c:pt idx="544">
                  <c:v>4.8669650000000003E-9</c:v>
                </c:pt>
                <c:pt idx="545">
                  <c:v>1.6438099999999999E-9</c:v>
                </c:pt>
                <c:pt idx="546">
                  <c:v>1.356949E-8</c:v>
                </c:pt>
                <c:pt idx="547">
                  <c:v>1.0024009999999999E-8</c:v>
                </c:pt>
                <c:pt idx="548">
                  <c:v>-1.5793460000000001E-9</c:v>
                </c:pt>
                <c:pt idx="549">
                  <c:v>3.5454709999999999E-10</c:v>
                </c:pt>
                <c:pt idx="550">
                  <c:v>1.3247170000000001E-8</c:v>
                </c:pt>
                <c:pt idx="551">
                  <c:v>4.2223340000000003E-9</c:v>
                </c:pt>
                <c:pt idx="552">
                  <c:v>-2.2239780000000002E-9</c:v>
                </c:pt>
                <c:pt idx="553">
                  <c:v>6.4785430000000004E-9</c:v>
                </c:pt>
                <c:pt idx="554">
                  <c:v>-8.6702890000000004E-9</c:v>
                </c:pt>
                <c:pt idx="555">
                  <c:v>-2.8686090000000002E-9</c:v>
                </c:pt>
                <c:pt idx="556">
                  <c:v>1.321494E-9</c:v>
                </c:pt>
                <c:pt idx="557">
                  <c:v>-2.546293E-9</c:v>
                </c:pt>
                <c:pt idx="558">
                  <c:v>1.321494E-9</c:v>
                </c:pt>
                <c:pt idx="559">
                  <c:v>1.321494E-9</c:v>
                </c:pt>
                <c:pt idx="560">
                  <c:v>-3.190924E-9</c:v>
                </c:pt>
                <c:pt idx="561">
                  <c:v>1.8404220000000001E-8</c:v>
                </c:pt>
                <c:pt idx="562">
                  <c:v>2.9330719999999999E-9</c:v>
                </c:pt>
                <c:pt idx="563">
                  <c:v>-2.9008410000000001E-10</c:v>
                </c:pt>
                <c:pt idx="564">
                  <c:v>6.8008589999999997E-9</c:v>
                </c:pt>
                <c:pt idx="565">
                  <c:v>9.7016989999999998E-9</c:v>
                </c:pt>
                <c:pt idx="566">
                  <c:v>9.9917829999999993E-10</c:v>
                </c:pt>
                <c:pt idx="567">
                  <c:v>-1.901662E-9</c:v>
                </c:pt>
                <c:pt idx="568">
                  <c:v>-4.4801870000000003E-9</c:v>
                </c:pt>
                <c:pt idx="569">
                  <c:v>3.5454720000000002E-10</c:v>
                </c:pt>
                <c:pt idx="570">
                  <c:v>1.9661250000000002E-9</c:v>
                </c:pt>
                <c:pt idx="571">
                  <c:v>1.9661250000000002E-9</c:v>
                </c:pt>
                <c:pt idx="572">
                  <c:v>1.4214119999999999E-8</c:v>
                </c:pt>
                <c:pt idx="573">
                  <c:v>7.4454899999999997E-9</c:v>
                </c:pt>
                <c:pt idx="574">
                  <c:v>-4.4801870000000003E-9</c:v>
                </c:pt>
                <c:pt idx="575">
                  <c:v>2.2884409999999999E-9</c:v>
                </c:pt>
                <c:pt idx="576">
                  <c:v>3.2231529999999999E-11</c:v>
                </c:pt>
                <c:pt idx="577">
                  <c:v>1.321494E-9</c:v>
                </c:pt>
                <c:pt idx="578">
                  <c:v>1.2602539999999999E-8</c:v>
                </c:pt>
                <c:pt idx="579">
                  <c:v>6.4785430000000004E-9</c:v>
                </c:pt>
                <c:pt idx="580">
                  <c:v>-1.5793460000000001E-9</c:v>
                </c:pt>
                <c:pt idx="581">
                  <c:v>2.2884409999999999E-9</c:v>
                </c:pt>
                <c:pt idx="582">
                  <c:v>4.2223340000000003E-9</c:v>
                </c:pt>
                <c:pt idx="583">
                  <c:v>6.7686270000000001E-10</c:v>
                </c:pt>
                <c:pt idx="584">
                  <c:v>9.0570679999999998E-9</c:v>
                </c:pt>
                <c:pt idx="585">
                  <c:v>3.5777029999999999E-9</c:v>
                </c:pt>
                <c:pt idx="586">
                  <c:v>1.5503379999999999E-8</c:v>
                </c:pt>
                <c:pt idx="587">
                  <c:v>1.7114959999999999E-8</c:v>
                </c:pt>
                <c:pt idx="588">
                  <c:v>1.066865E-8</c:v>
                </c:pt>
                <c:pt idx="589">
                  <c:v>1.643809E-9</c:v>
                </c:pt>
                <c:pt idx="590">
                  <c:v>2.1627380000000001E-8</c:v>
                </c:pt>
                <c:pt idx="591">
                  <c:v>-2.2239780000000002E-9</c:v>
                </c:pt>
                <c:pt idx="592">
                  <c:v>1.2602539999999999E-8</c:v>
                </c:pt>
                <c:pt idx="593">
                  <c:v>1.9661250000000002E-9</c:v>
                </c:pt>
                <c:pt idx="594">
                  <c:v>3.2231529999999999E-11</c:v>
                </c:pt>
                <c:pt idx="595">
                  <c:v>7.1231749999999999E-9</c:v>
                </c:pt>
                <c:pt idx="596">
                  <c:v>1.195791E-8</c:v>
                </c:pt>
                <c:pt idx="597">
                  <c:v>4.2223340000000003E-9</c:v>
                </c:pt>
                <c:pt idx="598">
                  <c:v>6.4785430000000004E-9</c:v>
                </c:pt>
                <c:pt idx="599">
                  <c:v>-2.8686090000000002E-9</c:v>
                </c:pt>
                <c:pt idx="600">
                  <c:v>1.5181060000000001E-8</c:v>
                </c:pt>
                <c:pt idx="601">
                  <c:v>1.066865E-8</c:v>
                </c:pt>
                <c:pt idx="602">
                  <c:v>3.2553870000000001E-9</c:v>
                </c:pt>
                <c:pt idx="603">
                  <c:v>2.0660429999999999E-8</c:v>
                </c:pt>
                <c:pt idx="604">
                  <c:v>5.5115969999999997E-9</c:v>
                </c:pt>
                <c:pt idx="605">
                  <c:v>-2.9008410000000001E-10</c:v>
                </c:pt>
                <c:pt idx="606">
                  <c:v>6.4785430000000004E-9</c:v>
                </c:pt>
                <c:pt idx="607">
                  <c:v>1.38918E-8</c:v>
                </c:pt>
                <c:pt idx="608">
                  <c:v>3.9000189999999996E-9</c:v>
                </c:pt>
                <c:pt idx="609">
                  <c:v>1.195791E-8</c:v>
                </c:pt>
                <c:pt idx="610">
                  <c:v>3.2231529999999999E-11</c:v>
                </c:pt>
                <c:pt idx="611">
                  <c:v>7.4454899999999997E-9</c:v>
                </c:pt>
                <c:pt idx="612">
                  <c:v>1.5825699999999999E-8</c:v>
                </c:pt>
                <c:pt idx="613">
                  <c:v>7.1231749999999999E-9</c:v>
                </c:pt>
                <c:pt idx="614">
                  <c:v>9.3793840000000008E-9</c:v>
                </c:pt>
                <c:pt idx="615">
                  <c:v>3.2553870000000001E-9</c:v>
                </c:pt>
                <c:pt idx="616">
                  <c:v>1.5181060000000001E-8</c:v>
                </c:pt>
                <c:pt idx="617">
                  <c:v>1.292486E-8</c:v>
                </c:pt>
                <c:pt idx="618">
                  <c:v>2.291664E-8</c:v>
                </c:pt>
                <c:pt idx="619">
                  <c:v>6.4785430000000004E-9</c:v>
                </c:pt>
                <c:pt idx="620">
                  <c:v>1.066865E-8</c:v>
                </c:pt>
                <c:pt idx="621">
                  <c:v>2.1949689999999998E-8</c:v>
                </c:pt>
                <c:pt idx="622">
                  <c:v>5.8339120000000004E-9</c:v>
                </c:pt>
                <c:pt idx="623">
                  <c:v>1.131328E-8</c:v>
                </c:pt>
                <c:pt idx="624">
                  <c:v>7.7678059999999998E-9</c:v>
                </c:pt>
                <c:pt idx="625">
                  <c:v>2.0338109999999999E-8</c:v>
                </c:pt>
                <c:pt idx="626">
                  <c:v>1.7114959999999999E-8</c:v>
                </c:pt>
                <c:pt idx="627">
                  <c:v>2.0015800000000001E-8</c:v>
                </c:pt>
                <c:pt idx="628">
                  <c:v>1.614801E-8</c:v>
                </c:pt>
                <c:pt idx="629">
                  <c:v>9.7016989999999998E-9</c:v>
                </c:pt>
                <c:pt idx="630">
                  <c:v>9.0570679999999998E-9</c:v>
                </c:pt>
                <c:pt idx="631">
                  <c:v>1.7437269999999999E-8</c:v>
                </c:pt>
                <c:pt idx="632">
                  <c:v>2.3238950000000001E-8</c:v>
                </c:pt>
                <c:pt idx="633">
                  <c:v>7.4454899999999997E-9</c:v>
                </c:pt>
                <c:pt idx="634">
                  <c:v>1.1635590000000001E-8</c:v>
                </c:pt>
                <c:pt idx="635">
                  <c:v>2.6107560000000002E-9</c:v>
                </c:pt>
                <c:pt idx="636">
                  <c:v>2.1949689999999998E-8</c:v>
                </c:pt>
                <c:pt idx="637">
                  <c:v>1.8081900000000001E-8</c:v>
                </c:pt>
                <c:pt idx="638">
                  <c:v>1.066865E-8</c:v>
                </c:pt>
                <c:pt idx="639">
                  <c:v>1.5503379999999999E-8</c:v>
                </c:pt>
                <c:pt idx="640">
                  <c:v>1.9048849999999999E-8</c:v>
                </c:pt>
                <c:pt idx="641">
                  <c:v>-4.4801870000000003E-9</c:v>
                </c:pt>
                <c:pt idx="642">
                  <c:v>1.4858750000000001E-8</c:v>
                </c:pt>
                <c:pt idx="643">
                  <c:v>1.1635590000000001E-8</c:v>
                </c:pt>
                <c:pt idx="644">
                  <c:v>1.937117E-8</c:v>
                </c:pt>
                <c:pt idx="645">
                  <c:v>8.7347520000000005E-9</c:v>
                </c:pt>
                <c:pt idx="646">
                  <c:v>1.9048849999999999E-8</c:v>
                </c:pt>
                <c:pt idx="647">
                  <c:v>2.130506E-8</c:v>
                </c:pt>
                <c:pt idx="648">
                  <c:v>2.42059E-8</c:v>
                </c:pt>
                <c:pt idx="649">
                  <c:v>5.5115969999999997E-9</c:v>
                </c:pt>
                <c:pt idx="650">
                  <c:v>4.5446499999999996E-9</c:v>
                </c:pt>
                <c:pt idx="651">
                  <c:v>8.4124369999999998E-9</c:v>
                </c:pt>
                <c:pt idx="652">
                  <c:v>1.7437269999999999E-8</c:v>
                </c:pt>
                <c:pt idx="653">
                  <c:v>1.066865E-8</c:v>
                </c:pt>
                <c:pt idx="654">
                  <c:v>1.8726539999999998E-8</c:v>
                </c:pt>
                <c:pt idx="655">
                  <c:v>5.1892809999999996E-9</c:v>
                </c:pt>
                <c:pt idx="656">
                  <c:v>1.453643E-8</c:v>
                </c:pt>
                <c:pt idx="657">
                  <c:v>2.291664E-8</c:v>
                </c:pt>
                <c:pt idx="658">
                  <c:v>5.1892809999999996E-9</c:v>
                </c:pt>
                <c:pt idx="659">
                  <c:v>5.8339120000000004E-9</c:v>
                </c:pt>
                <c:pt idx="660">
                  <c:v>1.614801E-8</c:v>
                </c:pt>
                <c:pt idx="661">
                  <c:v>1.6438099999999999E-9</c:v>
                </c:pt>
                <c:pt idx="662">
                  <c:v>8.0901210000000005E-9</c:v>
                </c:pt>
                <c:pt idx="663">
                  <c:v>2.2884409999999999E-9</c:v>
                </c:pt>
                <c:pt idx="664">
                  <c:v>1.0024009999999999E-8</c:v>
                </c:pt>
                <c:pt idx="665">
                  <c:v>2.130506E-8</c:v>
                </c:pt>
                <c:pt idx="666">
                  <c:v>8.7347520000000005E-9</c:v>
                </c:pt>
                <c:pt idx="667">
                  <c:v>3.2553870000000001E-9</c:v>
                </c:pt>
                <c:pt idx="668">
                  <c:v>1.8081900000000001E-8</c:v>
                </c:pt>
                <c:pt idx="669">
                  <c:v>7.1231749999999999E-9</c:v>
                </c:pt>
                <c:pt idx="670">
                  <c:v>1.228022E-8</c:v>
                </c:pt>
                <c:pt idx="671">
                  <c:v>8.0901210000000005E-9</c:v>
                </c:pt>
                <c:pt idx="672">
                  <c:v>-3.190924E-9</c:v>
                </c:pt>
                <c:pt idx="673">
                  <c:v>4.2223340000000003E-9</c:v>
                </c:pt>
                <c:pt idx="674">
                  <c:v>1.0024009999999999E-8</c:v>
                </c:pt>
                <c:pt idx="675">
                  <c:v>9.3793840000000008E-9</c:v>
                </c:pt>
                <c:pt idx="676">
                  <c:v>1.5181060000000001E-8</c:v>
                </c:pt>
                <c:pt idx="677">
                  <c:v>6.7686270000000001E-10</c:v>
                </c:pt>
                <c:pt idx="678">
                  <c:v>1.034633E-8</c:v>
                </c:pt>
                <c:pt idx="679">
                  <c:v>1.6438099999999999E-9</c:v>
                </c:pt>
                <c:pt idx="680">
                  <c:v>-2.8686090000000002E-9</c:v>
                </c:pt>
                <c:pt idx="681">
                  <c:v>-2.9008410000000001E-10</c:v>
                </c:pt>
                <c:pt idx="682">
                  <c:v>2.1627380000000001E-8</c:v>
                </c:pt>
                <c:pt idx="683">
                  <c:v>2.6107560000000002E-9</c:v>
                </c:pt>
                <c:pt idx="684">
                  <c:v>1.0024009999999999E-8</c:v>
                </c:pt>
                <c:pt idx="685">
                  <c:v>1.8404220000000001E-8</c:v>
                </c:pt>
                <c:pt idx="686">
                  <c:v>1.5825699999999999E-8</c:v>
                </c:pt>
                <c:pt idx="687">
                  <c:v>1.6470330000000001E-8</c:v>
                </c:pt>
                <c:pt idx="688">
                  <c:v>1.0024009999999999E-8</c:v>
                </c:pt>
                <c:pt idx="689">
                  <c:v>1.38918E-8</c:v>
                </c:pt>
                <c:pt idx="690">
                  <c:v>3.097453E-8</c:v>
                </c:pt>
                <c:pt idx="691">
                  <c:v>1.38918E-8</c:v>
                </c:pt>
                <c:pt idx="692">
                  <c:v>2.1949689999999998E-8</c:v>
                </c:pt>
                <c:pt idx="693">
                  <c:v>1.292486E-8</c:v>
                </c:pt>
                <c:pt idx="694">
                  <c:v>2.5172850000000002E-8</c:v>
                </c:pt>
                <c:pt idx="695">
                  <c:v>2.291664E-8</c:v>
                </c:pt>
                <c:pt idx="696">
                  <c:v>4.2900210000000001E-8</c:v>
                </c:pt>
                <c:pt idx="697">
                  <c:v>4.709031E-8</c:v>
                </c:pt>
                <c:pt idx="698">
                  <c:v>5.2891989999999998E-8</c:v>
                </c:pt>
                <c:pt idx="699">
                  <c:v>5.6437459999999999E-8</c:v>
                </c:pt>
                <c:pt idx="700">
                  <c:v>4.5801049999999997E-8</c:v>
                </c:pt>
                <c:pt idx="701">
                  <c:v>7.8354920000000003E-8</c:v>
                </c:pt>
                <c:pt idx="702">
                  <c:v>7.6421029999999996E-8</c:v>
                </c:pt>
                <c:pt idx="703">
                  <c:v>7.9644179999999999E-8</c:v>
                </c:pt>
                <c:pt idx="704">
                  <c:v>8.3511969999999997E-8</c:v>
                </c:pt>
                <c:pt idx="705">
                  <c:v>8.3511969999999997E-8</c:v>
                </c:pt>
                <c:pt idx="706">
                  <c:v>9.6726909999999994E-8</c:v>
                </c:pt>
                <c:pt idx="707">
                  <c:v>1.138096E-7</c:v>
                </c:pt>
                <c:pt idx="708">
                  <c:v>1.115534E-7</c:v>
                </c:pt>
                <c:pt idx="709">
                  <c:v>1.2090060000000001E-7</c:v>
                </c:pt>
                <c:pt idx="710">
                  <c:v>1.331486E-7</c:v>
                </c:pt>
                <c:pt idx="711">
                  <c:v>1.2057830000000001E-7</c:v>
                </c:pt>
                <c:pt idx="712">
                  <c:v>1.4571889999999999E-7</c:v>
                </c:pt>
                <c:pt idx="713">
                  <c:v>1.6312390000000001E-7</c:v>
                </c:pt>
                <c:pt idx="714">
                  <c:v>1.7666120000000001E-7</c:v>
                </c:pt>
                <c:pt idx="715">
                  <c:v>1.885869E-7</c:v>
                </c:pt>
                <c:pt idx="716">
                  <c:v>2.005125E-7</c:v>
                </c:pt>
                <c:pt idx="717">
                  <c:v>2.1791760000000001E-7</c:v>
                </c:pt>
                <c:pt idx="718">
                  <c:v>2.3435570000000001E-7</c:v>
                </c:pt>
                <c:pt idx="719">
                  <c:v>2.4531439999999999E-7</c:v>
                </c:pt>
                <c:pt idx="720">
                  <c:v>2.58207E-7</c:v>
                </c:pt>
                <c:pt idx="721">
                  <c:v>2.656203E-7</c:v>
                </c:pt>
                <c:pt idx="722">
                  <c:v>2.8753770000000001E-7</c:v>
                </c:pt>
                <c:pt idx="723">
                  <c:v>2.8947159999999999E-7</c:v>
                </c:pt>
                <c:pt idx="724">
                  <c:v>3.1912470000000002E-7</c:v>
                </c:pt>
                <c:pt idx="725">
                  <c:v>3.2814950000000002E-7</c:v>
                </c:pt>
                <c:pt idx="726">
                  <c:v>3.4942229999999999E-7</c:v>
                </c:pt>
                <c:pt idx="727">
                  <c:v>3.8294319999999997E-7</c:v>
                </c:pt>
                <c:pt idx="728">
                  <c:v>3.9164570000000001E-7</c:v>
                </c:pt>
                <c:pt idx="729">
                  <c:v>4.15497E-7</c:v>
                </c:pt>
                <c:pt idx="730">
                  <c:v>4.4096E-7</c:v>
                </c:pt>
                <c:pt idx="731">
                  <c:v>4.551418E-7</c:v>
                </c:pt>
                <c:pt idx="732">
                  <c:v>4.9285279999999996E-7</c:v>
                </c:pt>
                <c:pt idx="733">
                  <c:v>5.0832389999999995E-7</c:v>
                </c:pt>
                <c:pt idx="734">
                  <c:v>5.3507609999999999E-7</c:v>
                </c:pt>
                <c:pt idx="735">
                  <c:v>5.5763820000000004E-7</c:v>
                </c:pt>
                <c:pt idx="736">
                  <c:v>5.9663839999999999E-7</c:v>
                </c:pt>
                <c:pt idx="737">
                  <c:v>6.2500219999999998E-7</c:v>
                </c:pt>
                <c:pt idx="738">
                  <c:v>6.559445E-7</c:v>
                </c:pt>
                <c:pt idx="739">
                  <c:v>6.8205200000000005E-7</c:v>
                </c:pt>
                <c:pt idx="740">
                  <c:v>7.3587870000000004E-7</c:v>
                </c:pt>
                <c:pt idx="741">
                  <c:v>7.7101110000000004E-7</c:v>
                </c:pt>
                <c:pt idx="742">
                  <c:v>8.0549889999999999E-7</c:v>
                </c:pt>
                <c:pt idx="743">
                  <c:v>8.3579659999999995E-7</c:v>
                </c:pt>
                <c:pt idx="744">
                  <c:v>8.8188770000000004E-7</c:v>
                </c:pt>
                <c:pt idx="745">
                  <c:v>9.1282999999999995E-7</c:v>
                </c:pt>
                <c:pt idx="746">
                  <c:v>9.8599560000000009E-7</c:v>
                </c:pt>
                <c:pt idx="747">
                  <c:v>1.007268E-6</c:v>
                </c:pt>
                <c:pt idx="748">
                  <c:v>1.069153E-6</c:v>
                </c:pt>
                <c:pt idx="749">
                  <c:v>1.1204009999999999E-6</c:v>
                </c:pt>
                <c:pt idx="750">
                  <c:v>1.170682E-6</c:v>
                </c:pt>
                <c:pt idx="751">
                  <c:v>1.2261209999999999E-6</c:v>
                </c:pt>
                <c:pt idx="752">
                  <c:v>1.2812370000000001E-6</c:v>
                </c:pt>
                <c:pt idx="753">
                  <c:v>1.3511789999999999E-6</c:v>
                </c:pt>
                <c:pt idx="754">
                  <c:v>1.419832E-6</c:v>
                </c:pt>
                <c:pt idx="755">
                  <c:v>1.48494E-6</c:v>
                </c:pt>
                <c:pt idx="756">
                  <c:v>1.5742220000000001E-6</c:v>
                </c:pt>
                <c:pt idx="757">
                  <c:v>2.2459270000000001E-6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27-441C-B39B-BDD130E0D46B}"/>
            </c:ext>
          </c:extLst>
        </c:ser>
        <c:ser>
          <c:idx val="1"/>
          <c:order val="1"/>
          <c:tx>
            <c:v>25 cm v-tap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'FNL-120 12T'!$A$10:$A$767</c:f>
              <c:numCache>
                <c:formatCode>0.00E+00</c:formatCode>
                <c:ptCount val="7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8.6278029999999999E-3</c:v>
                </c:pt>
                <c:pt idx="16">
                  <c:v>2.8276920000000001E-3</c:v>
                </c:pt>
                <c:pt idx="17">
                  <c:v>1.861007E-3</c:v>
                </c:pt>
                <c:pt idx="18">
                  <c:v>3.7943769999999998E-3</c:v>
                </c:pt>
                <c:pt idx="19">
                  <c:v>3.1007319999999998</c:v>
                </c:pt>
                <c:pt idx="20">
                  <c:v>5.2545060000000001</c:v>
                </c:pt>
                <c:pt idx="21">
                  <c:v>6.0720000000000001</c:v>
                </c:pt>
                <c:pt idx="22">
                  <c:v>7.0937859999999997</c:v>
                </c:pt>
                <c:pt idx="23">
                  <c:v>8.0839940000000006</c:v>
                </c:pt>
                <c:pt idx="24">
                  <c:v>9.0858030000000003</c:v>
                </c:pt>
                <c:pt idx="25">
                  <c:v>10.082129999999999</c:v>
                </c:pt>
                <c:pt idx="26">
                  <c:v>11.17417</c:v>
                </c:pt>
                <c:pt idx="27">
                  <c:v>12.277150000000001</c:v>
                </c:pt>
                <c:pt idx="28">
                  <c:v>13.31312</c:v>
                </c:pt>
                <c:pt idx="29">
                  <c:v>14.28464</c:v>
                </c:pt>
                <c:pt idx="30">
                  <c:v>15.30223</c:v>
                </c:pt>
                <c:pt idx="31">
                  <c:v>16.299530000000001</c:v>
                </c:pt>
                <c:pt idx="32">
                  <c:v>17.292960000000001</c:v>
                </c:pt>
                <c:pt idx="33">
                  <c:v>18.278020000000001</c:v>
                </c:pt>
                <c:pt idx="34">
                  <c:v>19.279820000000001</c:v>
                </c:pt>
                <c:pt idx="35">
                  <c:v>20.271000000000001</c:v>
                </c:pt>
                <c:pt idx="36">
                  <c:v>21.265070000000001</c:v>
                </c:pt>
                <c:pt idx="37">
                  <c:v>22.268820000000002</c:v>
                </c:pt>
                <c:pt idx="38">
                  <c:v>23.261600000000001</c:v>
                </c:pt>
                <c:pt idx="39">
                  <c:v>24.269860000000001</c:v>
                </c:pt>
                <c:pt idx="40">
                  <c:v>25.263290000000001</c:v>
                </c:pt>
                <c:pt idx="41">
                  <c:v>26.239319999999999</c:v>
                </c:pt>
                <c:pt idx="42">
                  <c:v>27.242090000000001</c:v>
                </c:pt>
                <c:pt idx="43">
                  <c:v>28.244869999999999</c:v>
                </c:pt>
                <c:pt idx="44">
                  <c:v>29.237010000000001</c:v>
                </c:pt>
                <c:pt idx="45">
                  <c:v>30.237210000000001</c:v>
                </c:pt>
                <c:pt idx="46">
                  <c:v>31.22129</c:v>
                </c:pt>
                <c:pt idx="47">
                  <c:v>32.210209999999996</c:v>
                </c:pt>
                <c:pt idx="48">
                  <c:v>33.201390000000004</c:v>
                </c:pt>
                <c:pt idx="49">
                  <c:v>34.192889999999998</c:v>
                </c:pt>
                <c:pt idx="50">
                  <c:v>35.189860000000003</c:v>
                </c:pt>
                <c:pt idx="51">
                  <c:v>36.195860000000003</c:v>
                </c:pt>
                <c:pt idx="52">
                  <c:v>37.195410000000003</c:v>
                </c:pt>
                <c:pt idx="53">
                  <c:v>38.277459999999998</c:v>
                </c:pt>
                <c:pt idx="54">
                  <c:v>39.385280000000002</c:v>
                </c:pt>
                <c:pt idx="55">
                  <c:v>40.418669999999999</c:v>
                </c:pt>
                <c:pt idx="56">
                  <c:v>41.429499999999997</c:v>
                </c:pt>
                <c:pt idx="57">
                  <c:v>42.414870000000001</c:v>
                </c:pt>
                <c:pt idx="58">
                  <c:v>43.416679999999999</c:v>
                </c:pt>
                <c:pt idx="59">
                  <c:v>44.412370000000003</c:v>
                </c:pt>
                <c:pt idx="60">
                  <c:v>45.4116</c:v>
                </c:pt>
                <c:pt idx="61">
                  <c:v>46.389890000000001</c:v>
                </c:pt>
                <c:pt idx="62">
                  <c:v>47.382669999999997</c:v>
                </c:pt>
                <c:pt idx="63">
                  <c:v>48.383519999999997</c:v>
                </c:pt>
                <c:pt idx="64">
                  <c:v>49.372120000000002</c:v>
                </c:pt>
                <c:pt idx="65">
                  <c:v>50.383589999999998</c:v>
                </c:pt>
                <c:pt idx="66">
                  <c:v>51.37283</c:v>
                </c:pt>
                <c:pt idx="67">
                  <c:v>52.367550000000001</c:v>
                </c:pt>
                <c:pt idx="68">
                  <c:v>53.366790000000002</c:v>
                </c:pt>
                <c:pt idx="69">
                  <c:v>54.343139999999998</c:v>
                </c:pt>
                <c:pt idx="70">
                  <c:v>55.35172</c:v>
                </c:pt>
                <c:pt idx="71">
                  <c:v>56.349980000000002</c:v>
                </c:pt>
                <c:pt idx="72">
                  <c:v>57.329880000000003</c:v>
                </c:pt>
                <c:pt idx="73">
                  <c:v>58.34619</c:v>
                </c:pt>
                <c:pt idx="74">
                  <c:v>59.318680000000001</c:v>
                </c:pt>
                <c:pt idx="75">
                  <c:v>60.31082</c:v>
                </c:pt>
                <c:pt idx="76">
                  <c:v>61.305219999999998</c:v>
                </c:pt>
                <c:pt idx="77">
                  <c:v>62.30509</c:v>
                </c:pt>
                <c:pt idx="78">
                  <c:v>63.283059999999999</c:v>
                </c:pt>
                <c:pt idx="79">
                  <c:v>64.283259999999999</c:v>
                </c:pt>
                <c:pt idx="80">
                  <c:v>65.361440000000002</c:v>
                </c:pt>
                <c:pt idx="81">
                  <c:v>66.480220000000003</c:v>
                </c:pt>
                <c:pt idx="82">
                  <c:v>67.497489999999999</c:v>
                </c:pt>
                <c:pt idx="83">
                  <c:v>68.516379999999998</c:v>
                </c:pt>
                <c:pt idx="84">
                  <c:v>69.500470000000007</c:v>
                </c:pt>
                <c:pt idx="85">
                  <c:v>70.507429999999999</c:v>
                </c:pt>
                <c:pt idx="86">
                  <c:v>71.493129999999994</c:v>
                </c:pt>
                <c:pt idx="87">
                  <c:v>72.486239999999995</c:v>
                </c:pt>
                <c:pt idx="88">
                  <c:v>73.485470000000007</c:v>
                </c:pt>
                <c:pt idx="89">
                  <c:v>74.470849999999999</c:v>
                </c:pt>
                <c:pt idx="90">
                  <c:v>75.468149999999994</c:v>
                </c:pt>
                <c:pt idx="91">
                  <c:v>76.439989999999995</c:v>
                </c:pt>
                <c:pt idx="92">
                  <c:v>77.447599999999994</c:v>
                </c:pt>
                <c:pt idx="93">
                  <c:v>78.441040000000001</c:v>
                </c:pt>
                <c:pt idx="94">
                  <c:v>79.412880000000001</c:v>
                </c:pt>
                <c:pt idx="95">
                  <c:v>80.42371</c:v>
                </c:pt>
                <c:pt idx="96">
                  <c:v>81.41489</c:v>
                </c:pt>
                <c:pt idx="97">
                  <c:v>82.421210000000002</c:v>
                </c:pt>
                <c:pt idx="98">
                  <c:v>83.423990000000003</c:v>
                </c:pt>
                <c:pt idx="99">
                  <c:v>84.400019999999998</c:v>
                </c:pt>
                <c:pt idx="100">
                  <c:v>85.395060000000001</c:v>
                </c:pt>
                <c:pt idx="101">
                  <c:v>86.387209999999996</c:v>
                </c:pt>
                <c:pt idx="102">
                  <c:v>87.381609999999995</c:v>
                </c:pt>
                <c:pt idx="103">
                  <c:v>88.364729999999994</c:v>
                </c:pt>
                <c:pt idx="104">
                  <c:v>89.383619999999993</c:v>
                </c:pt>
                <c:pt idx="105">
                  <c:v>90.358360000000005</c:v>
                </c:pt>
                <c:pt idx="106">
                  <c:v>91.348249999999993</c:v>
                </c:pt>
                <c:pt idx="107">
                  <c:v>92.437060000000002</c:v>
                </c:pt>
                <c:pt idx="108">
                  <c:v>93.540049999999994</c:v>
                </c:pt>
                <c:pt idx="109">
                  <c:v>94.570539999999994</c:v>
                </c:pt>
                <c:pt idx="110">
                  <c:v>95.568809999999999</c:v>
                </c:pt>
                <c:pt idx="111">
                  <c:v>96.556439999999995</c:v>
                </c:pt>
                <c:pt idx="112">
                  <c:v>97.555030000000002</c:v>
                </c:pt>
                <c:pt idx="113">
                  <c:v>98.544280000000001</c:v>
                </c:pt>
                <c:pt idx="114">
                  <c:v>99.542860000000005</c:v>
                </c:pt>
                <c:pt idx="115">
                  <c:v>100.527</c:v>
                </c:pt>
                <c:pt idx="116">
                  <c:v>101.52589999999999</c:v>
                </c:pt>
                <c:pt idx="117">
                  <c:v>102.5167</c:v>
                </c:pt>
                <c:pt idx="118">
                  <c:v>103.5172</c:v>
                </c:pt>
                <c:pt idx="119">
                  <c:v>104.4933</c:v>
                </c:pt>
                <c:pt idx="120">
                  <c:v>105.5073</c:v>
                </c:pt>
                <c:pt idx="121">
                  <c:v>106.4795</c:v>
                </c:pt>
                <c:pt idx="122">
                  <c:v>107.48</c:v>
                </c:pt>
                <c:pt idx="123">
                  <c:v>108.4873</c:v>
                </c:pt>
                <c:pt idx="124">
                  <c:v>109.4791</c:v>
                </c:pt>
                <c:pt idx="125">
                  <c:v>110.46</c:v>
                </c:pt>
                <c:pt idx="126">
                  <c:v>111.4541</c:v>
                </c:pt>
                <c:pt idx="127">
                  <c:v>112.444</c:v>
                </c:pt>
                <c:pt idx="128">
                  <c:v>113.459</c:v>
                </c:pt>
                <c:pt idx="129">
                  <c:v>114.45310000000001</c:v>
                </c:pt>
                <c:pt idx="130">
                  <c:v>115.4378</c:v>
                </c:pt>
                <c:pt idx="131">
                  <c:v>116.4486</c:v>
                </c:pt>
                <c:pt idx="132">
                  <c:v>117.435</c:v>
                </c:pt>
                <c:pt idx="133">
                  <c:v>118.42619999999999</c:v>
                </c:pt>
                <c:pt idx="134">
                  <c:v>119.5147</c:v>
                </c:pt>
                <c:pt idx="135">
                  <c:v>120.62730000000001</c:v>
                </c:pt>
                <c:pt idx="136">
                  <c:v>121.6362</c:v>
                </c:pt>
                <c:pt idx="137">
                  <c:v>122.6512</c:v>
                </c:pt>
                <c:pt idx="138">
                  <c:v>123.6318</c:v>
                </c:pt>
                <c:pt idx="139">
                  <c:v>124.6294</c:v>
                </c:pt>
                <c:pt idx="140">
                  <c:v>125.6016</c:v>
                </c:pt>
                <c:pt idx="141">
                  <c:v>126.6053</c:v>
                </c:pt>
                <c:pt idx="142">
                  <c:v>127.60290000000001</c:v>
                </c:pt>
                <c:pt idx="143">
                  <c:v>128.60570000000001</c:v>
                </c:pt>
                <c:pt idx="144">
                  <c:v>129.59270000000001</c:v>
                </c:pt>
                <c:pt idx="145">
                  <c:v>130.56389999999999</c:v>
                </c:pt>
                <c:pt idx="146">
                  <c:v>131.56540000000001</c:v>
                </c:pt>
                <c:pt idx="147">
                  <c:v>132.56299999999999</c:v>
                </c:pt>
                <c:pt idx="148">
                  <c:v>133.56319999999999</c:v>
                </c:pt>
                <c:pt idx="149">
                  <c:v>134.5531</c:v>
                </c:pt>
                <c:pt idx="150">
                  <c:v>135.55199999999999</c:v>
                </c:pt>
                <c:pt idx="151">
                  <c:v>136.55449999999999</c:v>
                </c:pt>
                <c:pt idx="152">
                  <c:v>137.55500000000001</c:v>
                </c:pt>
                <c:pt idx="153">
                  <c:v>138.51140000000001</c:v>
                </c:pt>
                <c:pt idx="154">
                  <c:v>139.5248</c:v>
                </c:pt>
                <c:pt idx="155">
                  <c:v>140.50630000000001</c:v>
                </c:pt>
                <c:pt idx="156">
                  <c:v>141.4933</c:v>
                </c:pt>
                <c:pt idx="157">
                  <c:v>142.50120000000001</c:v>
                </c:pt>
                <c:pt idx="158">
                  <c:v>143.4931</c:v>
                </c:pt>
                <c:pt idx="159">
                  <c:v>144.4743</c:v>
                </c:pt>
                <c:pt idx="160">
                  <c:v>145.48609999999999</c:v>
                </c:pt>
                <c:pt idx="161">
                  <c:v>146.5745</c:v>
                </c:pt>
                <c:pt idx="162">
                  <c:v>147.67660000000001</c:v>
                </c:pt>
                <c:pt idx="163">
                  <c:v>148.7003</c:v>
                </c:pt>
                <c:pt idx="164">
                  <c:v>149.68440000000001</c:v>
                </c:pt>
                <c:pt idx="165">
                  <c:v>150.6865</c:v>
                </c:pt>
                <c:pt idx="166">
                  <c:v>151.67259999999999</c:v>
                </c:pt>
                <c:pt idx="167">
                  <c:v>152.67599999999999</c:v>
                </c:pt>
                <c:pt idx="168">
                  <c:v>153.6849</c:v>
                </c:pt>
                <c:pt idx="169">
                  <c:v>154.66220000000001</c:v>
                </c:pt>
                <c:pt idx="170">
                  <c:v>155.65950000000001</c:v>
                </c:pt>
                <c:pt idx="171">
                  <c:v>156.65870000000001</c:v>
                </c:pt>
                <c:pt idx="172">
                  <c:v>157.64150000000001</c:v>
                </c:pt>
                <c:pt idx="173">
                  <c:v>158.63759999999999</c:v>
                </c:pt>
                <c:pt idx="174">
                  <c:v>159.63419999999999</c:v>
                </c:pt>
                <c:pt idx="175">
                  <c:v>160.62639999999999</c:v>
                </c:pt>
                <c:pt idx="176">
                  <c:v>161.61949999999999</c:v>
                </c:pt>
                <c:pt idx="177">
                  <c:v>162.60419999999999</c:v>
                </c:pt>
                <c:pt idx="178">
                  <c:v>163.60339999999999</c:v>
                </c:pt>
                <c:pt idx="179">
                  <c:v>164.59039999999999</c:v>
                </c:pt>
                <c:pt idx="180">
                  <c:v>165.60130000000001</c:v>
                </c:pt>
                <c:pt idx="181">
                  <c:v>166.5744</c:v>
                </c:pt>
                <c:pt idx="182">
                  <c:v>167.57329999999999</c:v>
                </c:pt>
                <c:pt idx="183">
                  <c:v>168.56450000000001</c:v>
                </c:pt>
                <c:pt idx="184">
                  <c:v>169.55760000000001</c:v>
                </c:pt>
                <c:pt idx="185">
                  <c:v>170.55430000000001</c:v>
                </c:pt>
                <c:pt idx="186">
                  <c:v>171.55090000000001</c:v>
                </c:pt>
                <c:pt idx="187">
                  <c:v>172.5292</c:v>
                </c:pt>
                <c:pt idx="188">
                  <c:v>173.61770000000001</c:v>
                </c:pt>
                <c:pt idx="189">
                  <c:v>174.7423</c:v>
                </c:pt>
                <c:pt idx="190">
                  <c:v>175.7225</c:v>
                </c:pt>
                <c:pt idx="191">
                  <c:v>176.73009999999999</c:v>
                </c:pt>
                <c:pt idx="192">
                  <c:v>177.7568</c:v>
                </c:pt>
                <c:pt idx="193">
                  <c:v>178.74019999999999</c:v>
                </c:pt>
                <c:pt idx="194">
                  <c:v>179.71690000000001</c:v>
                </c:pt>
                <c:pt idx="195">
                  <c:v>180.7097</c:v>
                </c:pt>
                <c:pt idx="196">
                  <c:v>181.7183</c:v>
                </c:pt>
                <c:pt idx="197">
                  <c:v>182.7114</c:v>
                </c:pt>
                <c:pt idx="198">
                  <c:v>183.69970000000001</c:v>
                </c:pt>
                <c:pt idx="199">
                  <c:v>184.69120000000001</c:v>
                </c:pt>
                <c:pt idx="200">
                  <c:v>185.67850000000001</c:v>
                </c:pt>
                <c:pt idx="201">
                  <c:v>186.65969999999999</c:v>
                </c:pt>
                <c:pt idx="202">
                  <c:v>187.65729999999999</c:v>
                </c:pt>
                <c:pt idx="203">
                  <c:v>188.65369999999999</c:v>
                </c:pt>
                <c:pt idx="204">
                  <c:v>189.6403</c:v>
                </c:pt>
                <c:pt idx="205">
                  <c:v>190.64179999999999</c:v>
                </c:pt>
                <c:pt idx="206">
                  <c:v>191.6317</c:v>
                </c:pt>
                <c:pt idx="207">
                  <c:v>192.62450000000001</c:v>
                </c:pt>
                <c:pt idx="208">
                  <c:v>193.60759999999999</c:v>
                </c:pt>
                <c:pt idx="209">
                  <c:v>194.61429999999999</c:v>
                </c:pt>
                <c:pt idx="210">
                  <c:v>195.5993</c:v>
                </c:pt>
                <c:pt idx="211">
                  <c:v>196.60470000000001</c:v>
                </c:pt>
                <c:pt idx="212">
                  <c:v>197.58109999999999</c:v>
                </c:pt>
                <c:pt idx="213">
                  <c:v>198.57679999999999</c:v>
                </c:pt>
                <c:pt idx="214">
                  <c:v>199.55860000000001</c:v>
                </c:pt>
                <c:pt idx="215">
                  <c:v>200.64449999999999</c:v>
                </c:pt>
                <c:pt idx="216">
                  <c:v>201.77809999999999</c:v>
                </c:pt>
                <c:pt idx="217">
                  <c:v>202.7928</c:v>
                </c:pt>
                <c:pt idx="218">
                  <c:v>203.7653</c:v>
                </c:pt>
                <c:pt idx="219">
                  <c:v>204.77330000000001</c:v>
                </c:pt>
                <c:pt idx="220">
                  <c:v>205.7551</c:v>
                </c:pt>
                <c:pt idx="221">
                  <c:v>206.774</c:v>
                </c:pt>
                <c:pt idx="222">
                  <c:v>207.76070000000001</c:v>
                </c:pt>
                <c:pt idx="223">
                  <c:v>208.74250000000001</c:v>
                </c:pt>
                <c:pt idx="224">
                  <c:v>209.73339999999999</c:v>
                </c:pt>
                <c:pt idx="225">
                  <c:v>210.7407</c:v>
                </c:pt>
                <c:pt idx="226">
                  <c:v>211.7276</c:v>
                </c:pt>
                <c:pt idx="227">
                  <c:v>212.72620000000001</c:v>
                </c:pt>
                <c:pt idx="228">
                  <c:v>213.71260000000001</c:v>
                </c:pt>
                <c:pt idx="229">
                  <c:v>214.7038</c:v>
                </c:pt>
                <c:pt idx="230">
                  <c:v>215.69239999999999</c:v>
                </c:pt>
                <c:pt idx="231">
                  <c:v>216.67420000000001</c:v>
                </c:pt>
                <c:pt idx="232">
                  <c:v>217.68600000000001</c:v>
                </c:pt>
                <c:pt idx="233">
                  <c:v>218.68109999999999</c:v>
                </c:pt>
                <c:pt idx="234">
                  <c:v>219.66419999999999</c:v>
                </c:pt>
                <c:pt idx="235">
                  <c:v>220.67339999999999</c:v>
                </c:pt>
                <c:pt idx="236">
                  <c:v>221.6575</c:v>
                </c:pt>
                <c:pt idx="237">
                  <c:v>222.62</c:v>
                </c:pt>
                <c:pt idx="238">
                  <c:v>223.65020000000001</c:v>
                </c:pt>
                <c:pt idx="239">
                  <c:v>224.62979999999999</c:v>
                </c:pt>
                <c:pt idx="240">
                  <c:v>225.62289999999999</c:v>
                </c:pt>
                <c:pt idx="241">
                  <c:v>226.61089999999999</c:v>
                </c:pt>
                <c:pt idx="242">
                  <c:v>227.70320000000001</c:v>
                </c:pt>
                <c:pt idx="243">
                  <c:v>228.81620000000001</c:v>
                </c:pt>
                <c:pt idx="244">
                  <c:v>229.84219999999999</c:v>
                </c:pt>
                <c:pt idx="245">
                  <c:v>230.82499999999999</c:v>
                </c:pt>
                <c:pt idx="246">
                  <c:v>231.82140000000001</c:v>
                </c:pt>
                <c:pt idx="247">
                  <c:v>232.82089999999999</c:v>
                </c:pt>
                <c:pt idx="248">
                  <c:v>233.8237</c:v>
                </c:pt>
                <c:pt idx="249">
                  <c:v>234.80879999999999</c:v>
                </c:pt>
                <c:pt idx="250">
                  <c:v>235.78639999999999</c:v>
                </c:pt>
                <c:pt idx="251">
                  <c:v>236.77600000000001</c:v>
                </c:pt>
                <c:pt idx="252">
                  <c:v>237.78389999999999</c:v>
                </c:pt>
                <c:pt idx="253">
                  <c:v>238.77350000000001</c:v>
                </c:pt>
                <c:pt idx="254">
                  <c:v>239.7602</c:v>
                </c:pt>
                <c:pt idx="255">
                  <c:v>240.74359999999999</c:v>
                </c:pt>
                <c:pt idx="256">
                  <c:v>241.73929999999999</c:v>
                </c:pt>
                <c:pt idx="257">
                  <c:v>242.7105</c:v>
                </c:pt>
                <c:pt idx="258">
                  <c:v>243.7107</c:v>
                </c:pt>
                <c:pt idx="259">
                  <c:v>244.70679999999999</c:v>
                </c:pt>
                <c:pt idx="260">
                  <c:v>245.69569999999999</c:v>
                </c:pt>
                <c:pt idx="261">
                  <c:v>246.7097</c:v>
                </c:pt>
                <c:pt idx="262">
                  <c:v>247.69290000000001</c:v>
                </c:pt>
                <c:pt idx="263">
                  <c:v>248.68020000000001</c:v>
                </c:pt>
                <c:pt idx="264">
                  <c:v>249.68010000000001</c:v>
                </c:pt>
                <c:pt idx="265">
                  <c:v>250.66579999999999</c:v>
                </c:pt>
                <c:pt idx="266">
                  <c:v>251.65379999999999</c:v>
                </c:pt>
                <c:pt idx="267">
                  <c:v>252.62139999999999</c:v>
                </c:pt>
                <c:pt idx="268">
                  <c:v>253.619</c:v>
                </c:pt>
                <c:pt idx="269">
                  <c:v>254.71789999999999</c:v>
                </c:pt>
                <c:pt idx="270">
                  <c:v>255.8511</c:v>
                </c:pt>
                <c:pt idx="271">
                  <c:v>256.86169999999998</c:v>
                </c:pt>
                <c:pt idx="272">
                  <c:v>257.8802</c:v>
                </c:pt>
                <c:pt idx="273">
                  <c:v>258.86950000000002</c:v>
                </c:pt>
                <c:pt idx="274">
                  <c:v>259.84780000000001</c:v>
                </c:pt>
                <c:pt idx="275">
                  <c:v>260.85149999999999</c:v>
                </c:pt>
                <c:pt idx="276">
                  <c:v>261.84980000000002</c:v>
                </c:pt>
                <c:pt idx="277">
                  <c:v>262.8288</c:v>
                </c:pt>
                <c:pt idx="278">
                  <c:v>263.81479999999999</c:v>
                </c:pt>
                <c:pt idx="279">
                  <c:v>264.80340000000001</c:v>
                </c:pt>
                <c:pt idx="280">
                  <c:v>265.79140000000001</c:v>
                </c:pt>
                <c:pt idx="281">
                  <c:v>266.80189999999999</c:v>
                </c:pt>
                <c:pt idx="282">
                  <c:v>267.786</c:v>
                </c:pt>
                <c:pt idx="283">
                  <c:v>268.77010000000001</c:v>
                </c:pt>
                <c:pt idx="284">
                  <c:v>269.77</c:v>
                </c:pt>
                <c:pt idx="285">
                  <c:v>270.74990000000003</c:v>
                </c:pt>
                <c:pt idx="286">
                  <c:v>271.76299999999998</c:v>
                </c:pt>
                <c:pt idx="287">
                  <c:v>272.74189999999999</c:v>
                </c:pt>
                <c:pt idx="288">
                  <c:v>273.7167</c:v>
                </c:pt>
                <c:pt idx="289">
                  <c:v>274.72489999999999</c:v>
                </c:pt>
                <c:pt idx="290">
                  <c:v>275.69450000000001</c:v>
                </c:pt>
                <c:pt idx="291">
                  <c:v>276.69990000000001</c:v>
                </c:pt>
                <c:pt idx="292">
                  <c:v>277.68720000000002</c:v>
                </c:pt>
                <c:pt idx="293">
                  <c:v>278.68520000000001</c:v>
                </c:pt>
                <c:pt idx="294">
                  <c:v>279.68599999999998</c:v>
                </c:pt>
                <c:pt idx="295">
                  <c:v>280.68329999999997</c:v>
                </c:pt>
                <c:pt idx="296">
                  <c:v>281.75220000000002</c:v>
                </c:pt>
                <c:pt idx="297">
                  <c:v>282.87</c:v>
                </c:pt>
                <c:pt idx="298">
                  <c:v>283.89339999999999</c:v>
                </c:pt>
                <c:pt idx="299">
                  <c:v>284.88490000000002</c:v>
                </c:pt>
                <c:pt idx="300">
                  <c:v>285.88319999999999</c:v>
                </c:pt>
                <c:pt idx="301">
                  <c:v>286.87759999999997</c:v>
                </c:pt>
                <c:pt idx="302">
                  <c:v>287.85910000000001</c:v>
                </c:pt>
                <c:pt idx="303">
                  <c:v>288.87450000000001</c:v>
                </c:pt>
                <c:pt idx="304">
                  <c:v>289.84179999999998</c:v>
                </c:pt>
                <c:pt idx="305">
                  <c:v>290.84500000000003</c:v>
                </c:pt>
                <c:pt idx="306">
                  <c:v>291.83969999999999</c:v>
                </c:pt>
                <c:pt idx="307">
                  <c:v>292.82889999999998</c:v>
                </c:pt>
                <c:pt idx="308">
                  <c:v>293.8356</c:v>
                </c:pt>
                <c:pt idx="309">
                  <c:v>294.81450000000001</c:v>
                </c:pt>
                <c:pt idx="310">
                  <c:v>295.80189999999999</c:v>
                </c:pt>
                <c:pt idx="311">
                  <c:v>296.80009999999999</c:v>
                </c:pt>
                <c:pt idx="312">
                  <c:v>297.79129999999998</c:v>
                </c:pt>
                <c:pt idx="313">
                  <c:v>298.75869999999998</c:v>
                </c:pt>
                <c:pt idx="314">
                  <c:v>299.76569999999998</c:v>
                </c:pt>
                <c:pt idx="315">
                  <c:v>300.74779999999998</c:v>
                </c:pt>
                <c:pt idx="316">
                  <c:v>301.74869999999999</c:v>
                </c:pt>
                <c:pt idx="317">
                  <c:v>302.76179999999999</c:v>
                </c:pt>
                <c:pt idx="318">
                  <c:v>303.75229999999999</c:v>
                </c:pt>
                <c:pt idx="319">
                  <c:v>304.72320000000002</c:v>
                </c:pt>
                <c:pt idx="320">
                  <c:v>305.71539999999999</c:v>
                </c:pt>
                <c:pt idx="321">
                  <c:v>306.6927</c:v>
                </c:pt>
                <c:pt idx="322">
                  <c:v>307.69450000000001</c:v>
                </c:pt>
                <c:pt idx="323">
                  <c:v>308.78590000000003</c:v>
                </c:pt>
                <c:pt idx="324">
                  <c:v>309.90600000000001</c:v>
                </c:pt>
                <c:pt idx="325">
                  <c:v>310.91809999999998</c:v>
                </c:pt>
                <c:pt idx="326">
                  <c:v>311.92509999999999</c:v>
                </c:pt>
                <c:pt idx="327">
                  <c:v>312.9128</c:v>
                </c:pt>
                <c:pt idx="328">
                  <c:v>313.90780000000001</c:v>
                </c:pt>
                <c:pt idx="329">
                  <c:v>314.89710000000002</c:v>
                </c:pt>
                <c:pt idx="330">
                  <c:v>315.88920000000002</c:v>
                </c:pt>
                <c:pt idx="331">
                  <c:v>316.88749999999999</c:v>
                </c:pt>
                <c:pt idx="332">
                  <c:v>317.86810000000003</c:v>
                </c:pt>
                <c:pt idx="333">
                  <c:v>318.86250000000001</c:v>
                </c:pt>
                <c:pt idx="334">
                  <c:v>319.8476</c:v>
                </c:pt>
                <c:pt idx="335">
                  <c:v>320.86520000000002</c:v>
                </c:pt>
                <c:pt idx="336">
                  <c:v>321.85379999999998</c:v>
                </c:pt>
                <c:pt idx="337">
                  <c:v>322.8424</c:v>
                </c:pt>
                <c:pt idx="338">
                  <c:v>323.86160000000001</c:v>
                </c:pt>
                <c:pt idx="339">
                  <c:v>324.85149999999999</c:v>
                </c:pt>
                <c:pt idx="340">
                  <c:v>325.8501</c:v>
                </c:pt>
                <c:pt idx="341">
                  <c:v>326.82839999999999</c:v>
                </c:pt>
                <c:pt idx="342">
                  <c:v>327.84059999999999</c:v>
                </c:pt>
                <c:pt idx="343">
                  <c:v>328.81979999999999</c:v>
                </c:pt>
                <c:pt idx="344">
                  <c:v>329.7878</c:v>
                </c:pt>
                <c:pt idx="345">
                  <c:v>330.78640000000001</c:v>
                </c:pt>
                <c:pt idx="346">
                  <c:v>331.78789999999998</c:v>
                </c:pt>
                <c:pt idx="347">
                  <c:v>332.78879999999998</c:v>
                </c:pt>
                <c:pt idx="348">
                  <c:v>333.76479999999998</c:v>
                </c:pt>
                <c:pt idx="349">
                  <c:v>334.75959999999998</c:v>
                </c:pt>
                <c:pt idx="350">
                  <c:v>335.83940000000001</c:v>
                </c:pt>
                <c:pt idx="351">
                  <c:v>336.9633</c:v>
                </c:pt>
                <c:pt idx="352">
                  <c:v>337.971</c:v>
                </c:pt>
                <c:pt idx="353">
                  <c:v>338.9828</c:v>
                </c:pt>
                <c:pt idx="354">
                  <c:v>339.96530000000001</c:v>
                </c:pt>
                <c:pt idx="355">
                  <c:v>340.95870000000002</c:v>
                </c:pt>
                <c:pt idx="356">
                  <c:v>341.94540000000001</c:v>
                </c:pt>
                <c:pt idx="357">
                  <c:v>342.97199999999998</c:v>
                </c:pt>
                <c:pt idx="358">
                  <c:v>343.94740000000002</c:v>
                </c:pt>
                <c:pt idx="359">
                  <c:v>344.94510000000002</c:v>
                </c:pt>
                <c:pt idx="360">
                  <c:v>345.93759999999997</c:v>
                </c:pt>
                <c:pt idx="361">
                  <c:v>346.92779999999999</c:v>
                </c:pt>
                <c:pt idx="362">
                  <c:v>347.92090000000002</c:v>
                </c:pt>
                <c:pt idx="363">
                  <c:v>348.90440000000001</c:v>
                </c:pt>
                <c:pt idx="364">
                  <c:v>349.8997</c:v>
                </c:pt>
                <c:pt idx="365">
                  <c:v>350.89350000000002</c:v>
                </c:pt>
                <c:pt idx="366">
                  <c:v>351.88470000000001</c:v>
                </c:pt>
                <c:pt idx="367">
                  <c:v>352.88850000000002</c:v>
                </c:pt>
                <c:pt idx="368">
                  <c:v>353.88709999999998</c:v>
                </c:pt>
                <c:pt idx="369">
                  <c:v>354.88049999999998</c:v>
                </c:pt>
                <c:pt idx="370">
                  <c:v>355.88040000000001</c:v>
                </c:pt>
                <c:pt idx="371">
                  <c:v>356.86259999999999</c:v>
                </c:pt>
                <c:pt idx="372">
                  <c:v>357.8612</c:v>
                </c:pt>
                <c:pt idx="373">
                  <c:v>358.87619999999998</c:v>
                </c:pt>
                <c:pt idx="374">
                  <c:v>359.85969999999998</c:v>
                </c:pt>
                <c:pt idx="375">
                  <c:v>360.85379999999998</c:v>
                </c:pt>
                <c:pt idx="376">
                  <c:v>361.8501</c:v>
                </c:pt>
                <c:pt idx="377">
                  <c:v>362.91640000000001</c:v>
                </c:pt>
                <c:pt idx="378">
                  <c:v>364.04289999999997</c:v>
                </c:pt>
                <c:pt idx="379">
                  <c:v>365.05860000000001</c:v>
                </c:pt>
                <c:pt idx="380">
                  <c:v>366.0675</c:v>
                </c:pt>
                <c:pt idx="381">
                  <c:v>367.06099999999998</c:v>
                </c:pt>
                <c:pt idx="382">
                  <c:v>368.05509999999998</c:v>
                </c:pt>
                <c:pt idx="383">
                  <c:v>369.0498</c:v>
                </c:pt>
                <c:pt idx="384">
                  <c:v>370.03969999999998</c:v>
                </c:pt>
                <c:pt idx="385">
                  <c:v>371.04899999999998</c:v>
                </c:pt>
                <c:pt idx="386">
                  <c:v>372.04270000000002</c:v>
                </c:pt>
                <c:pt idx="387">
                  <c:v>373.05520000000001</c:v>
                </c:pt>
                <c:pt idx="388">
                  <c:v>374.03739999999999</c:v>
                </c:pt>
                <c:pt idx="389">
                  <c:v>375.02890000000002</c:v>
                </c:pt>
                <c:pt idx="390">
                  <c:v>376.02010000000001</c:v>
                </c:pt>
                <c:pt idx="391">
                  <c:v>377.029</c:v>
                </c:pt>
                <c:pt idx="392">
                  <c:v>378.02670000000001</c:v>
                </c:pt>
                <c:pt idx="393">
                  <c:v>379.01819999999998</c:v>
                </c:pt>
                <c:pt idx="394">
                  <c:v>380.0181</c:v>
                </c:pt>
                <c:pt idx="395">
                  <c:v>381.00189999999998</c:v>
                </c:pt>
                <c:pt idx="396">
                  <c:v>381.98500000000001</c:v>
                </c:pt>
                <c:pt idx="397">
                  <c:v>382.98169999999999</c:v>
                </c:pt>
                <c:pt idx="398">
                  <c:v>383.9751</c:v>
                </c:pt>
                <c:pt idx="399">
                  <c:v>384.9837</c:v>
                </c:pt>
                <c:pt idx="400">
                  <c:v>385.95940000000002</c:v>
                </c:pt>
                <c:pt idx="401">
                  <c:v>386.97899999999998</c:v>
                </c:pt>
                <c:pt idx="402">
                  <c:v>387.97280000000001</c:v>
                </c:pt>
                <c:pt idx="403">
                  <c:v>388.95460000000003</c:v>
                </c:pt>
                <c:pt idx="404">
                  <c:v>390.05149999999998</c:v>
                </c:pt>
                <c:pt idx="405">
                  <c:v>391.16059999999999</c:v>
                </c:pt>
                <c:pt idx="406">
                  <c:v>392.18729999999999</c:v>
                </c:pt>
                <c:pt idx="407">
                  <c:v>393.18110000000001</c:v>
                </c:pt>
                <c:pt idx="408">
                  <c:v>394.16609999999997</c:v>
                </c:pt>
                <c:pt idx="409">
                  <c:v>395.1712</c:v>
                </c:pt>
                <c:pt idx="410">
                  <c:v>396.15629999999999</c:v>
                </c:pt>
                <c:pt idx="411">
                  <c:v>397.142</c:v>
                </c:pt>
                <c:pt idx="412">
                  <c:v>398.15570000000002</c:v>
                </c:pt>
                <c:pt idx="413">
                  <c:v>399.15179999999998</c:v>
                </c:pt>
                <c:pt idx="414">
                  <c:v>400.142</c:v>
                </c:pt>
                <c:pt idx="415">
                  <c:v>401.12130000000002</c:v>
                </c:pt>
                <c:pt idx="416">
                  <c:v>402.1112</c:v>
                </c:pt>
                <c:pt idx="417">
                  <c:v>403.10660000000001</c:v>
                </c:pt>
                <c:pt idx="418">
                  <c:v>404.10070000000002</c:v>
                </c:pt>
                <c:pt idx="419">
                  <c:v>405.11020000000002</c:v>
                </c:pt>
                <c:pt idx="420">
                  <c:v>406.0992</c:v>
                </c:pt>
                <c:pt idx="421">
                  <c:v>407.09199999999998</c:v>
                </c:pt>
                <c:pt idx="422">
                  <c:v>408.0745</c:v>
                </c:pt>
                <c:pt idx="423">
                  <c:v>409.0779</c:v>
                </c:pt>
                <c:pt idx="424">
                  <c:v>410.05079999999998</c:v>
                </c:pt>
                <c:pt idx="425">
                  <c:v>411.04809999999998</c:v>
                </c:pt>
                <c:pt idx="426">
                  <c:v>412.0609</c:v>
                </c:pt>
                <c:pt idx="427">
                  <c:v>413.03919999999999</c:v>
                </c:pt>
                <c:pt idx="428">
                  <c:v>414.0317</c:v>
                </c:pt>
                <c:pt idx="429">
                  <c:v>415.03899999999999</c:v>
                </c:pt>
                <c:pt idx="430">
                  <c:v>416.03980000000001</c:v>
                </c:pt>
                <c:pt idx="431">
                  <c:v>417.12220000000002</c:v>
                </c:pt>
                <c:pt idx="432">
                  <c:v>418.25389999999999</c:v>
                </c:pt>
                <c:pt idx="433">
                  <c:v>419.25740000000002</c:v>
                </c:pt>
                <c:pt idx="434">
                  <c:v>420.26499999999999</c:v>
                </c:pt>
                <c:pt idx="435">
                  <c:v>421.25810000000001</c:v>
                </c:pt>
                <c:pt idx="436">
                  <c:v>422.23840000000001</c:v>
                </c:pt>
                <c:pt idx="437">
                  <c:v>423.24119999999999</c:v>
                </c:pt>
                <c:pt idx="438">
                  <c:v>424.22980000000001</c:v>
                </c:pt>
                <c:pt idx="439">
                  <c:v>425.21710000000002</c:v>
                </c:pt>
                <c:pt idx="440">
                  <c:v>426.20929999999998</c:v>
                </c:pt>
                <c:pt idx="441">
                  <c:v>427.1995</c:v>
                </c:pt>
                <c:pt idx="442">
                  <c:v>428.19749999999999</c:v>
                </c:pt>
                <c:pt idx="443">
                  <c:v>429.18900000000002</c:v>
                </c:pt>
                <c:pt idx="444">
                  <c:v>430.1728</c:v>
                </c:pt>
                <c:pt idx="445">
                  <c:v>431.16239999999999</c:v>
                </c:pt>
                <c:pt idx="446">
                  <c:v>432.15839999999997</c:v>
                </c:pt>
                <c:pt idx="447">
                  <c:v>433.14960000000002</c:v>
                </c:pt>
                <c:pt idx="448">
                  <c:v>434.13249999999999</c:v>
                </c:pt>
                <c:pt idx="449">
                  <c:v>435.14010000000002</c:v>
                </c:pt>
                <c:pt idx="450">
                  <c:v>436.13029999999998</c:v>
                </c:pt>
                <c:pt idx="451">
                  <c:v>437.12599999999998</c:v>
                </c:pt>
                <c:pt idx="452">
                  <c:v>438.1343</c:v>
                </c:pt>
                <c:pt idx="453">
                  <c:v>439.1046</c:v>
                </c:pt>
                <c:pt idx="454">
                  <c:v>440.10449999999997</c:v>
                </c:pt>
                <c:pt idx="455">
                  <c:v>441.09120000000001</c:v>
                </c:pt>
                <c:pt idx="456">
                  <c:v>442.0872</c:v>
                </c:pt>
                <c:pt idx="457">
                  <c:v>443.07389999999998</c:v>
                </c:pt>
                <c:pt idx="458">
                  <c:v>444.15890000000002</c:v>
                </c:pt>
                <c:pt idx="459">
                  <c:v>445.29509999999999</c:v>
                </c:pt>
                <c:pt idx="460">
                  <c:v>446.3014</c:v>
                </c:pt>
                <c:pt idx="461">
                  <c:v>447.30360000000002</c:v>
                </c:pt>
                <c:pt idx="462">
                  <c:v>448.29349999999999</c:v>
                </c:pt>
                <c:pt idx="463">
                  <c:v>449.30529999999999</c:v>
                </c:pt>
                <c:pt idx="464">
                  <c:v>450.29590000000002</c:v>
                </c:pt>
                <c:pt idx="465">
                  <c:v>451.28969999999998</c:v>
                </c:pt>
                <c:pt idx="466">
                  <c:v>452.2867</c:v>
                </c:pt>
                <c:pt idx="467">
                  <c:v>453.27330000000001</c:v>
                </c:pt>
                <c:pt idx="468">
                  <c:v>454.26260000000002</c:v>
                </c:pt>
                <c:pt idx="469">
                  <c:v>455.24869999999999</c:v>
                </c:pt>
                <c:pt idx="470">
                  <c:v>456.25790000000001</c:v>
                </c:pt>
                <c:pt idx="471">
                  <c:v>457.24939999999998</c:v>
                </c:pt>
                <c:pt idx="472">
                  <c:v>458.25450000000001</c:v>
                </c:pt>
                <c:pt idx="473">
                  <c:v>459.23469999999998</c:v>
                </c:pt>
                <c:pt idx="474">
                  <c:v>460.21210000000002</c:v>
                </c:pt>
                <c:pt idx="475">
                  <c:v>461.20490000000001</c:v>
                </c:pt>
                <c:pt idx="476">
                  <c:v>462.20710000000003</c:v>
                </c:pt>
                <c:pt idx="477">
                  <c:v>463.1773</c:v>
                </c:pt>
                <c:pt idx="478">
                  <c:v>464.19560000000001</c:v>
                </c:pt>
                <c:pt idx="479">
                  <c:v>465.18</c:v>
                </c:pt>
                <c:pt idx="480">
                  <c:v>466.18990000000002</c:v>
                </c:pt>
                <c:pt idx="481">
                  <c:v>467.16860000000003</c:v>
                </c:pt>
                <c:pt idx="482">
                  <c:v>468.16649999999998</c:v>
                </c:pt>
                <c:pt idx="483">
                  <c:v>469.15230000000003</c:v>
                </c:pt>
                <c:pt idx="484">
                  <c:v>470.15989999999999</c:v>
                </c:pt>
                <c:pt idx="485">
                  <c:v>471.23329999999999</c:v>
                </c:pt>
                <c:pt idx="486">
                  <c:v>472.37240000000003</c:v>
                </c:pt>
                <c:pt idx="487">
                  <c:v>473.38029999999998</c:v>
                </c:pt>
                <c:pt idx="488">
                  <c:v>474.36059999999998</c:v>
                </c:pt>
                <c:pt idx="489">
                  <c:v>475.3734</c:v>
                </c:pt>
                <c:pt idx="490">
                  <c:v>476.36270000000002</c:v>
                </c:pt>
                <c:pt idx="491">
                  <c:v>477.36509999999998</c:v>
                </c:pt>
                <c:pt idx="492">
                  <c:v>478.35890000000001</c:v>
                </c:pt>
                <c:pt idx="493">
                  <c:v>479.35270000000003</c:v>
                </c:pt>
                <c:pt idx="494">
                  <c:v>480.34649999999999</c:v>
                </c:pt>
                <c:pt idx="495">
                  <c:v>481.35320000000002</c:v>
                </c:pt>
                <c:pt idx="496">
                  <c:v>482.35109999999997</c:v>
                </c:pt>
                <c:pt idx="497">
                  <c:v>483.35140000000001</c:v>
                </c:pt>
                <c:pt idx="498">
                  <c:v>484.32069999999999</c:v>
                </c:pt>
                <c:pt idx="499">
                  <c:v>485.3322</c:v>
                </c:pt>
                <c:pt idx="500">
                  <c:v>486.33210000000003</c:v>
                </c:pt>
                <c:pt idx="501">
                  <c:v>487.31779999999998</c:v>
                </c:pt>
                <c:pt idx="502">
                  <c:v>488.3064</c:v>
                </c:pt>
                <c:pt idx="503">
                  <c:v>489.30599999999998</c:v>
                </c:pt>
                <c:pt idx="504">
                  <c:v>490.28719999999998</c:v>
                </c:pt>
                <c:pt idx="505">
                  <c:v>491.3039</c:v>
                </c:pt>
                <c:pt idx="506">
                  <c:v>492.27480000000003</c:v>
                </c:pt>
                <c:pt idx="507">
                  <c:v>493.26209999999998</c:v>
                </c:pt>
                <c:pt idx="508">
                  <c:v>494.27749999999997</c:v>
                </c:pt>
                <c:pt idx="509">
                  <c:v>495.25549999999998</c:v>
                </c:pt>
                <c:pt idx="510">
                  <c:v>496.25220000000002</c:v>
                </c:pt>
                <c:pt idx="511">
                  <c:v>497.23309999999998</c:v>
                </c:pt>
                <c:pt idx="512">
                  <c:v>498.29289999999997</c:v>
                </c:pt>
                <c:pt idx="513">
                  <c:v>499.40890000000002</c:v>
                </c:pt>
                <c:pt idx="514">
                  <c:v>500.41969999999998</c:v>
                </c:pt>
                <c:pt idx="515">
                  <c:v>501.4196</c:v>
                </c:pt>
                <c:pt idx="516">
                  <c:v>502.40660000000003</c:v>
                </c:pt>
                <c:pt idx="517">
                  <c:v>503.41199999999998</c:v>
                </c:pt>
                <c:pt idx="518">
                  <c:v>504.39490000000001</c:v>
                </c:pt>
                <c:pt idx="519">
                  <c:v>505.38670000000002</c:v>
                </c:pt>
                <c:pt idx="520">
                  <c:v>506.39499999999998</c:v>
                </c:pt>
                <c:pt idx="521">
                  <c:v>507.37329999999997</c:v>
                </c:pt>
                <c:pt idx="522">
                  <c:v>508.3861</c:v>
                </c:pt>
                <c:pt idx="523">
                  <c:v>509.36439999999999</c:v>
                </c:pt>
                <c:pt idx="524">
                  <c:v>510.35759999999999</c:v>
                </c:pt>
                <c:pt idx="525">
                  <c:v>511.35039999999998</c:v>
                </c:pt>
                <c:pt idx="526">
                  <c:v>512.35550000000001</c:v>
                </c:pt>
                <c:pt idx="527">
                  <c:v>513.3347</c:v>
                </c:pt>
                <c:pt idx="528">
                  <c:v>514.34590000000003</c:v>
                </c:pt>
                <c:pt idx="529">
                  <c:v>515.3365</c:v>
                </c:pt>
                <c:pt idx="530">
                  <c:v>516.31870000000004</c:v>
                </c:pt>
                <c:pt idx="531">
                  <c:v>517.32830000000001</c:v>
                </c:pt>
                <c:pt idx="532">
                  <c:v>518.30849999999998</c:v>
                </c:pt>
                <c:pt idx="533">
                  <c:v>519.31100000000004</c:v>
                </c:pt>
                <c:pt idx="534">
                  <c:v>520.29960000000005</c:v>
                </c:pt>
                <c:pt idx="535">
                  <c:v>521.29660000000001</c:v>
                </c:pt>
                <c:pt idx="536">
                  <c:v>522.30039999999997</c:v>
                </c:pt>
                <c:pt idx="537">
                  <c:v>523.28200000000004</c:v>
                </c:pt>
                <c:pt idx="538">
                  <c:v>524.26869999999997</c:v>
                </c:pt>
                <c:pt idx="539">
                  <c:v>525.27020000000005</c:v>
                </c:pt>
                <c:pt idx="540">
                  <c:v>526.33870000000002</c:v>
                </c:pt>
                <c:pt idx="541">
                  <c:v>527.46950000000004</c:v>
                </c:pt>
                <c:pt idx="542">
                  <c:v>528.47810000000004</c:v>
                </c:pt>
                <c:pt idx="543">
                  <c:v>529.4674</c:v>
                </c:pt>
                <c:pt idx="544">
                  <c:v>530.46209999999996</c:v>
                </c:pt>
                <c:pt idx="545">
                  <c:v>531.46010000000001</c:v>
                </c:pt>
                <c:pt idx="546">
                  <c:v>532.44740000000002</c:v>
                </c:pt>
                <c:pt idx="547">
                  <c:v>533.45119999999997</c:v>
                </c:pt>
                <c:pt idx="548">
                  <c:v>534.44629999999995</c:v>
                </c:pt>
                <c:pt idx="549">
                  <c:v>535.43010000000004</c:v>
                </c:pt>
                <c:pt idx="550">
                  <c:v>536.42809999999997</c:v>
                </c:pt>
                <c:pt idx="551">
                  <c:v>537.41380000000004</c:v>
                </c:pt>
                <c:pt idx="552">
                  <c:v>538.40409999999997</c:v>
                </c:pt>
                <c:pt idx="553">
                  <c:v>539.40110000000004</c:v>
                </c:pt>
                <c:pt idx="554">
                  <c:v>540.39970000000005</c:v>
                </c:pt>
                <c:pt idx="555">
                  <c:v>541.36030000000005</c:v>
                </c:pt>
                <c:pt idx="556">
                  <c:v>542.37440000000004</c:v>
                </c:pt>
                <c:pt idx="557">
                  <c:v>543.38559999999995</c:v>
                </c:pt>
                <c:pt idx="558">
                  <c:v>544.3845</c:v>
                </c:pt>
                <c:pt idx="559">
                  <c:v>545.3732</c:v>
                </c:pt>
                <c:pt idx="560">
                  <c:v>546.36210000000005</c:v>
                </c:pt>
                <c:pt idx="561">
                  <c:v>547.36270000000002</c:v>
                </c:pt>
                <c:pt idx="562">
                  <c:v>548.35230000000001</c:v>
                </c:pt>
                <c:pt idx="563">
                  <c:v>549.33450000000005</c:v>
                </c:pt>
                <c:pt idx="564">
                  <c:v>550.32180000000005</c:v>
                </c:pt>
                <c:pt idx="565">
                  <c:v>551.31820000000005</c:v>
                </c:pt>
                <c:pt idx="566">
                  <c:v>552.31619999999998</c:v>
                </c:pt>
                <c:pt idx="567">
                  <c:v>553.39729999999997</c:v>
                </c:pt>
                <c:pt idx="568">
                  <c:v>554.51260000000002</c:v>
                </c:pt>
                <c:pt idx="569">
                  <c:v>555.52919999999995</c:v>
                </c:pt>
                <c:pt idx="570">
                  <c:v>556.52170000000001</c:v>
                </c:pt>
                <c:pt idx="571">
                  <c:v>557.52359999999999</c:v>
                </c:pt>
                <c:pt idx="572">
                  <c:v>558.51580000000001</c:v>
                </c:pt>
                <c:pt idx="573">
                  <c:v>559.50990000000002</c:v>
                </c:pt>
                <c:pt idx="574">
                  <c:v>560.4905</c:v>
                </c:pt>
                <c:pt idx="575">
                  <c:v>561.48199999999997</c:v>
                </c:pt>
                <c:pt idx="576">
                  <c:v>562.46709999999996</c:v>
                </c:pt>
                <c:pt idx="577">
                  <c:v>563.44830000000002</c:v>
                </c:pt>
                <c:pt idx="578">
                  <c:v>564.45209999999997</c:v>
                </c:pt>
                <c:pt idx="579">
                  <c:v>565.45590000000004</c:v>
                </c:pt>
                <c:pt idx="580">
                  <c:v>566.43320000000006</c:v>
                </c:pt>
                <c:pt idx="581">
                  <c:v>567.43989999999997</c:v>
                </c:pt>
                <c:pt idx="582">
                  <c:v>568.4298</c:v>
                </c:pt>
                <c:pt idx="583">
                  <c:v>569.41560000000004</c:v>
                </c:pt>
                <c:pt idx="584">
                  <c:v>570.41160000000002</c:v>
                </c:pt>
                <c:pt idx="585">
                  <c:v>571.39869999999996</c:v>
                </c:pt>
                <c:pt idx="586">
                  <c:v>572.3895</c:v>
                </c:pt>
                <c:pt idx="587">
                  <c:v>573.38040000000001</c:v>
                </c:pt>
                <c:pt idx="588">
                  <c:v>574.37040000000002</c:v>
                </c:pt>
                <c:pt idx="589">
                  <c:v>575.37350000000004</c:v>
                </c:pt>
                <c:pt idx="590">
                  <c:v>576.38080000000002</c:v>
                </c:pt>
                <c:pt idx="591">
                  <c:v>577.36620000000005</c:v>
                </c:pt>
                <c:pt idx="592">
                  <c:v>578.36710000000005</c:v>
                </c:pt>
                <c:pt idx="593">
                  <c:v>579.34259999999995</c:v>
                </c:pt>
                <c:pt idx="594">
                  <c:v>580.43790000000001</c:v>
                </c:pt>
                <c:pt idx="595">
                  <c:v>581.56830000000002</c:v>
                </c:pt>
                <c:pt idx="596">
                  <c:v>582.5788</c:v>
                </c:pt>
                <c:pt idx="597">
                  <c:v>583.56970000000001</c:v>
                </c:pt>
                <c:pt idx="598">
                  <c:v>584.57420000000002</c:v>
                </c:pt>
                <c:pt idx="599">
                  <c:v>585.56700000000001</c:v>
                </c:pt>
                <c:pt idx="600">
                  <c:v>586.56269999999995</c:v>
                </c:pt>
                <c:pt idx="601">
                  <c:v>587.55100000000004</c:v>
                </c:pt>
                <c:pt idx="602">
                  <c:v>588.53679999999997</c:v>
                </c:pt>
                <c:pt idx="603">
                  <c:v>589.53120000000001</c:v>
                </c:pt>
                <c:pt idx="604">
                  <c:v>590.52629999999999</c:v>
                </c:pt>
                <c:pt idx="605">
                  <c:v>591.51080000000002</c:v>
                </c:pt>
                <c:pt idx="606">
                  <c:v>592.50549999999998</c:v>
                </c:pt>
                <c:pt idx="607">
                  <c:v>593.48320000000001</c:v>
                </c:pt>
                <c:pt idx="608">
                  <c:v>594.47439999999995</c:v>
                </c:pt>
                <c:pt idx="609">
                  <c:v>595.45950000000005</c:v>
                </c:pt>
                <c:pt idx="610">
                  <c:v>596.46100000000001</c:v>
                </c:pt>
                <c:pt idx="611">
                  <c:v>597.45770000000005</c:v>
                </c:pt>
                <c:pt idx="612">
                  <c:v>598.46479999999997</c:v>
                </c:pt>
                <c:pt idx="613">
                  <c:v>599.43700000000001</c:v>
                </c:pt>
                <c:pt idx="614">
                  <c:v>600.42880000000002</c:v>
                </c:pt>
                <c:pt idx="615">
                  <c:v>601.42520000000002</c:v>
                </c:pt>
                <c:pt idx="616">
                  <c:v>602.40189999999996</c:v>
                </c:pt>
                <c:pt idx="617">
                  <c:v>603.4067</c:v>
                </c:pt>
                <c:pt idx="618">
                  <c:v>604.40139999999997</c:v>
                </c:pt>
                <c:pt idx="619">
                  <c:v>605.3759</c:v>
                </c:pt>
                <c:pt idx="620">
                  <c:v>606.37580000000003</c:v>
                </c:pt>
                <c:pt idx="621">
                  <c:v>607.46789999999999</c:v>
                </c:pt>
                <c:pt idx="622">
                  <c:v>608.5806</c:v>
                </c:pt>
                <c:pt idx="623">
                  <c:v>609.60569999999996</c:v>
                </c:pt>
                <c:pt idx="624">
                  <c:v>610.58979999999997</c:v>
                </c:pt>
                <c:pt idx="625">
                  <c:v>611.58519999999999</c:v>
                </c:pt>
                <c:pt idx="626">
                  <c:v>612.61059999999998</c:v>
                </c:pt>
                <c:pt idx="627">
                  <c:v>613.57249999999999</c:v>
                </c:pt>
                <c:pt idx="628">
                  <c:v>614.58299999999997</c:v>
                </c:pt>
                <c:pt idx="629">
                  <c:v>615.57140000000004</c:v>
                </c:pt>
                <c:pt idx="630">
                  <c:v>616.55190000000005</c:v>
                </c:pt>
                <c:pt idx="631">
                  <c:v>617.53160000000003</c:v>
                </c:pt>
                <c:pt idx="632">
                  <c:v>618.53470000000004</c:v>
                </c:pt>
                <c:pt idx="633">
                  <c:v>619.54079999999999</c:v>
                </c:pt>
                <c:pt idx="634">
                  <c:v>620.52170000000001</c:v>
                </c:pt>
                <c:pt idx="635">
                  <c:v>621.51289999999995</c:v>
                </c:pt>
                <c:pt idx="636">
                  <c:v>622.49249999999995</c:v>
                </c:pt>
                <c:pt idx="637">
                  <c:v>623.50559999999996</c:v>
                </c:pt>
                <c:pt idx="638">
                  <c:v>624.49239999999998</c:v>
                </c:pt>
                <c:pt idx="639">
                  <c:v>625.50390000000004</c:v>
                </c:pt>
                <c:pt idx="640">
                  <c:v>626.47450000000003</c:v>
                </c:pt>
                <c:pt idx="641">
                  <c:v>627.47889999999995</c:v>
                </c:pt>
                <c:pt idx="642">
                  <c:v>628.48040000000003</c:v>
                </c:pt>
                <c:pt idx="643">
                  <c:v>629.47040000000004</c:v>
                </c:pt>
                <c:pt idx="644">
                  <c:v>630.45190000000002</c:v>
                </c:pt>
                <c:pt idx="645">
                  <c:v>631.44989999999996</c:v>
                </c:pt>
                <c:pt idx="646">
                  <c:v>632.44370000000004</c:v>
                </c:pt>
                <c:pt idx="647">
                  <c:v>633.42340000000002</c:v>
                </c:pt>
                <c:pt idx="648">
                  <c:v>634.51160000000004</c:v>
                </c:pt>
                <c:pt idx="649">
                  <c:v>635.63009999999997</c:v>
                </c:pt>
                <c:pt idx="650">
                  <c:v>636.65390000000002</c:v>
                </c:pt>
                <c:pt idx="651">
                  <c:v>637.65179999999998</c:v>
                </c:pt>
                <c:pt idx="652">
                  <c:v>638.64530000000002</c:v>
                </c:pt>
                <c:pt idx="653">
                  <c:v>639.64139999999998</c:v>
                </c:pt>
                <c:pt idx="654">
                  <c:v>640.63909999999998</c:v>
                </c:pt>
                <c:pt idx="655">
                  <c:v>641.62159999999994</c:v>
                </c:pt>
                <c:pt idx="656">
                  <c:v>642.64530000000002</c:v>
                </c:pt>
                <c:pt idx="657">
                  <c:v>643.62080000000003</c:v>
                </c:pt>
                <c:pt idx="658">
                  <c:v>644.60720000000003</c:v>
                </c:pt>
                <c:pt idx="659">
                  <c:v>645.60519999999997</c:v>
                </c:pt>
                <c:pt idx="660">
                  <c:v>646.59829999999999</c:v>
                </c:pt>
                <c:pt idx="661">
                  <c:v>647.59659999999997</c:v>
                </c:pt>
                <c:pt idx="662">
                  <c:v>648.58460000000002</c:v>
                </c:pt>
                <c:pt idx="663">
                  <c:v>649.57650000000001</c:v>
                </c:pt>
                <c:pt idx="664">
                  <c:v>650.57449999999994</c:v>
                </c:pt>
                <c:pt idx="665">
                  <c:v>651.5847</c:v>
                </c:pt>
                <c:pt idx="666">
                  <c:v>652.56820000000005</c:v>
                </c:pt>
                <c:pt idx="667">
                  <c:v>653.55949999999996</c:v>
                </c:pt>
                <c:pt idx="668">
                  <c:v>654.55939999999998</c:v>
                </c:pt>
                <c:pt idx="669">
                  <c:v>655.54579999999999</c:v>
                </c:pt>
                <c:pt idx="670">
                  <c:v>656.53219999999999</c:v>
                </c:pt>
                <c:pt idx="671">
                  <c:v>657.54470000000003</c:v>
                </c:pt>
                <c:pt idx="672">
                  <c:v>658.51430000000005</c:v>
                </c:pt>
                <c:pt idx="673">
                  <c:v>659.51620000000003</c:v>
                </c:pt>
                <c:pt idx="674">
                  <c:v>660.50969999999995</c:v>
                </c:pt>
                <c:pt idx="675">
                  <c:v>661.57820000000004</c:v>
                </c:pt>
                <c:pt idx="676">
                  <c:v>662.71609999999998</c:v>
                </c:pt>
                <c:pt idx="677">
                  <c:v>663.73950000000002</c:v>
                </c:pt>
                <c:pt idx="678">
                  <c:v>664.72239999999999</c:v>
                </c:pt>
                <c:pt idx="679">
                  <c:v>665.71939999999995</c:v>
                </c:pt>
                <c:pt idx="680">
                  <c:v>666.70640000000003</c:v>
                </c:pt>
                <c:pt idx="681">
                  <c:v>667.71600000000001</c:v>
                </c:pt>
                <c:pt idx="682">
                  <c:v>668.70339999999999</c:v>
                </c:pt>
                <c:pt idx="683">
                  <c:v>669.68820000000005</c:v>
                </c:pt>
                <c:pt idx="684">
                  <c:v>670.69460000000004</c:v>
                </c:pt>
                <c:pt idx="685">
                  <c:v>671.67449999999997</c:v>
                </c:pt>
                <c:pt idx="686">
                  <c:v>672.67250000000001</c:v>
                </c:pt>
                <c:pt idx="687">
                  <c:v>673.68370000000004</c:v>
                </c:pt>
                <c:pt idx="688">
                  <c:v>674.66499999999996</c:v>
                </c:pt>
                <c:pt idx="689">
                  <c:v>675.65809999999999</c:v>
                </c:pt>
                <c:pt idx="690">
                  <c:v>676.65189999999996</c:v>
                </c:pt>
                <c:pt idx="691">
                  <c:v>677.64480000000003</c:v>
                </c:pt>
                <c:pt idx="692">
                  <c:v>678.64210000000003</c:v>
                </c:pt>
                <c:pt idx="693">
                  <c:v>679.64430000000004</c:v>
                </c:pt>
                <c:pt idx="694">
                  <c:v>680.64459999999997</c:v>
                </c:pt>
                <c:pt idx="695">
                  <c:v>681.61739999999998</c:v>
                </c:pt>
                <c:pt idx="696">
                  <c:v>682.62729999999999</c:v>
                </c:pt>
                <c:pt idx="697">
                  <c:v>683.61760000000004</c:v>
                </c:pt>
                <c:pt idx="698">
                  <c:v>684.62400000000002</c:v>
                </c:pt>
                <c:pt idx="699">
                  <c:v>685.61130000000003</c:v>
                </c:pt>
                <c:pt idx="700">
                  <c:v>686.60159999999996</c:v>
                </c:pt>
                <c:pt idx="701">
                  <c:v>687.57929999999999</c:v>
                </c:pt>
                <c:pt idx="702">
                  <c:v>688.66010000000006</c:v>
                </c:pt>
                <c:pt idx="703">
                  <c:v>689.78060000000005</c:v>
                </c:pt>
                <c:pt idx="704">
                  <c:v>690.80020000000002</c:v>
                </c:pt>
                <c:pt idx="705">
                  <c:v>691.7962</c:v>
                </c:pt>
                <c:pt idx="706">
                  <c:v>692.78520000000003</c:v>
                </c:pt>
                <c:pt idx="707">
                  <c:v>693.77840000000003</c:v>
                </c:pt>
                <c:pt idx="708">
                  <c:v>694.78250000000003</c:v>
                </c:pt>
                <c:pt idx="709">
                  <c:v>695.77049999999997</c:v>
                </c:pt>
                <c:pt idx="710">
                  <c:v>696.76210000000003</c:v>
                </c:pt>
                <c:pt idx="711">
                  <c:v>697.75329999999997</c:v>
                </c:pt>
                <c:pt idx="712">
                  <c:v>698.74770000000001</c:v>
                </c:pt>
                <c:pt idx="713">
                  <c:v>699.74509999999998</c:v>
                </c:pt>
                <c:pt idx="714">
                  <c:v>700.73050000000001</c:v>
                </c:pt>
                <c:pt idx="715">
                  <c:v>701.73299999999995</c:v>
                </c:pt>
                <c:pt idx="716">
                  <c:v>702.72299999999996</c:v>
                </c:pt>
                <c:pt idx="717">
                  <c:v>703.74059999999997</c:v>
                </c:pt>
                <c:pt idx="718">
                  <c:v>704.72609999999997</c:v>
                </c:pt>
                <c:pt idx="719">
                  <c:v>705.73630000000003</c:v>
                </c:pt>
                <c:pt idx="720">
                  <c:v>706.71600000000001</c:v>
                </c:pt>
                <c:pt idx="721">
                  <c:v>707.73170000000005</c:v>
                </c:pt>
                <c:pt idx="722">
                  <c:v>708.71450000000004</c:v>
                </c:pt>
                <c:pt idx="723">
                  <c:v>709.71379999999999</c:v>
                </c:pt>
                <c:pt idx="724">
                  <c:v>710.70540000000005</c:v>
                </c:pt>
                <c:pt idx="725">
                  <c:v>711.69600000000003</c:v>
                </c:pt>
                <c:pt idx="726">
                  <c:v>712.68110000000001</c:v>
                </c:pt>
                <c:pt idx="727">
                  <c:v>713.67970000000003</c:v>
                </c:pt>
                <c:pt idx="728">
                  <c:v>714.66740000000004</c:v>
                </c:pt>
                <c:pt idx="729">
                  <c:v>715.75279999999998</c:v>
                </c:pt>
                <c:pt idx="730">
                  <c:v>716.8655</c:v>
                </c:pt>
                <c:pt idx="731">
                  <c:v>717.88729999999998</c:v>
                </c:pt>
                <c:pt idx="732">
                  <c:v>718.87950000000001</c:v>
                </c:pt>
                <c:pt idx="733">
                  <c:v>719.87950000000001</c:v>
                </c:pt>
                <c:pt idx="734">
                  <c:v>720.87879999999996</c:v>
                </c:pt>
                <c:pt idx="735">
                  <c:v>721.88379999999995</c:v>
                </c:pt>
                <c:pt idx="736">
                  <c:v>722.86379999999997</c:v>
                </c:pt>
                <c:pt idx="737">
                  <c:v>723.85860000000002</c:v>
                </c:pt>
                <c:pt idx="738">
                  <c:v>724.86300000000006</c:v>
                </c:pt>
                <c:pt idx="739">
                  <c:v>725.83299999999997</c:v>
                </c:pt>
                <c:pt idx="740">
                  <c:v>726.83259999999996</c:v>
                </c:pt>
                <c:pt idx="741">
                  <c:v>727.84059999999999</c:v>
                </c:pt>
                <c:pt idx="742">
                  <c:v>728.81089999999995</c:v>
                </c:pt>
                <c:pt idx="743">
                  <c:v>729.81790000000001</c:v>
                </c:pt>
                <c:pt idx="744">
                  <c:v>730.81010000000003</c:v>
                </c:pt>
                <c:pt idx="745">
                  <c:v>731.78269999999998</c:v>
                </c:pt>
                <c:pt idx="746">
                  <c:v>732.79970000000003</c:v>
                </c:pt>
                <c:pt idx="747">
                  <c:v>733.79290000000003</c:v>
                </c:pt>
                <c:pt idx="748">
                  <c:v>734.79470000000003</c:v>
                </c:pt>
                <c:pt idx="749">
                  <c:v>735.78369999999995</c:v>
                </c:pt>
                <c:pt idx="750">
                  <c:v>736.77790000000005</c:v>
                </c:pt>
                <c:pt idx="751">
                  <c:v>737.78129999999999</c:v>
                </c:pt>
                <c:pt idx="752">
                  <c:v>738.78229999999996</c:v>
                </c:pt>
                <c:pt idx="753">
                  <c:v>739.74839999999995</c:v>
                </c:pt>
                <c:pt idx="754">
                  <c:v>740.74480000000005</c:v>
                </c:pt>
                <c:pt idx="755">
                  <c:v>741.75760000000002</c:v>
                </c:pt>
                <c:pt idx="756">
                  <c:v>742.84230000000002</c:v>
                </c:pt>
                <c:pt idx="757">
                  <c:v>743.95950000000005</c:v>
                </c:pt>
              </c:numCache>
            </c:numRef>
          </c:xVal>
          <c:yVal>
            <c:numRef>
              <c:f>'FNL-120 12T'!$C$10:$C$767</c:f>
              <c:numCache>
                <c:formatCode>0.00E+00</c:formatCode>
                <c:ptCount val="7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-1.2889289999999999E-9</c:v>
                </c:pt>
                <c:pt idx="17">
                  <c:v>8.1632200000000007E-9</c:v>
                </c:pt>
                <c:pt idx="18">
                  <c:v>1.868948E-8</c:v>
                </c:pt>
                <c:pt idx="19">
                  <c:v>4.1245740000000001E-8</c:v>
                </c:pt>
                <c:pt idx="20">
                  <c:v>2.7098599999999998E-17</c:v>
                </c:pt>
                <c:pt idx="21">
                  <c:v>4.4191869999999998E-9</c:v>
                </c:pt>
                <c:pt idx="22">
                  <c:v>1.6272729999999999E-8</c:v>
                </c:pt>
                <c:pt idx="23">
                  <c:v>-5.0125030000000003E-9</c:v>
                </c:pt>
                <c:pt idx="24">
                  <c:v>8.8291669999999995E-9</c:v>
                </c:pt>
                <c:pt idx="25">
                  <c:v>-3.4156629999999999E-9</c:v>
                </c:pt>
                <c:pt idx="26">
                  <c:v>2.4296320000000001E-8</c:v>
                </c:pt>
                <c:pt idx="27">
                  <c:v>5.6068429999999998E-9</c:v>
                </c:pt>
                <c:pt idx="28">
                  <c:v>-1.501603E-8</c:v>
                </c:pt>
                <c:pt idx="29">
                  <c:v>-9.2158449999999998E-9</c:v>
                </c:pt>
                <c:pt idx="30">
                  <c:v>-7.9269160000000001E-9</c:v>
                </c:pt>
                <c:pt idx="31">
                  <c:v>4.9623779999999998E-9</c:v>
                </c:pt>
                <c:pt idx="32">
                  <c:v>1.7207210000000001E-8</c:v>
                </c:pt>
                <c:pt idx="33">
                  <c:v>-1.952728E-8</c:v>
                </c:pt>
                <c:pt idx="34">
                  <c:v>3.3963289999999998E-8</c:v>
                </c:pt>
                <c:pt idx="35">
                  <c:v>1.140703E-8</c:v>
                </c:pt>
                <c:pt idx="36">
                  <c:v>-2.1267340000000002E-9</c:v>
                </c:pt>
                <c:pt idx="37">
                  <c:v>-1.17937E-8</c:v>
                </c:pt>
                <c:pt idx="38">
                  <c:v>2.0429530000000001E-8</c:v>
                </c:pt>
                <c:pt idx="39">
                  <c:v>2.384519E-9</c:v>
                </c:pt>
                <c:pt idx="40">
                  <c:v>-7.9269160000000001E-9</c:v>
                </c:pt>
                <c:pt idx="41">
                  <c:v>1.0955899999999999E-9</c:v>
                </c:pt>
                <c:pt idx="42">
                  <c:v>1.01181E-8</c:v>
                </c:pt>
                <c:pt idx="43">
                  <c:v>-1.694942E-8</c:v>
                </c:pt>
                <c:pt idx="44">
                  <c:v>-1.114924E-8</c:v>
                </c:pt>
                <c:pt idx="45">
                  <c:v>-5.3490569999999996E-9</c:v>
                </c:pt>
                <c:pt idx="46">
                  <c:v>-7.2824510000000001E-9</c:v>
                </c:pt>
                <c:pt idx="47">
                  <c:v>-9.8603099999999998E-9</c:v>
                </c:pt>
                <c:pt idx="48">
                  <c:v>-1.308263E-8</c:v>
                </c:pt>
                <c:pt idx="49">
                  <c:v>-3.56389E-8</c:v>
                </c:pt>
                <c:pt idx="50">
                  <c:v>-1.482269E-9</c:v>
                </c:pt>
                <c:pt idx="51">
                  <c:v>-7.2824510000000001E-9</c:v>
                </c:pt>
                <c:pt idx="52">
                  <c:v>-7.9269160000000001E-9</c:v>
                </c:pt>
                <c:pt idx="53">
                  <c:v>-2.597193E-8</c:v>
                </c:pt>
                <c:pt idx="54">
                  <c:v>2.384519E-9</c:v>
                </c:pt>
                <c:pt idx="55">
                  <c:v>-2.661639E-8</c:v>
                </c:pt>
                <c:pt idx="56">
                  <c:v>-4.7045919999999996E-9</c:v>
                </c:pt>
                <c:pt idx="57">
                  <c:v>-9.8603099999999998E-9</c:v>
                </c:pt>
                <c:pt idx="58">
                  <c:v>2.384519E-9</c:v>
                </c:pt>
                <c:pt idx="59">
                  <c:v>3.6734490000000001E-9</c:v>
                </c:pt>
                <c:pt idx="60">
                  <c:v>-4.015015E-8</c:v>
                </c:pt>
                <c:pt idx="61">
                  <c:v>-5.9935219999999996E-9</c:v>
                </c:pt>
                <c:pt idx="62">
                  <c:v>3.6734490000000001E-9</c:v>
                </c:pt>
                <c:pt idx="63">
                  <c:v>1.8496140000000001E-8</c:v>
                </c:pt>
                <c:pt idx="64">
                  <c:v>-7.2824510000000001E-9</c:v>
                </c:pt>
                <c:pt idx="65">
                  <c:v>-2.081621E-8</c:v>
                </c:pt>
                <c:pt idx="66">
                  <c:v>-2.597193E-8</c:v>
                </c:pt>
                <c:pt idx="67">
                  <c:v>-2.7711979999999999E-9</c:v>
                </c:pt>
                <c:pt idx="68">
                  <c:v>3.0289840000000001E-9</c:v>
                </c:pt>
                <c:pt idx="69">
                  <c:v>-5.9935219999999996E-9</c:v>
                </c:pt>
                <c:pt idx="70">
                  <c:v>-1.501603E-8</c:v>
                </c:pt>
                <c:pt idx="71">
                  <c:v>-2.7711979999999999E-9</c:v>
                </c:pt>
                <c:pt idx="72">
                  <c:v>-4.0601279999999999E-9</c:v>
                </c:pt>
                <c:pt idx="73">
                  <c:v>1.4629350000000001E-8</c:v>
                </c:pt>
                <c:pt idx="74">
                  <c:v>-9.8603099999999998E-9</c:v>
                </c:pt>
                <c:pt idx="75">
                  <c:v>-4.0601279999999999E-9</c:v>
                </c:pt>
                <c:pt idx="76">
                  <c:v>-7.9269160000000001E-9</c:v>
                </c:pt>
                <c:pt idx="77">
                  <c:v>-9.8603099999999998E-9</c:v>
                </c:pt>
                <c:pt idx="78">
                  <c:v>-4.7045919999999996E-9</c:v>
                </c:pt>
                <c:pt idx="79">
                  <c:v>2.6874180000000001E-8</c:v>
                </c:pt>
                <c:pt idx="80">
                  <c:v>-1.482269E-9</c:v>
                </c:pt>
                <c:pt idx="81">
                  <c:v>4.3179140000000001E-9</c:v>
                </c:pt>
                <c:pt idx="82">
                  <c:v>-8.5713810000000001E-9</c:v>
                </c:pt>
                <c:pt idx="83">
                  <c:v>-8.3780410000000001E-10</c:v>
                </c:pt>
                <c:pt idx="84">
                  <c:v>4.9623779999999998E-9</c:v>
                </c:pt>
                <c:pt idx="85">
                  <c:v>1.7207210000000001E-8</c:v>
                </c:pt>
                <c:pt idx="86">
                  <c:v>-1.114924E-8</c:v>
                </c:pt>
                <c:pt idx="87">
                  <c:v>-4.7045919999999996E-9</c:v>
                </c:pt>
                <c:pt idx="88">
                  <c:v>1.3340420000000001E-8</c:v>
                </c:pt>
                <c:pt idx="89">
                  <c:v>2.384519E-9</c:v>
                </c:pt>
                <c:pt idx="90">
                  <c:v>9.4736310000000008E-9</c:v>
                </c:pt>
                <c:pt idx="91">
                  <c:v>-5.9935219999999996E-9</c:v>
                </c:pt>
                <c:pt idx="92">
                  <c:v>-1.437156E-8</c:v>
                </c:pt>
                <c:pt idx="93">
                  <c:v>1.9140600000000001E-8</c:v>
                </c:pt>
                <c:pt idx="94">
                  <c:v>-2.7711979999999999E-9</c:v>
                </c:pt>
                <c:pt idx="95">
                  <c:v>1.0762560000000001E-8</c:v>
                </c:pt>
                <c:pt idx="96">
                  <c:v>2.384519E-9</c:v>
                </c:pt>
                <c:pt idx="97">
                  <c:v>-2.339407E-8</c:v>
                </c:pt>
                <c:pt idx="98">
                  <c:v>3.9119009999999998E-8</c:v>
                </c:pt>
                <c:pt idx="99">
                  <c:v>1.2695950000000001E-8</c:v>
                </c:pt>
                <c:pt idx="100">
                  <c:v>-1.9333939999999999E-10</c:v>
                </c:pt>
                <c:pt idx="101">
                  <c:v>2.2362930000000001E-8</c:v>
                </c:pt>
                <c:pt idx="102">
                  <c:v>1.0955899999999999E-9</c:v>
                </c:pt>
                <c:pt idx="103">
                  <c:v>1.5918280000000001E-8</c:v>
                </c:pt>
                <c:pt idx="104">
                  <c:v>1.7400549999999999E-9</c:v>
                </c:pt>
                <c:pt idx="105">
                  <c:v>-1.566049E-8</c:v>
                </c:pt>
                <c:pt idx="106">
                  <c:v>1.0955899999999999E-9</c:v>
                </c:pt>
                <c:pt idx="107">
                  <c:v>-1.501603E-8</c:v>
                </c:pt>
                <c:pt idx="108">
                  <c:v>-4.7045919999999996E-9</c:v>
                </c:pt>
                <c:pt idx="109">
                  <c:v>-1.243817E-8</c:v>
                </c:pt>
                <c:pt idx="110">
                  <c:v>2.2362930000000001E-8</c:v>
                </c:pt>
                <c:pt idx="111">
                  <c:v>1.6562740000000001E-8</c:v>
                </c:pt>
                <c:pt idx="112">
                  <c:v>2.6874180000000001E-8</c:v>
                </c:pt>
                <c:pt idx="113">
                  <c:v>1.6562740000000001E-8</c:v>
                </c:pt>
                <c:pt idx="114">
                  <c:v>-6.6379869999999996E-9</c:v>
                </c:pt>
                <c:pt idx="115">
                  <c:v>-3.048318E-8</c:v>
                </c:pt>
                <c:pt idx="116">
                  <c:v>-1.694942E-8</c:v>
                </c:pt>
                <c:pt idx="117">
                  <c:v>3.0289840000000001E-9</c:v>
                </c:pt>
                <c:pt idx="118">
                  <c:v>-1.17937E-8</c:v>
                </c:pt>
                <c:pt idx="119">
                  <c:v>-6.6379869999999996E-9</c:v>
                </c:pt>
                <c:pt idx="120">
                  <c:v>-2.726086E-8</c:v>
                </c:pt>
                <c:pt idx="121">
                  <c:v>6.2513079999999998E-9</c:v>
                </c:pt>
                <c:pt idx="122">
                  <c:v>-1.482269E-9</c:v>
                </c:pt>
                <c:pt idx="123">
                  <c:v>4.5112530000000002E-10</c:v>
                </c:pt>
                <c:pt idx="124">
                  <c:v>6.2513079999999998E-9</c:v>
                </c:pt>
                <c:pt idx="125">
                  <c:v>-7.9269160000000001E-9</c:v>
                </c:pt>
                <c:pt idx="126">
                  <c:v>-8.3780420000000004E-10</c:v>
                </c:pt>
                <c:pt idx="127">
                  <c:v>1.0955899999999999E-9</c:v>
                </c:pt>
                <c:pt idx="128">
                  <c:v>-3.4349969999999997E-8</c:v>
                </c:pt>
                <c:pt idx="129">
                  <c:v>2.0429530000000001E-8</c:v>
                </c:pt>
                <c:pt idx="130">
                  <c:v>8.1847019999999995E-9</c:v>
                </c:pt>
                <c:pt idx="131">
                  <c:v>-2.790532E-8</c:v>
                </c:pt>
                <c:pt idx="132">
                  <c:v>-4.272801E-8</c:v>
                </c:pt>
                <c:pt idx="133">
                  <c:v>-2.017175E-8</c:v>
                </c:pt>
                <c:pt idx="134">
                  <c:v>-1.630496E-8</c:v>
                </c:pt>
                <c:pt idx="135">
                  <c:v>-4.7045919999999996E-9</c:v>
                </c:pt>
                <c:pt idx="136">
                  <c:v>1.2051490000000001E-8</c:v>
                </c:pt>
                <c:pt idx="137">
                  <c:v>1.0762560000000001E-8</c:v>
                </c:pt>
                <c:pt idx="138">
                  <c:v>1.7207210000000001E-8</c:v>
                </c:pt>
                <c:pt idx="139">
                  <c:v>-5.9935219999999996E-9</c:v>
                </c:pt>
                <c:pt idx="140">
                  <c:v>1.5273810000000001E-8</c:v>
                </c:pt>
                <c:pt idx="141">
                  <c:v>1.0762560000000001E-8</c:v>
                </c:pt>
                <c:pt idx="142">
                  <c:v>-6.6379869999999996E-9</c:v>
                </c:pt>
                <c:pt idx="143">
                  <c:v>1.7400549999999999E-9</c:v>
                </c:pt>
                <c:pt idx="144">
                  <c:v>1.2051490000000001E-8</c:v>
                </c:pt>
                <c:pt idx="145">
                  <c:v>-7.9269160000000001E-9</c:v>
                </c:pt>
                <c:pt idx="146">
                  <c:v>-3.8861219999999997E-8</c:v>
                </c:pt>
                <c:pt idx="147">
                  <c:v>-2.854979E-8</c:v>
                </c:pt>
                <c:pt idx="148">
                  <c:v>1.140703E-8</c:v>
                </c:pt>
                <c:pt idx="149">
                  <c:v>-1.17937E-8</c:v>
                </c:pt>
                <c:pt idx="150">
                  <c:v>-3.2416579999999997E-8</c:v>
                </c:pt>
                <c:pt idx="151">
                  <c:v>-1.050477E-8</c:v>
                </c:pt>
                <c:pt idx="152">
                  <c:v>3.0289840000000001E-9</c:v>
                </c:pt>
                <c:pt idx="153">
                  <c:v>1.2695950000000001E-8</c:v>
                </c:pt>
                <c:pt idx="154">
                  <c:v>7.5402369999999995E-9</c:v>
                </c:pt>
                <c:pt idx="155">
                  <c:v>5.6068429999999998E-9</c:v>
                </c:pt>
                <c:pt idx="156">
                  <c:v>-1.17937E-8</c:v>
                </c:pt>
                <c:pt idx="157">
                  <c:v>-3.4156629999999999E-9</c:v>
                </c:pt>
                <c:pt idx="158">
                  <c:v>-1.630496E-8</c:v>
                </c:pt>
                <c:pt idx="159">
                  <c:v>-4.0601279999999999E-9</c:v>
                </c:pt>
                <c:pt idx="160">
                  <c:v>2.384519E-9</c:v>
                </c:pt>
                <c:pt idx="161">
                  <c:v>6.8957720000000003E-9</c:v>
                </c:pt>
                <c:pt idx="162">
                  <c:v>8.1847019999999995E-9</c:v>
                </c:pt>
                <c:pt idx="163">
                  <c:v>1.3340420000000001E-8</c:v>
                </c:pt>
                <c:pt idx="164">
                  <c:v>-1.050477E-8</c:v>
                </c:pt>
                <c:pt idx="165">
                  <c:v>-3.4156629999999999E-9</c:v>
                </c:pt>
                <c:pt idx="166">
                  <c:v>2.3651860000000001E-8</c:v>
                </c:pt>
                <c:pt idx="167">
                  <c:v>-7.9269160000000001E-9</c:v>
                </c:pt>
                <c:pt idx="168">
                  <c:v>6.2513079999999998E-9</c:v>
                </c:pt>
                <c:pt idx="169">
                  <c:v>1.01181E-8</c:v>
                </c:pt>
                <c:pt idx="170">
                  <c:v>-3.4156629999999999E-9</c:v>
                </c:pt>
                <c:pt idx="171">
                  <c:v>-2.146068E-8</c:v>
                </c:pt>
                <c:pt idx="172">
                  <c:v>4.511254E-10</c:v>
                </c:pt>
                <c:pt idx="173">
                  <c:v>4.5112530000000002E-10</c:v>
                </c:pt>
                <c:pt idx="174">
                  <c:v>-1.482269E-9</c:v>
                </c:pt>
                <c:pt idx="175">
                  <c:v>4.3179140000000001E-9</c:v>
                </c:pt>
                <c:pt idx="176">
                  <c:v>-2.210514E-8</c:v>
                </c:pt>
                <c:pt idx="177">
                  <c:v>-2.532746E-8</c:v>
                </c:pt>
                <c:pt idx="178">
                  <c:v>-6.6379869999999996E-9</c:v>
                </c:pt>
                <c:pt idx="179">
                  <c:v>-2.790532E-8</c:v>
                </c:pt>
                <c:pt idx="180">
                  <c:v>1.4629350000000001E-8</c:v>
                </c:pt>
                <c:pt idx="181">
                  <c:v>-1.823835E-8</c:v>
                </c:pt>
                <c:pt idx="182">
                  <c:v>-1.501603E-8</c:v>
                </c:pt>
                <c:pt idx="183">
                  <c:v>1.2051490000000001E-8</c:v>
                </c:pt>
                <c:pt idx="184">
                  <c:v>-9.8603099999999998E-9</c:v>
                </c:pt>
                <c:pt idx="185">
                  <c:v>-7.9269160000000001E-9</c:v>
                </c:pt>
                <c:pt idx="186">
                  <c:v>-1.437156E-8</c:v>
                </c:pt>
                <c:pt idx="187">
                  <c:v>-1.437156E-8</c:v>
                </c:pt>
                <c:pt idx="188">
                  <c:v>6.8957720000000003E-9</c:v>
                </c:pt>
                <c:pt idx="189">
                  <c:v>-9.2158449999999998E-9</c:v>
                </c:pt>
                <c:pt idx="190">
                  <c:v>-9.8603099999999998E-9</c:v>
                </c:pt>
                <c:pt idx="191">
                  <c:v>-8.3780410000000001E-10</c:v>
                </c:pt>
                <c:pt idx="192">
                  <c:v>-3.1772109999999997E-8</c:v>
                </c:pt>
                <c:pt idx="193">
                  <c:v>-2.403853E-8</c:v>
                </c:pt>
                <c:pt idx="194">
                  <c:v>9.4736310000000008E-9</c:v>
                </c:pt>
                <c:pt idx="195">
                  <c:v>-1.308263E-8</c:v>
                </c:pt>
                <c:pt idx="196">
                  <c:v>2.1074000000000001E-8</c:v>
                </c:pt>
                <c:pt idx="197">
                  <c:v>4.5112530000000002E-10</c:v>
                </c:pt>
                <c:pt idx="198">
                  <c:v>5.6068429999999998E-9</c:v>
                </c:pt>
                <c:pt idx="199">
                  <c:v>1.7400549999999999E-9</c:v>
                </c:pt>
                <c:pt idx="200">
                  <c:v>-2.7711979999999999E-9</c:v>
                </c:pt>
                <c:pt idx="201">
                  <c:v>-9.8603099999999998E-9</c:v>
                </c:pt>
                <c:pt idx="202">
                  <c:v>-9.2158449999999998E-9</c:v>
                </c:pt>
                <c:pt idx="203">
                  <c:v>-1.482269E-9</c:v>
                </c:pt>
                <c:pt idx="204">
                  <c:v>6.2513079999999998E-9</c:v>
                </c:pt>
                <c:pt idx="205">
                  <c:v>4.9623779999999998E-9</c:v>
                </c:pt>
                <c:pt idx="206">
                  <c:v>-2.4683E-8</c:v>
                </c:pt>
                <c:pt idx="207">
                  <c:v>-6.6379869999999996E-9</c:v>
                </c:pt>
                <c:pt idx="208">
                  <c:v>-6.6379869999999996E-9</c:v>
                </c:pt>
                <c:pt idx="209">
                  <c:v>-1.050477E-8</c:v>
                </c:pt>
                <c:pt idx="210">
                  <c:v>5.6068429999999998E-9</c:v>
                </c:pt>
                <c:pt idx="211">
                  <c:v>2.384519E-9</c:v>
                </c:pt>
                <c:pt idx="212">
                  <c:v>-4.0601279999999999E-9</c:v>
                </c:pt>
                <c:pt idx="213">
                  <c:v>-1.37271E-8</c:v>
                </c:pt>
                <c:pt idx="214">
                  <c:v>1.01181E-8</c:v>
                </c:pt>
                <c:pt idx="215">
                  <c:v>1.0762560000000001E-8</c:v>
                </c:pt>
                <c:pt idx="216">
                  <c:v>3.3318830000000001E-8</c:v>
                </c:pt>
                <c:pt idx="217">
                  <c:v>-9.2158449999999998E-9</c:v>
                </c:pt>
                <c:pt idx="218">
                  <c:v>-2.403853E-8</c:v>
                </c:pt>
                <c:pt idx="219">
                  <c:v>-4.7045919999999996E-9</c:v>
                </c:pt>
                <c:pt idx="220">
                  <c:v>-1.501603E-8</c:v>
                </c:pt>
                <c:pt idx="221">
                  <c:v>5.6068429999999998E-9</c:v>
                </c:pt>
                <c:pt idx="222">
                  <c:v>1.7400549999999999E-9</c:v>
                </c:pt>
                <c:pt idx="223">
                  <c:v>-1.9333939999999999E-10</c:v>
                </c:pt>
                <c:pt idx="224">
                  <c:v>-1.050477E-8</c:v>
                </c:pt>
                <c:pt idx="225">
                  <c:v>-4.7045919999999996E-9</c:v>
                </c:pt>
                <c:pt idx="226">
                  <c:v>-5.9935219999999996E-9</c:v>
                </c:pt>
                <c:pt idx="227">
                  <c:v>4.3179140000000001E-9</c:v>
                </c:pt>
                <c:pt idx="228">
                  <c:v>5.6068429999999998E-9</c:v>
                </c:pt>
                <c:pt idx="229">
                  <c:v>7.5402369999999995E-9</c:v>
                </c:pt>
                <c:pt idx="230">
                  <c:v>2.8163110000000001E-8</c:v>
                </c:pt>
                <c:pt idx="231">
                  <c:v>-7.2824510000000001E-9</c:v>
                </c:pt>
                <c:pt idx="232">
                  <c:v>3.6734490000000001E-9</c:v>
                </c:pt>
                <c:pt idx="233">
                  <c:v>-1.566049E-8</c:v>
                </c:pt>
                <c:pt idx="234">
                  <c:v>3.0289840000000001E-9</c:v>
                </c:pt>
                <c:pt idx="235">
                  <c:v>-9.2158449999999998E-9</c:v>
                </c:pt>
                <c:pt idx="236">
                  <c:v>-1.37271E-8</c:v>
                </c:pt>
                <c:pt idx="237">
                  <c:v>-7.2824510000000001E-9</c:v>
                </c:pt>
                <c:pt idx="238">
                  <c:v>1.3340420000000001E-8</c:v>
                </c:pt>
                <c:pt idx="239">
                  <c:v>1.2695950000000001E-8</c:v>
                </c:pt>
                <c:pt idx="240">
                  <c:v>1.4629350000000001E-8</c:v>
                </c:pt>
                <c:pt idx="241">
                  <c:v>1.9785070000000001E-8</c:v>
                </c:pt>
                <c:pt idx="242">
                  <c:v>-3.4156629999999999E-9</c:v>
                </c:pt>
                <c:pt idx="243">
                  <c:v>-1.630496E-8</c:v>
                </c:pt>
                <c:pt idx="244">
                  <c:v>-9.8603099999999998E-9</c:v>
                </c:pt>
                <c:pt idx="245">
                  <c:v>-5.3490569999999996E-9</c:v>
                </c:pt>
                <c:pt idx="246">
                  <c:v>-4.7045919999999996E-9</c:v>
                </c:pt>
                <c:pt idx="247">
                  <c:v>1.3984880000000001E-8</c:v>
                </c:pt>
                <c:pt idx="248">
                  <c:v>-2.9838719999999997E-8</c:v>
                </c:pt>
                <c:pt idx="249">
                  <c:v>2.384519E-9</c:v>
                </c:pt>
                <c:pt idx="250">
                  <c:v>1.3340420000000001E-8</c:v>
                </c:pt>
                <c:pt idx="251">
                  <c:v>-1.482269E-9</c:v>
                </c:pt>
                <c:pt idx="252">
                  <c:v>1.5918280000000001E-8</c:v>
                </c:pt>
                <c:pt idx="253">
                  <c:v>3.9763470000000001E-8</c:v>
                </c:pt>
                <c:pt idx="254">
                  <c:v>1.7851670000000001E-8</c:v>
                </c:pt>
                <c:pt idx="255">
                  <c:v>1.2695950000000001E-8</c:v>
                </c:pt>
                <c:pt idx="256">
                  <c:v>1.7207210000000001E-8</c:v>
                </c:pt>
                <c:pt idx="257">
                  <c:v>-1.759389E-8</c:v>
                </c:pt>
                <c:pt idx="258">
                  <c:v>1.5273810000000001E-8</c:v>
                </c:pt>
                <c:pt idx="259">
                  <c:v>-1.694942E-8</c:v>
                </c:pt>
                <c:pt idx="260">
                  <c:v>-6.6379869999999996E-9</c:v>
                </c:pt>
                <c:pt idx="261">
                  <c:v>-7.9269160000000001E-9</c:v>
                </c:pt>
                <c:pt idx="262">
                  <c:v>-7.9269160000000001E-9</c:v>
                </c:pt>
                <c:pt idx="263">
                  <c:v>-4.7045919999999996E-9</c:v>
                </c:pt>
                <c:pt idx="264">
                  <c:v>1.6562740000000001E-8</c:v>
                </c:pt>
                <c:pt idx="265">
                  <c:v>2.6229710000000001E-8</c:v>
                </c:pt>
                <c:pt idx="266">
                  <c:v>4.3179140000000001E-9</c:v>
                </c:pt>
                <c:pt idx="267">
                  <c:v>1.2695950000000001E-8</c:v>
                </c:pt>
                <c:pt idx="268">
                  <c:v>-1.437156E-8</c:v>
                </c:pt>
                <c:pt idx="269">
                  <c:v>4.3179140000000001E-9</c:v>
                </c:pt>
                <c:pt idx="270">
                  <c:v>-2.081621E-8</c:v>
                </c:pt>
                <c:pt idx="271">
                  <c:v>-1.17937E-8</c:v>
                </c:pt>
                <c:pt idx="272">
                  <c:v>3.6734490000000001E-9</c:v>
                </c:pt>
                <c:pt idx="273">
                  <c:v>-9.8603099999999998E-9</c:v>
                </c:pt>
                <c:pt idx="274">
                  <c:v>1.5918280000000001E-8</c:v>
                </c:pt>
                <c:pt idx="275">
                  <c:v>4.3179140000000001E-9</c:v>
                </c:pt>
                <c:pt idx="276">
                  <c:v>-2.790532E-8</c:v>
                </c:pt>
                <c:pt idx="277">
                  <c:v>-1.630496E-8</c:v>
                </c:pt>
                <c:pt idx="278">
                  <c:v>-9.8603099999999998E-9</c:v>
                </c:pt>
                <c:pt idx="279">
                  <c:v>3.0289840000000001E-9</c:v>
                </c:pt>
                <c:pt idx="280">
                  <c:v>1.0762560000000001E-8</c:v>
                </c:pt>
                <c:pt idx="281">
                  <c:v>6.2513079999999998E-9</c:v>
                </c:pt>
                <c:pt idx="282">
                  <c:v>-3.4156629999999999E-9</c:v>
                </c:pt>
                <c:pt idx="283">
                  <c:v>1.8496140000000001E-8</c:v>
                </c:pt>
                <c:pt idx="284">
                  <c:v>-6.6379869999999996E-9</c:v>
                </c:pt>
                <c:pt idx="285">
                  <c:v>-3.4156629999999999E-9</c:v>
                </c:pt>
                <c:pt idx="286">
                  <c:v>1.140703E-8</c:v>
                </c:pt>
                <c:pt idx="287">
                  <c:v>1.2051490000000001E-8</c:v>
                </c:pt>
                <c:pt idx="288">
                  <c:v>8.1847019999999995E-9</c:v>
                </c:pt>
                <c:pt idx="289">
                  <c:v>6.8957720000000003E-9</c:v>
                </c:pt>
                <c:pt idx="290">
                  <c:v>1.2695950000000001E-8</c:v>
                </c:pt>
                <c:pt idx="291">
                  <c:v>-3.4156629999999999E-9</c:v>
                </c:pt>
                <c:pt idx="292">
                  <c:v>-8.5713810000000001E-9</c:v>
                </c:pt>
                <c:pt idx="293">
                  <c:v>1.6562740000000001E-8</c:v>
                </c:pt>
                <c:pt idx="294">
                  <c:v>4.5112530000000002E-10</c:v>
                </c:pt>
                <c:pt idx="295">
                  <c:v>2.7518640000000001E-8</c:v>
                </c:pt>
                <c:pt idx="296">
                  <c:v>7.5402369999999995E-9</c:v>
                </c:pt>
                <c:pt idx="297">
                  <c:v>1.8496140000000001E-8</c:v>
                </c:pt>
                <c:pt idx="298">
                  <c:v>-1.17937E-8</c:v>
                </c:pt>
                <c:pt idx="299">
                  <c:v>1.0955899999999999E-9</c:v>
                </c:pt>
                <c:pt idx="300">
                  <c:v>-5.9935219999999996E-9</c:v>
                </c:pt>
                <c:pt idx="301">
                  <c:v>3.0289840000000001E-9</c:v>
                </c:pt>
                <c:pt idx="302">
                  <c:v>1.5918280000000001E-8</c:v>
                </c:pt>
                <c:pt idx="303">
                  <c:v>7.5402369999999995E-9</c:v>
                </c:pt>
                <c:pt idx="304">
                  <c:v>1.9785070000000001E-8</c:v>
                </c:pt>
                <c:pt idx="305">
                  <c:v>-1.114924E-8</c:v>
                </c:pt>
                <c:pt idx="306">
                  <c:v>7.5402369999999995E-9</c:v>
                </c:pt>
                <c:pt idx="307">
                  <c:v>1.0762560000000001E-8</c:v>
                </c:pt>
                <c:pt idx="308">
                  <c:v>2.3651860000000001E-8</c:v>
                </c:pt>
                <c:pt idx="309">
                  <c:v>1.140703E-8</c:v>
                </c:pt>
                <c:pt idx="310">
                  <c:v>9.4736310000000008E-9</c:v>
                </c:pt>
                <c:pt idx="311">
                  <c:v>-2.1267340000000002E-9</c:v>
                </c:pt>
                <c:pt idx="312">
                  <c:v>1.8496140000000001E-8</c:v>
                </c:pt>
                <c:pt idx="313">
                  <c:v>8.1847019999999995E-9</c:v>
                </c:pt>
                <c:pt idx="314">
                  <c:v>1.5918280000000001E-8</c:v>
                </c:pt>
                <c:pt idx="315">
                  <c:v>6.8957720000000003E-9</c:v>
                </c:pt>
                <c:pt idx="316">
                  <c:v>-8.5713810000000001E-9</c:v>
                </c:pt>
                <c:pt idx="317">
                  <c:v>-2.7711979999999999E-9</c:v>
                </c:pt>
                <c:pt idx="318">
                  <c:v>1.7400549999999999E-9</c:v>
                </c:pt>
                <c:pt idx="319">
                  <c:v>3.0289840000000001E-9</c:v>
                </c:pt>
                <c:pt idx="320">
                  <c:v>2.5585250000000001E-8</c:v>
                </c:pt>
                <c:pt idx="321">
                  <c:v>-9.8603099999999998E-9</c:v>
                </c:pt>
                <c:pt idx="322">
                  <c:v>2.4296320000000001E-8</c:v>
                </c:pt>
                <c:pt idx="323">
                  <c:v>1.3340420000000001E-8</c:v>
                </c:pt>
                <c:pt idx="324">
                  <c:v>1.8496140000000001E-8</c:v>
                </c:pt>
                <c:pt idx="325">
                  <c:v>5.6068429999999998E-9</c:v>
                </c:pt>
                <c:pt idx="326">
                  <c:v>9.4736310000000008E-9</c:v>
                </c:pt>
                <c:pt idx="327">
                  <c:v>1.8496140000000001E-8</c:v>
                </c:pt>
                <c:pt idx="328">
                  <c:v>3.5252220000000001E-8</c:v>
                </c:pt>
                <c:pt idx="329">
                  <c:v>2.4940780000000001E-8</c:v>
                </c:pt>
                <c:pt idx="330">
                  <c:v>-1.630496E-8</c:v>
                </c:pt>
                <c:pt idx="331">
                  <c:v>2.1718460000000001E-8</c:v>
                </c:pt>
                <c:pt idx="332">
                  <c:v>3.6734490000000001E-9</c:v>
                </c:pt>
                <c:pt idx="333">
                  <c:v>-4.0601279999999999E-9</c:v>
                </c:pt>
                <c:pt idx="334">
                  <c:v>3.2029899999999998E-8</c:v>
                </c:pt>
                <c:pt idx="335">
                  <c:v>3.6541149999999998E-8</c:v>
                </c:pt>
                <c:pt idx="336">
                  <c:v>-2.597193E-8</c:v>
                </c:pt>
                <c:pt idx="337">
                  <c:v>-9.2158449999999998E-9</c:v>
                </c:pt>
                <c:pt idx="338">
                  <c:v>-1.501603E-8</c:v>
                </c:pt>
                <c:pt idx="339">
                  <c:v>1.9785070000000001E-8</c:v>
                </c:pt>
                <c:pt idx="340">
                  <c:v>2.3007390000000001E-8</c:v>
                </c:pt>
                <c:pt idx="341">
                  <c:v>1.2051490000000001E-8</c:v>
                </c:pt>
                <c:pt idx="342">
                  <c:v>-9.8603099999999998E-9</c:v>
                </c:pt>
                <c:pt idx="343">
                  <c:v>2.2362930000000001E-8</c:v>
                </c:pt>
                <c:pt idx="344">
                  <c:v>1.01181E-8</c:v>
                </c:pt>
                <c:pt idx="345">
                  <c:v>2.8807570000000001E-8</c:v>
                </c:pt>
                <c:pt idx="346">
                  <c:v>1.7851670000000001E-8</c:v>
                </c:pt>
                <c:pt idx="347">
                  <c:v>4.5112530000000002E-10</c:v>
                </c:pt>
                <c:pt idx="348">
                  <c:v>2.8163110000000001E-8</c:v>
                </c:pt>
                <c:pt idx="349">
                  <c:v>1.4629350000000001E-8</c:v>
                </c:pt>
                <c:pt idx="350">
                  <c:v>3.6734490000000001E-9</c:v>
                </c:pt>
                <c:pt idx="351">
                  <c:v>1.5918280000000001E-8</c:v>
                </c:pt>
                <c:pt idx="352">
                  <c:v>5.6068429999999998E-9</c:v>
                </c:pt>
                <c:pt idx="353">
                  <c:v>1.0955899999999999E-9</c:v>
                </c:pt>
                <c:pt idx="354">
                  <c:v>1.3340420000000001E-8</c:v>
                </c:pt>
                <c:pt idx="355">
                  <c:v>8.8291669999999995E-9</c:v>
                </c:pt>
                <c:pt idx="356">
                  <c:v>1.0762560000000001E-8</c:v>
                </c:pt>
                <c:pt idx="357">
                  <c:v>-1.694942E-8</c:v>
                </c:pt>
                <c:pt idx="358">
                  <c:v>-8.3780410000000001E-10</c:v>
                </c:pt>
                <c:pt idx="359">
                  <c:v>3.2674360000000001E-8</c:v>
                </c:pt>
                <c:pt idx="360">
                  <c:v>-1.630496E-8</c:v>
                </c:pt>
                <c:pt idx="361">
                  <c:v>6.8957729999999998E-9</c:v>
                </c:pt>
                <c:pt idx="362">
                  <c:v>3.7185610000000001E-8</c:v>
                </c:pt>
                <c:pt idx="363">
                  <c:v>1.2695950000000001E-8</c:v>
                </c:pt>
                <c:pt idx="364">
                  <c:v>-1.17937E-8</c:v>
                </c:pt>
                <c:pt idx="365">
                  <c:v>1.3340420000000001E-8</c:v>
                </c:pt>
                <c:pt idx="366">
                  <c:v>-1.482269E-9</c:v>
                </c:pt>
                <c:pt idx="367">
                  <c:v>4.3179140000000001E-9</c:v>
                </c:pt>
                <c:pt idx="368">
                  <c:v>9.4736310000000008E-9</c:v>
                </c:pt>
                <c:pt idx="369">
                  <c:v>1.140703E-8</c:v>
                </c:pt>
                <c:pt idx="370">
                  <c:v>1.01181E-8</c:v>
                </c:pt>
                <c:pt idx="371">
                  <c:v>2.6229710000000001E-8</c:v>
                </c:pt>
                <c:pt idx="372">
                  <c:v>1.3984880000000001E-8</c:v>
                </c:pt>
                <c:pt idx="373">
                  <c:v>3.0096500000000001E-8</c:v>
                </c:pt>
                <c:pt idx="374">
                  <c:v>1.3340420000000001E-8</c:v>
                </c:pt>
                <c:pt idx="375">
                  <c:v>4.5112530000000002E-10</c:v>
                </c:pt>
                <c:pt idx="376">
                  <c:v>1.7851670000000001E-8</c:v>
                </c:pt>
                <c:pt idx="377">
                  <c:v>-8.3780410000000001E-10</c:v>
                </c:pt>
                <c:pt idx="378">
                  <c:v>3.0289840000000001E-9</c:v>
                </c:pt>
                <c:pt idx="379">
                  <c:v>1.0955899999999999E-9</c:v>
                </c:pt>
                <c:pt idx="380">
                  <c:v>-2.403853E-8</c:v>
                </c:pt>
                <c:pt idx="381">
                  <c:v>-1.759389E-8</c:v>
                </c:pt>
                <c:pt idx="382">
                  <c:v>2.3651860000000001E-8</c:v>
                </c:pt>
                <c:pt idx="383">
                  <c:v>-4.7045919999999996E-9</c:v>
                </c:pt>
                <c:pt idx="384">
                  <c:v>6.8957720000000003E-9</c:v>
                </c:pt>
                <c:pt idx="385">
                  <c:v>1.4629350000000001E-8</c:v>
                </c:pt>
                <c:pt idx="386">
                  <c:v>5.6068429999999998E-9</c:v>
                </c:pt>
                <c:pt idx="387">
                  <c:v>2.3007390000000001E-8</c:v>
                </c:pt>
                <c:pt idx="388">
                  <c:v>1.9140600000000001E-8</c:v>
                </c:pt>
                <c:pt idx="389">
                  <c:v>-1.437156E-8</c:v>
                </c:pt>
                <c:pt idx="390">
                  <c:v>1.2695950000000001E-8</c:v>
                </c:pt>
                <c:pt idx="391">
                  <c:v>1.3340420000000001E-8</c:v>
                </c:pt>
                <c:pt idx="392">
                  <c:v>1.9785070000000001E-8</c:v>
                </c:pt>
                <c:pt idx="393">
                  <c:v>5.6068429999999998E-9</c:v>
                </c:pt>
                <c:pt idx="394">
                  <c:v>6.2513079999999998E-9</c:v>
                </c:pt>
                <c:pt idx="395">
                  <c:v>6.8957720000000003E-9</c:v>
                </c:pt>
                <c:pt idx="396">
                  <c:v>2.6229710000000001E-8</c:v>
                </c:pt>
                <c:pt idx="397">
                  <c:v>4.3179140000000001E-9</c:v>
                </c:pt>
                <c:pt idx="398">
                  <c:v>4.9623779999999998E-9</c:v>
                </c:pt>
                <c:pt idx="399">
                  <c:v>-1.9333939999999999E-10</c:v>
                </c:pt>
                <c:pt idx="400">
                  <c:v>2.1074000000000001E-8</c:v>
                </c:pt>
                <c:pt idx="401">
                  <c:v>3.6734490000000001E-9</c:v>
                </c:pt>
                <c:pt idx="402">
                  <c:v>-4.0601279999999999E-9</c:v>
                </c:pt>
                <c:pt idx="403">
                  <c:v>1.3340420000000001E-8</c:v>
                </c:pt>
                <c:pt idx="404">
                  <c:v>2.2362930000000001E-8</c:v>
                </c:pt>
                <c:pt idx="405">
                  <c:v>2.384519E-9</c:v>
                </c:pt>
                <c:pt idx="406">
                  <c:v>2.1718460000000001E-8</c:v>
                </c:pt>
                <c:pt idx="407">
                  <c:v>6.8957720000000003E-9</c:v>
                </c:pt>
                <c:pt idx="408">
                  <c:v>-1.952728E-8</c:v>
                </c:pt>
                <c:pt idx="409">
                  <c:v>1.5273810000000001E-8</c:v>
                </c:pt>
                <c:pt idx="410">
                  <c:v>1.4629350000000001E-8</c:v>
                </c:pt>
                <c:pt idx="411">
                  <c:v>2.384519E-9</c:v>
                </c:pt>
                <c:pt idx="412">
                  <c:v>2.6874180000000001E-8</c:v>
                </c:pt>
                <c:pt idx="413">
                  <c:v>1.6562740000000001E-8</c:v>
                </c:pt>
                <c:pt idx="414">
                  <c:v>1.3340420000000001E-8</c:v>
                </c:pt>
                <c:pt idx="415">
                  <c:v>1.3984880000000001E-8</c:v>
                </c:pt>
                <c:pt idx="416">
                  <c:v>1.2695950000000001E-8</c:v>
                </c:pt>
                <c:pt idx="417">
                  <c:v>2.8807570000000001E-8</c:v>
                </c:pt>
                <c:pt idx="418">
                  <c:v>3.5896679999999998E-8</c:v>
                </c:pt>
                <c:pt idx="419">
                  <c:v>3.0740970000000001E-8</c:v>
                </c:pt>
                <c:pt idx="420">
                  <c:v>1.7851670000000001E-8</c:v>
                </c:pt>
                <c:pt idx="421">
                  <c:v>2.1718460000000001E-8</c:v>
                </c:pt>
                <c:pt idx="422">
                  <c:v>1.6562740000000001E-8</c:v>
                </c:pt>
                <c:pt idx="423">
                  <c:v>2.3651860000000001E-8</c:v>
                </c:pt>
                <c:pt idx="424">
                  <c:v>3.2674360000000001E-8</c:v>
                </c:pt>
                <c:pt idx="425">
                  <c:v>7.5402369999999995E-9</c:v>
                </c:pt>
                <c:pt idx="426">
                  <c:v>2.4940780000000001E-8</c:v>
                </c:pt>
                <c:pt idx="427">
                  <c:v>1.7851670000000001E-8</c:v>
                </c:pt>
                <c:pt idx="428">
                  <c:v>1.3340420000000001E-8</c:v>
                </c:pt>
                <c:pt idx="429">
                  <c:v>2.4296320000000001E-8</c:v>
                </c:pt>
                <c:pt idx="430">
                  <c:v>2.4296320000000001E-8</c:v>
                </c:pt>
                <c:pt idx="431">
                  <c:v>1.3984880000000001E-8</c:v>
                </c:pt>
                <c:pt idx="432">
                  <c:v>6.8957720000000003E-9</c:v>
                </c:pt>
                <c:pt idx="433">
                  <c:v>4.1696869999999998E-8</c:v>
                </c:pt>
                <c:pt idx="434">
                  <c:v>1.0955899999999999E-9</c:v>
                </c:pt>
                <c:pt idx="435">
                  <c:v>2.4296320000000001E-8</c:v>
                </c:pt>
                <c:pt idx="436">
                  <c:v>-8.5713810000000001E-9</c:v>
                </c:pt>
                <c:pt idx="437">
                  <c:v>-2.7711979999999999E-9</c:v>
                </c:pt>
                <c:pt idx="438">
                  <c:v>8.8291669999999995E-9</c:v>
                </c:pt>
                <c:pt idx="439">
                  <c:v>8.1847019999999995E-9</c:v>
                </c:pt>
                <c:pt idx="440">
                  <c:v>-7.9269160000000001E-9</c:v>
                </c:pt>
                <c:pt idx="441">
                  <c:v>2.3651860000000001E-8</c:v>
                </c:pt>
                <c:pt idx="442">
                  <c:v>-8.5713810000000001E-9</c:v>
                </c:pt>
                <c:pt idx="443">
                  <c:v>1.3984880000000001E-8</c:v>
                </c:pt>
                <c:pt idx="444">
                  <c:v>1.2051490000000001E-8</c:v>
                </c:pt>
                <c:pt idx="445">
                  <c:v>-1.050477E-8</c:v>
                </c:pt>
                <c:pt idx="446">
                  <c:v>-5.9935219999999996E-9</c:v>
                </c:pt>
                <c:pt idx="447">
                  <c:v>1.6562740000000001E-8</c:v>
                </c:pt>
                <c:pt idx="448">
                  <c:v>-5.9935219999999996E-9</c:v>
                </c:pt>
                <c:pt idx="449">
                  <c:v>-3.4156629999999999E-9</c:v>
                </c:pt>
                <c:pt idx="450">
                  <c:v>3.6734490000000001E-9</c:v>
                </c:pt>
                <c:pt idx="451">
                  <c:v>-1.9333939999999999E-10</c:v>
                </c:pt>
                <c:pt idx="452">
                  <c:v>3.0289840000000001E-9</c:v>
                </c:pt>
                <c:pt idx="453">
                  <c:v>2.384519E-9</c:v>
                </c:pt>
                <c:pt idx="454">
                  <c:v>-8.3780410000000001E-10</c:v>
                </c:pt>
                <c:pt idx="455">
                  <c:v>2.3007390000000001E-8</c:v>
                </c:pt>
                <c:pt idx="456">
                  <c:v>-2.7711979999999999E-9</c:v>
                </c:pt>
                <c:pt idx="457">
                  <c:v>5.6068429999999998E-9</c:v>
                </c:pt>
                <c:pt idx="458">
                  <c:v>-4.7045919999999996E-9</c:v>
                </c:pt>
                <c:pt idx="459">
                  <c:v>-1.37271E-8</c:v>
                </c:pt>
                <c:pt idx="460">
                  <c:v>3.6734490000000001E-9</c:v>
                </c:pt>
                <c:pt idx="461">
                  <c:v>5.6068429999999998E-9</c:v>
                </c:pt>
                <c:pt idx="462">
                  <c:v>2.6874180000000001E-8</c:v>
                </c:pt>
                <c:pt idx="463">
                  <c:v>2.0429530000000001E-8</c:v>
                </c:pt>
                <c:pt idx="464">
                  <c:v>5.6068429999999998E-9</c:v>
                </c:pt>
                <c:pt idx="465">
                  <c:v>4.5112530000000002E-10</c:v>
                </c:pt>
                <c:pt idx="466">
                  <c:v>2.3651860000000001E-8</c:v>
                </c:pt>
                <c:pt idx="467">
                  <c:v>4.5112530000000002E-10</c:v>
                </c:pt>
                <c:pt idx="468">
                  <c:v>4.3630259999999998E-8</c:v>
                </c:pt>
                <c:pt idx="469">
                  <c:v>4.5563660000000001E-8</c:v>
                </c:pt>
                <c:pt idx="470">
                  <c:v>4.3179140000000001E-9</c:v>
                </c:pt>
                <c:pt idx="471">
                  <c:v>4.9623779999999998E-9</c:v>
                </c:pt>
                <c:pt idx="472">
                  <c:v>1.9140600000000001E-8</c:v>
                </c:pt>
                <c:pt idx="473">
                  <c:v>3.3318830000000001E-8</c:v>
                </c:pt>
                <c:pt idx="474">
                  <c:v>2.8807570000000001E-8</c:v>
                </c:pt>
                <c:pt idx="475">
                  <c:v>3.3318830000000001E-8</c:v>
                </c:pt>
                <c:pt idx="476">
                  <c:v>1.9785070000000001E-8</c:v>
                </c:pt>
                <c:pt idx="477">
                  <c:v>1.3984880000000001E-8</c:v>
                </c:pt>
                <c:pt idx="478">
                  <c:v>1.140703E-8</c:v>
                </c:pt>
                <c:pt idx="479">
                  <c:v>-1.482269E-9</c:v>
                </c:pt>
                <c:pt idx="480">
                  <c:v>2.8163110000000001E-8</c:v>
                </c:pt>
                <c:pt idx="481">
                  <c:v>4.5112530000000002E-10</c:v>
                </c:pt>
                <c:pt idx="482">
                  <c:v>1.5918280000000001E-8</c:v>
                </c:pt>
                <c:pt idx="483">
                  <c:v>1.0762560000000001E-8</c:v>
                </c:pt>
                <c:pt idx="484">
                  <c:v>-5.9935219999999996E-9</c:v>
                </c:pt>
                <c:pt idx="485">
                  <c:v>6.8957720000000003E-9</c:v>
                </c:pt>
                <c:pt idx="486">
                  <c:v>1.3340420000000001E-8</c:v>
                </c:pt>
                <c:pt idx="487">
                  <c:v>2.3651860000000001E-8</c:v>
                </c:pt>
                <c:pt idx="488">
                  <c:v>1.3340420000000001E-8</c:v>
                </c:pt>
                <c:pt idx="489">
                  <c:v>2.3651860000000001E-8</c:v>
                </c:pt>
                <c:pt idx="490">
                  <c:v>3.7185610000000001E-8</c:v>
                </c:pt>
                <c:pt idx="491">
                  <c:v>2.8807570000000001E-8</c:v>
                </c:pt>
                <c:pt idx="492">
                  <c:v>6.2513079999999998E-9</c:v>
                </c:pt>
                <c:pt idx="493">
                  <c:v>4.3179140000000001E-9</c:v>
                </c:pt>
                <c:pt idx="494">
                  <c:v>8.8291669999999995E-9</c:v>
                </c:pt>
                <c:pt idx="495">
                  <c:v>-2.1267340000000002E-9</c:v>
                </c:pt>
                <c:pt idx="496">
                  <c:v>-3.4156629999999999E-9</c:v>
                </c:pt>
                <c:pt idx="497">
                  <c:v>1.8496140000000001E-8</c:v>
                </c:pt>
                <c:pt idx="498">
                  <c:v>2.3007390000000001E-8</c:v>
                </c:pt>
                <c:pt idx="499">
                  <c:v>2.4296320000000001E-8</c:v>
                </c:pt>
                <c:pt idx="500">
                  <c:v>2.0429530000000001E-8</c:v>
                </c:pt>
                <c:pt idx="501">
                  <c:v>-1.952728E-8</c:v>
                </c:pt>
                <c:pt idx="502">
                  <c:v>4.1052399999999998E-8</c:v>
                </c:pt>
                <c:pt idx="503">
                  <c:v>3.6734490000000001E-9</c:v>
                </c:pt>
                <c:pt idx="504">
                  <c:v>-8.3780410000000001E-10</c:v>
                </c:pt>
                <c:pt idx="505">
                  <c:v>3.0289840000000001E-9</c:v>
                </c:pt>
                <c:pt idx="506">
                  <c:v>3.6734490000000001E-9</c:v>
                </c:pt>
                <c:pt idx="507">
                  <c:v>-7.2824510000000001E-9</c:v>
                </c:pt>
                <c:pt idx="508">
                  <c:v>4.5112530000000002E-10</c:v>
                </c:pt>
                <c:pt idx="509">
                  <c:v>-1.823835E-8</c:v>
                </c:pt>
                <c:pt idx="510">
                  <c:v>-2.017175E-8</c:v>
                </c:pt>
                <c:pt idx="511">
                  <c:v>7.5402369999999995E-9</c:v>
                </c:pt>
                <c:pt idx="512">
                  <c:v>-1.37271E-8</c:v>
                </c:pt>
                <c:pt idx="513">
                  <c:v>2.4940780000000001E-8</c:v>
                </c:pt>
                <c:pt idx="514">
                  <c:v>2.0429530000000001E-8</c:v>
                </c:pt>
                <c:pt idx="515">
                  <c:v>-2.1267340000000002E-9</c:v>
                </c:pt>
                <c:pt idx="516">
                  <c:v>1.5918280000000001E-8</c:v>
                </c:pt>
                <c:pt idx="517">
                  <c:v>-2.1267340000000002E-9</c:v>
                </c:pt>
                <c:pt idx="518">
                  <c:v>9.4736310000000008E-9</c:v>
                </c:pt>
                <c:pt idx="519">
                  <c:v>2.0429530000000001E-8</c:v>
                </c:pt>
                <c:pt idx="520">
                  <c:v>1.6562740000000001E-8</c:v>
                </c:pt>
                <c:pt idx="521">
                  <c:v>1.0762560000000001E-8</c:v>
                </c:pt>
                <c:pt idx="522">
                  <c:v>8.1847019999999995E-9</c:v>
                </c:pt>
                <c:pt idx="523">
                  <c:v>3.0289840000000001E-9</c:v>
                </c:pt>
                <c:pt idx="524">
                  <c:v>-8.5713810000000001E-9</c:v>
                </c:pt>
                <c:pt idx="525">
                  <c:v>1.6562740000000001E-8</c:v>
                </c:pt>
                <c:pt idx="526">
                  <c:v>3.1385429999999998E-8</c:v>
                </c:pt>
                <c:pt idx="527">
                  <c:v>9.4736310000000008E-9</c:v>
                </c:pt>
                <c:pt idx="528">
                  <c:v>3.6734490000000001E-9</c:v>
                </c:pt>
                <c:pt idx="529">
                  <c:v>8.1847019999999995E-9</c:v>
                </c:pt>
                <c:pt idx="530">
                  <c:v>1.140703E-8</c:v>
                </c:pt>
                <c:pt idx="531">
                  <c:v>3.0740970000000001E-8</c:v>
                </c:pt>
                <c:pt idx="532">
                  <c:v>1.2695950000000001E-8</c:v>
                </c:pt>
                <c:pt idx="533">
                  <c:v>-2.1267340000000002E-9</c:v>
                </c:pt>
                <c:pt idx="534">
                  <c:v>1.3340420000000001E-8</c:v>
                </c:pt>
                <c:pt idx="535">
                  <c:v>2.4296320000000001E-8</c:v>
                </c:pt>
                <c:pt idx="536">
                  <c:v>3.2674360000000001E-8</c:v>
                </c:pt>
                <c:pt idx="537">
                  <c:v>1.5273810000000001E-8</c:v>
                </c:pt>
                <c:pt idx="538">
                  <c:v>6.8957720000000003E-9</c:v>
                </c:pt>
                <c:pt idx="539">
                  <c:v>9.4736310000000008E-9</c:v>
                </c:pt>
                <c:pt idx="540">
                  <c:v>3.4607759999999998E-8</c:v>
                </c:pt>
                <c:pt idx="541">
                  <c:v>2.9452040000000001E-8</c:v>
                </c:pt>
                <c:pt idx="542">
                  <c:v>1.9785070000000001E-8</c:v>
                </c:pt>
                <c:pt idx="543">
                  <c:v>-2.7711979999999999E-9</c:v>
                </c:pt>
                <c:pt idx="544">
                  <c:v>2.4296320000000001E-8</c:v>
                </c:pt>
                <c:pt idx="545">
                  <c:v>2.1718460000000001E-8</c:v>
                </c:pt>
                <c:pt idx="546">
                  <c:v>2.8163110000000001E-8</c:v>
                </c:pt>
                <c:pt idx="547">
                  <c:v>3.5252220000000001E-8</c:v>
                </c:pt>
                <c:pt idx="548">
                  <c:v>1.0762560000000001E-8</c:v>
                </c:pt>
                <c:pt idx="549">
                  <c:v>3.4607759999999998E-8</c:v>
                </c:pt>
                <c:pt idx="550">
                  <c:v>3.0740970000000001E-8</c:v>
                </c:pt>
                <c:pt idx="551">
                  <c:v>2.7518640000000001E-8</c:v>
                </c:pt>
                <c:pt idx="552">
                  <c:v>3.0096500000000001E-8</c:v>
                </c:pt>
                <c:pt idx="553">
                  <c:v>1.4629350000000001E-8</c:v>
                </c:pt>
                <c:pt idx="554">
                  <c:v>3.7185610000000001E-8</c:v>
                </c:pt>
                <c:pt idx="555">
                  <c:v>2.0429530000000001E-8</c:v>
                </c:pt>
                <c:pt idx="556">
                  <c:v>3.5896679999999998E-8</c:v>
                </c:pt>
                <c:pt idx="557">
                  <c:v>2.5585250000000001E-8</c:v>
                </c:pt>
                <c:pt idx="558">
                  <c:v>2.2362930000000001E-8</c:v>
                </c:pt>
                <c:pt idx="559">
                  <c:v>2.6229710000000001E-8</c:v>
                </c:pt>
                <c:pt idx="560">
                  <c:v>2.5585250000000001E-8</c:v>
                </c:pt>
                <c:pt idx="561">
                  <c:v>-5.9935219999999996E-9</c:v>
                </c:pt>
                <c:pt idx="562">
                  <c:v>1.8496140000000001E-8</c:v>
                </c:pt>
                <c:pt idx="563">
                  <c:v>2.8807570000000001E-8</c:v>
                </c:pt>
                <c:pt idx="564">
                  <c:v>3.0740970000000001E-8</c:v>
                </c:pt>
                <c:pt idx="565">
                  <c:v>3.3963289999999998E-8</c:v>
                </c:pt>
                <c:pt idx="566">
                  <c:v>1.7851670000000001E-8</c:v>
                </c:pt>
                <c:pt idx="567">
                  <c:v>4.6852580000000001E-8</c:v>
                </c:pt>
                <c:pt idx="568">
                  <c:v>2.4296320000000001E-8</c:v>
                </c:pt>
                <c:pt idx="569">
                  <c:v>2.4296320000000001E-8</c:v>
                </c:pt>
                <c:pt idx="570">
                  <c:v>3.2674360000000001E-8</c:v>
                </c:pt>
                <c:pt idx="571">
                  <c:v>3.9763470000000001E-8</c:v>
                </c:pt>
                <c:pt idx="572">
                  <c:v>1.01181E-8</c:v>
                </c:pt>
                <c:pt idx="573">
                  <c:v>3.5896679999999998E-8</c:v>
                </c:pt>
                <c:pt idx="574">
                  <c:v>3.0740970000000001E-8</c:v>
                </c:pt>
                <c:pt idx="575">
                  <c:v>1.0762560000000001E-8</c:v>
                </c:pt>
                <c:pt idx="576">
                  <c:v>1.7207210000000001E-8</c:v>
                </c:pt>
                <c:pt idx="577">
                  <c:v>1.7851670000000001E-8</c:v>
                </c:pt>
                <c:pt idx="578">
                  <c:v>8.1847019999999995E-9</c:v>
                </c:pt>
                <c:pt idx="579">
                  <c:v>4.0407940000000001E-8</c:v>
                </c:pt>
                <c:pt idx="580">
                  <c:v>1.5273810000000001E-8</c:v>
                </c:pt>
                <c:pt idx="581">
                  <c:v>2.9452040000000001E-8</c:v>
                </c:pt>
                <c:pt idx="582">
                  <c:v>2.8163110000000001E-8</c:v>
                </c:pt>
                <c:pt idx="583">
                  <c:v>3.6541149999999998E-8</c:v>
                </c:pt>
                <c:pt idx="584">
                  <c:v>1.9140600000000001E-8</c:v>
                </c:pt>
                <c:pt idx="585">
                  <c:v>1.3984880000000001E-8</c:v>
                </c:pt>
                <c:pt idx="586">
                  <c:v>3.6541149999999998E-8</c:v>
                </c:pt>
                <c:pt idx="587">
                  <c:v>1.7851670000000001E-8</c:v>
                </c:pt>
                <c:pt idx="588">
                  <c:v>6.2513079999999998E-9</c:v>
                </c:pt>
                <c:pt idx="589">
                  <c:v>2.3651860000000001E-8</c:v>
                </c:pt>
                <c:pt idx="590">
                  <c:v>4.0407940000000001E-8</c:v>
                </c:pt>
                <c:pt idx="591">
                  <c:v>1.140703E-8</c:v>
                </c:pt>
                <c:pt idx="592">
                  <c:v>3.8474539999999998E-8</c:v>
                </c:pt>
                <c:pt idx="593">
                  <c:v>3.2674360000000001E-8</c:v>
                </c:pt>
                <c:pt idx="594">
                  <c:v>5.7164020000000001E-8</c:v>
                </c:pt>
                <c:pt idx="595">
                  <c:v>5.2008300000000001E-8</c:v>
                </c:pt>
                <c:pt idx="596">
                  <c:v>2.8807570000000001E-8</c:v>
                </c:pt>
                <c:pt idx="597">
                  <c:v>3.9763470000000001E-8</c:v>
                </c:pt>
                <c:pt idx="598">
                  <c:v>1.5273810000000001E-8</c:v>
                </c:pt>
                <c:pt idx="599">
                  <c:v>2.1074000000000001E-8</c:v>
                </c:pt>
                <c:pt idx="600">
                  <c:v>5.2008300000000001E-8</c:v>
                </c:pt>
                <c:pt idx="601">
                  <c:v>3.3318830000000001E-8</c:v>
                </c:pt>
                <c:pt idx="602">
                  <c:v>4.4274729999999998E-8</c:v>
                </c:pt>
                <c:pt idx="603">
                  <c:v>4.4274729999999998E-8</c:v>
                </c:pt>
                <c:pt idx="604">
                  <c:v>2.6229710000000001E-8</c:v>
                </c:pt>
                <c:pt idx="605">
                  <c:v>1.8496140000000001E-8</c:v>
                </c:pt>
                <c:pt idx="606">
                  <c:v>6.0386339999999998E-8</c:v>
                </c:pt>
                <c:pt idx="607">
                  <c:v>1.9785070000000001E-8</c:v>
                </c:pt>
                <c:pt idx="608">
                  <c:v>-1.482269E-9</c:v>
                </c:pt>
                <c:pt idx="609">
                  <c:v>4.0407940000000001E-8</c:v>
                </c:pt>
                <c:pt idx="610">
                  <c:v>3.2029899999999998E-8</c:v>
                </c:pt>
                <c:pt idx="611">
                  <c:v>1.9140600000000001E-8</c:v>
                </c:pt>
                <c:pt idx="612">
                  <c:v>6.2964200000000005E-8</c:v>
                </c:pt>
                <c:pt idx="613">
                  <c:v>2.8163110000000001E-8</c:v>
                </c:pt>
                <c:pt idx="614">
                  <c:v>-2.7711979999999999E-9</c:v>
                </c:pt>
                <c:pt idx="615">
                  <c:v>3.2029899999999998E-8</c:v>
                </c:pt>
                <c:pt idx="616">
                  <c:v>2.3651860000000001E-8</c:v>
                </c:pt>
                <c:pt idx="617">
                  <c:v>2.8807570000000001E-8</c:v>
                </c:pt>
                <c:pt idx="618">
                  <c:v>2.9452040000000001E-8</c:v>
                </c:pt>
                <c:pt idx="619">
                  <c:v>1.9785070000000001E-8</c:v>
                </c:pt>
                <c:pt idx="620">
                  <c:v>2.6874180000000001E-8</c:v>
                </c:pt>
                <c:pt idx="621">
                  <c:v>2.1718460000000001E-8</c:v>
                </c:pt>
                <c:pt idx="622">
                  <c:v>2.6229710000000001E-8</c:v>
                </c:pt>
                <c:pt idx="623">
                  <c:v>1.8496140000000001E-8</c:v>
                </c:pt>
                <c:pt idx="624">
                  <c:v>6.8957720000000003E-9</c:v>
                </c:pt>
                <c:pt idx="625">
                  <c:v>2.3651860000000001E-8</c:v>
                </c:pt>
                <c:pt idx="626">
                  <c:v>3.6734490000000001E-9</c:v>
                </c:pt>
                <c:pt idx="627">
                  <c:v>4.1052399999999998E-8</c:v>
                </c:pt>
                <c:pt idx="628">
                  <c:v>8.8291669999999995E-9</c:v>
                </c:pt>
                <c:pt idx="629">
                  <c:v>3.6541149999999998E-8</c:v>
                </c:pt>
                <c:pt idx="630">
                  <c:v>1.5273810000000001E-8</c:v>
                </c:pt>
                <c:pt idx="631">
                  <c:v>3.9763470000000001E-8</c:v>
                </c:pt>
                <c:pt idx="632">
                  <c:v>3.0740970000000001E-8</c:v>
                </c:pt>
                <c:pt idx="633">
                  <c:v>2.7518640000000001E-8</c:v>
                </c:pt>
                <c:pt idx="634">
                  <c:v>5.9097410000000001E-8</c:v>
                </c:pt>
                <c:pt idx="635">
                  <c:v>4.5563660000000001E-8</c:v>
                </c:pt>
                <c:pt idx="636">
                  <c:v>3.0740970000000001E-8</c:v>
                </c:pt>
                <c:pt idx="637">
                  <c:v>1.140703E-8</c:v>
                </c:pt>
                <c:pt idx="638">
                  <c:v>2.1718460000000001E-8</c:v>
                </c:pt>
                <c:pt idx="639">
                  <c:v>1.4629350000000001E-8</c:v>
                </c:pt>
                <c:pt idx="640">
                  <c:v>1.8496140000000001E-8</c:v>
                </c:pt>
                <c:pt idx="641">
                  <c:v>2.1718460000000001E-8</c:v>
                </c:pt>
                <c:pt idx="642">
                  <c:v>3.0289840000000001E-9</c:v>
                </c:pt>
                <c:pt idx="643">
                  <c:v>3.0096500000000001E-8</c:v>
                </c:pt>
                <c:pt idx="644">
                  <c:v>2.4940780000000001E-8</c:v>
                </c:pt>
                <c:pt idx="645">
                  <c:v>8.8291669999999995E-9</c:v>
                </c:pt>
                <c:pt idx="646">
                  <c:v>3.7185610000000001E-8</c:v>
                </c:pt>
                <c:pt idx="647">
                  <c:v>6.2513079999999998E-9</c:v>
                </c:pt>
                <c:pt idx="648">
                  <c:v>3.0740970000000001E-8</c:v>
                </c:pt>
                <c:pt idx="649">
                  <c:v>3.5252220000000001E-8</c:v>
                </c:pt>
                <c:pt idx="650">
                  <c:v>4.1696869999999998E-8</c:v>
                </c:pt>
                <c:pt idx="651">
                  <c:v>3.7830080000000001E-8</c:v>
                </c:pt>
                <c:pt idx="652">
                  <c:v>3.2674360000000001E-8</c:v>
                </c:pt>
                <c:pt idx="653">
                  <c:v>2.7518640000000001E-8</c:v>
                </c:pt>
                <c:pt idx="654">
                  <c:v>1.01181E-8</c:v>
                </c:pt>
                <c:pt idx="655">
                  <c:v>2.5585250000000001E-8</c:v>
                </c:pt>
                <c:pt idx="656">
                  <c:v>3.0740970000000001E-8</c:v>
                </c:pt>
                <c:pt idx="657">
                  <c:v>1.5918280000000001E-8</c:v>
                </c:pt>
                <c:pt idx="658">
                  <c:v>1.5918280000000001E-8</c:v>
                </c:pt>
                <c:pt idx="659">
                  <c:v>2.4940780000000001E-8</c:v>
                </c:pt>
                <c:pt idx="660">
                  <c:v>1.2695950000000001E-8</c:v>
                </c:pt>
                <c:pt idx="661">
                  <c:v>-5.9935219999999996E-9</c:v>
                </c:pt>
                <c:pt idx="662">
                  <c:v>2.0429530000000001E-8</c:v>
                </c:pt>
                <c:pt idx="663">
                  <c:v>3.6541149999999998E-8</c:v>
                </c:pt>
                <c:pt idx="664">
                  <c:v>3.0740970000000001E-8</c:v>
                </c:pt>
                <c:pt idx="665">
                  <c:v>1.140703E-8</c:v>
                </c:pt>
                <c:pt idx="666">
                  <c:v>6.8957720000000003E-9</c:v>
                </c:pt>
                <c:pt idx="667">
                  <c:v>2.7518640000000001E-8</c:v>
                </c:pt>
                <c:pt idx="668">
                  <c:v>1.4629350000000001E-8</c:v>
                </c:pt>
                <c:pt idx="669">
                  <c:v>2.1074000000000001E-8</c:v>
                </c:pt>
                <c:pt idx="670">
                  <c:v>3.8474539999999998E-8</c:v>
                </c:pt>
                <c:pt idx="671">
                  <c:v>2.384519E-9</c:v>
                </c:pt>
                <c:pt idx="672">
                  <c:v>4.3179140000000001E-9</c:v>
                </c:pt>
                <c:pt idx="673">
                  <c:v>2.3651860000000001E-8</c:v>
                </c:pt>
                <c:pt idx="674">
                  <c:v>2.4940780000000001E-8</c:v>
                </c:pt>
                <c:pt idx="675">
                  <c:v>1.2051490000000001E-8</c:v>
                </c:pt>
                <c:pt idx="676">
                  <c:v>2.7518640000000001E-8</c:v>
                </c:pt>
                <c:pt idx="677">
                  <c:v>1.8496140000000001E-8</c:v>
                </c:pt>
                <c:pt idx="678">
                  <c:v>-1.566049E-8</c:v>
                </c:pt>
                <c:pt idx="679">
                  <c:v>1.140703E-8</c:v>
                </c:pt>
                <c:pt idx="680">
                  <c:v>2.0429530000000001E-8</c:v>
                </c:pt>
                <c:pt idx="681">
                  <c:v>1.2051490000000001E-8</c:v>
                </c:pt>
                <c:pt idx="682">
                  <c:v>1.7207210000000001E-8</c:v>
                </c:pt>
                <c:pt idx="683">
                  <c:v>3.8474539999999998E-8</c:v>
                </c:pt>
                <c:pt idx="684">
                  <c:v>2.6874180000000001E-8</c:v>
                </c:pt>
                <c:pt idx="685">
                  <c:v>3.5252220000000001E-8</c:v>
                </c:pt>
                <c:pt idx="686">
                  <c:v>5.0074910000000001E-8</c:v>
                </c:pt>
                <c:pt idx="687">
                  <c:v>1.7207210000000001E-8</c:v>
                </c:pt>
                <c:pt idx="688">
                  <c:v>3.6541149999999998E-8</c:v>
                </c:pt>
                <c:pt idx="689">
                  <c:v>4.9430440000000001E-8</c:v>
                </c:pt>
                <c:pt idx="690">
                  <c:v>6.2964200000000005E-8</c:v>
                </c:pt>
                <c:pt idx="691">
                  <c:v>5.0719369999999998E-8</c:v>
                </c:pt>
                <c:pt idx="692">
                  <c:v>8.8291669999999995E-9</c:v>
                </c:pt>
                <c:pt idx="693">
                  <c:v>3.8474539999999998E-8</c:v>
                </c:pt>
                <c:pt idx="694">
                  <c:v>4.4274729999999998E-8</c:v>
                </c:pt>
                <c:pt idx="695">
                  <c:v>4.4919190000000001E-8</c:v>
                </c:pt>
                <c:pt idx="696">
                  <c:v>6.2319740000000001E-8</c:v>
                </c:pt>
                <c:pt idx="697">
                  <c:v>5.6519559999999998E-8</c:v>
                </c:pt>
                <c:pt idx="698">
                  <c:v>5.6519559999999998E-8</c:v>
                </c:pt>
                <c:pt idx="699">
                  <c:v>7.9075819999999995E-8</c:v>
                </c:pt>
                <c:pt idx="700">
                  <c:v>4.1696869999999998E-8</c:v>
                </c:pt>
                <c:pt idx="701">
                  <c:v>7.1986710000000002E-8</c:v>
                </c:pt>
                <c:pt idx="702">
                  <c:v>8.5520469999999998E-8</c:v>
                </c:pt>
                <c:pt idx="703">
                  <c:v>6.9408849999999995E-8</c:v>
                </c:pt>
                <c:pt idx="704">
                  <c:v>8.3587069999999995E-8</c:v>
                </c:pt>
                <c:pt idx="705">
                  <c:v>8.6809400000000002E-8</c:v>
                </c:pt>
                <c:pt idx="706">
                  <c:v>9.9054229999999995E-8</c:v>
                </c:pt>
                <c:pt idx="707">
                  <c:v>1.164548E-7</c:v>
                </c:pt>
                <c:pt idx="708">
                  <c:v>1.30633E-7</c:v>
                </c:pt>
                <c:pt idx="709">
                  <c:v>1.1709920000000001E-7</c:v>
                </c:pt>
                <c:pt idx="710">
                  <c:v>1.6156730000000001E-7</c:v>
                </c:pt>
                <c:pt idx="711">
                  <c:v>1.2547730000000001E-7</c:v>
                </c:pt>
                <c:pt idx="712">
                  <c:v>1.7639000000000001E-7</c:v>
                </c:pt>
                <c:pt idx="713">
                  <c:v>1.8670139999999999E-7</c:v>
                </c:pt>
                <c:pt idx="714">
                  <c:v>1.8025680000000001E-7</c:v>
                </c:pt>
                <c:pt idx="715">
                  <c:v>2.1376889999999999E-7</c:v>
                </c:pt>
                <c:pt idx="716">
                  <c:v>2.1054659999999999E-7</c:v>
                </c:pt>
                <c:pt idx="717">
                  <c:v>2.1956909999999999E-7</c:v>
                </c:pt>
                <c:pt idx="718">
                  <c:v>2.4985900000000001E-7</c:v>
                </c:pt>
                <c:pt idx="719">
                  <c:v>2.4599219999999998E-7</c:v>
                </c:pt>
                <c:pt idx="720">
                  <c:v>2.4019199999999998E-7</c:v>
                </c:pt>
                <c:pt idx="721">
                  <c:v>2.659706E-7</c:v>
                </c:pt>
                <c:pt idx="722">
                  <c:v>2.9046020000000001E-7</c:v>
                </c:pt>
                <c:pt idx="723">
                  <c:v>2.9883830000000002E-7</c:v>
                </c:pt>
                <c:pt idx="724">
                  <c:v>3.3621719999999998E-7</c:v>
                </c:pt>
                <c:pt idx="725">
                  <c:v>3.3299490000000001E-7</c:v>
                </c:pt>
                <c:pt idx="726">
                  <c:v>3.4717309999999997E-7</c:v>
                </c:pt>
                <c:pt idx="727">
                  <c:v>3.929301E-7</c:v>
                </c:pt>
                <c:pt idx="728">
                  <c:v>4.0904179999999998E-7</c:v>
                </c:pt>
                <c:pt idx="729">
                  <c:v>4.2450890000000001E-7</c:v>
                </c:pt>
                <c:pt idx="730">
                  <c:v>4.8444409999999996E-7</c:v>
                </c:pt>
                <c:pt idx="731">
                  <c:v>4.837997E-7</c:v>
                </c:pt>
                <c:pt idx="732">
                  <c:v>5.0635590000000005E-7</c:v>
                </c:pt>
                <c:pt idx="733">
                  <c:v>5.4051260000000002E-7</c:v>
                </c:pt>
                <c:pt idx="734">
                  <c:v>5.2440089999999999E-7</c:v>
                </c:pt>
                <c:pt idx="735">
                  <c:v>5.4437930000000001E-7</c:v>
                </c:pt>
                <c:pt idx="736">
                  <c:v>5.9271420000000001E-7</c:v>
                </c:pt>
                <c:pt idx="737">
                  <c:v>6.043146E-7</c:v>
                </c:pt>
                <c:pt idx="738">
                  <c:v>6.6553870000000001E-7</c:v>
                </c:pt>
                <c:pt idx="739">
                  <c:v>6.6167189999999998E-7</c:v>
                </c:pt>
                <c:pt idx="740">
                  <c:v>6.9582859999999996E-7</c:v>
                </c:pt>
                <c:pt idx="741">
                  <c:v>7.4094109999999998E-7</c:v>
                </c:pt>
                <c:pt idx="742">
                  <c:v>7.8412020000000005E-7</c:v>
                </c:pt>
                <c:pt idx="743">
                  <c:v>8.4792220000000002E-7</c:v>
                </c:pt>
                <c:pt idx="744">
                  <c:v>8.6790060000000004E-7</c:v>
                </c:pt>
                <c:pt idx="745">
                  <c:v>8.8916799999999996E-7</c:v>
                </c:pt>
                <c:pt idx="746">
                  <c:v>9.4459189999999997E-7</c:v>
                </c:pt>
                <c:pt idx="747">
                  <c:v>9.9421569999999993E-7</c:v>
                </c:pt>
                <c:pt idx="748">
                  <c:v>1.0515729999999999E-6</c:v>
                </c:pt>
                <c:pt idx="749">
                  <c:v>1.1127970000000001E-6</c:v>
                </c:pt>
                <c:pt idx="750">
                  <c:v>1.145665E-6</c:v>
                </c:pt>
                <c:pt idx="751">
                  <c:v>1.1978669999999999E-6</c:v>
                </c:pt>
                <c:pt idx="752">
                  <c:v>1.232668E-6</c:v>
                </c:pt>
                <c:pt idx="753">
                  <c:v>1.3319150000000001E-6</c:v>
                </c:pt>
                <c:pt idx="754">
                  <c:v>1.3905620000000001E-6</c:v>
                </c:pt>
                <c:pt idx="755">
                  <c:v>1.443408E-6</c:v>
                </c:pt>
                <c:pt idx="756">
                  <c:v>1.5310550000000001E-6</c:v>
                </c:pt>
                <c:pt idx="757">
                  <c:v>2.8251400000000001E-6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27-441C-B39B-BDD130E0D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4498800"/>
        <c:axId val="464499920"/>
      </c:scatterChart>
      <c:valAx>
        <c:axId val="464498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I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99920"/>
        <c:crosses val="autoZero"/>
        <c:crossBetween val="midCat"/>
      </c:valAx>
      <c:valAx>
        <c:axId val="464499920"/>
        <c:scaling>
          <c:orientation val="minMax"/>
          <c:max val="1.5000000000000005E-6"/>
          <c:min val="-1.0000000000000005E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E (V/cm)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9880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1425545256532555"/>
          <c:y val="0.15263887370627238"/>
          <c:w val="0.28739818812970958"/>
          <c:h val="0.17053246528916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0.2106</cdr:x>
      <cdr:y>0.69189</cdr:y>
    </cdr:from>
    <cdr:to>
      <cdr:x>0.6787</cdr:x>
      <cdr:y>0.81362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754" y="2454911"/>
          <a:ext cx="2190957" cy="431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4.2 </a:t>
          </a:r>
          <a:r>
            <a:rPr lang="en-US" sz="1400" dirty="0"/>
            <a:t>K, 12 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21/08/2019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23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22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71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1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Z:\MS&amp;T\Materials Development and Characterization\Physical Properties\Other projects\Other data\Resistance measurements\RRR\ACE 2mm 11-14-05</a:t>
            </a:r>
          </a:p>
          <a:p>
            <a:r>
              <a:rPr lang="en-US" dirty="0" smtClean="0"/>
              <a:t>Z:\MS&amp;T\Materials Development and Characterization\Physical Properties\Other projects\Other data\Resistance measurements\ITER Copper </a:t>
            </a:r>
            <a:r>
              <a:rPr lang="en-US" dirty="0" err="1" smtClean="0"/>
              <a:t>Perer</a:t>
            </a:r>
            <a:r>
              <a:rPr lang="en-US" dirty="0" smtClean="0"/>
              <a:t> Bauer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00CD-38D2-4286-8D7A-79132585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7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E8FA61C-6E7B-4095-974F-03C24CE8E1EB}" type="datetime1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3B2-96D4-4E28-BB28-2133EB5BF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7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Director’s Review – June 2017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/>
          <a:srcRect r="76503"/>
          <a:stretch/>
        </p:blipFill>
        <p:spPr>
          <a:xfrm>
            <a:off x="1619672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 smtClean="0"/>
              <a:t>Strand verification testing at the NHMFL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7690" y="4094583"/>
            <a:ext cx="6480000" cy="99060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Jun Lu and Jeremy </a:t>
            </a:r>
            <a:r>
              <a:rPr lang="en-GB" dirty="0" err="1" smtClean="0"/>
              <a:t>Levitan</a:t>
            </a:r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Magnet Science and Technology Division, NHMFL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97252" y="530294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 smtClean="0"/>
              <a:t>Strand Production Readiness Review, 22 Aug 2019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4" name="Picture 2" descr="Z:\Lab-Wide Use\MagLab Logo Files\Logos\Primary Logo\NationalMagLab_Primary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61" y="6095030"/>
            <a:ext cx="1872208" cy="51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83" y="5849888"/>
            <a:ext cx="1008112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40" y="329869"/>
            <a:ext cx="7920000" cy="720000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sample prep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558940" y="1049869"/>
            <a:ext cx="8487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treat on the test mandrel. No wire transfer after 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 kg winding tension before heat treatment.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HT, wire is loose. retighten carefully by pressing the wire onto the mandrel while moving along the helical groove. It’s a delicate operation and critical.</a:t>
            </a: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033178"/>
              </p:ext>
            </p:extLst>
          </p:nvPr>
        </p:nvGraphicFramePr>
        <p:xfrm>
          <a:off x="1988030" y="2376393"/>
          <a:ext cx="5040560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hart" r:id="rId3" imgW="3200677" imgH="1920406" progId="Excel.Chart.8">
                  <p:embed/>
                </p:oleObj>
              </mc:Choice>
              <mc:Fallback>
                <p:oleObj name="Chart" r:id="rId3" imgW="3200677" imgH="192040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030" y="2376393"/>
                        <a:ext cx="5040560" cy="3456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9" name="Picture 8" descr="NationalMagLab_Primary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0184" y="5893019"/>
            <a:ext cx="690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Retightening is necessary to a reliable and accurate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results.</a:t>
            </a:r>
            <a:endParaRPr lang="en-US" dirty="0"/>
          </a:p>
        </p:txBody>
      </p:sp>
      <p:sp>
        <p:nvSpPr>
          <p:cNvPr id="12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94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3B2-96D4-4E28-BB28-2133EB5BFEC1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08842" y="443308"/>
            <a:ext cx="570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>
                <a:latin typeface="+mn-lt"/>
              </a:rPr>
              <a:t>Residual Resistance </a:t>
            </a:r>
            <a:r>
              <a:rPr lang="en-US" altLang="en-US" sz="2800" dirty="0">
                <a:latin typeface="+mn-lt"/>
              </a:rPr>
              <a:t>R</a:t>
            </a:r>
            <a:r>
              <a:rPr lang="en-US" altLang="en-US" sz="2800" dirty="0" smtClean="0">
                <a:latin typeface="+mn-lt"/>
              </a:rPr>
              <a:t>atio (RRR)</a:t>
            </a:r>
            <a:endParaRPr lang="en-US" altLang="en-US" sz="28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5904" y="2682381"/>
            <a:ext cx="4032448" cy="3600399"/>
            <a:chOff x="5715000" y="3778250"/>
            <a:chExt cx="2720975" cy="2516188"/>
          </a:xfrm>
        </p:grpSpPr>
        <p:pic>
          <p:nvPicPr>
            <p:cNvPr id="12" name="Picture 9" descr="C:\Jun Lu\MS&amp;T\Main projects\ITER Nb3Sn QA tests\Z drive backup\ITER Nb3Sn wire testing\Equipment and calibration\Pictures\DSC0255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6" r="20007" b="22945"/>
            <a:stretch>
              <a:fillRect/>
            </a:stretch>
          </p:blipFill>
          <p:spPr bwMode="auto">
            <a:xfrm>
              <a:off x="5791200" y="3778250"/>
              <a:ext cx="2424113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5792788" y="4419600"/>
              <a:ext cx="14747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</a:rPr>
                <a:t>RRR probe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5715000" y="5954713"/>
              <a:ext cx="14747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</a:rPr>
                <a:t>Samples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735763" y="6049963"/>
              <a:ext cx="222250" cy="122237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7467600" y="5932488"/>
              <a:ext cx="9683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chemeClr val="bg1"/>
                  </a:solidFill>
                </a:rPr>
                <a:t>Cernox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7267575" y="5410200"/>
              <a:ext cx="463550" cy="579438"/>
            </a:xfrm>
            <a:prstGeom prst="straightConnector1">
              <a:avLst/>
            </a:prstGeom>
            <a:ln w="158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1015568"/>
            <a:ext cx="8780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probe R vs. T measurement with +/- 1A current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 down to 4.2 K, take measurements while samples naturally warming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150 mm straight sample in contact with a horizontal G-10 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/>
              <a:t>C</a:t>
            </a:r>
            <a:r>
              <a:rPr lang="en-US" dirty="0" err="1" smtClean="0"/>
              <a:t>ernox</a:t>
            </a:r>
            <a:r>
              <a:rPr lang="en-US" dirty="0" smtClean="0"/>
              <a:t> temperature sensor glued on the G-10 plate. Warm </a:t>
            </a:r>
            <a:r>
              <a:rPr lang="en-US" dirty="0"/>
              <a:t>up </a:t>
            </a:r>
            <a:r>
              <a:rPr lang="en-US" dirty="0" smtClean="0"/>
              <a:t>rate &lt; </a:t>
            </a:r>
            <a:r>
              <a:rPr lang="en-US" dirty="0"/>
              <a:t>20 </a:t>
            </a:r>
            <a:r>
              <a:rPr lang="en-US" dirty="0" err="1" smtClean="0"/>
              <a:t>mK</a:t>
            </a:r>
            <a:r>
              <a:rPr lang="en-US" dirty="0" smtClean="0"/>
              <a:t>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 vs. T data are analyzed to obtain R</a:t>
            </a:r>
            <a:r>
              <a:rPr lang="en-US" baseline="-25000" dirty="0" smtClean="0"/>
              <a:t>273K</a:t>
            </a:r>
            <a:r>
              <a:rPr lang="en-US" dirty="0" smtClean="0"/>
              <a:t>/R</a:t>
            </a:r>
            <a:r>
              <a:rPr lang="en-US" baseline="-25000" dirty="0" smtClean="0"/>
              <a:t>20K</a:t>
            </a:r>
            <a:r>
              <a:rPr lang="en-US" dirty="0" smtClean="0"/>
              <a:t> or R</a:t>
            </a:r>
            <a:r>
              <a:rPr lang="en-US" baseline="-25000" dirty="0" smtClean="0"/>
              <a:t>295K</a:t>
            </a:r>
            <a:r>
              <a:rPr lang="en-US" dirty="0" smtClean="0"/>
              <a:t>/R</a:t>
            </a:r>
            <a:r>
              <a:rPr lang="en-US" baseline="-25000" dirty="0" smtClean="0"/>
              <a:t>IEC</a:t>
            </a:r>
            <a:r>
              <a:rPr lang="en-US" dirty="0" smtClean="0"/>
              <a:t> (Hi-</a:t>
            </a:r>
            <a:r>
              <a:rPr lang="en-US" dirty="0" err="1" smtClean="0"/>
              <a:t>Lumi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Chart 2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68" y="2821688"/>
            <a:ext cx="4549032" cy="353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644" y="152400"/>
            <a:ext cx="1008112" cy="100811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5868144" y="3174160"/>
            <a:ext cx="936104" cy="229225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29302" y="3331940"/>
            <a:ext cx="2359122" cy="14401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700342" y="3425852"/>
            <a:ext cx="201622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7309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7" name="Picture 6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20012" y="510649"/>
            <a:ext cx="7920000" cy="72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IEC RRR data analysis program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91" y="1231096"/>
            <a:ext cx="7101840" cy="4404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19672" y="57332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Allows efficiently analyze large number of data sets.</a:t>
            </a:r>
            <a:endParaRPr lang="en-US" sz="2000" dirty="0"/>
          </a:p>
        </p:txBody>
      </p:sp>
      <p:sp>
        <p:nvSpPr>
          <p:cNvPr id="11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64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53871"/>
            <a:ext cx="7920000" cy="720000"/>
          </a:xfrm>
        </p:spPr>
        <p:txBody>
          <a:bodyPr/>
          <a:lstStyle/>
          <a:p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050" name="Chart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/>
          <a:stretch>
            <a:fillRect/>
          </a:stretch>
        </p:blipFill>
        <p:spPr bwMode="auto">
          <a:xfrm>
            <a:off x="467544" y="1187844"/>
            <a:ext cx="391994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4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631324"/>
            <a:ext cx="3825803" cy="245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" b="-104"/>
          <a:stretch>
            <a:fillRect/>
          </a:stretch>
        </p:blipFill>
        <p:spPr bwMode="auto">
          <a:xfrm>
            <a:off x="4387491" y="3631324"/>
            <a:ext cx="4248472" cy="24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7584" y="41602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584" y="60843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93346" y="1212927"/>
            <a:ext cx="4330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FNAL did not convey the change of HT time from 75 h to 50 h. So our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data were systematic difference from those of the supplier.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4.7% and 2.8% corrections for 15 T and 12 T data*, the results are in agreement with the supplier’s.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14" name="Picture 13" descr="NationalMagLab_Primary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6729" y="6175564"/>
            <a:ext cx="608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J. </a:t>
            </a:r>
            <a:r>
              <a:rPr lang="en-US" sz="1600" dirty="0" err="1" smtClean="0"/>
              <a:t>Levitan</a:t>
            </a:r>
            <a:r>
              <a:rPr lang="en-US" sz="1600" dirty="0" smtClean="0"/>
              <a:t>, et al</a:t>
            </a:r>
            <a:r>
              <a:rPr lang="en-US" sz="1600" dirty="0"/>
              <a:t>., </a:t>
            </a:r>
            <a:r>
              <a:rPr lang="en-US" sz="1600" dirty="0" smtClean="0"/>
              <a:t>IEEE Tran. Appl. </a:t>
            </a:r>
            <a:r>
              <a:rPr lang="en-US" sz="1600" dirty="0" err="1" smtClean="0"/>
              <a:t>Supercond</a:t>
            </a:r>
            <a:r>
              <a:rPr lang="en-US" sz="1600" dirty="0" smtClean="0"/>
              <a:t>. (2019) </a:t>
            </a:r>
            <a:r>
              <a:rPr lang="en-US" sz="1600" dirty="0"/>
              <a:t>6000904</a:t>
            </a:r>
          </a:p>
        </p:txBody>
      </p:sp>
      <p:sp>
        <p:nvSpPr>
          <p:cNvPr id="15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807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88112"/>
            <a:ext cx="7920000" cy="720000"/>
          </a:xfrm>
        </p:spPr>
        <p:txBody>
          <a:bodyPr/>
          <a:lstStyle/>
          <a:p>
            <a:r>
              <a:rPr lang="en-US" dirty="0" smtClean="0"/>
              <a:t>RRR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28" name="Chart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/>
          <a:stretch>
            <a:fillRect/>
          </a:stretch>
        </p:blipFill>
        <p:spPr bwMode="auto">
          <a:xfrm>
            <a:off x="959046" y="940464"/>
            <a:ext cx="6912768" cy="454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950" y="5522028"/>
            <a:ext cx="776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Systematic differences are due to the difference in heat treatment and RRR definitions,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11" name="Picture 10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2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5549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00" y="731655"/>
            <a:ext cx="7920000" cy="720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769542" y="1733053"/>
            <a:ext cx="78853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NHMFL has ample experiences of testing large volumes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strands for quality assurance.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existing facilities and personnel are well prepared and meet the requirement of the quality plan.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Data security, personnel safety and project risks are evaluated.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We have successfully tested 107 samples for LARP. So far, our results track those of supplier’s well.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testing work flow path has been established. </a:t>
            </a:r>
            <a:r>
              <a:rPr lang="en-US" sz="2000" dirty="0"/>
              <a:t>T</a:t>
            </a:r>
            <a:r>
              <a:rPr lang="en-US" sz="2000" dirty="0" smtClean="0"/>
              <a:t>ests and reports have been timely.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12" name="Picture 11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3" name="Espace réservé du texte 3"/>
          <p:cNvSpPr>
            <a:spLocks noGrp="1"/>
          </p:cNvSpPr>
          <p:nvPr/>
        </p:nvSpPr>
        <p:spPr>
          <a:xfrm>
            <a:off x="2052440" y="6453336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5144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099" y="517462"/>
            <a:ext cx="7920000" cy="720000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838944" y="1259845"/>
            <a:ext cx="7820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Average of 100 tests per year is well within the capability of our facility and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batch of 20-50 samples will take about a month to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Helium price has doubled since our last contract</a:t>
            </a:r>
            <a:r>
              <a:rPr lang="en-US" sz="2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Cost per test remains below that at FNAL (Opportunity </a:t>
            </a:r>
            <a:r>
              <a:rPr lang="en-US" sz="2400" dirty="0" smtClean="0"/>
              <a:t>RO-302-2-02-003</a:t>
            </a:r>
            <a:r>
              <a:rPr lang="en-US" sz="2400" dirty="0"/>
              <a:t>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8" name="Picture 7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9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7099" y="3849855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Acknowledgement 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00047" y="4569855"/>
            <a:ext cx="7920000" cy="8950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NHMFL </a:t>
            </a:r>
            <a:r>
              <a:rPr lang="en-US" dirty="0"/>
              <a:t>is supported by NSF through NSF-DMR-1157490 and 1644779, and the State of Florida.</a:t>
            </a:r>
          </a:p>
        </p:txBody>
      </p:sp>
    </p:spTree>
    <p:extLst>
      <p:ext uri="{BB962C8B-B14F-4D97-AF65-F5344CB8AC3E}">
        <p14:creationId xmlns:p14="http://schemas.microsoft.com/office/powerpoint/2010/main" val="398481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</a:t>
            </a:r>
            <a:r>
              <a:rPr lang="en-US" dirty="0" smtClean="0"/>
              <a:t>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9779"/>
            <a:ext cx="889248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Team members</a:t>
            </a:r>
            <a:endParaRPr lang="en-US" dirty="0"/>
          </a:p>
          <a:p>
            <a:pPr lvl="1"/>
            <a:r>
              <a:rPr lang="en-US" dirty="0" smtClean="0"/>
              <a:t>Jun Lu, PhD physics,1999, Nb</a:t>
            </a:r>
            <a:r>
              <a:rPr lang="en-US" baseline="-25000" dirty="0" smtClean="0"/>
              <a:t>3</a:t>
            </a:r>
            <a:r>
              <a:rPr lang="en-US" dirty="0" smtClean="0"/>
              <a:t>Sn testing since 2006</a:t>
            </a:r>
          </a:p>
          <a:p>
            <a:pPr lvl="1"/>
            <a:r>
              <a:rPr lang="en-US" dirty="0" smtClean="0"/>
              <a:t>Jeremy </a:t>
            </a:r>
            <a:r>
              <a:rPr lang="en-US" dirty="0" err="1" smtClean="0"/>
              <a:t>Levitan</a:t>
            </a:r>
            <a:r>
              <a:rPr lang="en-US" dirty="0" smtClean="0"/>
              <a:t>, B.Sc. Mech. Eng. 2015, Nb</a:t>
            </a:r>
            <a:r>
              <a:rPr lang="en-US" baseline="-25000" dirty="0" smtClean="0"/>
              <a:t>3</a:t>
            </a:r>
            <a:r>
              <a:rPr lang="en-US" dirty="0" smtClean="0"/>
              <a:t>Sn since 2016</a:t>
            </a:r>
            <a:endParaRPr lang="en-US" dirty="0"/>
          </a:p>
          <a:p>
            <a:r>
              <a:rPr lang="en-US" dirty="0"/>
              <a:t>Relevant project </a:t>
            </a:r>
            <a:r>
              <a:rPr lang="en-US" dirty="0" smtClean="0"/>
              <a:t>experiences</a:t>
            </a:r>
            <a:endParaRPr lang="en-US" dirty="0"/>
          </a:p>
          <a:p>
            <a:pPr lvl="1"/>
            <a:r>
              <a:rPr lang="en-US" dirty="0" smtClean="0"/>
              <a:t>RRP Nb</a:t>
            </a:r>
            <a:r>
              <a:rPr lang="en-US" baseline="-25000" dirty="0" smtClean="0"/>
              <a:t>3</a:t>
            </a:r>
            <a:r>
              <a:rPr lang="en-US" dirty="0" smtClean="0"/>
              <a:t>Sn quality assurance tests for NHMFL series-connected hybrid magnet. </a:t>
            </a:r>
          </a:p>
          <a:p>
            <a:pPr lvl="2"/>
            <a:r>
              <a:rPr lang="en-US" dirty="0" smtClean="0"/>
              <a:t>Heat treatment, </a:t>
            </a:r>
            <a:r>
              <a:rPr lang="en-US" dirty="0" err="1" smtClean="0"/>
              <a:t>Ic</a:t>
            </a:r>
            <a:r>
              <a:rPr lang="en-US" dirty="0" smtClean="0"/>
              <a:t>, RRR, hysteresis loss, etc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The only ITER Nb</a:t>
            </a:r>
            <a:r>
              <a:rPr lang="en-US" baseline="-25000" dirty="0" smtClean="0"/>
              <a:t>3</a:t>
            </a:r>
            <a:r>
              <a:rPr lang="en-US" dirty="0" smtClean="0"/>
              <a:t>Sn verification lab in the US </a:t>
            </a:r>
          </a:p>
          <a:p>
            <a:pPr lvl="2"/>
            <a:r>
              <a:rPr lang="en-US" dirty="0" smtClean="0"/>
              <a:t>Heat treatment, </a:t>
            </a:r>
            <a:r>
              <a:rPr lang="en-US" dirty="0" err="1" smtClean="0"/>
              <a:t>Ic</a:t>
            </a:r>
            <a:r>
              <a:rPr lang="en-US" dirty="0" smtClean="0"/>
              <a:t>, RRR, hysteresis loss, etc.</a:t>
            </a:r>
          </a:p>
          <a:p>
            <a:pPr lvl="2"/>
            <a:r>
              <a:rPr lang="en-US" dirty="0" smtClean="0"/>
              <a:t>Tested total of over 1600 samples.</a:t>
            </a:r>
          </a:p>
          <a:p>
            <a:pPr lvl="2"/>
            <a:r>
              <a:rPr lang="en-US" dirty="0" smtClean="0"/>
              <a:t>Completed in time under budget.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13" name="Picture 12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4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303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4094" y="1295194"/>
            <a:ext cx="6552288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The test facility</a:t>
            </a:r>
          </a:p>
          <a:p>
            <a:pPr lvl="1"/>
            <a:r>
              <a:rPr lang="en-US" dirty="0" smtClean="0"/>
              <a:t>Heat treatment</a:t>
            </a:r>
          </a:p>
          <a:p>
            <a:pPr lvl="1"/>
            <a:r>
              <a:rPr lang="en-US" dirty="0" smtClean="0"/>
              <a:t>Critical current test</a:t>
            </a:r>
          </a:p>
          <a:p>
            <a:pPr lvl="1"/>
            <a:r>
              <a:rPr lang="en-US" dirty="0" smtClean="0"/>
              <a:t>RRR test</a:t>
            </a:r>
          </a:p>
          <a:p>
            <a:r>
              <a:rPr lang="en-US" dirty="0" smtClean="0"/>
              <a:t>Test results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13" name="Picture 12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4" name="Espace réservé du texte 3"/>
          <p:cNvSpPr>
            <a:spLocks noGrp="1"/>
          </p:cNvSpPr>
          <p:nvPr/>
        </p:nvSpPr>
        <p:spPr>
          <a:xfrm>
            <a:off x="2052440" y="6597352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859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10" y="541936"/>
            <a:ext cx="7920000" cy="720000"/>
          </a:xfrm>
        </p:spPr>
        <p:txBody>
          <a:bodyPr/>
          <a:lstStyle/>
          <a:p>
            <a:r>
              <a:rPr lang="en-US" dirty="0" smtClean="0"/>
              <a:t>Flow chart of each verification test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917795" y="2272533"/>
            <a:ext cx="1728192" cy="12074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Samples and test requests from Lance Cooley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3436" y="2279653"/>
            <a:ext cx="173276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Receiving inspection/ </a:t>
            </a:r>
            <a:r>
              <a:rPr lang="en-US" dirty="0" smtClean="0"/>
              <a:t>Labeling if necessary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29168" y="2556652"/>
            <a:ext cx="17281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Heat treatment and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494097"/>
            <a:ext cx="277271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Report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and RRR to Vito Lombardo </a:t>
            </a:r>
            <a:r>
              <a:rPr lang="en-US" dirty="0" smtClean="0"/>
              <a:t>(CAM) by email; copied to Cooley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18838" y="4771096"/>
            <a:ext cx="25202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Archive the raw </a:t>
            </a:r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3"/>
            <a:endCxn id="7" idx="1"/>
          </p:cNvCxnSpPr>
          <p:nvPr/>
        </p:nvCxnSpPr>
        <p:spPr>
          <a:xfrm>
            <a:off x="2645987" y="2876258"/>
            <a:ext cx="827449" cy="3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5206197" y="2879818"/>
            <a:ext cx="622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0" idx="1"/>
          </p:cNvCxnSpPr>
          <p:nvPr/>
        </p:nvCxnSpPr>
        <p:spPr>
          <a:xfrm>
            <a:off x="3153710" y="4955762"/>
            <a:ext cx="5651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21" name="Picture 20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75981" y="4494898"/>
            <a:ext cx="210548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 remaining wire to </a:t>
            </a:r>
            <a:r>
              <a:rPr lang="en-US" dirty="0" smtClean="0"/>
              <a:t>LBNL archive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0" idx="3"/>
            <a:endCxn id="24" idx="1"/>
          </p:cNvCxnSpPr>
          <p:nvPr/>
        </p:nvCxnSpPr>
        <p:spPr>
          <a:xfrm>
            <a:off x="6239119" y="4955762"/>
            <a:ext cx="436862" cy="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791" y="1264069"/>
            <a:ext cx="784843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Verification samples are taken by supplier at the same time, and adjacent to, QC samples. Samples are shipped to NHMFL </a:t>
            </a:r>
            <a:r>
              <a:rPr lang="en-US" dirty="0" smtClean="0">
                <a:sym typeface="Wingdings" panose="05000000000000000000" pitchFamily="2" charset="2"/>
              </a:rPr>
              <a:t> Cooley</a:t>
            </a:r>
            <a:endParaRPr lang="en-US" dirty="0"/>
          </a:p>
        </p:txBody>
      </p:sp>
      <p:cxnSp>
        <p:nvCxnSpPr>
          <p:cNvPr id="5" name="Elbow Connector 4"/>
          <p:cNvCxnSpPr>
            <a:stCxn id="18" idx="1"/>
            <a:endCxn id="6" idx="1"/>
          </p:cNvCxnSpPr>
          <p:nvPr/>
        </p:nvCxnSpPr>
        <p:spPr>
          <a:xfrm rot="10800000" flipH="1" flipV="1">
            <a:off x="464791" y="1587234"/>
            <a:ext cx="453004" cy="1289023"/>
          </a:xfrm>
          <a:prstGeom prst="bentConnector3">
            <a:avLst>
              <a:gd name="adj1" fmla="val -5046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9" idx="0"/>
          </p:cNvCxnSpPr>
          <p:nvPr/>
        </p:nvCxnSpPr>
        <p:spPr>
          <a:xfrm rot="5400000">
            <a:off x="3584753" y="1385586"/>
            <a:ext cx="1291114" cy="492590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36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583" y="526448"/>
            <a:ext cx="7920000" cy="720000"/>
          </a:xfrm>
        </p:spPr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53161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Procedures are well developed.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Benchmarking with OST during NHMFL SCH project.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ITER world-wide benchmarking; ITER annual x-checks.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Benchmarking within LARP.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reporting and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Data are reported in a timely manner to </a:t>
            </a:r>
            <a:r>
              <a:rPr lang="en-US" sz="2000" dirty="0" smtClean="0"/>
              <a:t>Vito, copied to Lance.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Vito is CAM; Work at NHMFL is a sub-contract to FNAL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Raw data are secured in NHMFL network and can be accessed only by the team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ES&amp;H: </a:t>
            </a:r>
            <a:r>
              <a:rPr lang="en-US" sz="2000" dirty="0"/>
              <a:t>in </a:t>
            </a:r>
            <a:r>
              <a:rPr lang="en-US" sz="2000" dirty="0" smtClean="0"/>
              <a:t>compliance </a:t>
            </a:r>
            <a:r>
              <a:rPr lang="en-US" sz="2000" dirty="0"/>
              <a:t>with </a:t>
            </a:r>
            <a:r>
              <a:rPr lang="en-US" sz="2000" dirty="0" smtClean="0"/>
              <a:t>the safety practice of the NHMFL which implemented an integrated safety management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Risks: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Magnet failure. </a:t>
            </a:r>
            <a:r>
              <a:rPr lang="en-US" sz="2000" dirty="0"/>
              <a:t>A</a:t>
            </a:r>
            <a:r>
              <a:rPr lang="en-US" sz="2000" dirty="0" smtClean="0"/>
              <a:t>nother magnet at the NHMFL may be used temporarily to mitigate this risk.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Hurricane: Tallahassee has no major flooding threat, therefore delay should be no more than 2 months. 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9" name="Picture 8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0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93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9994BF-5895-4B12-90B5-D2FEA516543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95300" y="921712"/>
            <a:ext cx="8066087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4 furnaces: 6” diameter, 36” long </a:t>
            </a:r>
            <a:r>
              <a:rPr lang="en-US" altLang="en-US" dirty="0"/>
              <a:t>3 zone furnaces</a:t>
            </a:r>
            <a:r>
              <a:rPr lang="en-US" altLang="en-US" dirty="0" smtClean="0"/>
              <a:t>. Each can take </a:t>
            </a:r>
            <a:r>
              <a:rPr lang="en-US" altLang="en-US" dirty="0"/>
              <a:t>30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c</a:t>
            </a:r>
            <a:r>
              <a:rPr lang="en-US" altLang="en-US" dirty="0"/>
              <a:t> </a:t>
            </a:r>
            <a:r>
              <a:rPr lang="en-US" altLang="en-US" dirty="0" smtClean="0"/>
              <a:t>and RRR samples.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Inconel retort, </a:t>
            </a:r>
            <a:r>
              <a:rPr lang="en-US" altLang="en-US" dirty="0" err="1" smtClean="0"/>
              <a:t>Ar</a:t>
            </a:r>
            <a:r>
              <a:rPr lang="en-US" altLang="en-US" dirty="0" smtClean="0"/>
              <a:t> purge</a:t>
            </a:r>
            <a:r>
              <a:rPr lang="en-US" altLang="en-US" dirty="0"/>
              <a:t> </a:t>
            </a:r>
            <a:r>
              <a:rPr lang="en-US" altLang="en-US" dirty="0" smtClean="0"/>
              <a:t>and flow (100 SCCM). 4 psi positive </a:t>
            </a:r>
            <a:r>
              <a:rPr lang="en-US" altLang="en-US" dirty="0" err="1" smtClean="0"/>
              <a:t>Ar</a:t>
            </a:r>
            <a:r>
              <a:rPr lang="en-US" altLang="en-US" dirty="0" smtClean="0"/>
              <a:t> pressure.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err="1"/>
              <a:t>I</a:t>
            </a:r>
            <a:r>
              <a:rPr lang="en-US" altLang="en-US" baseline="-25000" dirty="0" err="1"/>
              <a:t>c</a:t>
            </a:r>
            <a:r>
              <a:rPr lang="en-US" altLang="en-US" dirty="0"/>
              <a:t> and RRR samples heat treated at the same time. </a:t>
            </a:r>
            <a:endParaRPr lang="en-US" altLang="en-US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LabVIEW data monitoring.  3 thermocouples over 12” central zone.</a:t>
            </a:r>
            <a:endParaRPr lang="en-US" altLang="en-US" dirty="0"/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962801" y="5910679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Furnace </a:t>
            </a:r>
            <a:endParaRPr lang="en-US" altLang="en-US" dirty="0"/>
          </a:p>
        </p:txBody>
      </p:sp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9" y="2684785"/>
            <a:ext cx="4114800" cy="30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ationalMagLab_Primary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8" y="29228"/>
            <a:ext cx="1008112" cy="1008112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52100" y="5876511"/>
            <a:ext cx="274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Temperature Trending Program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684785"/>
            <a:ext cx="4246200" cy="3072251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48583" y="308733"/>
            <a:ext cx="7920000" cy="558066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Heat treatment facility</a:t>
            </a:r>
            <a:endParaRPr lang="en-US" sz="2800" dirty="0"/>
          </a:p>
        </p:txBody>
      </p:sp>
      <p:sp>
        <p:nvSpPr>
          <p:cNvPr id="18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361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600" y="461127"/>
            <a:ext cx="7772400" cy="631749"/>
          </a:xfrm>
        </p:spPr>
        <p:txBody>
          <a:bodyPr/>
          <a:lstStyle/>
          <a:p>
            <a:r>
              <a:rPr lang="en-US" sz="2800" dirty="0" smtClean="0"/>
              <a:t>A typical T trend during heat treatment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43B2-96D4-4E28-BB28-2133EB5BFEC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8" name="Picture 7" descr="NationalMagLab_Primary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6772"/>
              </p:ext>
            </p:extLst>
          </p:nvPr>
        </p:nvGraphicFramePr>
        <p:xfrm>
          <a:off x="990601" y="910143"/>
          <a:ext cx="7237684" cy="50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11759" y="5896899"/>
            <a:ext cx="581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K-type thermocouples reading within 5 deg.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Thermocouples are replaced annually.</a:t>
            </a:r>
            <a:endParaRPr lang="en-US" dirty="0"/>
          </a:p>
        </p:txBody>
      </p:sp>
      <p:sp>
        <p:nvSpPr>
          <p:cNvPr id="11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6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295" y="622092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7EC19C-2D8C-4C26-B384-4D5834ABED26}" type="slidenum">
              <a:rPr lang="en-US" altLang="en-US"/>
              <a:pPr eaLnBrk="1" hangingPunct="1"/>
              <a:t>8</a:t>
            </a:fld>
            <a:endParaRPr lang="en-US" altLang="en-US" dirty="0"/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759600" y="1055542"/>
            <a:ext cx="799024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000" dirty="0" smtClean="0">
                <a:latin typeface="+mn-lt"/>
              </a:rPr>
              <a:t>Oxford 52 mm bore 15/17 T magnet, 0.1% field homogeneity.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err="1" smtClean="0">
                <a:latin typeface="+mn-lt"/>
              </a:rPr>
              <a:t>Ametek</a:t>
            </a:r>
            <a:r>
              <a:rPr lang="en-US" sz="2000" dirty="0" smtClean="0">
                <a:latin typeface="+mn-lt"/>
              </a:rPr>
              <a:t> 0-1000 A PS, NI SCXI-1000 DAQ, LabVIEW programs.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 err="1" smtClean="0">
                <a:latin typeface="+mn-lt"/>
              </a:rPr>
              <a:t>I</a:t>
            </a:r>
            <a:r>
              <a:rPr lang="en-US" sz="2000" baseline="-25000" dirty="0" err="1" smtClean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 probes capable of up to 1000 A at 4.2 K.</a:t>
            </a:r>
          </a:p>
        </p:txBody>
      </p:sp>
      <p:grpSp>
        <p:nvGrpSpPr>
          <p:cNvPr id="3079" name="Group 1"/>
          <p:cNvGrpSpPr>
            <a:grpSpLocks/>
          </p:cNvGrpSpPr>
          <p:nvPr/>
        </p:nvGrpSpPr>
        <p:grpSpPr bwMode="auto">
          <a:xfrm>
            <a:off x="4845058" y="2155969"/>
            <a:ext cx="3094037" cy="4618038"/>
            <a:chOff x="3147283" y="1012825"/>
            <a:chExt cx="3094037" cy="4618037"/>
          </a:xfrm>
        </p:grpSpPr>
        <p:pic>
          <p:nvPicPr>
            <p:cNvPr id="3088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283" y="1012825"/>
              <a:ext cx="3094037" cy="461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9" name="TextBox 13"/>
            <p:cNvSpPr txBox="1">
              <a:spLocks noChangeArrowheads="1"/>
            </p:cNvSpPr>
            <p:nvPr/>
          </p:nvSpPr>
          <p:spPr bwMode="auto">
            <a:xfrm>
              <a:off x="4800600" y="3240088"/>
              <a:ext cx="990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00"/>
                  </a:solidFill>
                </a:rPr>
                <a:t>Oxford 15/17 T</a:t>
              </a:r>
            </a:p>
          </p:txBody>
        </p:sp>
      </p:grpSp>
      <p:grpSp>
        <p:nvGrpSpPr>
          <p:cNvPr id="3080" name="Group 2"/>
          <p:cNvGrpSpPr>
            <a:grpSpLocks/>
          </p:cNvGrpSpPr>
          <p:nvPr/>
        </p:nvGrpSpPr>
        <p:grpSpPr bwMode="auto">
          <a:xfrm>
            <a:off x="2195736" y="2161691"/>
            <a:ext cx="2019300" cy="4648200"/>
            <a:chOff x="6781800" y="1905000"/>
            <a:chExt cx="2019300" cy="4648200"/>
          </a:xfrm>
        </p:grpSpPr>
        <p:pic>
          <p:nvPicPr>
            <p:cNvPr id="308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1905000"/>
              <a:ext cx="2019300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85" name="TextBox 16"/>
            <p:cNvSpPr txBox="1">
              <a:spLocks noChangeArrowheads="1"/>
            </p:cNvSpPr>
            <p:nvPr/>
          </p:nvSpPr>
          <p:spPr bwMode="auto">
            <a:xfrm>
              <a:off x="7315452" y="537071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bg1"/>
                  </a:solidFill>
                </a:rPr>
                <a:t>I  source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86" name="TextBox 18"/>
            <p:cNvSpPr txBox="1">
              <a:spLocks noChangeArrowheads="1"/>
            </p:cNvSpPr>
            <p:nvPr/>
          </p:nvSpPr>
          <p:spPr bwMode="auto">
            <a:xfrm>
              <a:off x="6934452" y="6132711"/>
              <a:ext cx="17205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</a:rPr>
                <a:t>Magnet power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087" name="TextBox 19"/>
            <p:cNvSpPr txBox="1">
              <a:spLocks noChangeArrowheads="1"/>
            </p:cNvSpPr>
            <p:nvPr/>
          </p:nvSpPr>
          <p:spPr bwMode="auto">
            <a:xfrm>
              <a:off x="7315452" y="2932311"/>
              <a:ext cx="990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chemeClr val="bg1"/>
                  </a:solidFill>
                </a:rPr>
                <a:t>NI SCXI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44" y="0"/>
            <a:ext cx="1008112" cy="1008112"/>
          </a:xfrm>
          <a:prstGeom prst="rect">
            <a:avLst/>
          </a:prstGeom>
        </p:spPr>
      </p:pic>
      <p:pic>
        <p:nvPicPr>
          <p:cNvPr id="23" name="Picture 22" descr="NationalMagLab_Primary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759600" y="461127"/>
            <a:ext cx="7772400" cy="631749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testing facility</a:t>
            </a:r>
          </a:p>
        </p:txBody>
      </p:sp>
      <p:sp>
        <p:nvSpPr>
          <p:cNvPr id="25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72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1" r="20630" b="7846"/>
          <a:stretch>
            <a:fillRect/>
          </a:stretch>
        </p:blipFill>
        <p:spPr bwMode="auto">
          <a:xfrm>
            <a:off x="1467828" y="1240979"/>
            <a:ext cx="2304044" cy="46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5286"/>
          <a:stretch>
            <a:fillRect/>
          </a:stretch>
        </p:blipFill>
        <p:spPr bwMode="auto">
          <a:xfrm>
            <a:off x="118874" y="1226107"/>
            <a:ext cx="1264482" cy="47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76174" y="4498305"/>
            <a:ext cx="4510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ITER Ti-6V-4Al barrel. 4 slotted roll pins to connect to each Cu terminal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Pressure contact between sample and the probe,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25 and 50 cm (reported) V-taps.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17241"/>
              </p:ext>
            </p:extLst>
          </p:nvPr>
        </p:nvGraphicFramePr>
        <p:xfrm>
          <a:off x="3851405" y="805753"/>
          <a:ext cx="4680595" cy="370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77" y="9856"/>
            <a:ext cx="1008112" cy="1008112"/>
          </a:xfrm>
          <a:prstGeom prst="rect">
            <a:avLst/>
          </a:prstGeom>
        </p:spPr>
      </p:pic>
      <p:pic>
        <p:nvPicPr>
          <p:cNvPr id="16" name="Picture 15" descr="NationalMagLab_Primary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981200" cy="668733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910298" y="234856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test probe and sample mandrel</a:t>
            </a:r>
          </a:p>
        </p:txBody>
      </p:sp>
      <p:sp>
        <p:nvSpPr>
          <p:cNvPr id="19" name="Espace réservé du texte 3"/>
          <p:cNvSpPr>
            <a:spLocks noGrp="1"/>
          </p:cNvSpPr>
          <p:nvPr/>
        </p:nvSpPr>
        <p:spPr>
          <a:xfrm>
            <a:off x="2052440" y="6525344"/>
            <a:ext cx="6480000" cy="216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Tx/>
              <a:buNone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</a:pPr>
            <a:r>
              <a:rPr lang="en-US" sz="1200" dirty="0" smtClean="0"/>
              <a:t>Strand Production Readiness Review, 22 Aug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71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8946e33d-fd2f-4ae4-8ee9-d90c129cdf9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52194</TotalTime>
  <Words>1106</Words>
  <Application>Microsoft Office PowerPoint</Application>
  <PresentationFormat>On-screen Show (4:3)</PresentationFormat>
  <Paragraphs>144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Chart</vt:lpstr>
      <vt:lpstr>Strand verification testing at the NHMFL</vt:lpstr>
      <vt:lpstr>About our team</vt:lpstr>
      <vt:lpstr>Outline of this talk</vt:lpstr>
      <vt:lpstr>Flow chart of each verification test cycle</vt:lpstr>
      <vt:lpstr>Project management</vt:lpstr>
      <vt:lpstr>PowerPoint Presentation</vt:lpstr>
      <vt:lpstr>A typical T trend during heat treatment</vt:lpstr>
      <vt:lpstr>PowerPoint Presentation</vt:lpstr>
      <vt:lpstr>PowerPoint Presentation</vt:lpstr>
      <vt:lpstr>Ic sample prep</vt:lpstr>
      <vt:lpstr>PowerPoint Presentation</vt:lpstr>
      <vt:lpstr>PowerPoint Presentation</vt:lpstr>
      <vt:lpstr>Ic results</vt:lpstr>
      <vt:lpstr>RRR results</vt:lpstr>
      <vt:lpstr>Summary</vt:lpstr>
      <vt:lpstr>Outlook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Lance Cooley</cp:lastModifiedBy>
  <cp:revision>893</cp:revision>
  <cp:lastPrinted>2017-06-06T14:35:23Z</cp:lastPrinted>
  <dcterms:created xsi:type="dcterms:W3CDTF">2016-03-23T12:58:39Z</dcterms:created>
  <dcterms:modified xsi:type="dcterms:W3CDTF">2019-08-21T21:06:44Z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