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06" d="100"/>
          <a:sy n="106" d="100"/>
        </p:scale>
        <p:origin x="-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10/6/08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10/6/08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10/6/08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10/6/08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10/6/08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10/6/08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4845-A08A-4DF4-8D99-E2E7B6D41C67}" type="slidenum">
              <a:rPr/>
              <a:pPr/>
              <a:t>‹#›</a:t>
            </a:fld>
            <a:endParaRPr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10/6/08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10/6/08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10/6/08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10/6/08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10/6/08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10/6/08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096194B-38DA-BC47-9F19-F59F6E3EB2C4}" type="datetimeFigureOut">
              <a:rPr lang="en-US" smtClean="0"/>
              <a:pPr/>
              <a:t>10/6/08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Fermi Mac Users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Ben Segbawu</a:t>
            </a:r>
            <a:endParaRPr lang="en-US" dirty="0" smtClean="0"/>
          </a:p>
          <a:p>
            <a:r>
              <a:rPr lang="en-US" dirty="0" smtClean="0"/>
              <a:t>October 6</a:t>
            </a:r>
            <a:r>
              <a:rPr lang="en-US" dirty="0" smtClean="0"/>
              <a:t>th </a:t>
            </a:r>
            <a:r>
              <a:rPr lang="en-US" dirty="0" smtClean="0"/>
              <a:t>2008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meeting - Mac Users Group Meeting @ Hornet's Nest 8</a:t>
            </a:r>
            <a:r>
              <a:rPr lang="en-US" baseline="30000" dirty="0" smtClean="0"/>
              <a:t>th</a:t>
            </a:r>
            <a:r>
              <a:rPr lang="en-US" dirty="0" smtClean="0"/>
              <a:t> Floor Crossover</a:t>
            </a:r>
          </a:p>
          <a:p>
            <a:r>
              <a:rPr lang="en-US" dirty="0" smtClean="0"/>
              <a:t>Security Notices –</a:t>
            </a:r>
            <a:r>
              <a:rPr lang="en-US" dirty="0" smtClean="0"/>
              <a:t> VNC </a:t>
            </a:r>
          </a:p>
          <a:p>
            <a:r>
              <a:rPr lang="en-US" dirty="0" smtClean="0"/>
              <a:t>SSHD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en-US" dirty="0" smtClean="0"/>
              <a:t>Apple Updates</a:t>
            </a:r>
          </a:p>
          <a:p>
            <a:r>
              <a:rPr lang="en-US" dirty="0" smtClean="0"/>
              <a:t>Fermi Updates</a:t>
            </a:r>
          </a:p>
          <a:p>
            <a:r>
              <a:rPr lang="en-US" dirty="0" smtClean="0"/>
              <a:t>Cool Tools Tips </a:t>
            </a:r>
            <a:r>
              <a:rPr lang="en-US" smtClean="0"/>
              <a:t>and Tricks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and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Speech System Preferences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13878</TotalTime>
  <Words>44</Words>
  <Application>Microsoft Macintosh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Breeze</vt:lpstr>
      <vt:lpstr>Fermi Mac Users Meeting</vt:lpstr>
      <vt:lpstr>Welcome</vt:lpstr>
      <vt:lpstr>Agenda</vt:lpstr>
      <vt:lpstr>Tips and Tricks</vt:lpstr>
    </vt:vector>
  </TitlesOfParts>
  <Company>Fermilab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Fermi Mac Users Meeting</dc:title>
  <dc:creator>Ben Segbawu</dc:creator>
  <cp:lastModifiedBy>Ben Segbawu</cp:lastModifiedBy>
  <cp:revision>114</cp:revision>
  <dcterms:created xsi:type="dcterms:W3CDTF">2008-10-06T12:03:15Z</dcterms:created>
  <dcterms:modified xsi:type="dcterms:W3CDTF">2008-10-06T14:07:50Z</dcterms:modified>
</cp:coreProperties>
</file>