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5.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6.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84" r:id="rId3"/>
    <p:sldMasterId id="2147483696" r:id="rId4"/>
    <p:sldMasterId id="2147483720" r:id="rId5"/>
    <p:sldMasterId id="2147483732" r:id="rId6"/>
    <p:sldMasterId id="2147483756" r:id="rId7"/>
  </p:sldMasterIdLst>
  <p:notesMasterIdLst>
    <p:notesMasterId r:id="rId36"/>
  </p:notesMasterIdLst>
  <p:sldIdLst>
    <p:sldId id="382" r:id="rId8"/>
    <p:sldId id="469" r:id="rId9"/>
    <p:sldId id="452" r:id="rId10"/>
    <p:sldId id="449" r:id="rId11"/>
    <p:sldId id="453" r:id="rId12"/>
    <p:sldId id="524" r:id="rId13"/>
    <p:sldId id="525" r:id="rId14"/>
    <p:sldId id="526" r:id="rId15"/>
    <p:sldId id="527" r:id="rId16"/>
    <p:sldId id="528" r:id="rId17"/>
    <p:sldId id="529" r:id="rId18"/>
    <p:sldId id="495" r:id="rId19"/>
    <p:sldId id="471" r:id="rId20"/>
    <p:sldId id="517" r:id="rId21"/>
    <p:sldId id="475" r:id="rId22"/>
    <p:sldId id="496" r:id="rId23"/>
    <p:sldId id="513" r:id="rId24"/>
    <p:sldId id="514" r:id="rId25"/>
    <p:sldId id="515" r:id="rId26"/>
    <p:sldId id="516" r:id="rId27"/>
    <p:sldId id="445" r:id="rId28"/>
    <p:sldId id="512" r:id="rId29"/>
    <p:sldId id="511" r:id="rId30"/>
    <p:sldId id="454" r:id="rId31"/>
    <p:sldId id="493" r:id="rId32"/>
    <p:sldId id="494" r:id="rId33"/>
    <p:sldId id="473" r:id="rId34"/>
    <p:sldId id="476" r:id="rId35"/>
  </p:sldIdLst>
  <p:sldSz cx="14630400" cy="9144000"/>
  <p:notesSz cx="6858000" cy="9144000"/>
  <p:defaultTextStyle>
    <a:defPPr>
      <a:defRPr lang="en-US"/>
    </a:defPPr>
    <a:lvl1pPr marL="0" algn="l" defTabSz="1357203" rtl="0" eaLnBrk="1" latinLnBrk="0" hangingPunct="1">
      <a:defRPr sz="2700" kern="1200">
        <a:solidFill>
          <a:schemeClr val="tx1"/>
        </a:solidFill>
        <a:latin typeface="+mn-lt"/>
        <a:ea typeface="+mn-ea"/>
        <a:cs typeface="+mn-cs"/>
      </a:defRPr>
    </a:lvl1pPr>
    <a:lvl2pPr marL="678602" algn="l" defTabSz="1357203" rtl="0" eaLnBrk="1" latinLnBrk="0" hangingPunct="1">
      <a:defRPr sz="2700" kern="1200">
        <a:solidFill>
          <a:schemeClr val="tx1"/>
        </a:solidFill>
        <a:latin typeface="+mn-lt"/>
        <a:ea typeface="+mn-ea"/>
        <a:cs typeface="+mn-cs"/>
      </a:defRPr>
    </a:lvl2pPr>
    <a:lvl3pPr marL="1357203" algn="l" defTabSz="1357203" rtl="0" eaLnBrk="1" latinLnBrk="0" hangingPunct="1">
      <a:defRPr sz="2700" kern="1200">
        <a:solidFill>
          <a:schemeClr val="tx1"/>
        </a:solidFill>
        <a:latin typeface="+mn-lt"/>
        <a:ea typeface="+mn-ea"/>
        <a:cs typeface="+mn-cs"/>
      </a:defRPr>
    </a:lvl3pPr>
    <a:lvl4pPr marL="2035806" algn="l" defTabSz="1357203" rtl="0" eaLnBrk="1" latinLnBrk="0" hangingPunct="1">
      <a:defRPr sz="2700" kern="1200">
        <a:solidFill>
          <a:schemeClr val="tx1"/>
        </a:solidFill>
        <a:latin typeface="+mn-lt"/>
        <a:ea typeface="+mn-ea"/>
        <a:cs typeface="+mn-cs"/>
      </a:defRPr>
    </a:lvl4pPr>
    <a:lvl5pPr marL="2714405" algn="l" defTabSz="1357203" rtl="0" eaLnBrk="1" latinLnBrk="0" hangingPunct="1">
      <a:defRPr sz="2700" kern="1200">
        <a:solidFill>
          <a:schemeClr val="tx1"/>
        </a:solidFill>
        <a:latin typeface="+mn-lt"/>
        <a:ea typeface="+mn-ea"/>
        <a:cs typeface="+mn-cs"/>
      </a:defRPr>
    </a:lvl5pPr>
    <a:lvl6pPr marL="3393013" algn="l" defTabSz="1357203" rtl="0" eaLnBrk="1" latinLnBrk="0" hangingPunct="1">
      <a:defRPr sz="2700" kern="1200">
        <a:solidFill>
          <a:schemeClr val="tx1"/>
        </a:solidFill>
        <a:latin typeface="+mn-lt"/>
        <a:ea typeface="+mn-ea"/>
        <a:cs typeface="+mn-cs"/>
      </a:defRPr>
    </a:lvl6pPr>
    <a:lvl7pPr marL="4071610" algn="l" defTabSz="1357203" rtl="0" eaLnBrk="1" latinLnBrk="0" hangingPunct="1">
      <a:defRPr sz="2700" kern="1200">
        <a:solidFill>
          <a:schemeClr val="tx1"/>
        </a:solidFill>
        <a:latin typeface="+mn-lt"/>
        <a:ea typeface="+mn-ea"/>
        <a:cs typeface="+mn-cs"/>
      </a:defRPr>
    </a:lvl7pPr>
    <a:lvl8pPr marL="4750215" algn="l" defTabSz="1357203" rtl="0" eaLnBrk="1" latinLnBrk="0" hangingPunct="1">
      <a:defRPr sz="2700" kern="1200">
        <a:solidFill>
          <a:schemeClr val="tx1"/>
        </a:solidFill>
        <a:latin typeface="+mn-lt"/>
        <a:ea typeface="+mn-ea"/>
        <a:cs typeface="+mn-cs"/>
      </a:defRPr>
    </a:lvl8pPr>
    <a:lvl9pPr marL="5428815" algn="l" defTabSz="1357203" rtl="0" eaLnBrk="1" latinLnBrk="0" hangingPunct="1">
      <a:defRPr sz="27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7A90F"/>
    <a:srgbClr val="0000FF"/>
    <a:srgbClr val="3E763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0" autoAdjust="0"/>
    <p:restoredTop sz="94660"/>
  </p:normalViewPr>
  <p:slideViewPr>
    <p:cSldViewPr snapToGrid="0">
      <p:cViewPr varScale="1">
        <p:scale>
          <a:sx n="74" d="100"/>
          <a:sy n="74" d="100"/>
        </p:scale>
        <p:origin x="-640" y="-64"/>
      </p:cViewPr>
      <p:guideLst>
        <p:guide orient="horz" pos="2881"/>
        <p:guide pos="4608"/>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slide" Target="slides/slide27.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1966ACA-E96F-4451-9A31-E4F2F7E3B613}" type="datetimeFigureOut">
              <a:rPr lang="en-US" smtClean="0"/>
              <a:t>11/13/2019</a:t>
            </a:fld>
            <a:endParaRPr lang="en-US"/>
          </a:p>
        </p:txBody>
      </p:sp>
      <p:sp>
        <p:nvSpPr>
          <p:cNvPr id="4" name="Slide Image Placeholder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0F4B1FF-73EB-475B-846D-B7531C5E5A2B}" type="slidenum">
              <a:rPr lang="en-US" smtClean="0"/>
              <a:t>‹#›</a:t>
            </a:fld>
            <a:endParaRPr lang="en-US"/>
          </a:p>
        </p:txBody>
      </p:sp>
    </p:spTree>
    <p:extLst>
      <p:ext uri="{BB962C8B-B14F-4D97-AF65-F5344CB8AC3E}">
        <p14:creationId xmlns:p14="http://schemas.microsoft.com/office/powerpoint/2010/main" val="4246785231"/>
      </p:ext>
    </p:extLst>
  </p:cSld>
  <p:clrMap bg1="lt1" tx1="dk1" bg2="lt2" tx2="dk2" accent1="accent1" accent2="accent2" accent3="accent3" accent4="accent4" accent5="accent5" accent6="accent6" hlink="hlink" folHlink="folHlink"/>
  <p:notesStyle>
    <a:lvl1pPr marL="0" algn="l" defTabSz="1357203" rtl="0" eaLnBrk="1" latinLnBrk="0" hangingPunct="1">
      <a:defRPr sz="1600" kern="1200">
        <a:solidFill>
          <a:schemeClr val="tx1"/>
        </a:solidFill>
        <a:latin typeface="+mn-lt"/>
        <a:ea typeface="+mn-ea"/>
        <a:cs typeface="+mn-cs"/>
      </a:defRPr>
    </a:lvl1pPr>
    <a:lvl2pPr marL="678602" algn="l" defTabSz="1357203" rtl="0" eaLnBrk="1" latinLnBrk="0" hangingPunct="1">
      <a:defRPr sz="1600" kern="1200">
        <a:solidFill>
          <a:schemeClr val="tx1"/>
        </a:solidFill>
        <a:latin typeface="+mn-lt"/>
        <a:ea typeface="+mn-ea"/>
        <a:cs typeface="+mn-cs"/>
      </a:defRPr>
    </a:lvl2pPr>
    <a:lvl3pPr marL="1357203" algn="l" defTabSz="1357203" rtl="0" eaLnBrk="1" latinLnBrk="0" hangingPunct="1">
      <a:defRPr sz="1600" kern="1200">
        <a:solidFill>
          <a:schemeClr val="tx1"/>
        </a:solidFill>
        <a:latin typeface="+mn-lt"/>
        <a:ea typeface="+mn-ea"/>
        <a:cs typeface="+mn-cs"/>
      </a:defRPr>
    </a:lvl3pPr>
    <a:lvl4pPr marL="2035806" algn="l" defTabSz="1357203" rtl="0" eaLnBrk="1" latinLnBrk="0" hangingPunct="1">
      <a:defRPr sz="1600" kern="1200">
        <a:solidFill>
          <a:schemeClr val="tx1"/>
        </a:solidFill>
        <a:latin typeface="+mn-lt"/>
        <a:ea typeface="+mn-ea"/>
        <a:cs typeface="+mn-cs"/>
      </a:defRPr>
    </a:lvl4pPr>
    <a:lvl5pPr marL="2714405" algn="l" defTabSz="1357203" rtl="0" eaLnBrk="1" latinLnBrk="0" hangingPunct="1">
      <a:defRPr sz="1600" kern="1200">
        <a:solidFill>
          <a:schemeClr val="tx1"/>
        </a:solidFill>
        <a:latin typeface="+mn-lt"/>
        <a:ea typeface="+mn-ea"/>
        <a:cs typeface="+mn-cs"/>
      </a:defRPr>
    </a:lvl5pPr>
    <a:lvl6pPr marL="3393013" algn="l" defTabSz="1357203" rtl="0" eaLnBrk="1" latinLnBrk="0" hangingPunct="1">
      <a:defRPr sz="1600" kern="1200">
        <a:solidFill>
          <a:schemeClr val="tx1"/>
        </a:solidFill>
        <a:latin typeface="+mn-lt"/>
        <a:ea typeface="+mn-ea"/>
        <a:cs typeface="+mn-cs"/>
      </a:defRPr>
    </a:lvl6pPr>
    <a:lvl7pPr marL="4071610" algn="l" defTabSz="1357203" rtl="0" eaLnBrk="1" latinLnBrk="0" hangingPunct="1">
      <a:defRPr sz="1600" kern="1200">
        <a:solidFill>
          <a:schemeClr val="tx1"/>
        </a:solidFill>
        <a:latin typeface="+mn-lt"/>
        <a:ea typeface="+mn-ea"/>
        <a:cs typeface="+mn-cs"/>
      </a:defRPr>
    </a:lvl7pPr>
    <a:lvl8pPr marL="4750215" algn="l" defTabSz="1357203" rtl="0" eaLnBrk="1" latinLnBrk="0" hangingPunct="1">
      <a:defRPr sz="1600" kern="1200">
        <a:solidFill>
          <a:schemeClr val="tx1"/>
        </a:solidFill>
        <a:latin typeface="+mn-lt"/>
        <a:ea typeface="+mn-ea"/>
        <a:cs typeface="+mn-cs"/>
      </a:defRPr>
    </a:lvl8pPr>
    <a:lvl9pPr marL="5428815" algn="l" defTabSz="1357203"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1"/>
        <p:cNvGrpSpPr/>
        <p:nvPr/>
      </p:nvGrpSpPr>
      <p:grpSpPr>
        <a:xfrm>
          <a:off x="0" y="0"/>
          <a:ext cx="0" cy="0"/>
          <a:chOff x="0" y="0"/>
          <a:chExt cx="0" cy="0"/>
        </a:xfrm>
      </p:grpSpPr>
      <p:sp>
        <p:nvSpPr>
          <p:cNvPr id="932" name="Google Shape;932;g5e1f1e02d8_0_95: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3" name="Google Shape;933;g5e1f1e02d8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r>
              <a:rPr lang="en-US" dirty="0" smtClean="0"/>
              <a:t>Again,</a:t>
            </a:r>
            <a:r>
              <a:rPr lang="en-US" baseline="0" dirty="0" smtClean="0"/>
              <a:t> w</a:t>
            </a:r>
            <a:r>
              <a:rPr lang="en-US" dirty="0" smtClean="0"/>
              <a:t>e</a:t>
            </a:r>
            <a:r>
              <a:rPr lang="en-US" baseline="0" dirty="0" smtClean="0"/>
              <a:t> would have only one connector per PCB tile board instrumented, not 3 as shown in this picture.   The 3 positions would be used for different (tiles) PCB boards in the column of 48 tiles to spread out the cable bundles.     Also, the pigtail cables are not routed, but are shown to give an idea of amount of cables.  One pigtail per connector.    In principle the routing of the cables would attach to the G10 picture frame structure.</a:t>
            </a:r>
            <a:endParaRPr lang="en-US" dirty="0"/>
          </a:p>
        </p:txBody>
      </p:sp>
      <p:sp>
        <p:nvSpPr>
          <p:cNvPr id="4" name="Slide Number Placeholder 3"/>
          <p:cNvSpPr>
            <a:spLocks noGrp="1"/>
          </p:cNvSpPr>
          <p:nvPr>
            <p:ph type="sldNum" sz="quarter" idx="10"/>
          </p:nvPr>
        </p:nvSpPr>
        <p:spPr/>
        <p:txBody>
          <a:bodyPr/>
          <a:lstStyle/>
          <a:p>
            <a:fld id="{78C6805D-3AB6-0F48-9103-EB822EE63519}"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3741742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Just another</a:t>
            </a:r>
            <a:r>
              <a:rPr lang="en-US" baseline="0" dirty="0" smtClean="0"/>
              <a:t> zoom level of </a:t>
            </a:r>
            <a:r>
              <a:rPr lang="en-US" baseline="0" dirty="0" err="1" smtClean="0"/>
              <a:t>closeup</a:t>
            </a:r>
            <a:r>
              <a:rPr lang="en-US" baseline="0" dirty="0" smtClean="0"/>
              <a:t> of one tile which shows an array of 32 ASICs and data collector chip, connector and pigtail </a:t>
            </a:r>
            <a:r>
              <a:rPr lang="en-US" baseline="0" smtClean="0"/>
              <a:t>per tile.  </a:t>
            </a:r>
            <a:endParaRPr lang="en-US" dirty="0"/>
          </a:p>
        </p:txBody>
      </p:sp>
      <p:sp>
        <p:nvSpPr>
          <p:cNvPr id="4" name="Slide Number Placeholder 3"/>
          <p:cNvSpPr>
            <a:spLocks noGrp="1"/>
          </p:cNvSpPr>
          <p:nvPr>
            <p:ph type="sldNum" sz="quarter" idx="10"/>
          </p:nvPr>
        </p:nvSpPr>
        <p:spPr/>
        <p:txBody>
          <a:bodyPr/>
          <a:lstStyle/>
          <a:p>
            <a:fld id="{E0F4B1FF-73EB-475B-846D-B7531C5E5A2B}"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26446506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5e1f1e02d8_0_28: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6" name="Google Shape;326;g5e1f1e02d8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5"/>
        <p:cNvGrpSpPr/>
        <p:nvPr/>
      </p:nvGrpSpPr>
      <p:grpSpPr>
        <a:xfrm>
          <a:off x="0" y="0"/>
          <a:ext cx="0" cy="0"/>
          <a:chOff x="0" y="0"/>
          <a:chExt cx="0" cy="0"/>
        </a:xfrm>
      </p:grpSpPr>
      <p:sp>
        <p:nvSpPr>
          <p:cNvPr id="906" name="Google Shape;906;g64c5a2da6c_0_249: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7" name="Google Shape;907;g64c5a2da6c_0_2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62d49ab807_0_421: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0" name="Google Shape;350;g62d49ab807_0_4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1ADAFC-0E88-4B0F-83AD-5D1437B89682}"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14056800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1ADAFC-0E88-4B0F-83AD-5D1437B89682}"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12514891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g5e1f1e02d8_0_50: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4" name="Google Shape;334;g5e1f1e02d8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5e1f1e02d8_1_11: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9" name="Google Shape;309;g5e1f1e02d8_1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5e1f1e02d8_0_44: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5e1f1e02d8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pPr lvl="1"/>
            <a:r>
              <a:rPr lang="en-US" dirty="0"/>
              <a:t>Over ~20 year lifetime of detector, ASICs should not be considered serviceable </a:t>
            </a:r>
            <a:r>
              <a:rPr lang="en-US" dirty="0">
                <a:sym typeface="Wingdings" panose="05000000000000000000" pitchFamily="2" charset="2"/>
              </a:rPr>
              <a:t></a:t>
            </a:r>
            <a:endParaRPr lang="en-US" dirty="0"/>
          </a:p>
          <a:p>
            <a:pPr lvl="1"/>
            <a:r>
              <a:rPr lang="en-US" dirty="0"/>
              <a:t>We want to minimize the number of connections to the outside world to simplify the overall system design.</a:t>
            </a:r>
          </a:p>
          <a:p>
            <a:pPr lvl="1"/>
            <a:r>
              <a:rPr lang="en-US" dirty="0"/>
              <a:t>ASICs should talk to one another and relay data back to one or more selected “readout nodes”.</a:t>
            </a:r>
          </a:p>
          <a:p>
            <a:pPr lvl="1"/>
            <a:r>
              <a:rPr lang="en-US" dirty="0"/>
              <a:t>No single failure should make tile, or large parts of the tile, unusable.</a:t>
            </a:r>
          </a:p>
          <a:p>
            <a:pPr lvl="2"/>
            <a:r>
              <a:rPr lang="en-US" dirty="0"/>
              <a:t>Over ~20 year lifetime of detector, these ASICs will generally not be serviceable, so if an ASIC fails, the system must be able to work around it without further losses.</a:t>
            </a:r>
          </a:p>
        </p:txBody>
      </p:sp>
      <p:sp>
        <p:nvSpPr>
          <p:cNvPr id="4" name="Slide Number Placeholder 3"/>
          <p:cNvSpPr>
            <a:spLocks noGrp="1"/>
          </p:cNvSpPr>
          <p:nvPr>
            <p:ph type="sldNum" sz="quarter" idx="5"/>
          </p:nvPr>
        </p:nvSpPr>
        <p:spPr/>
        <p:txBody>
          <a:bodyPr/>
          <a:lstStyle/>
          <a:p>
            <a:fld id="{E0F4B1FF-73EB-475B-846D-B7531C5E5A2B}"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32267304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pPr lvl="1"/>
            <a:r>
              <a:rPr lang="en-US" dirty="0"/>
              <a:t>Over ~20 year lifetime of detector, ASICs should not be considered serviceable </a:t>
            </a:r>
            <a:r>
              <a:rPr lang="en-US" dirty="0">
                <a:sym typeface="Wingdings" panose="05000000000000000000" pitchFamily="2" charset="2"/>
              </a:rPr>
              <a:t></a:t>
            </a:r>
            <a:endParaRPr lang="en-US" dirty="0"/>
          </a:p>
          <a:p>
            <a:pPr lvl="1"/>
            <a:r>
              <a:rPr lang="en-US" dirty="0"/>
              <a:t>We want to minimize the number of connections to the outside world to simplify the overall system design.</a:t>
            </a:r>
          </a:p>
          <a:p>
            <a:pPr lvl="1"/>
            <a:r>
              <a:rPr lang="en-US" dirty="0"/>
              <a:t>ASICs should talk to one another and relay data back to one or more selected “readout nodes”.</a:t>
            </a:r>
          </a:p>
          <a:p>
            <a:pPr lvl="1"/>
            <a:r>
              <a:rPr lang="en-US" dirty="0"/>
              <a:t>No single failure should make tile, or large parts of the tile, unusable.</a:t>
            </a:r>
          </a:p>
          <a:p>
            <a:pPr lvl="2"/>
            <a:r>
              <a:rPr lang="en-US" dirty="0"/>
              <a:t>Over ~20 year lifetime of detector, these ASICs will generally not be serviceable, so if an ASIC fails, the system must be able to work around it without further losses.</a:t>
            </a:r>
          </a:p>
        </p:txBody>
      </p:sp>
      <p:sp>
        <p:nvSpPr>
          <p:cNvPr id="4" name="Slide Number Placeholder 3"/>
          <p:cNvSpPr>
            <a:spLocks noGrp="1"/>
          </p:cNvSpPr>
          <p:nvPr>
            <p:ph type="sldNum" sz="quarter" idx="5"/>
          </p:nvPr>
        </p:nvSpPr>
        <p:spPr/>
        <p:txBody>
          <a:bodyPr/>
          <a:lstStyle/>
          <a:p>
            <a:fld id="{E0F4B1FF-73EB-475B-846D-B7531C5E5A2B}"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18081226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1ADAFC-0E88-4B0F-83AD-5D1437B89682}"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9609069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r>
              <a:rPr lang="en-US" dirty="0" smtClean="0"/>
              <a:t>In this conceptual design, each</a:t>
            </a:r>
            <a:r>
              <a:rPr lang="en-US" baseline="0" dirty="0" smtClean="0"/>
              <a:t> green </a:t>
            </a:r>
            <a:r>
              <a:rPr lang="en-US" baseline="0" dirty="0" err="1" smtClean="0"/>
              <a:t>Qpix</a:t>
            </a:r>
            <a:r>
              <a:rPr lang="en-US" baseline="0" dirty="0" smtClean="0"/>
              <a:t> PCB column is made up of 48 tiles of roughly 10” x 10” (25cm x 25cm).  Each tile contains an array of 32 ASICs or 512 pixels of 4mm x 4mm.</a:t>
            </a:r>
            <a:endParaRPr lang="en-US" dirty="0"/>
          </a:p>
        </p:txBody>
      </p:sp>
      <p:sp>
        <p:nvSpPr>
          <p:cNvPr id="4" name="Slide Number Placeholder 3"/>
          <p:cNvSpPr>
            <a:spLocks noGrp="1"/>
          </p:cNvSpPr>
          <p:nvPr>
            <p:ph type="sldNum" sz="quarter" idx="10"/>
          </p:nvPr>
        </p:nvSpPr>
        <p:spPr/>
        <p:txBody>
          <a:bodyPr/>
          <a:lstStyle/>
          <a:p>
            <a:fld id="{78C6805D-3AB6-0F48-9103-EB822EE63519}"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3243644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r>
              <a:rPr lang="en-US" dirty="0" smtClean="0"/>
              <a:t>Note:</a:t>
            </a:r>
            <a:r>
              <a:rPr lang="en-US" baseline="0" dirty="0" smtClean="0"/>
              <a:t> d</a:t>
            </a:r>
            <a:r>
              <a:rPr lang="en-US" dirty="0" smtClean="0"/>
              <a:t>etails of</a:t>
            </a:r>
            <a:r>
              <a:rPr lang="en-US" baseline="0" dirty="0" smtClean="0"/>
              <a:t> </a:t>
            </a:r>
            <a:r>
              <a:rPr lang="en-US" baseline="0" dirty="0" err="1" smtClean="0"/>
              <a:t>Qpix</a:t>
            </a:r>
            <a:r>
              <a:rPr lang="en-US" baseline="0" dirty="0" smtClean="0"/>
              <a:t> PCB boards are included at this stage;  there is just one connector with a pigtail of cable per tile although the conceptual design shows the 3 connectors.   Only one of these connectors would be instrumented on each tile, but different tiles would use different connector locations in order to spread out the distribution of cables as they snake to the top of structure.    </a:t>
            </a:r>
            <a:endParaRPr lang="en-US" dirty="0"/>
          </a:p>
        </p:txBody>
      </p:sp>
      <p:sp>
        <p:nvSpPr>
          <p:cNvPr id="4" name="Slide Number Placeholder 3"/>
          <p:cNvSpPr>
            <a:spLocks noGrp="1"/>
          </p:cNvSpPr>
          <p:nvPr>
            <p:ph type="sldNum" sz="quarter" idx="10"/>
          </p:nvPr>
        </p:nvSpPr>
        <p:spPr/>
        <p:txBody>
          <a:bodyPr/>
          <a:lstStyle/>
          <a:p>
            <a:fld id="{78C6805D-3AB6-0F48-9103-EB822EE63519}"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34810913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CDC4079-7BB6-48A9-84C1-451DB2A5F0B8}"/>
              </a:ext>
            </a:extLst>
          </p:cNvPr>
          <p:cNvSpPr>
            <a:spLocks noGrp="1"/>
          </p:cNvSpPr>
          <p:nvPr>
            <p:ph type="ctrTitle"/>
          </p:nvPr>
        </p:nvSpPr>
        <p:spPr>
          <a:xfrm>
            <a:off x="1828802" y="1496485"/>
            <a:ext cx="10972800" cy="3183467"/>
          </a:xfrm>
        </p:spPr>
        <p:txBody>
          <a:bodyPr anchor="b"/>
          <a:lstStyle>
            <a:lvl1pPr algn="ctr">
              <a:defRPr sz="8900"/>
            </a:lvl1pPr>
          </a:lstStyle>
          <a:p>
            <a:r>
              <a:rPr lang="en-US"/>
              <a:t>Click to edit Master title style</a:t>
            </a:r>
          </a:p>
        </p:txBody>
      </p:sp>
      <p:sp>
        <p:nvSpPr>
          <p:cNvPr id="3" name="Subtitle 2">
            <a:extLst>
              <a:ext uri="{FF2B5EF4-FFF2-40B4-BE49-F238E27FC236}">
                <a16:creationId xmlns:a16="http://schemas.microsoft.com/office/drawing/2014/main" xmlns="" id="{60D680FF-3FC5-42E2-82C9-1E9978805828}"/>
              </a:ext>
            </a:extLst>
          </p:cNvPr>
          <p:cNvSpPr>
            <a:spLocks noGrp="1"/>
          </p:cNvSpPr>
          <p:nvPr>
            <p:ph type="subTitle" idx="1"/>
          </p:nvPr>
        </p:nvSpPr>
        <p:spPr>
          <a:xfrm>
            <a:off x="1828802" y="4802718"/>
            <a:ext cx="10972800" cy="2207683"/>
          </a:xfrm>
        </p:spPr>
        <p:txBody>
          <a:bodyPr/>
          <a:lstStyle>
            <a:lvl1pPr marL="0" indent="0" algn="ctr">
              <a:buNone/>
              <a:defRPr sz="3600"/>
            </a:lvl1pPr>
            <a:lvl2pPr marL="678602" indent="0" algn="ctr">
              <a:buNone/>
              <a:defRPr sz="3000"/>
            </a:lvl2pPr>
            <a:lvl3pPr marL="1357203" indent="0" algn="ctr">
              <a:buNone/>
              <a:defRPr sz="2700"/>
            </a:lvl3pPr>
            <a:lvl4pPr marL="2035806" indent="0" algn="ctr">
              <a:buNone/>
              <a:defRPr sz="2500"/>
            </a:lvl4pPr>
            <a:lvl5pPr marL="2714405" indent="0" algn="ctr">
              <a:buNone/>
              <a:defRPr sz="2500"/>
            </a:lvl5pPr>
            <a:lvl6pPr marL="3393013" indent="0" algn="ctr">
              <a:buNone/>
              <a:defRPr sz="2500"/>
            </a:lvl6pPr>
            <a:lvl7pPr marL="4071610" indent="0" algn="ctr">
              <a:buNone/>
              <a:defRPr sz="2500"/>
            </a:lvl7pPr>
            <a:lvl8pPr marL="4750215" indent="0" algn="ctr">
              <a:buNone/>
              <a:defRPr sz="2500"/>
            </a:lvl8pPr>
            <a:lvl9pPr marL="5428815" indent="0" algn="ctr">
              <a:buNone/>
              <a:defRPr sz="2500"/>
            </a:lvl9pPr>
          </a:lstStyle>
          <a:p>
            <a:r>
              <a:rPr lang="en-US"/>
              <a:t>Click to edit Master subtitle style</a:t>
            </a:r>
          </a:p>
        </p:txBody>
      </p:sp>
      <p:sp>
        <p:nvSpPr>
          <p:cNvPr id="4" name="Date Placeholder 3">
            <a:extLst>
              <a:ext uri="{FF2B5EF4-FFF2-40B4-BE49-F238E27FC236}">
                <a16:creationId xmlns:a16="http://schemas.microsoft.com/office/drawing/2014/main" xmlns="" id="{5AF9551E-E19A-4781-98F1-0305EE354E2F}"/>
              </a:ext>
            </a:extLst>
          </p:cNvPr>
          <p:cNvSpPr>
            <a:spLocks noGrp="1"/>
          </p:cNvSpPr>
          <p:nvPr>
            <p:ph type="dt" sz="half" idx="10"/>
          </p:nvPr>
        </p:nvSpPr>
        <p:spPr/>
        <p:txBody>
          <a:bodyPr/>
          <a:lstStyle/>
          <a:p>
            <a:fld id="{C045EF5D-E4B2-4F61-B67C-00B820DFCA5C}" type="datetimeFigureOut">
              <a:rPr lang="en-US" smtClean="0"/>
              <a:t>11/13/2019</a:t>
            </a:fld>
            <a:endParaRPr lang="en-US"/>
          </a:p>
        </p:txBody>
      </p:sp>
      <p:sp>
        <p:nvSpPr>
          <p:cNvPr id="5" name="Footer Placeholder 4">
            <a:extLst>
              <a:ext uri="{FF2B5EF4-FFF2-40B4-BE49-F238E27FC236}">
                <a16:creationId xmlns:a16="http://schemas.microsoft.com/office/drawing/2014/main" xmlns="" id="{09DB9B67-384F-4024-8159-3735C7784B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CB10D539-9C2E-4AF3-AAD5-14BA0D5B13BE}"/>
              </a:ext>
            </a:extLst>
          </p:cNvPr>
          <p:cNvSpPr>
            <a:spLocks noGrp="1"/>
          </p:cNvSpPr>
          <p:nvPr>
            <p:ph type="sldNum" sz="quarter" idx="12"/>
          </p:nvPr>
        </p:nvSpPr>
        <p:spPr/>
        <p:txBody>
          <a:bodyPr/>
          <a:lstStyle/>
          <a:p>
            <a:fld id="{41DB9EAE-7DBA-4FBB-AC70-6F8F73B35427}" type="slidenum">
              <a:rPr lang="en-US" smtClean="0"/>
              <a:t>‹#›</a:t>
            </a:fld>
            <a:endParaRPr lang="en-US"/>
          </a:p>
        </p:txBody>
      </p:sp>
    </p:spTree>
    <p:extLst>
      <p:ext uri="{BB962C8B-B14F-4D97-AF65-F5344CB8AC3E}">
        <p14:creationId xmlns:p14="http://schemas.microsoft.com/office/powerpoint/2010/main" val="11407030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1C9268-16AC-44DE-BD10-F57A1E2931B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04A04B4B-CE40-4B13-A262-2CFDDD459C4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3EE2CCE-AF23-4467-8DA3-655957686CF8}"/>
              </a:ext>
            </a:extLst>
          </p:cNvPr>
          <p:cNvSpPr>
            <a:spLocks noGrp="1"/>
          </p:cNvSpPr>
          <p:nvPr>
            <p:ph type="dt" sz="half" idx="10"/>
          </p:nvPr>
        </p:nvSpPr>
        <p:spPr/>
        <p:txBody>
          <a:bodyPr/>
          <a:lstStyle/>
          <a:p>
            <a:fld id="{C045EF5D-E4B2-4F61-B67C-00B820DFCA5C}" type="datetimeFigureOut">
              <a:rPr lang="en-US" smtClean="0"/>
              <a:t>11/13/2019</a:t>
            </a:fld>
            <a:endParaRPr lang="en-US"/>
          </a:p>
        </p:txBody>
      </p:sp>
      <p:sp>
        <p:nvSpPr>
          <p:cNvPr id="5" name="Footer Placeholder 4">
            <a:extLst>
              <a:ext uri="{FF2B5EF4-FFF2-40B4-BE49-F238E27FC236}">
                <a16:creationId xmlns:a16="http://schemas.microsoft.com/office/drawing/2014/main" xmlns="" id="{10E23C92-1069-46FC-A164-94D5284D46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D45744B-AC32-4F28-A317-F7E0A00B107F}"/>
              </a:ext>
            </a:extLst>
          </p:cNvPr>
          <p:cNvSpPr>
            <a:spLocks noGrp="1"/>
          </p:cNvSpPr>
          <p:nvPr>
            <p:ph type="sldNum" sz="quarter" idx="12"/>
          </p:nvPr>
        </p:nvSpPr>
        <p:spPr/>
        <p:txBody>
          <a:bodyPr/>
          <a:lstStyle/>
          <a:p>
            <a:fld id="{41DB9EAE-7DBA-4FBB-AC70-6F8F73B35427}" type="slidenum">
              <a:rPr lang="en-US" smtClean="0"/>
              <a:t>‹#›</a:t>
            </a:fld>
            <a:endParaRPr lang="en-US"/>
          </a:p>
        </p:txBody>
      </p:sp>
    </p:spTree>
    <p:extLst>
      <p:ext uri="{BB962C8B-B14F-4D97-AF65-F5344CB8AC3E}">
        <p14:creationId xmlns:p14="http://schemas.microsoft.com/office/powerpoint/2010/main" val="1355357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D5D42861-ACDF-408C-A4B2-FBE492036FD0}"/>
              </a:ext>
            </a:extLst>
          </p:cNvPr>
          <p:cNvSpPr>
            <a:spLocks noGrp="1"/>
          </p:cNvSpPr>
          <p:nvPr>
            <p:ph type="title" orient="vert"/>
          </p:nvPr>
        </p:nvSpPr>
        <p:spPr>
          <a:xfrm>
            <a:off x="10469887" y="486839"/>
            <a:ext cx="3154680" cy="7749116"/>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D576F67B-4AA8-46E0-863E-607CBDFC2950}"/>
              </a:ext>
            </a:extLst>
          </p:cNvPr>
          <p:cNvSpPr>
            <a:spLocks noGrp="1"/>
          </p:cNvSpPr>
          <p:nvPr>
            <p:ph type="body" orient="vert" idx="1"/>
          </p:nvPr>
        </p:nvSpPr>
        <p:spPr>
          <a:xfrm>
            <a:off x="1005850" y="486839"/>
            <a:ext cx="9281158" cy="774911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BADFAA8-72A7-48D6-B6C2-BE199D2E1D3C}"/>
              </a:ext>
            </a:extLst>
          </p:cNvPr>
          <p:cNvSpPr>
            <a:spLocks noGrp="1"/>
          </p:cNvSpPr>
          <p:nvPr>
            <p:ph type="dt" sz="half" idx="10"/>
          </p:nvPr>
        </p:nvSpPr>
        <p:spPr/>
        <p:txBody>
          <a:bodyPr/>
          <a:lstStyle/>
          <a:p>
            <a:fld id="{C045EF5D-E4B2-4F61-B67C-00B820DFCA5C}" type="datetimeFigureOut">
              <a:rPr lang="en-US" smtClean="0"/>
              <a:t>11/13/2019</a:t>
            </a:fld>
            <a:endParaRPr lang="en-US"/>
          </a:p>
        </p:txBody>
      </p:sp>
      <p:sp>
        <p:nvSpPr>
          <p:cNvPr id="5" name="Footer Placeholder 4">
            <a:extLst>
              <a:ext uri="{FF2B5EF4-FFF2-40B4-BE49-F238E27FC236}">
                <a16:creationId xmlns:a16="http://schemas.microsoft.com/office/drawing/2014/main" xmlns="" id="{FD37A989-CCFA-4CFD-83D2-8D8D7E561C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9BBAA9F-582C-4511-A44B-9D4CC7C6E50C}"/>
              </a:ext>
            </a:extLst>
          </p:cNvPr>
          <p:cNvSpPr>
            <a:spLocks noGrp="1"/>
          </p:cNvSpPr>
          <p:nvPr>
            <p:ph type="sldNum" sz="quarter" idx="12"/>
          </p:nvPr>
        </p:nvSpPr>
        <p:spPr/>
        <p:txBody>
          <a:bodyPr/>
          <a:lstStyle/>
          <a:p>
            <a:fld id="{41DB9EAE-7DBA-4FBB-AC70-6F8F73B35427}" type="slidenum">
              <a:rPr lang="en-US" smtClean="0"/>
              <a:t>‹#›</a:t>
            </a:fld>
            <a:endParaRPr lang="en-US"/>
          </a:p>
        </p:txBody>
      </p:sp>
    </p:spTree>
    <p:extLst>
      <p:ext uri="{BB962C8B-B14F-4D97-AF65-F5344CB8AC3E}">
        <p14:creationId xmlns:p14="http://schemas.microsoft.com/office/powerpoint/2010/main" val="35447824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097282" y="2840589"/>
            <a:ext cx="12435840" cy="1960032"/>
          </a:xfrm>
        </p:spPr>
        <p:txBody>
          <a:bodyPr/>
          <a:lstStyle>
            <a:lvl1pPr>
              <a:defRPr baseline="0"/>
            </a:lvl1pPr>
          </a:lstStyle>
          <a:p>
            <a:r>
              <a:rPr lang="en-US" dirty="0" smtClean="0"/>
              <a:t>Title Of Talk</a:t>
            </a:r>
            <a:endParaRPr lang="en-US" dirty="0"/>
          </a:p>
        </p:txBody>
      </p:sp>
      <p:sp>
        <p:nvSpPr>
          <p:cNvPr id="3" name="Subtitle 2"/>
          <p:cNvSpPr>
            <a:spLocks noGrp="1"/>
          </p:cNvSpPr>
          <p:nvPr>
            <p:ph type="subTitle" idx="1" hasCustomPrompt="1"/>
          </p:nvPr>
        </p:nvSpPr>
        <p:spPr>
          <a:xfrm>
            <a:off x="2194562" y="5080001"/>
            <a:ext cx="10241282" cy="1727200"/>
          </a:xfrm>
        </p:spPr>
        <p:txBody>
          <a:bodyPr/>
          <a:lstStyle>
            <a:lvl1pPr marL="0" indent="0" algn="ctr">
              <a:buNone/>
              <a:defRPr sz="3600" baseline="0">
                <a:solidFill>
                  <a:schemeClr val="tx1">
                    <a:tint val="75000"/>
                  </a:schemeClr>
                </a:solidFill>
              </a:defRPr>
            </a:lvl1pPr>
            <a:lvl2pPr marL="678602" indent="0" algn="ctr">
              <a:buNone/>
              <a:defRPr>
                <a:solidFill>
                  <a:schemeClr val="tx1">
                    <a:tint val="75000"/>
                  </a:schemeClr>
                </a:solidFill>
              </a:defRPr>
            </a:lvl2pPr>
            <a:lvl3pPr marL="1357203" indent="0" algn="ctr">
              <a:buNone/>
              <a:defRPr>
                <a:solidFill>
                  <a:schemeClr val="tx1">
                    <a:tint val="75000"/>
                  </a:schemeClr>
                </a:solidFill>
              </a:defRPr>
            </a:lvl3pPr>
            <a:lvl4pPr marL="2035806" indent="0" algn="ctr">
              <a:buNone/>
              <a:defRPr>
                <a:solidFill>
                  <a:schemeClr val="tx1">
                    <a:tint val="75000"/>
                  </a:schemeClr>
                </a:solidFill>
              </a:defRPr>
            </a:lvl4pPr>
            <a:lvl5pPr marL="2714405" indent="0" algn="ctr">
              <a:buNone/>
              <a:defRPr>
                <a:solidFill>
                  <a:schemeClr val="tx1">
                    <a:tint val="75000"/>
                  </a:schemeClr>
                </a:solidFill>
              </a:defRPr>
            </a:lvl5pPr>
            <a:lvl6pPr marL="3393013" indent="0" algn="ctr">
              <a:buNone/>
              <a:defRPr>
                <a:solidFill>
                  <a:schemeClr val="tx1">
                    <a:tint val="75000"/>
                  </a:schemeClr>
                </a:solidFill>
              </a:defRPr>
            </a:lvl6pPr>
            <a:lvl7pPr marL="4071610" indent="0" algn="ctr">
              <a:buNone/>
              <a:defRPr>
                <a:solidFill>
                  <a:schemeClr val="tx1">
                    <a:tint val="75000"/>
                  </a:schemeClr>
                </a:solidFill>
              </a:defRPr>
            </a:lvl7pPr>
            <a:lvl8pPr marL="4750215" indent="0" algn="ctr">
              <a:buNone/>
              <a:defRPr>
                <a:solidFill>
                  <a:schemeClr val="tx1">
                    <a:tint val="75000"/>
                  </a:schemeClr>
                </a:solidFill>
              </a:defRPr>
            </a:lvl8pPr>
            <a:lvl9pPr marL="5428815" indent="0" algn="ctr">
              <a:buNone/>
              <a:defRPr>
                <a:solidFill>
                  <a:schemeClr val="tx1">
                    <a:tint val="75000"/>
                  </a:schemeClr>
                </a:solidFill>
              </a:defRPr>
            </a:lvl9pPr>
          </a:lstStyle>
          <a:p>
            <a:r>
              <a:rPr lang="en-US" dirty="0" smtClean="0"/>
              <a:t>Speaker</a:t>
            </a:r>
          </a:p>
          <a:p>
            <a:r>
              <a:rPr lang="en-US" dirty="0" smtClean="0"/>
              <a:t>Institution</a:t>
            </a:r>
          </a:p>
          <a:p>
            <a:r>
              <a:rPr lang="en-US" dirty="0" smtClean="0"/>
              <a:t>Put your institution logo below – delete others</a:t>
            </a:r>
            <a:endParaRPr lang="en-US" dirty="0"/>
          </a:p>
        </p:txBody>
      </p:sp>
    </p:spTree>
    <p:extLst>
      <p:ext uri="{BB962C8B-B14F-4D97-AF65-F5344CB8AC3E}">
        <p14:creationId xmlns:p14="http://schemas.microsoft.com/office/powerpoint/2010/main" val="246973135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4"/>
          </p:nvPr>
        </p:nvSpPr>
        <p:spPr>
          <a:xfrm>
            <a:off x="10485120" y="8475155"/>
            <a:ext cx="3413760" cy="486832"/>
          </a:xfrm>
          <a:prstGeom prst="rect">
            <a:avLst/>
          </a:prstGeom>
          <a:noFill/>
        </p:spPr>
        <p:txBody>
          <a:bodyPr vert="horz" lIns="135722" tIns="67859" rIns="135722" bIns="67859" rtlCol="0" anchor="ctr"/>
          <a:lstStyle>
            <a:lvl1pPr algn="r">
              <a:defRPr sz="1600">
                <a:solidFill>
                  <a:schemeClr val="tx1"/>
                </a:solidFill>
              </a:defRPr>
            </a:lvl1pPr>
          </a:lstStyle>
          <a:p>
            <a:fld id="{67D58F25-987F-4BFB-8354-93D8D340138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0508131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5701" y="5875892"/>
            <a:ext cx="12435840" cy="1816101"/>
          </a:xfrm>
        </p:spPr>
        <p:txBody>
          <a:bodyPr anchor="t"/>
          <a:lstStyle>
            <a:lvl1pPr algn="l">
              <a:defRPr sz="5900" b="1" cap="all"/>
            </a:lvl1pPr>
          </a:lstStyle>
          <a:p>
            <a:r>
              <a:rPr lang="en-US" smtClean="0"/>
              <a:t>Click to edit Master title style</a:t>
            </a:r>
            <a:endParaRPr lang="en-US"/>
          </a:p>
        </p:txBody>
      </p:sp>
      <p:sp>
        <p:nvSpPr>
          <p:cNvPr id="3" name="Text Placeholder 2"/>
          <p:cNvSpPr>
            <a:spLocks noGrp="1"/>
          </p:cNvSpPr>
          <p:nvPr>
            <p:ph type="body" idx="1"/>
          </p:nvPr>
        </p:nvSpPr>
        <p:spPr>
          <a:xfrm>
            <a:off x="1155701" y="3875631"/>
            <a:ext cx="12435840" cy="2000249"/>
          </a:xfrm>
        </p:spPr>
        <p:txBody>
          <a:bodyPr anchor="b"/>
          <a:lstStyle>
            <a:lvl1pPr marL="0" indent="0">
              <a:buNone/>
              <a:defRPr sz="3000">
                <a:solidFill>
                  <a:schemeClr val="tx1">
                    <a:tint val="75000"/>
                  </a:schemeClr>
                </a:solidFill>
              </a:defRPr>
            </a:lvl1pPr>
            <a:lvl2pPr marL="678602" indent="0">
              <a:buNone/>
              <a:defRPr sz="2700">
                <a:solidFill>
                  <a:schemeClr val="tx1">
                    <a:tint val="75000"/>
                  </a:schemeClr>
                </a:solidFill>
              </a:defRPr>
            </a:lvl2pPr>
            <a:lvl3pPr marL="1357203" indent="0">
              <a:buNone/>
              <a:defRPr sz="2500">
                <a:solidFill>
                  <a:schemeClr val="tx1">
                    <a:tint val="75000"/>
                  </a:schemeClr>
                </a:solidFill>
              </a:defRPr>
            </a:lvl3pPr>
            <a:lvl4pPr marL="2035806" indent="0">
              <a:buNone/>
              <a:defRPr sz="1900">
                <a:solidFill>
                  <a:schemeClr val="tx1">
                    <a:tint val="75000"/>
                  </a:schemeClr>
                </a:solidFill>
              </a:defRPr>
            </a:lvl4pPr>
            <a:lvl5pPr marL="2714405" indent="0">
              <a:buNone/>
              <a:defRPr sz="1900">
                <a:solidFill>
                  <a:schemeClr val="tx1">
                    <a:tint val="75000"/>
                  </a:schemeClr>
                </a:solidFill>
              </a:defRPr>
            </a:lvl5pPr>
            <a:lvl6pPr marL="3393013" indent="0">
              <a:buNone/>
              <a:defRPr sz="1900">
                <a:solidFill>
                  <a:schemeClr val="tx1">
                    <a:tint val="75000"/>
                  </a:schemeClr>
                </a:solidFill>
              </a:defRPr>
            </a:lvl6pPr>
            <a:lvl7pPr marL="4071610" indent="0">
              <a:buNone/>
              <a:defRPr sz="1900">
                <a:solidFill>
                  <a:schemeClr val="tx1">
                    <a:tint val="75000"/>
                  </a:schemeClr>
                </a:solidFill>
              </a:defRPr>
            </a:lvl7pPr>
            <a:lvl8pPr marL="4750215" indent="0">
              <a:buNone/>
              <a:defRPr sz="1900">
                <a:solidFill>
                  <a:schemeClr val="tx1">
                    <a:tint val="75000"/>
                  </a:schemeClr>
                </a:solidFill>
              </a:defRPr>
            </a:lvl8pPr>
            <a:lvl9pPr marL="5428815" indent="0">
              <a:buNone/>
              <a:defRPr sz="19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0786562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31520" y="2133608"/>
            <a:ext cx="6461760" cy="6034619"/>
          </a:xfrm>
        </p:spPr>
        <p:txBody>
          <a:bodyPr/>
          <a:lstStyle>
            <a:lvl1pPr>
              <a:defRPr sz="4200"/>
            </a:lvl1pPr>
            <a:lvl2pPr>
              <a:defRPr sz="3600"/>
            </a:lvl2pPr>
            <a:lvl3pPr>
              <a:defRPr sz="3000"/>
            </a:lvl3pPr>
            <a:lvl4pPr>
              <a:defRPr sz="2700"/>
            </a:lvl4pPr>
            <a:lvl5pPr>
              <a:defRPr sz="2700"/>
            </a:lvl5pPr>
            <a:lvl6pPr>
              <a:defRPr sz="2700"/>
            </a:lvl6pPr>
            <a:lvl7pPr>
              <a:defRPr sz="2700"/>
            </a:lvl7pPr>
            <a:lvl8pPr>
              <a:defRPr sz="2700"/>
            </a:lvl8pPr>
            <a:lvl9pPr>
              <a:defRPr sz="2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437120" y="2133608"/>
            <a:ext cx="6461760" cy="6034619"/>
          </a:xfrm>
        </p:spPr>
        <p:txBody>
          <a:bodyPr/>
          <a:lstStyle>
            <a:lvl1pPr>
              <a:defRPr sz="4200"/>
            </a:lvl1pPr>
            <a:lvl2pPr>
              <a:defRPr sz="3600"/>
            </a:lvl2pPr>
            <a:lvl3pPr>
              <a:defRPr sz="3000"/>
            </a:lvl3pPr>
            <a:lvl4pPr>
              <a:defRPr sz="2700"/>
            </a:lvl4pPr>
            <a:lvl5pPr>
              <a:defRPr sz="2700"/>
            </a:lvl5pPr>
            <a:lvl6pPr>
              <a:defRPr sz="2700"/>
            </a:lvl6pPr>
            <a:lvl7pPr>
              <a:defRPr sz="2700"/>
            </a:lvl7pPr>
            <a:lvl8pPr>
              <a:defRPr sz="2700"/>
            </a:lvl8pPr>
            <a:lvl9pPr>
              <a:defRPr sz="2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4"/>
          </p:nvPr>
        </p:nvSpPr>
        <p:spPr>
          <a:xfrm>
            <a:off x="10485120" y="8475155"/>
            <a:ext cx="3413760" cy="486832"/>
          </a:xfrm>
          <a:prstGeom prst="rect">
            <a:avLst/>
          </a:prstGeom>
          <a:noFill/>
        </p:spPr>
        <p:txBody>
          <a:bodyPr vert="horz" lIns="135722" tIns="67859" rIns="135722" bIns="67859" rtlCol="0" anchor="ctr"/>
          <a:lstStyle>
            <a:lvl1pPr algn="r">
              <a:defRPr sz="1600">
                <a:solidFill>
                  <a:schemeClr val="tx1"/>
                </a:solidFill>
              </a:defRPr>
            </a:lvl1pPr>
          </a:lstStyle>
          <a:p>
            <a:fld id="{67D58F25-987F-4BFB-8354-93D8D340138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5761157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731532" y="2046831"/>
            <a:ext cx="6464302" cy="853015"/>
          </a:xfrm>
        </p:spPr>
        <p:txBody>
          <a:bodyPr anchor="b"/>
          <a:lstStyle>
            <a:lvl1pPr marL="0" indent="0">
              <a:buNone/>
              <a:defRPr sz="3600" b="1"/>
            </a:lvl1pPr>
            <a:lvl2pPr marL="678602" indent="0">
              <a:buNone/>
              <a:defRPr sz="3000" b="1"/>
            </a:lvl2pPr>
            <a:lvl3pPr marL="1357203" indent="0">
              <a:buNone/>
              <a:defRPr sz="2700" b="1"/>
            </a:lvl3pPr>
            <a:lvl4pPr marL="2035806" indent="0">
              <a:buNone/>
              <a:defRPr sz="2500" b="1"/>
            </a:lvl4pPr>
            <a:lvl5pPr marL="2714405" indent="0">
              <a:buNone/>
              <a:defRPr sz="2500" b="1"/>
            </a:lvl5pPr>
            <a:lvl6pPr marL="3393013" indent="0">
              <a:buNone/>
              <a:defRPr sz="2500" b="1"/>
            </a:lvl6pPr>
            <a:lvl7pPr marL="4071610" indent="0">
              <a:buNone/>
              <a:defRPr sz="2500" b="1"/>
            </a:lvl7pPr>
            <a:lvl8pPr marL="4750215" indent="0">
              <a:buNone/>
              <a:defRPr sz="2500" b="1"/>
            </a:lvl8pPr>
            <a:lvl9pPr marL="5428815" indent="0">
              <a:buNone/>
              <a:defRPr sz="2500" b="1"/>
            </a:lvl9pPr>
          </a:lstStyle>
          <a:p>
            <a:pPr lvl="0"/>
            <a:r>
              <a:rPr lang="en-US" smtClean="0"/>
              <a:t>Click to edit Master text styles</a:t>
            </a:r>
          </a:p>
        </p:txBody>
      </p:sp>
      <p:sp>
        <p:nvSpPr>
          <p:cNvPr id="4" name="Content Placeholder 3"/>
          <p:cNvSpPr>
            <a:spLocks noGrp="1"/>
          </p:cNvSpPr>
          <p:nvPr>
            <p:ph sz="half" idx="2"/>
          </p:nvPr>
        </p:nvSpPr>
        <p:spPr>
          <a:xfrm>
            <a:off x="731532" y="2899832"/>
            <a:ext cx="6464302" cy="5268384"/>
          </a:xfrm>
        </p:spPr>
        <p:txBody>
          <a:bodyPr/>
          <a:lstStyle>
            <a:lvl1pPr>
              <a:defRPr sz="3600"/>
            </a:lvl1pPr>
            <a:lvl2pPr>
              <a:defRPr sz="3000"/>
            </a:lvl2pPr>
            <a:lvl3pPr>
              <a:defRPr sz="27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7432055" y="2046831"/>
            <a:ext cx="6466840" cy="853015"/>
          </a:xfrm>
        </p:spPr>
        <p:txBody>
          <a:bodyPr anchor="b"/>
          <a:lstStyle>
            <a:lvl1pPr marL="0" indent="0">
              <a:buNone/>
              <a:defRPr sz="3600" b="1"/>
            </a:lvl1pPr>
            <a:lvl2pPr marL="678602" indent="0">
              <a:buNone/>
              <a:defRPr sz="3000" b="1"/>
            </a:lvl2pPr>
            <a:lvl3pPr marL="1357203" indent="0">
              <a:buNone/>
              <a:defRPr sz="2700" b="1"/>
            </a:lvl3pPr>
            <a:lvl4pPr marL="2035806" indent="0">
              <a:buNone/>
              <a:defRPr sz="2500" b="1"/>
            </a:lvl4pPr>
            <a:lvl5pPr marL="2714405" indent="0">
              <a:buNone/>
              <a:defRPr sz="2500" b="1"/>
            </a:lvl5pPr>
            <a:lvl6pPr marL="3393013" indent="0">
              <a:buNone/>
              <a:defRPr sz="2500" b="1"/>
            </a:lvl6pPr>
            <a:lvl7pPr marL="4071610" indent="0">
              <a:buNone/>
              <a:defRPr sz="2500" b="1"/>
            </a:lvl7pPr>
            <a:lvl8pPr marL="4750215" indent="0">
              <a:buNone/>
              <a:defRPr sz="2500" b="1"/>
            </a:lvl8pPr>
            <a:lvl9pPr marL="5428815" indent="0">
              <a:buNone/>
              <a:defRPr sz="2500" b="1"/>
            </a:lvl9pPr>
          </a:lstStyle>
          <a:p>
            <a:pPr lvl="0"/>
            <a:r>
              <a:rPr lang="en-US" smtClean="0"/>
              <a:t>Click to edit Master text styles</a:t>
            </a:r>
          </a:p>
        </p:txBody>
      </p:sp>
      <p:sp>
        <p:nvSpPr>
          <p:cNvPr id="6" name="Content Placeholder 5"/>
          <p:cNvSpPr>
            <a:spLocks noGrp="1"/>
          </p:cNvSpPr>
          <p:nvPr>
            <p:ph sz="quarter" idx="4"/>
          </p:nvPr>
        </p:nvSpPr>
        <p:spPr>
          <a:xfrm>
            <a:off x="7432055" y="2899832"/>
            <a:ext cx="6466840" cy="5268384"/>
          </a:xfrm>
        </p:spPr>
        <p:txBody>
          <a:bodyPr/>
          <a:lstStyle>
            <a:lvl1pPr>
              <a:defRPr sz="3600"/>
            </a:lvl1pPr>
            <a:lvl2pPr>
              <a:defRPr sz="3000"/>
            </a:lvl2pPr>
            <a:lvl3pPr>
              <a:defRPr sz="27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5"/>
          <p:cNvSpPr>
            <a:spLocks noGrp="1"/>
          </p:cNvSpPr>
          <p:nvPr>
            <p:ph type="sldNum" sz="quarter" idx="12"/>
          </p:nvPr>
        </p:nvSpPr>
        <p:spPr>
          <a:xfrm>
            <a:off x="10485120" y="8475155"/>
            <a:ext cx="3413760" cy="486832"/>
          </a:xfrm>
          <a:prstGeom prst="rect">
            <a:avLst/>
          </a:prstGeom>
          <a:noFill/>
        </p:spPr>
        <p:txBody>
          <a:bodyPr vert="horz" lIns="135722" tIns="67859" rIns="135722" bIns="67859" rtlCol="0" anchor="ctr"/>
          <a:lstStyle>
            <a:lvl1pPr algn="r">
              <a:defRPr sz="1600">
                <a:solidFill>
                  <a:schemeClr val="tx1"/>
                </a:solidFill>
              </a:defRPr>
            </a:lvl1pPr>
          </a:lstStyle>
          <a:p>
            <a:fld id="{67D58F25-987F-4BFB-8354-93D8D340138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5807210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5"/>
          <p:cNvSpPr>
            <a:spLocks noGrp="1"/>
          </p:cNvSpPr>
          <p:nvPr>
            <p:ph type="sldNum" sz="quarter" idx="4"/>
          </p:nvPr>
        </p:nvSpPr>
        <p:spPr>
          <a:xfrm>
            <a:off x="10485120" y="8475155"/>
            <a:ext cx="3413760" cy="486832"/>
          </a:xfrm>
          <a:prstGeom prst="rect">
            <a:avLst/>
          </a:prstGeom>
          <a:noFill/>
        </p:spPr>
        <p:txBody>
          <a:bodyPr vert="horz" lIns="135722" tIns="67859" rIns="135722" bIns="67859" rtlCol="0" anchor="ctr"/>
          <a:lstStyle>
            <a:lvl1pPr algn="r">
              <a:defRPr sz="1600">
                <a:solidFill>
                  <a:schemeClr val="tx1"/>
                </a:solidFill>
              </a:defRPr>
            </a:lvl1pPr>
          </a:lstStyle>
          <a:p>
            <a:fld id="{67D58F25-987F-4BFB-8354-93D8D340138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5324345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10485120" y="8475155"/>
            <a:ext cx="3413760" cy="486832"/>
          </a:xfrm>
          <a:prstGeom prst="rect">
            <a:avLst/>
          </a:prstGeom>
          <a:noFill/>
        </p:spPr>
        <p:txBody>
          <a:bodyPr vert="horz" lIns="135722" tIns="67859" rIns="135722" bIns="67859" rtlCol="0" anchor="ctr"/>
          <a:lstStyle>
            <a:lvl1pPr algn="r">
              <a:defRPr sz="1600">
                <a:solidFill>
                  <a:schemeClr val="tx1"/>
                </a:solidFill>
              </a:defRPr>
            </a:lvl1pPr>
          </a:lstStyle>
          <a:p>
            <a:fld id="{67D58F25-987F-4BFB-8354-93D8D340138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7982893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Full-Color Background">
    <p:spTree>
      <p:nvGrpSpPr>
        <p:cNvPr id="1" name=""/>
        <p:cNvGrpSpPr/>
        <p:nvPr/>
      </p:nvGrpSpPr>
      <p:grpSpPr>
        <a:xfrm>
          <a:off x="0" y="0"/>
          <a:ext cx="0" cy="0"/>
          <a:chOff x="0" y="0"/>
          <a:chExt cx="0" cy="0"/>
        </a:xfrm>
      </p:grpSpPr>
      <p:sp>
        <p:nvSpPr>
          <p:cNvPr id="2" name="Title 1"/>
          <p:cNvSpPr>
            <a:spLocks noGrp="1"/>
          </p:cNvSpPr>
          <p:nvPr>
            <p:ph type="title"/>
          </p:nvPr>
        </p:nvSpPr>
        <p:spPr>
          <a:xfrm>
            <a:off x="731520" y="475511"/>
            <a:ext cx="10607040" cy="553998"/>
          </a:xfrm>
        </p:spPr>
        <p:txBody>
          <a:bodyPr lIns="0" tIns="0" rIns="0" bIns="0" anchor="t" anchorCtr="0">
            <a:spAutoFit/>
          </a:bodyPr>
          <a:lstStyle>
            <a:lvl1pPr algn="l">
              <a:defRPr sz="3600" b="1">
                <a:solidFill>
                  <a:srgbClr val="FFFFFF"/>
                </a:solidFill>
                <a:latin typeface="Arial"/>
                <a:cs typeface="Arial"/>
              </a:defRPr>
            </a:lvl1pPr>
          </a:lstStyle>
          <a:p>
            <a:r>
              <a:rPr lang="en-US" dirty="0" smtClean="0"/>
              <a:t>Click to edit Master title style</a:t>
            </a:r>
            <a:endParaRPr lang="en-US" dirty="0"/>
          </a:p>
        </p:txBody>
      </p:sp>
      <p:sp>
        <p:nvSpPr>
          <p:cNvPr id="4" name="Date Placeholder 8"/>
          <p:cNvSpPr>
            <a:spLocks noGrp="1"/>
          </p:cNvSpPr>
          <p:nvPr>
            <p:ph type="dt" sz="half" idx="10"/>
          </p:nvPr>
        </p:nvSpPr>
        <p:spPr>
          <a:xfrm>
            <a:off x="731520" y="8475155"/>
            <a:ext cx="3413760" cy="486832"/>
          </a:xfrm>
          <a:prstGeom prst="rect">
            <a:avLst/>
          </a:prstGeom>
        </p:spPr>
        <p:txBody>
          <a:bodyPr lIns="0" tIns="0" rIns="0" bIns="0"/>
          <a:lstStyle>
            <a:lvl1pPr>
              <a:defRPr sz="1200">
                <a:solidFill>
                  <a:srgbClr val="FFFFFF"/>
                </a:solidFill>
                <a:latin typeface="Arial"/>
                <a:cs typeface="Arial"/>
              </a:defRPr>
            </a:lvl1pPr>
          </a:lstStyle>
          <a:p>
            <a:pPr algn="ctr" fontAlgn="base">
              <a:spcBef>
                <a:spcPct val="0"/>
              </a:spcBef>
              <a:spcAft>
                <a:spcPct val="0"/>
              </a:spcAft>
            </a:pPr>
            <a:r>
              <a:rPr lang="en-US" smtClean="0"/>
              <a:t>September 5, 2016</a:t>
            </a:r>
            <a:endParaRPr lang="en-US" dirty="0"/>
          </a:p>
        </p:txBody>
      </p:sp>
      <p:sp>
        <p:nvSpPr>
          <p:cNvPr id="5" name="Slide Number Placeholder 9"/>
          <p:cNvSpPr>
            <a:spLocks noGrp="1"/>
          </p:cNvSpPr>
          <p:nvPr>
            <p:ph type="sldNum" sz="quarter" idx="11"/>
          </p:nvPr>
        </p:nvSpPr>
        <p:spPr>
          <a:xfrm>
            <a:off x="10485120" y="8475155"/>
            <a:ext cx="3413760" cy="486832"/>
          </a:xfrm>
        </p:spPr>
        <p:txBody>
          <a:bodyPr lIns="0" tIns="0" rIns="0" bIns="0"/>
          <a:lstStyle>
            <a:lvl1pPr>
              <a:defRPr sz="1200">
                <a:solidFill>
                  <a:srgbClr val="FFFFFF"/>
                </a:solidFill>
                <a:latin typeface="Arial"/>
                <a:cs typeface="Arial"/>
              </a:defRPr>
            </a:lvl1pPr>
          </a:lstStyle>
          <a:p>
            <a:fld id="{03722D57-58D6-9447-A6D5-A97F6C35A8FB}" type="slidenum">
              <a:rPr lang="en-US" smtClean="0"/>
              <a:pPr/>
              <a:t>‹#›</a:t>
            </a:fld>
            <a:endParaRPr lang="en-US"/>
          </a:p>
        </p:txBody>
      </p:sp>
      <p:sp>
        <p:nvSpPr>
          <p:cNvPr id="6" name="Footer Placeholder 10"/>
          <p:cNvSpPr>
            <a:spLocks noGrp="1"/>
          </p:cNvSpPr>
          <p:nvPr>
            <p:ph type="ftr" sz="quarter" idx="12"/>
          </p:nvPr>
        </p:nvSpPr>
        <p:spPr>
          <a:xfrm>
            <a:off x="4998722" y="8475155"/>
            <a:ext cx="4632960" cy="486832"/>
          </a:xfrm>
          <a:prstGeom prst="rect">
            <a:avLst/>
          </a:prstGeom>
        </p:spPr>
        <p:txBody>
          <a:bodyPr lIns="0" tIns="0" rIns="0" bIns="0"/>
          <a:lstStyle>
            <a:lvl1pPr>
              <a:defRPr sz="1200">
                <a:solidFill>
                  <a:srgbClr val="FFFFFF"/>
                </a:solidFill>
                <a:latin typeface="Arial"/>
                <a:cs typeface="Arial"/>
              </a:defRPr>
            </a:lvl1pPr>
          </a:lstStyle>
          <a:p>
            <a:endParaRPr lang="en-US"/>
          </a:p>
        </p:txBody>
      </p:sp>
      <p:sp>
        <p:nvSpPr>
          <p:cNvPr id="7" name="Content Placeholder 2"/>
          <p:cNvSpPr>
            <a:spLocks noGrp="1"/>
          </p:cNvSpPr>
          <p:nvPr>
            <p:ph idx="1"/>
          </p:nvPr>
        </p:nvSpPr>
        <p:spPr>
          <a:xfrm>
            <a:off x="731530" y="2438418"/>
            <a:ext cx="13167362" cy="2123658"/>
          </a:xfrm>
        </p:spPr>
        <p:txBody>
          <a:bodyPr lIns="0" tIns="0" rIns="0" bIns="0">
            <a:spAutoFit/>
          </a:bodyPr>
          <a:lstStyle>
            <a:lvl1pPr marL="508950" indent="-508950">
              <a:buSzPct val="100000"/>
              <a:buFontTx/>
              <a:buBlip>
                <a:blip r:embed="rId2"/>
              </a:buBlip>
              <a:defRPr sz="3000">
                <a:solidFill>
                  <a:srgbClr val="FFFFFF"/>
                </a:solidFill>
                <a:latin typeface="Arial"/>
                <a:cs typeface="Arial"/>
              </a:defRPr>
            </a:lvl1pPr>
            <a:lvl2pPr marL="1102730" indent="-424126">
              <a:buSzPct val="100000"/>
              <a:buFontTx/>
              <a:buBlip>
                <a:blip r:embed="rId3"/>
              </a:buBlip>
              <a:defRPr sz="2700">
                <a:solidFill>
                  <a:srgbClr val="FFFFFF"/>
                </a:solidFill>
                <a:latin typeface="Arial"/>
                <a:cs typeface="Arial"/>
              </a:defRPr>
            </a:lvl2pPr>
            <a:lvl3pPr marL="1696502" indent="-339298">
              <a:buSzPct val="100000"/>
              <a:buFontTx/>
              <a:buBlip>
                <a:blip r:embed="rId4"/>
              </a:buBlip>
              <a:defRPr sz="2500">
                <a:solidFill>
                  <a:srgbClr val="FFFFFF"/>
                </a:solidFill>
                <a:latin typeface="Arial"/>
                <a:cs typeface="Arial"/>
              </a:defRPr>
            </a:lvl3pPr>
            <a:lvl4pPr marL="2375107" indent="-339298">
              <a:buSzPct val="100000"/>
              <a:buFontTx/>
              <a:buBlip>
                <a:blip r:embed="rId5"/>
              </a:buBlip>
              <a:defRPr sz="1900">
                <a:solidFill>
                  <a:srgbClr val="FFFFFF"/>
                </a:solidFill>
                <a:latin typeface="Arial"/>
                <a:cs typeface="Arial"/>
              </a:defRPr>
            </a:lvl4pPr>
            <a:lvl5pPr marL="3053709" indent="-339298">
              <a:buSzPct val="100000"/>
              <a:buFontTx/>
              <a:buBlip>
                <a:blip r:embed="rId2"/>
              </a:buBlip>
              <a:defRPr sz="1900">
                <a:solidFill>
                  <a:srgbClr val="FFFFFF"/>
                </a:solidFill>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3141697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684FDA4-3EBA-4B99-879E-F78B7C837CE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69661FC5-0960-4E4B-A6E7-DC76F905394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456EF94-A214-4217-A1D3-C0D2A32D02A2}"/>
              </a:ext>
            </a:extLst>
          </p:cNvPr>
          <p:cNvSpPr>
            <a:spLocks noGrp="1"/>
          </p:cNvSpPr>
          <p:nvPr>
            <p:ph type="dt" sz="half" idx="10"/>
          </p:nvPr>
        </p:nvSpPr>
        <p:spPr/>
        <p:txBody>
          <a:bodyPr/>
          <a:lstStyle/>
          <a:p>
            <a:fld id="{C045EF5D-E4B2-4F61-B67C-00B820DFCA5C}" type="datetimeFigureOut">
              <a:rPr lang="en-US" smtClean="0"/>
              <a:t>11/13/2019</a:t>
            </a:fld>
            <a:endParaRPr lang="en-US"/>
          </a:p>
        </p:txBody>
      </p:sp>
      <p:sp>
        <p:nvSpPr>
          <p:cNvPr id="5" name="Footer Placeholder 4">
            <a:extLst>
              <a:ext uri="{FF2B5EF4-FFF2-40B4-BE49-F238E27FC236}">
                <a16:creationId xmlns:a16="http://schemas.microsoft.com/office/drawing/2014/main" xmlns="" id="{3B8900A6-F518-4A90-A83E-6E8BB641CE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1214FB83-05D1-489C-B5A1-AB05EB5A50E3}"/>
              </a:ext>
            </a:extLst>
          </p:cNvPr>
          <p:cNvSpPr>
            <a:spLocks noGrp="1"/>
          </p:cNvSpPr>
          <p:nvPr>
            <p:ph type="sldNum" sz="quarter" idx="12"/>
          </p:nvPr>
        </p:nvSpPr>
        <p:spPr/>
        <p:txBody>
          <a:bodyPr/>
          <a:lstStyle/>
          <a:p>
            <a:fld id="{41DB9EAE-7DBA-4FBB-AC70-6F8F73B35427}" type="slidenum">
              <a:rPr lang="en-US" smtClean="0"/>
              <a:t>‹#›</a:t>
            </a:fld>
            <a:endParaRPr lang="en-US"/>
          </a:p>
        </p:txBody>
      </p:sp>
    </p:spTree>
    <p:extLst>
      <p:ext uri="{BB962C8B-B14F-4D97-AF65-F5344CB8AC3E}">
        <p14:creationId xmlns:p14="http://schemas.microsoft.com/office/powerpoint/2010/main" val="7644677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98733" y="1323689"/>
            <a:ext cx="13632960" cy="3649067"/>
          </a:xfrm>
          <a:prstGeom prst="rect">
            <a:avLst/>
          </a:prstGeom>
        </p:spPr>
        <p:txBody>
          <a:bodyPr spcFirstLastPara="1" wrap="square" lIns="152011" tIns="152011" rIns="152011" bIns="152011" anchor="b" anchorCtr="0">
            <a:noAutofit/>
          </a:bodyPr>
          <a:lstStyle>
            <a:lvl1pPr lvl="0" algn="ctr">
              <a:spcBef>
                <a:spcPts val="0"/>
              </a:spcBef>
              <a:spcAft>
                <a:spcPts val="0"/>
              </a:spcAft>
              <a:buSzPts val="5200"/>
              <a:buNone/>
              <a:defRPr sz="8800"/>
            </a:lvl1pPr>
            <a:lvl2pPr lvl="1" algn="ctr">
              <a:spcBef>
                <a:spcPts val="0"/>
              </a:spcBef>
              <a:spcAft>
                <a:spcPts val="0"/>
              </a:spcAft>
              <a:buSzPts val="5200"/>
              <a:buNone/>
              <a:defRPr sz="8800"/>
            </a:lvl2pPr>
            <a:lvl3pPr lvl="2" algn="ctr">
              <a:spcBef>
                <a:spcPts val="0"/>
              </a:spcBef>
              <a:spcAft>
                <a:spcPts val="0"/>
              </a:spcAft>
              <a:buSzPts val="5200"/>
              <a:buNone/>
              <a:defRPr sz="8800"/>
            </a:lvl3pPr>
            <a:lvl4pPr lvl="3" algn="ctr">
              <a:spcBef>
                <a:spcPts val="0"/>
              </a:spcBef>
              <a:spcAft>
                <a:spcPts val="0"/>
              </a:spcAft>
              <a:buSzPts val="5200"/>
              <a:buNone/>
              <a:defRPr sz="8800"/>
            </a:lvl4pPr>
            <a:lvl5pPr lvl="4" algn="ctr">
              <a:spcBef>
                <a:spcPts val="0"/>
              </a:spcBef>
              <a:spcAft>
                <a:spcPts val="0"/>
              </a:spcAft>
              <a:buSzPts val="5200"/>
              <a:buNone/>
              <a:defRPr sz="8800"/>
            </a:lvl5pPr>
            <a:lvl6pPr lvl="5" algn="ctr">
              <a:spcBef>
                <a:spcPts val="0"/>
              </a:spcBef>
              <a:spcAft>
                <a:spcPts val="0"/>
              </a:spcAft>
              <a:buSzPts val="5200"/>
              <a:buNone/>
              <a:defRPr sz="8800"/>
            </a:lvl6pPr>
            <a:lvl7pPr lvl="6" algn="ctr">
              <a:spcBef>
                <a:spcPts val="0"/>
              </a:spcBef>
              <a:spcAft>
                <a:spcPts val="0"/>
              </a:spcAft>
              <a:buSzPts val="5200"/>
              <a:buNone/>
              <a:defRPr sz="8800"/>
            </a:lvl7pPr>
            <a:lvl8pPr lvl="7" algn="ctr">
              <a:spcBef>
                <a:spcPts val="0"/>
              </a:spcBef>
              <a:spcAft>
                <a:spcPts val="0"/>
              </a:spcAft>
              <a:buSzPts val="5200"/>
              <a:buNone/>
              <a:defRPr sz="8800"/>
            </a:lvl8pPr>
            <a:lvl9pPr lvl="8" algn="ctr">
              <a:spcBef>
                <a:spcPts val="0"/>
              </a:spcBef>
              <a:spcAft>
                <a:spcPts val="0"/>
              </a:spcAft>
              <a:buSzPts val="5200"/>
              <a:buNone/>
              <a:defRPr sz="8800"/>
            </a:lvl9pPr>
          </a:lstStyle>
          <a:p>
            <a:endParaRPr/>
          </a:p>
        </p:txBody>
      </p:sp>
      <p:sp>
        <p:nvSpPr>
          <p:cNvPr id="11" name="Google Shape;11;p2"/>
          <p:cNvSpPr txBox="1">
            <a:spLocks noGrp="1"/>
          </p:cNvSpPr>
          <p:nvPr>
            <p:ph type="subTitle" idx="1"/>
          </p:nvPr>
        </p:nvSpPr>
        <p:spPr>
          <a:xfrm>
            <a:off x="498720" y="5038445"/>
            <a:ext cx="13632960" cy="1409067"/>
          </a:xfrm>
          <a:prstGeom prst="rect">
            <a:avLst/>
          </a:prstGeom>
        </p:spPr>
        <p:txBody>
          <a:bodyPr spcFirstLastPara="1" wrap="square" lIns="152011" tIns="152011" rIns="152011" bIns="152011" anchor="t" anchorCtr="0">
            <a:noAutofit/>
          </a:bodyPr>
          <a:lstStyle>
            <a:lvl1pPr lvl="0" algn="ctr">
              <a:lnSpc>
                <a:spcPct val="100000"/>
              </a:lnSpc>
              <a:spcBef>
                <a:spcPts val="0"/>
              </a:spcBef>
              <a:spcAft>
                <a:spcPts val="0"/>
              </a:spcAft>
              <a:buSzPts val="2800"/>
              <a:buNone/>
              <a:defRPr sz="4800"/>
            </a:lvl1pPr>
            <a:lvl2pPr lvl="1" algn="ctr">
              <a:lnSpc>
                <a:spcPct val="100000"/>
              </a:lnSpc>
              <a:spcBef>
                <a:spcPts val="0"/>
              </a:spcBef>
              <a:spcAft>
                <a:spcPts val="0"/>
              </a:spcAft>
              <a:buSzPts val="2800"/>
              <a:buNone/>
              <a:defRPr sz="4800"/>
            </a:lvl2pPr>
            <a:lvl3pPr lvl="2" algn="ctr">
              <a:lnSpc>
                <a:spcPct val="100000"/>
              </a:lnSpc>
              <a:spcBef>
                <a:spcPts val="0"/>
              </a:spcBef>
              <a:spcAft>
                <a:spcPts val="0"/>
              </a:spcAft>
              <a:buSzPts val="2800"/>
              <a:buNone/>
              <a:defRPr sz="4800"/>
            </a:lvl3pPr>
            <a:lvl4pPr lvl="3" algn="ctr">
              <a:lnSpc>
                <a:spcPct val="100000"/>
              </a:lnSpc>
              <a:spcBef>
                <a:spcPts val="0"/>
              </a:spcBef>
              <a:spcAft>
                <a:spcPts val="0"/>
              </a:spcAft>
              <a:buSzPts val="2800"/>
              <a:buNone/>
              <a:defRPr sz="4800"/>
            </a:lvl4pPr>
            <a:lvl5pPr lvl="4" algn="ctr">
              <a:lnSpc>
                <a:spcPct val="100000"/>
              </a:lnSpc>
              <a:spcBef>
                <a:spcPts val="0"/>
              </a:spcBef>
              <a:spcAft>
                <a:spcPts val="0"/>
              </a:spcAft>
              <a:buSzPts val="2800"/>
              <a:buNone/>
              <a:defRPr sz="4800"/>
            </a:lvl5pPr>
            <a:lvl6pPr lvl="5" algn="ctr">
              <a:lnSpc>
                <a:spcPct val="100000"/>
              </a:lnSpc>
              <a:spcBef>
                <a:spcPts val="0"/>
              </a:spcBef>
              <a:spcAft>
                <a:spcPts val="0"/>
              </a:spcAft>
              <a:buSzPts val="2800"/>
              <a:buNone/>
              <a:defRPr sz="4800"/>
            </a:lvl6pPr>
            <a:lvl7pPr lvl="6" algn="ctr">
              <a:lnSpc>
                <a:spcPct val="100000"/>
              </a:lnSpc>
              <a:spcBef>
                <a:spcPts val="0"/>
              </a:spcBef>
              <a:spcAft>
                <a:spcPts val="0"/>
              </a:spcAft>
              <a:buSzPts val="2800"/>
              <a:buNone/>
              <a:defRPr sz="4800"/>
            </a:lvl7pPr>
            <a:lvl8pPr lvl="7" algn="ctr">
              <a:lnSpc>
                <a:spcPct val="100000"/>
              </a:lnSpc>
              <a:spcBef>
                <a:spcPts val="0"/>
              </a:spcBef>
              <a:spcAft>
                <a:spcPts val="0"/>
              </a:spcAft>
              <a:buSzPts val="2800"/>
              <a:buNone/>
              <a:defRPr sz="4800"/>
            </a:lvl8pPr>
            <a:lvl9pPr lvl="8" algn="ctr">
              <a:lnSpc>
                <a:spcPct val="100000"/>
              </a:lnSpc>
              <a:spcBef>
                <a:spcPts val="0"/>
              </a:spcBef>
              <a:spcAft>
                <a:spcPts val="0"/>
              </a:spcAft>
              <a:buSzPts val="2800"/>
              <a:buNone/>
              <a:defRPr sz="4800"/>
            </a:lvl9pPr>
          </a:lstStyle>
          <a:p>
            <a:endParaRPr/>
          </a:p>
        </p:txBody>
      </p:sp>
      <p:sp>
        <p:nvSpPr>
          <p:cNvPr id="12" name="Google Shape;12;p2"/>
          <p:cNvSpPr txBox="1">
            <a:spLocks noGrp="1"/>
          </p:cNvSpPr>
          <p:nvPr>
            <p:ph type="sldNum" idx="12"/>
          </p:nvPr>
        </p:nvSpPr>
        <p:spPr>
          <a:xfrm>
            <a:off x="13555933" y="8290164"/>
            <a:ext cx="877920" cy="699733"/>
          </a:xfrm>
          <a:prstGeom prst="rect">
            <a:avLst/>
          </a:prstGeom>
        </p:spPr>
        <p:txBody>
          <a:bodyPr spcFirstLastPara="1" wrap="square" lIns="152011" tIns="152011" rIns="152011" bIns="152011"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solidFill>
                  <a:srgbClr val="595959"/>
                </a:solidFill>
              </a:rPr>
              <a:pPr/>
              <a:t>‹#›</a:t>
            </a:fld>
            <a:endParaRPr lang="en">
              <a:solidFill>
                <a:srgbClr val="595959"/>
              </a:solidFill>
            </a:endParaRPr>
          </a:p>
        </p:txBody>
      </p:sp>
    </p:spTree>
    <p:extLst>
      <p:ext uri="{BB962C8B-B14F-4D97-AF65-F5344CB8AC3E}">
        <p14:creationId xmlns:p14="http://schemas.microsoft.com/office/powerpoint/2010/main" val="34678133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98720" y="3823736"/>
            <a:ext cx="13632960" cy="1496533"/>
          </a:xfrm>
          <a:prstGeom prst="rect">
            <a:avLst/>
          </a:prstGeom>
        </p:spPr>
        <p:txBody>
          <a:bodyPr spcFirstLastPara="1" wrap="square" lIns="152011" tIns="152011" rIns="152011" bIns="152011" anchor="ctr" anchorCtr="0">
            <a:noAutofit/>
          </a:bodyPr>
          <a:lstStyle>
            <a:lvl1pPr lvl="0" algn="ctr">
              <a:spcBef>
                <a:spcPts val="0"/>
              </a:spcBef>
              <a:spcAft>
                <a:spcPts val="0"/>
              </a:spcAft>
              <a:buSzPts val="3600"/>
              <a:buNone/>
              <a:defRPr sz="5900"/>
            </a:lvl1pPr>
            <a:lvl2pPr lvl="1" algn="ctr">
              <a:spcBef>
                <a:spcPts val="0"/>
              </a:spcBef>
              <a:spcAft>
                <a:spcPts val="0"/>
              </a:spcAft>
              <a:buSzPts val="3600"/>
              <a:buNone/>
              <a:defRPr sz="5900"/>
            </a:lvl2pPr>
            <a:lvl3pPr lvl="2" algn="ctr">
              <a:spcBef>
                <a:spcPts val="0"/>
              </a:spcBef>
              <a:spcAft>
                <a:spcPts val="0"/>
              </a:spcAft>
              <a:buSzPts val="3600"/>
              <a:buNone/>
              <a:defRPr sz="5900"/>
            </a:lvl3pPr>
            <a:lvl4pPr lvl="3" algn="ctr">
              <a:spcBef>
                <a:spcPts val="0"/>
              </a:spcBef>
              <a:spcAft>
                <a:spcPts val="0"/>
              </a:spcAft>
              <a:buSzPts val="3600"/>
              <a:buNone/>
              <a:defRPr sz="5900"/>
            </a:lvl4pPr>
            <a:lvl5pPr lvl="4" algn="ctr">
              <a:spcBef>
                <a:spcPts val="0"/>
              </a:spcBef>
              <a:spcAft>
                <a:spcPts val="0"/>
              </a:spcAft>
              <a:buSzPts val="3600"/>
              <a:buNone/>
              <a:defRPr sz="5900"/>
            </a:lvl5pPr>
            <a:lvl6pPr lvl="5" algn="ctr">
              <a:spcBef>
                <a:spcPts val="0"/>
              </a:spcBef>
              <a:spcAft>
                <a:spcPts val="0"/>
              </a:spcAft>
              <a:buSzPts val="3600"/>
              <a:buNone/>
              <a:defRPr sz="5900"/>
            </a:lvl6pPr>
            <a:lvl7pPr lvl="6" algn="ctr">
              <a:spcBef>
                <a:spcPts val="0"/>
              </a:spcBef>
              <a:spcAft>
                <a:spcPts val="0"/>
              </a:spcAft>
              <a:buSzPts val="3600"/>
              <a:buNone/>
              <a:defRPr sz="5900"/>
            </a:lvl7pPr>
            <a:lvl8pPr lvl="7" algn="ctr">
              <a:spcBef>
                <a:spcPts val="0"/>
              </a:spcBef>
              <a:spcAft>
                <a:spcPts val="0"/>
              </a:spcAft>
              <a:buSzPts val="3600"/>
              <a:buNone/>
              <a:defRPr sz="5900"/>
            </a:lvl8pPr>
            <a:lvl9pPr lvl="8" algn="ctr">
              <a:spcBef>
                <a:spcPts val="0"/>
              </a:spcBef>
              <a:spcAft>
                <a:spcPts val="0"/>
              </a:spcAft>
              <a:buSzPts val="3600"/>
              <a:buNone/>
              <a:defRPr sz="5900"/>
            </a:lvl9pPr>
          </a:lstStyle>
          <a:p>
            <a:endParaRPr/>
          </a:p>
        </p:txBody>
      </p:sp>
      <p:sp>
        <p:nvSpPr>
          <p:cNvPr id="15" name="Google Shape;15;p3"/>
          <p:cNvSpPr txBox="1">
            <a:spLocks noGrp="1"/>
          </p:cNvSpPr>
          <p:nvPr>
            <p:ph type="sldNum" idx="12"/>
          </p:nvPr>
        </p:nvSpPr>
        <p:spPr>
          <a:xfrm>
            <a:off x="13555933" y="8290164"/>
            <a:ext cx="877920" cy="699733"/>
          </a:xfrm>
          <a:prstGeom prst="rect">
            <a:avLst/>
          </a:prstGeom>
        </p:spPr>
        <p:txBody>
          <a:bodyPr spcFirstLastPara="1" wrap="square" lIns="152011" tIns="152011" rIns="152011" bIns="152011"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solidFill>
                  <a:srgbClr val="595959"/>
                </a:solidFill>
              </a:rPr>
              <a:pPr/>
              <a:t>‹#›</a:t>
            </a:fld>
            <a:endParaRPr lang="en">
              <a:solidFill>
                <a:srgbClr val="595959"/>
              </a:solidFill>
            </a:endParaRPr>
          </a:p>
        </p:txBody>
      </p:sp>
    </p:spTree>
    <p:extLst>
      <p:ext uri="{BB962C8B-B14F-4D97-AF65-F5344CB8AC3E}">
        <p14:creationId xmlns:p14="http://schemas.microsoft.com/office/powerpoint/2010/main" val="26411730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98720" y="791156"/>
            <a:ext cx="13632960" cy="1018133"/>
          </a:xfrm>
          <a:prstGeom prst="rect">
            <a:avLst/>
          </a:prstGeom>
        </p:spPr>
        <p:txBody>
          <a:bodyPr spcFirstLastPara="1" wrap="square" lIns="152011" tIns="152011" rIns="152011" bIns="152011"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98720" y="2048844"/>
            <a:ext cx="13632960" cy="6073600"/>
          </a:xfrm>
          <a:prstGeom prst="rect">
            <a:avLst/>
          </a:prstGeom>
        </p:spPr>
        <p:txBody>
          <a:bodyPr spcFirstLastPara="1" wrap="square" lIns="152011" tIns="152011" rIns="152011" bIns="152011" anchor="t" anchorCtr="0">
            <a:noAutofit/>
          </a:bodyPr>
          <a:lstStyle>
            <a:lvl1pPr marL="760170" lvl="0" indent="-570127">
              <a:spcBef>
                <a:spcPts val="0"/>
              </a:spcBef>
              <a:spcAft>
                <a:spcPts val="0"/>
              </a:spcAft>
              <a:buSzPts val="1800"/>
              <a:buChar char="●"/>
              <a:defRPr/>
            </a:lvl1pPr>
            <a:lvl2pPr marL="1520341" lvl="1" indent="-527896">
              <a:spcBef>
                <a:spcPts val="2662"/>
              </a:spcBef>
              <a:spcAft>
                <a:spcPts val="0"/>
              </a:spcAft>
              <a:buSzPts val="1400"/>
              <a:buChar char="○"/>
              <a:defRPr/>
            </a:lvl2pPr>
            <a:lvl3pPr marL="2280509" lvl="2" indent="-527896">
              <a:spcBef>
                <a:spcPts val="2662"/>
              </a:spcBef>
              <a:spcAft>
                <a:spcPts val="0"/>
              </a:spcAft>
              <a:buSzPts val="1400"/>
              <a:buChar char="■"/>
              <a:defRPr/>
            </a:lvl3pPr>
            <a:lvl4pPr marL="3040680" lvl="3" indent="-527896">
              <a:spcBef>
                <a:spcPts val="2662"/>
              </a:spcBef>
              <a:spcAft>
                <a:spcPts val="0"/>
              </a:spcAft>
              <a:buSzPts val="1400"/>
              <a:buChar char="●"/>
              <a:defRPr/>
            </a:lvl4pPr>
            <a:lvl5pPr marL="3800851" lvl="4" indent="-527896">
              <a:spcBef>
                <a:spcPts val="2662"/>
              </a:spcBef>
              <a:spcAft>
                <a:spcPts val="0"/>
              </a:spcAft>
              <a:buSzPts val="1400"/>
              <a:buChar char="○"/>
              <a:defRPr/>
            </a:lvl5pPr>
            <a:lvl6pPr marL="4561020" lvl="5" indent="-527896">
              <a:spcBef>
                <a:spcPts val="2662"/>
              </a:spcBef>
              <a:spcAft>
                <a:spcPts val="0"/>
              </a:spcAft>
              <a:buSzPts val="1400"/>
              <a:buChar char="■"/>
              <a:defRPr/>
            </a:lvl6pPr>
            <a:lvl7pPr marL="5321192" lvl="6" indent="-527896">
              <a:spcBef>
                <a:spcPts val="2662"/>
              </a:spcBef>
              <a:spcAft>
                <a:spcPts val="0"/>
              </a:spcAft>
              <a:buSzPts val="1400"/>
              <a:buChar char="●"/>
              <a:defRPr/>
            </a:lvl7pPr>
            <a:lvl8pPr marL="6081359" lvl="7" indent="-527896">
              <a:spcBef>
                <a:spcPts val="2662"/>
              </a:spcBef>
              <a:spcAft>
                <a:spcPts val="0"/>
              </a:spcAft>
              <a:buSzPts val="1400"/>
              <a:buChar char="○"/>
              <a:defRPr/>
            </a:lvl8pPr>
            <a:lvl9pPr marL="6841533" lvl="8" indent="-527896">
              <a:spcBef>
                <a:spcPts val="2662"/>
              </a:spcBef>
              <a:spcAft>
                <a:spcPts val="2662"/>
              </a:spcAft>
              <a:buSzPts val="1400"/>
              <a:buChar char="■"/>
              <a:defRPr/>
            </a:lvl9pPr>
          </a:lstStyle>
          <a:p>
            <a:endParaRPr/>
          </a:p>
        </p:txBody>
      </p:sp>
      <p:sp>
        <p:nvSpPr>
          <p:cNvPr id="19" name="Google Shape;19;p4"/>
          <p:cNvSpPr txBox="1">
            <a:spLocks noGrp="1"/>
          </p:cNvSpPr>
          <p:nvPr>
            <p:ph type="sldNum" idx="12"/>
          </p:nvPr>
        </p:nvSpPr>
        <p:spPr>
          <a:xfrm>
            <a:off x="13555933" y="8290164"/>
            <a:ext cx="877920" cy="699733"/>
          </a:xfrm>
          <a:prstGeom prst="rect">
            <a:avLst/>
          </a:prstGeom>
        </p:spPr>
        <p:txBody>
          <a:bodyPr spcFirstLastPara="1" wrap="square" lIns="152011" tIns="152011" rIns="152011" bIns="152011"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solidFill>
                  <a:srgbClr val="595959"/>
                </a:solidFill>
              </a:rPr>
              <a:pPr/>
              <a:t>‹#›</a:t>
            </a:fld>
            <a:endParaRPr lang="en">
              <a:solidFill>
                <a:srgbClr val="595959"/>
              </a:solidFill>
            </a:endParaRPr>
          </a:p>
        </p:txBody>
      </p:sp>
    </p:spTree>
    <p:extLst>
      <p:ext uri="{BB962C8B-B14F-4D97-AF65-F5344CB8AC3E}">
        <p14:creationId xmlns:p14="http://schemas.microsoft.com/office/powerpoint/2010/main" val="24383094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98720" y="791156"/>
            <a:ext cx="13632960" cy="1018133"/>
          </a:xfrm>
          <a:prstGeom prst="rect">
            <a:avLst/>
          </a:prstGeom>
        </p:spPr>
        <p:txBody>
          <a:bodyPr spcFirstLastPara="1" wrap="square" lIns="152011" tIns="152011" rIns="152011" bIns="152011"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498720" y="2048844"/>
            <a:ext cx="6399840" cy="6073600"/>
          </a:xfrm>
          <a:prstGeom prst="rect">
            <a:avLst/>
          </a:prstGeom>
        </p:spPr>
        <p:txBody>
          <a:bodyPr spcFirstLastPara="1" wrap="square" lIns="152011" tIns="152011" rIns="152011" bIns="152011" anchor="t" anchorCtr="0">
            <a:noAutofit/>
          </a:bodyPr>
          <a:lstStyle>
            <a:lvl1pPr marL="760170" lvl="0" indent="-527896">
              <a:spcBef>
                <a:spcPts val="0"/>
              </a:spcBef>
              <a:spcAft>
                <a:spcPts val="0"/>
              </a:spcAft>
              <a:buSzPts val="1400"/>
              <a:buChar char="●"/>
              <a:defRPr sz="2200"/>
            </a:lvl1pPr>
            <a:lvl2pPr marL="1520341" lvl="1" indent="-506781">
              <a:spcBef>
                <a:spcPts val="2662"/>
              </a:spcBef>
              <a:spcAft>
                <a:spcPts val="0"/>
              </a:spcAft>
              <a:buSzPts val="1200"/>
              <a:buChar char="○"/>
              <a:defRPr sz="1900"/>
            </a:lvl2pPr>
            <a:lvl3pPr marL="2280509" lvl="2" indent="-506781">
              <a:spcBef>
                <a:spcPts val="2662"/>
              </a:spcBef>
              <a:spcAft>
                <a:spcPts val="0"/>
              </a:spcAft>
              <a:buSzPts val="1200"/>
              <a:buChar char="■"/>
              <a:defRPr sz="1900"/>
            </a:lvl3pPr>
            <a:lvl4pPr marL="3040680" lvl="3" indent="-506781">
              <a:spcBef>
                <a:spcPts val="2662"/>
              </a:spcBef>
              <a:spcAft>
                <a:spcPts val="0"/>
              </a:spcAft>
              <a:buSzPts val="1200"/>
              <a:buChar char="●"/>
              <a:defRPr sz="1900"/>
            </a:lvl4pPr>
            <a:lvl5pPr marL="3800851" lvl="4" indent="-506781">
              <a:spcBef>
                <a:spcPts val="2662"/>
              </a:spcBef>
              <a:spcAft>
                <a:spcPts val="0"/>
              </a:spcAft>
              <a:buSzPts val="1200"/>
              <a:buChar char="○"/>
              <a:defRPr sz="1900"/>
            </a:lvl5pPr>
            <a:lvl6pPr marL="4561020" lvl="5" indent="-506781">
              <a:spcBef>
                <a:spcPts val="2662"/>
              </a:spcBef>
              <a:spcAft>
                <a:spcPts val="0"/>
              </a:spcAft>
              <a:buSzPts val="1200"/>
              <a:buChar char="■"/>
              <a:defRPr sz="1900"/>
            </a:lvl6pPr>
            <a:lvl7pPr marL="5321192" lvl="6" indent="-506781">
              <a:spcBef>
                <a:spcPts val="2662"/>
              </a:spcBef>
              <a:spcAft>
                <a:spcPts val="0"/>
              </a:spcAft>
              <a:buSzPts val="1200"/>
              <a:buChar char="●"/>
              <a:defRPr sz="1900"/>
            </a:lvl7pPr>
            <a:lvl8pPr marL="6081359" lvl="7" indent="-506781">
              <a:spcBef>
                <a:spcPts val="2662"/>
              </a:spcBef>
              <a:spcAft>
                <a:spcPts val="0"/>
              </a:spcAft>
              <a:buSzPts val="1200"/>
              <a:buChar char="○"/>
              <a:defRPr sz="1900"/>
            </a:lvl8pPr>
            <a:lvl9pPr marL="6841533" lvl="8" indent="-506781">
              <a:spcBef>
                <a:spcPts val="2662"/>
              </a:spcBef>
              <a:spcAft>
                <a:spcPts val="2662"/>
              </a:spcAft>
              <a:buSzPts val="1200"/>
              <a:buChar char="■"/>
              <a:defRPr sz="1900"/>
            </a:lvl9pPr>
          </a:lstStyle>
          <a:p>
            <a:endParaRPr/>
          </a:p>
        </p:txBody>
      </p:sp>
      <p:sp>
        <p:nvSpPr>
          <p:cNvPr id="23" name="Google Shape;23;p5"/>
          <p:cNvSpPr txBox="1">
            <a:spLocks noGrp="1"/>
          </p:cNvSpPr>
          <p:nvPr>
            <p:ph type="body" idx="2"/>
          </p:nvPr>
        </p:nvSpPr>
        <p:spPr>
          <a:xfrm>
            <a:off x="7731840" y="2048844"/>
            <a:ext cx="6399840" cy="6073600"/>
          </a:xfrm>
          <a:prstGeom prst="rect">
            <a:avLst/>
          </a:prstGeom>
        </p:spPr>
        <p:txBody>
          <a:bodyPr spcFirstLastPara="1" wrap="square" lIns="152011" tIns="152011" rIns="152011" bIns="152011" anchor="t" anchorCtr="0">
            <a:noAutofit/>
          </a:bodyPr>
          <a:lstStyle>
            <a:lvl1pPr marL="760170" lvl="0" indent="-527896">
              <a:spcBef>
                <a:spcPts val="0"/>
              </a:spcBef>
              <a:spcAft>
                <a:spcPts val="0"/>
              </a:spcAft>
              <a:buSzPts val="1400"/>
              <a:buChar char="●"/>
              <a:defRPr sz="2200"/>
            </a:lvl1pPr>
            <a:lvl2pPr marL="1520341" lvl="1" indent="-506781">
              <a:spcBef>
                <a:spcPts val="2662"/>
              </a:spcBef>
              <a:spcAft>
                <a:spcPts val="0"/>
              </a:spcAft>
              <a:buSzPts val="1200"/>
              <a:buChar char="○"/>
              <a:defRPr sz="1900"/>
            </a:lvl2pPr>
            <a:lvl3pPr marL="2280509" lvl="2" indent="-506781">
              <a:spcBef>
                <a:spcPts val="2662"/>
              </a:spcBef>
              <a:spcAft>
                <a:spcPts val="0"/>
              </a:spcAft>
              <a:buSzPts val="1200"/>
              <a:buChar char="■"/>
              <a:defRPr sz="1900"/>
            </a:lvl3pPr>
            <a:lvl4pPr marL="3040680" lvl="3" indent="-506781">
              <a:spcBef>
                <a:spcPts val="2662"/>
              </a:spcBef>
              <a:spcAft>
                <a:spcPts val="0"/>
              </a:spcAft>
              <a:buSzPts val="1200"/>
              <a:buChar char="●"/>
              <a:defRPr sz="1900"/>
            </a:lvl4pPr>
            <a:lvl5pPr marL="3800851" lvl="4" indent="-506781">
              <a:spcBef>
                <a:spcPts val="2662"/>
              </a:spcBef>
              <a:spcAft>
                <a:spcPts val="0"/>
              </a:spcAft>
              <a:buSzPts val="1200"/>
              <a:buChar char="○"/>
              <a:defRPr sz="1900"/>
            </a:lvl5pPr>
            <a:lvl6pPr marL="4561020" lvl="5" indent="-506781">
              <a:spcBef>
                <a:spcPts val="2662"/>
              </a:spcBef>
              <a:spcAft>
                <a:spcPts val="0"/>
              </a:spcAft>
              <a:buSzPts val="1200"/>
              <a:buChar char="■"/>
              <a:defRPr sz="1900"/>
            </a:lvl6pPr>
            <a:lvl7pPr marL="5321192" lvl="6" indent="-506781">
              <a:spcBef>
                <a:spcPts val="2662"/>
              </a:spcBef>
              <a:spcAft>
                <a:spcPts val="0"/>
              </a:spcAft>
              <a:buSzPts val="1200"/>
              <a:buChar char="●"/>
              <a:defRPr sz="1900"/>
            </a:lvl7pPr>
            <a:lvl8pPr marL="6081359" lvl="7" indent="-506781">
              <a:spcBef>
                <a:spcPts val="2662"/>
              </a:spcBef>
              <a:spcAft>
                <a:spcPts val="0"/>
              </a:spcAft>
              <a:buSzPts val="1200"/>
              <a:buChar char="○"/>
              <a:defRPr sz="1900"/>
            </a:lvl8pPr>
            <a:lvl9pPr marL="6841533" lvl="8" indent="-506781">
              <a:spcBef>
                <a:spcPts val="2662"/>
              </a:spcBef>
              <a:spcAft>
                <a:spcPts val="2662"/>
              </a:spcAft>
              <a:buSzPts val="1200"/>
              <a:buChar char="■"/>
              <a:defRPr sz="1900"/>
            </a:lvl9pPr>
          </a:lstStyle>
          <a:p>
            <a:endParaRPr/>
          </a:p>
        </p:txBody>
      </p:sp>
      <p:sp>
        <p:nvSpPr>
          <p:cNvPr id="24" name="Google Shape;24;p5"/>
          <p:cNvSpPr txBox="1">
            <a:spLocks noGrp="1"/>
          </p:cNvSpPr>
          <p:nvPr>
            <p:ph type="sldNum" idx="12"/>
          </p:nvPr>
        </p:nvSpPr>
        <p:spPr>
          <a:xfrm>
            <a:off x="13555933" y="8290164"/>
            <a:ext cx="877920" cy="699733"/>
          </a:xfrm>
          <a:prstGeom prst="rect">
            <a:avLst/>
          </a:prstGeom>
        </p:spPr>
        <p:txBody>
          <a:bodyPr spcFirstLastPara="1" wrap="square" lIns="152011" tIns="152011" rIns="152011" bIns="152011"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solidFill>
                  <a:srgbClr val="595959"/>
                </a:solidFill>
              </a:rPr>
              <a:pPr/>
              <a:t>‹#›</a:t>
            </a:fld>
            <a:endParaRPr lang="en">
              <a:solidFill>
                <a:srgbClr val="595959"/>
              </a:solidFill>
            </a:endParaRPr>
          </a:p>
        </p:txBody>
      </p:sp>
    </p:spTree>
    <p:extLst>
      <p:ext uri="{BB962C8B-B14F-4D97-AF65-F5344CB8AC3E}">
        <p14:creationId xmlns:p14="http://schemas.microsoft.com/office/powerpoint/2010/main" val="3789661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98720" y="791156"/>
            <a:ext cx="13632960" cy="1018133"/>
          </a:xfrm>
          <a:prstGeom prst="rect">
            <a:avLst/>
          </a:prstGeom>
        </p:spPr>
        <p:txBody>
          <a:bodyPr spcFirstLastPara="1" wrap="square" lIns="152011" tIns="152011" rIns="152011" bIns="152011"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13555933" y="8290164"/>
            <a:ext cx="877920" cy="699733"/>
          </a:xfrm>
          <a:prstGeom prst="rect">
            <a:avLst/>
          </a:prstGeom>
        </p:spPr>
        <p:txBody>
          <a:bodyPr spcFirstLastPara="1" wrap="square" lIns="152011" tIns="152011" rIns="152011" bIns="152011"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solidFill>
                  <a:srgbClr val="595959"/>
                </a:solidFill>
              </a:rPr>
              <a:pPr/>
              <a:t>‹#›</a:t>
            </a:fld>
            <a:endParaRPr lang="en">
              <a:solidFill>
                <a:srgbClr val="595959"/>
              </a:solidFill>
            </a:endParaRPr>
          </a:p>
        </p:txBody>
      </p:sp>
    </p:spTree>
    <p:extLst>
      <p:ext uri="{BB962C8B-B14F-4D97-AF65-F5344CB8AC3E}">
        <p14:creationId xmlns:p14="http://schemas.microsoft.com/office/powerpoint/2010/main" val="2764445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498720" y="987733"/>
            <a:ext cx="4492800" cy="1343467"/>
          </a:xfrm>
          <a:prstGeom prst="rect">
            <a:avLst/>
          </a:prstGeom>
        </p:spPr>
        <p:txBody>
          <a:bodyPr spcFirstLastPara="1" wrap="square" lIns="152011" tIns="152011" rIns="152011" bIns="152011" anchor="b" anchorCtr="0">
            <a:noAutofit/>
          </a:bodyPr>
          <a:lstStyle>
            <a:lvl1pPr lvl="0">
              <a:spcBef>
                <a:spcPts val="0"/>
              </a:spcBef>
              <a:spcAft>
                <a:spcPts val="0"/>
              </a:spcAft>
              <a:buSzPts val="2400"/>
              <a:buNone/>
              <a:defRPr sz="4000"/>
            </a:lvl1pPr>
            <a:lvl2pPr lvl="1">
              <a:spcBef>
                <a:spcPts val="0"/>
              </a:spcBef>
              <a:spcAft>
                <a:spcPts val="0"/>
              </a:spcAft>
              <a:buSzPts val="2400"/>
              <a:buNone/>
              <a:defRPr sz="4000"/>
            </a:lvl2pPr>
            <a:lvl3pPr lvl="2">
              <a:spcBef>
                <a:spcPts val="0"/>
              </a:spcBef>
              <a:spcAft>
                <a:spcPts val="0"/>
              </a:spcAft>
              <a:buSzPts val="2400"/>
              <a:buNone/>
              <a:defRPr sz="4000"/>
            </a:lvl3pPr>
            <a:lvl4pPr lvl="3">
              <a:spcBef>
                <a:spcPts val="0"/>
              </a:spcBef>
              <a:spcAft>
                <a:spcPts val="0"/>
              </a:spcAft>
              <a:buSzPts val="2400"/>
              <a:buNone/>
              <a:defRPr sz="4000"/>
            </a:lvl4pPr>
            <a:lvl5pPr lvl="4">
              <a:spcBef>
                <a:spcPts val="0"/>
              </a:spcBef>
              <a:spcAft>
                <a:spcPts val="0"/>
              </a:spcAft>
              <a:buSzPts val="2400"/>
              <a:buNone/>
              <a:defRPr sz="4000"/>
            </a:lvl5pPr>
            <a:lvl6pPr lvl="5">
              <a:spcBef>
                <a:spcPts val="0"/>
              </a:spcBef>
              <a:spcAft>
                <a:spcPts val="0"/>
              </a:spcAft>
              <a:buSzPts val="2400"/>
              <a:buNone/>
              <a:defRPr sz="4000"/>
            </a:lvl6pPr>
            <a:lvl7pPr lvl="6">
              <a:spcBef>
                <a:spcPts val="0"/>
              </a:spcBef>
              <a:spcAft>
                <a:spcPts val="0"/>
              </a:spcAft>
              <a:buSzPts val="2400"/>
              <a:buNone/>
              <a:defRPr sz="4000"/>
            </a:lvl7pPr>
            <a:lvl8pPr lvl="7">
              <a:spcBef>
                <a:spcPts val="0"/>
              </a:spcBef>
              <a:spcAft>
                <a:spcPts val="0"/>
              </a:spcAft>
              <a:buSzPts val="2400"/>
              <a:buNone/>
              <a:defRPr sz="4000"/>
            </a:lvl8pPr>
            <a:lvl9pPr lvl="8">
              <a:spcBef>
                <a:spcPts val="0"/>
              </a:spcBef>
              <a:spcAft>
                <a:spcPts val="0"/>
              </a:spcAft>
              <a:buSzPts val="2400"/>
              <a:buNone/>
              <a:defRPr sz="4000"/>
            </a:lvl9pPr>
          </a:lstStyle>
          <a:p>
            <a:endParaRPr/>
          </a:p>
        </p:txBody>
      </p:sp>
      <p:sp>
        <p:nvSpPr>
          <p:cNvPr id="30" name="Google Shape;30;p7"/>
          <p:cNvSpPr txBox="1">
            <a:spLocks noGrp="1"/>
          </p:cNvSpPr>
          <p:nvPr>
            <p:ph type="body" idx="1"/>
          </p:nvPr>
        </p:nvSpPr>
        <p:spPr>
          <a:xfrm>
            <a:off x="498720" y="2470401"/>
            <a:ext cx="4492800" cy="5652267"/>
          </a:xfrm>
          <a:prstGeom prst="rect">
            <a:avLst/>
          </a:prstGeom>
        </p:spPr>
        <p:txBody>
          <a:bodyPr spcFirstLastPara="1" wrap="square" lIns="152011" tIns="152011" rIns="152011" bIns="152011" anchor="t" anchorCtr="0">
            <a:noAutofit/>
          </a:bodyPr>
          <a:lstStyle>
            <a:lvl1pPr marL="760170" lvl="0" indent="-506781">
              <a:spcBef>
                <a:spcPts val="0"/>
              </a:spcBef>
              <a:spcAft>
                <a:spcPts val="0"/>
              </a:spcAft>
              <a:buSzPts val="1200"/>
              <a:buChar char="●"/>
              <a:defRPr sz="1900"/>
            </a:lvl1pPr>
            <a:lvl2pPr marL="1520341" lvl="1" indent="-506781">
              <a:spcBef>
                <a:spcPts val="2662"/>
              </a:spcBef>
              <a:spcAft>
                <a:spcPts val="0"/>
              </a:spcAft>
              <a:buSzPts val="1200"/>
              <a:buChar char="○"/>
              <a:defRPr sz="1900"/>
            </a:lvl2pPr>
            <a:lvl3pPr marL="2280509" lvl="2" indent="-506781">
              <a:spcBef>
                <a:spcPts val="2662"/>
              </a:spcBef>
              <a:spcAft>
                <a:spcPts val="0"/>
              </a:spcAft>
              <a:buSzPts val="1200"/>
              <a:buChar char="■"/>
              <a:defRPr sz="1900"/>
            </a:lvl3pPr>
            <a:lvl4pPr marL="3040680" lvl="3" indent="-506781">
              <a:spcBef>
                <a:spcPts val="2662"/>
              </a:spcBef>
              <a:spcAft>
                <a:spcPts val="0"/>
              </a:spcAft>
              <a:buSzPts val="1200"/>
              <a:buChar char="●"/>
              <a:defRPr sz="1900"/>
            </a:lvl4pPr>
            <a:lvl5pPr marL="3800851" lvl="4" indent="-506781">
              <a:spcBef>
                <a:spcPts val="2662"/>
              </a:spcBef>
              <a:spcAft>
                <a:spcPts val="0"/>
              </a:spcAft>
              <a:buSzPts val="1200"/>
              <a:buChar char="○"/>
              <a:defRPr sz="1900"/>
            </a:lvl5pPr>
            <a:lvl6pPr marL="4561020" lvl="5" indent="-506781">
              <a:spcBef>
                <a:spcPts val="2662"/>
              </a:spcBef>
              <a:spcAft>
                <a:spcPts val="0"/>
              </a:spcAft>
              <a:buSzPts val="1200"/>
              <a:buChar char="■"/>
              <a:defRPr sz="1900"/>
            </a:lvl6pPr>
            <a:lvl7pPr marL="5321192" lvl="6" indent="-506781">
              <a:spcBef>
                <a:spcPts val="2662"/>
              </a:spcBef>
              <a:spcAft>
                <a:spcPts val="0"/>
              </a:spcAft>
              <a:buSzPts val="1200"/>
              <a:buChar char="●"/>
              <a:defRPr sz="1900"/>
            </a:lvl7pPr>
            <a:lvl8pPr marL="6081359" lvl="7" indent="-506781">
              <a:spcBef>
                <a:spcPts val="2662"/>
              </a:spcBef>
              <a:spcAft>
                <a:spcPts val="0"/>
              </a:spcAft>
              <a:buSzPts val="1200"/>
              <a:buChar char="○"/>
              <a:defRPr sz="1900"/>
            </a:lvl8pPr>
            <a:lvl9pPr marL="6841533" lvl="8" indent="-506781">
              <a:spcBef>
                <a:spcPts val="2662"/>
              </a:spcBef>
              <a:spcAft>
                <a:spcPts val="2662"/>
              </a:spcAft>
              <a:buSzPts val="1200"/>
              <a:buChar char="■"/>
              <a:defRPr sz="1900"/>
            </a:lvl9pPr>
          </a:lstStyle>
          <a:p>
            <a:endParaRPr/>
          </a:p>
        </p:txBody>
      </p:sp>
      <p:sp>
        <p:nvSpPr>
          <p:cNvPr id="31" name="Google Shape;31;p7"/>
          <p:cNvSpPr txBox="1">
            <a:spLocks noGrp="1"/>
          </p:cNvSpPr>
          <p:nvPr>
            <p:ph type="sldNum" idx="12"/>
          </p:nvPr>
        </p:nvSpPr>
        <p:spPr>
          <a:xfrm>
            <a:off x="13555933" y="8290164"/>
            <a:ext cx="877920" cy="699733"/>
          </a:xfrm>
          <a:prstGeom prst="rect">
            <a:avLst/>
          </a:prstGeom>
        </p:spPr>
        <p:txBody>
          <a:bodyPr spcFirstLastPara="1" wrap="square" lIns="152011" tIns="152011" rIns="152011" bIns="152011"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solidFill>
                  <a:srgbClr val="595959"/>
                </a:solidFill>
              </a:rPr>
              <a:pPr/>
              <a:t>‹#›</a:t>
            </a:fld>
            <a:endParaRPr lang="en">
              <a:solidFill>
                <a:srgbClr val="595959"/>
              </a:solidFill>
            </a:endParaRPr>
          </a:p>
        </p:txBody>
      </p:sp>
    </p:spTree>
    <p:extLst>
      <p:ext uri="{BB962C8B-B14F-4D97-AF65-F5344CB8AC3E}">
        <p14:creationId xmlns:p14="http://schemas.microsoft.com/office/powerpoint/2010/main" val="29453576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784400" y="800268"/>
            <a:ext cx="10188480" cy="7272533"/>
          </a:xfrm>
          <a:prstGeom prst="rect">
            <a:avLst/>
          </a:prstGeom>
        </p:spPr>
        <p:txBody>
          <a:bodyPr spcFirstLastPara="1" wrap="square" lIns="152011" tIns="152011" rIns="152011" bIns="152011" anchor="ctr" anchorCtr="0">
            <a:noAutofit/>
          </a:bodyPr>
          <a:lstStyle>
            <a:lvl1pPr lvl="0">
              <a:spcBef>
                <a:spcPts val="0"/>
              </a:spcBef>
              <a:spcAft>
                <a:spcPts val="0"/>
              </a:spcAft>
              <a:buSzPts val="4800"/>
              <a:buNone/>
              <a:defRPr sz="8000"/>
            </a:lvl1pPr>
            <a:lvl2pPr lvl="1">
              <a:spcBef>
                <a:spcPts val="0"/>
              </a:spcBef>
              <a:spcAft>
                <a:spcPts val="0"/>
              </a:spcAft>
              <a:buSzPts val="4800"/>
              <a:buNone/>
              <a:defRPr sz="8000"/>
            </a:lvl2pPr>
            <a:lvl3pPr lvl="2">
              <a:spcBef>
                <a:spcPts val="0"/>
              </a:spcBef>
              <a:spcAft>
                <a:spcPts val="0"/>
              </a:spcAft>
              <a:buSzPts val="4800"/>
              <a:buNone/>
              <a:defRPr sz="8000"/>
            </a:lvl3pPr>
            <a:lvl4pPr lvl="3">
              <a:spcBef>
                <a:spcPts val="0"/>
              </a:spcBef>
              <a:spcAft>
                <a:spcPts val="0"/>
              </a:spcAft>
              <a:buSzPts val="4800"/>
              <a:buNone/>
              <a:defRPr sz="8000"/>
            </a:lvl4pPr>
            <a:lvl5pPr lvl="4">
              <a:spcBef>
                <a:spcPts val="0"/>
              </a:spcBef>
              <a:spcAft>
                <a:spcPts val="0"/>
              </a:spcAft>
              <a:buSzPts val="4800"/>
              <a:buNone/>
              <a:defRPr sz="8000"/>
            </a:lvl5pPr>
            <a:lvl6pPr lvl="5">
              <a:spcBef>
                <a:spcPts val="0"/>
              </a:spcBef>
              <a:spcAft>
                <a:spcPts val="0"/>
              </a:spcAft>
              <a:buSzPts val="4800"/>
              <a:buNone/>
              <a:defRPr sz="8000"/>
            </a:lvl6pPr>
            <a:lvl7pPr lvl="6">
              <a:spcBef>
                <a:spcPts val="0"/>
              </a:spcBef>
              <a:spcAft>
                <a:spcPts val="0"/>
              </a:spcAft>
              <a:buSzPts val="4800"/>
              <a:buNone/>
              <a:defRPr sz="8000"/>
            </a:lvl7pPr>
            <a:lvl8pPr lvl="7">
              <a:spcBef>
                <a:spcPts val="0"/>
              </a:spcBef>
              <a:spcAft>
                <a:spcPts val="0"/>
              </a:spcAft>
              <a:buSzPts val="4800"/>
              <a:buNone/>
              <a:defRPr sz="8000"/>
            </a:lvl8pPr>
            <a:lvl9pPr lvl="8">
              <a:spcBef>
                <a:spcPts val="0"/>
              </a:spcBef>
              <a:spcAft>
                <a:spcPts val="0"/>
              </a:spcAft>
              <a:buSzPts val="4800"/>
              <a:buNone/>
              <a:defRPr sz="8000"/>
            </a:lvl9pPr>
          </a:lstStyle>
          <a:p>
            <a:endParaRPr/>
          </a:p>
        </p:txBody>
      </p:sp>
      <p:sp>
        <p:nvSpPr>
          <p:cNvPr id="34" name="Google Shape;34;p8"/>
          <p:cNvSpPr txBox="1">
            <a:spLocks noGrp="1"/>
          </p:cNvSpPr>
          <p:nvPr>
            <p:ph type="sldNum" idx="12"/>
          </p:nvPr>
        </p:nvSpPr>
        <p:spPr>
          <a:xfrm>
            <a:off x="13555933" y="8290164"/>
            <a:ext cx="877920" cy="699733"/>
          </a:xfrm>
          <a:prstGeom prst="rect">
            <a:avLst/>
          </a:prstGeom>
        </p:spPr>
        <p:txBody>
          <a:bodyPr spcFirstLastPara="1" wrap="square" lIns="152011" tIns="152011" rIns="152011" bIns="152011"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solidFill>
                  <a:srgbClr val="595959"/>
                </a:solidFill>
              </a:rPr>
              <a:pPr/>
              <a:t>‹#›</a:t>
            </a:fld>
            <a:endParaRPr lang="en">
              <a:solidFill>
                <a:srgbClr val="595959"/>
              </a:solidFill>
            </a:endParaRPr>
          </a:p>
        </p:txBody>
      </p:sp>
    </p:spTree>
    <p:extLst>
      <p:ext uri="{BB962C8B-B14F-4D97-AF65-F5344CB8AC3E}">
        <p14:creationId xmlns:p14="http://schemas.microsoft.com/office/powerpoint/2010/main" val="2764755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7315200" y="-223"/>
            <a:ext cx="7315200" cy="9144000"/>
          </a:xfrm>
          <a:prstGeom prst="rect">
            <a:avLst/>
          </a:prstGeom>
          <a:solidFill>
            <a:schemeClr val="lt2"/>
          </a:solidFill>
          <a:ln>
            <a:noFill/>
          </a:ln>
        </p:spPr>
        <p:txBody>
          <a:bodyPr spcFirstLastPara="1" wrap="square" lIns="152011" tIns="152011" rIns="152011" bIns="152011" anchor="ctr" anchorCtr="0">
            <a:noAutofit/>
          </a:bodyPr>
          <a:lstStyle/>
          <a:p>
            <a:pPr defTabSz="913760">
              <a:buClr>
                <a:srgbClr val="000000"/>
              </a:buClr>
              <a:buFont typeface="Arial"/>
              <a:buNone/>
            </a:pPr>
            <a:endParaRPr sz="2200" kern="0">
              <a:solidFill>
                <a:srgbClr val="000000"/>
              </a:solidFill>
              <a:cs typeface="Arial"/>
              <a:sym typeface="Arial"/>
            </a:endParaRPr>
          </a:p>
        </p:txBody>
      </p:sp>
      <p:sp>
        <p:nvSpPr>
          <p:cNvPr id="37" name="Google Shape;37;p9"/>
          <p:cNvSpPr txBox="1">
            <a:spLocks noGrp="1"/>
          </p:cNvSpPr>
          <p:nvPr>
            <p:ph type="title"/>
          </p:nvPr>
        </p:nvSpPr>
        <p:spPr>
          <a:xfrm>
            <a:off x="424800" y="2192311"/>
            <a:ext cx="6472320" cy="2635200"/>
          </a:xfrm>
          <a:prstGeom prst="rect">
            <a:avLst/>
          </a:prstGeom>
        </p:spPr>
        <p:txBody>
          <a:bodyPr spcFirstLastPara="1" wrap="square" lIns="152011" tIns="152011" rIns="152011" bIns="152011" anchor="b" anchorCtr="0">
            <a:noAutofit/>
          </a:bodyPr>
          <a:lstStyle>
            <a:lvl1pPr lvl="0" algn="ctr">
              <a:spcBef>
                <a:spcPts val="0"/>
              </a:spcBef>
              <a:spcAft>
                <a:spcPts val="0"/>
              </a:spcAft>
              <a:buSzPts val="4200"/>
              <a:buNone/>
              <a:defRPr sz="7000"/>
            </a:lvl1pPr>
            <a:lvl2pPr lvl="1" algn="ctr">
              <a:spcBef>
                <a:spcPts val="0"/>
              </a:spcBef>
              <a:spcAft>
                <a:spcPts val="0"/>
              </a:spcAft>
              <a:buSzPts val="4200"/>
              <a:buNone/>
              <a:defRPr sz="7000"/>
            </a:lvl2pPr>
            <a:lvl3pPr lvl="2" algn="ctr">
              <a:spcBef>
                <a:spcPts val="0"/>
              </a:spcBef>
              <a:spcAft>
                <a:spcPts val="0"/>
              </a:spcAft>
              <a:buSzPts val="4200"/>
              <a:buNone/>
              <a:defRPr sz="7000"/>
            </a:lvl3pPr>
            <a:lvl4pPr lvl="3" algn="ctr">
              <a:spcBef>
                <a:spcPts val="0"/>
              </a:spcBef>
              <a:spcAft>
                <a:spcPts val="0"/>
              </a:spcAft>
              <a:buSzPts val="4200"/>
              <a:buNone/>
              <a:defRPr sz="7000"/>
            </a:lvl4pPr>
            <a:lvl5pPr lvl="4" algn="ctr">
              <a:spcBef>
                <a:spcPts val="0"/>
              </a:spcBef>
              <a:spcAft>
                <a:spcPts val="0"/>
              </a:spcAft>
              <a:buSzPts val="4200"/>
              <a:buNone/>
              <a:defRPr sz="7000"/>
            </a:lvl5pPr>
            <a:lvl6pPr lvl="5" algn="ctr">
              <a:spcBef>
                <a:spcPts val="0"/>
              </a:spcBef>
              <a:spcAft>
                <a:spcPts val="0"/>
              </a:spcAft>
              <a:buSzPts val="4200"/>
              <a:buNone/>
              <a:defRPr sz="7000"/>
            </a:lvl6pPr>
            <a:lvl7pPr lvl="6" algn="ctr">
              <a:spcBef>
                <a:spcPts val="0"/>
              </a:spcBef>
              <a:spcAft>
                <a:spcPts val="0"/>
              </a:spcAft>
              <a:buSzPts val="4200"/>
              <a:buNone/>
              <a:defRPr sz="7000"/>
            </a:lvl7pPr>
            <a:lvl8pPr lvl="7" algn="ctr">
              <a:spcBef>
                <a:spcPts val="0"/>
              </a:spcBef>
              <a:spcAft>
                <a:spcPts val="0"/>
              </a:spcAft>
              <a:buSzPts val="4200"/>
              <a:buNone/>
              <a:defRPr sz="7000"/>
            </a:lvl8pPr>
            <a:lvl9pPr lvl="8" algn="ctr">
              <a:spcBef>
                <a:spcPts val="0"/>
              </a:spcBef>
              <a:spcAft>
                <a:spcPts val="0"/>
              </a:spcAft>
              <a:buSzPts val="4200"/>
              <a:buNone/>
              <a:defRPr sz="7000"/>
            </a:lvl9pPr>
          </a:lstStyle>
          <a:p>
            <a:endParaRPr/>
          </a:p>
        </p:txBody>
      </p:sp>
      <p:sp>
        <p:nvSpPr>
          <p:cNvPr id="38" name="Google Shape;38;p9"/>
          <p:cNvSpPr txBox="1">
            <a:spLocks noGrp="1"/>
          </p:cNvSpPr>
          <p:nvPr>
            <p:ph type="subTitle" idx="1"/>
          </p:nvPr>
        </p:nvSpPr>
        <p:spPr>
          <a:xfrm>
            <a:off x="424800" y="4983248"/>
            <a:ext cx="6472320" cy="2195733"/>
          </a:xfrm>
          <a:prstGeom prst="rect">
            <a:avLst/>
          </a:prstGeom>
        </p:spPr>
        <p:txBody>
          <a:bodyPr spcFirstLastPara="1" wrap="square" lIns="152011" tIns="152011" rIns="152011" bIns="152011" anchor="t" anchorCtr="0">
            <a:noAutofit/>
          </a:bodyPr>
          <a:lstStyle>
            <a:lvl1pPr lvl="0" algn="ctr">
              <a:lnSpc>
                <a:spcPct val="100000"/>
              </a:lnSpc>
              <a:spcBef>
                <a:spcPts val="0"/>
              </a:spcBef>
              <a:spcAft>
                <a:spcPts val="0"/>
              </a:spcAft>
              <a:buSzPts val="2100"/>
              <a:buNone/>
              <a:defRPr sz="3600"/>
            </a:lvl1pPr>
            <a:lvl2pPr lvl="1" algn="ctr">
              <a:lnSpc>
                <a:spcPct val="100000"/>
              </a:lnSpc>
              <a:spcBef>
                <a:spcPts val="0"/>
              </a:spcBef>
              <a:spcAft>
                <a:spcPts val="0"/>
              </a:spcAft>
              <a:buSzPts val="2100"/>
              <a:buNone/>
              <a:defRPr sz="3600"/>
            </a:lvl2pPr>
            <a:lvl3pPr lvl="2" algn="ctr">
              <a:lnSpc>
                <a:spcPct val="100000"/>
              </a:lnSpc>
              <a:spcBef>
                <a:spcPts val="0"/>
              </a:spcBef>
              <a:spcAft>
                <a:spcPts val="0"/>
              </a:spcAft>
              <a:buSzPts val="2100"/>
              <a:buNone/>
              <a:defRPr sz="3600"/>
            </a:lvl3pPr>
            <a:lvl4pPr lvl="3" algn="ctr">
              <a:lnSpc>
                <a:spcPct val="100000"/>
              </a:lnSpc>
              <a:spcBef>
                <a:spcPts val="0"/>
              </a:spcBef>
              <a:spcAft>
                <a:spcPts val="0"/>
              </a:spcAft>
              <a:buSzPts val="2100"/>
              <a:buNone/>
              <a:defRPr sz="3600"/>
            </a:lvl4pPr>
            <a:lvl5pPr lvl="4" algn="ctr">
              <a:lnSpc>
                <a:spcPct val="100000"/>
              </a:lnSpc>
              <a:spcBef>
                <a:spcPts val="0"/>
              </a:spcBef>
              <a:spcAft>
                <a:spcPts val="0"/>
              </a:spcAft>
              <a:buSzPts val="2100"/>
              <a:buNone/>
              <a:defRPr sz="3600"/>
            </a:lvl5pPr>
            <a:lvl6pPr lvl="5" algn="ctr">
              <a:lnSpc>
                <a:spcPct val="100000"/>
              </a:lnSpc>
              <a:spcBef>
                <a:spcPts val="0"/>
              </a:spcBef>
              <a:spcAft>
                <a:spcPts val="0"/>
              </a:spcAft>
              <a:buSzPts val="2100"/>
              <a:buNone/>
              <a:defRPr sz="3600"/>
            </a:lvl6pPr>
            <a:lvl7pPr lvl="6" algn="ctr">
              <a:lnSpc>
                <a:spcPct val="100000"/>
              </a:lnSpc>
              <a:spcBef>
                <a:spcPts val="0"/>
              </a:spcBef>
              <a:spcAft>
                <a:spcPts val="0"/>
              </a:spcAft>
              <a:buSzPts val="2100"/>
              <a:buNone/>
              <a:defRPr sz="3600"/>
            </a:lvl7pPr>
            <a:lvl8pPr lvl="7" algn="ctr">
              <a:lnSpc>
                <a:spcPct val="100000"/>
              </a:lnSpc>
              <a:spcBef>
                <a:spcPts val="0"/>
              </a:spcBef>
              <a:spcAft>
                <a:spcPts val="0"/>
              </a:spcAft>
              <a:buSzPts val="2100"/>
              <a:buNone/>
              <a:defRPr sz="3600"/>
            </a:lvl8pPr>
            <a:lvl9pPr lvl="8" algn="ctr">
              <a:lnSpc>
                <a:spcPct val="100000"/>
              </a:lnSpc>
              <a:spcBef>
                <a:spcPts val="0"/>
              </a:spcBef>
              <a:spcAft>
                <a:spcPts val="0"/>
              </a:spcAft>
              <a:buSzPts val="2100"/>
              <a:buNone/>
              <a:defRPr sz="3600"/>
            </a:lvl9pPr>
          </a:lstStyle>
          <a:p>
            <a:endParaRPr/>
          </a:p>
        </p:txBody>
      </p:sp>
      <p:sp>
        <p:nvSpPr>
          <p:cNvPr id="39" name="Google Shape;39;p9"/>
          <p:cNvSpPr txBox="1">
            <a:spLocks noGrp="1"/>
          </p:cNvSpPr>
          <p:nvPr>
            <p:ph type="body" idx="2"/>
          </p:nvPr>
        </p:nvSpPr>
        <p:spPr>
          <a:xfrm>
            <a:off x="7903200" y="1287245"/>
            <a:ext cx="6139200" cy="6569067"/>
          </a:xfrm>
          <a:prstGeom prst="rect">
            <a:avLst/>
          </a:prstGeom>
        </p:spPr>
        <p:txBody>
          <a:bodyPr spcFirstLastPara="1" wrap="square" lIns="152011" tIns="152011" rIns="152011" bIns="152011" anchor="ctr" anchorCtr="0">
            <a:noAutofit/>
          </a:bodyPr>
          <a:lstStyle>
            <a:lvl1pPr marL="760170" lvl="0" indent="-570127">
              <a:spcBef>
                <a:spcPts val="0"/>
              </a:spcBef>
              <a:spcAft>
                <a:spcPts val="0"/>
              </a:spcAft>
              <a:buSzPts val="1800"/>
              <a:buChar char="●"/>
              <a:defRPr/>
            </a:lvl1pPr>
            <a:lvl2pPr marL="1520341" lvl="1" indent="-527896">
              <a:spcBef>
                <a:spcPts val="2662"/>
              </a:spcBef>
              <a:spcAft>
                <a:spcPts val="0"/>
              </a:spcAft>
              <a:buSzPts val="1400"/>
              <a:buChar char="○"/>
              <a:defRPr/>
            </a:lvl2pPr>
            <a:lvl3pPr marL="2280509" lvl="2" indent="-527896">
              <a:spcBef>
                <a:spcPts val="2662"/>
              </a:spcBef>
              <a:spcAft>
                <a:spcPts val="0"/>
              </a:spcAft>
              <a:buSzPts val="1400"/>
              <a:buChar char="■"/>
              <a:defRPr/>
            </a:lvl3pPr>
            <a:lvl4pPr marL="3040680" lvl="3" indent="-527896">
              <a:spcBef>
                <a:spcPts val="2662"/>
              </a:spcBef>
              <a:spcAft>
                <a:spcPts val="0"/>
              </a:spcAft>
              <a:buSzPts val="1400"/>
              <a:buChar char="●"/>
              <a:defRPr/>
            </a:lvl4pPr>
            <a:lvl5pPr marL="3800851" lvl="4" indent="-527896">
              <a:spcBef>
                <a:spcPts val="2662"/>
              </a:spcBef>
              <a:spcAft>
                <a:spcPts val="0"/>
              </a:spcAft>
              <a:buSzPts val="1400"/>
              <a:buChar char="○"/>
              <a:defRPr/>
            </a:lvl5pPr>
            <a:lvl6pPr marL="4561020" lvl="5" indent="-527896">
              <a:spcBef>
                <a:spcPts val="2662"/>
              </a:spcBef>
              <a:spcAft>
                <a:spcPts val="0"/>
              </a:spcAft>
              <a:buSzPts val="1400"/>
              <a:buChar char="■"/>
              <a:defRPr/>
            </a:lvl6pPr>
            <a:lvl7pPr marL="5321192" lvl="6" indent="-527896">
              <a:spcBef>
                <a:spcPts val="2662"/>
              </a:spcBef>
              <a:spcAft>
                <a:spcPts val="0"/>
              </a:spcAft>
              <a:buSzPts val="1400"/>
              <a:buChar char="●"/>
              <a:defRPr/>
            </a:lvl7pPr>
            <a:lvl8pPr marL="6081359" lvl="7" indent="-527896">
              <a:spcBef>
                <a:spcPts val="2662"/>
              </a:spcBef>
              <a:spcAft>
                <a:spcPts val="0"/>
              </a:spcAft>
              <a:buSzPts val="1400"/>
              <a:buChar char="○"/>
              <a:defRPr/>
            </a:lvl8pPr>
            <a:lvl9pPr marL="6841533" lvl="8" indent="-527896">
              <a:spcBef>
                <a:spcPts val="2662"/>
              </a:spcBef>
              <a:spcAft>
                <a:spcPts val="2662"/>
              </a:spcAft>
              <a:buSzPts val="1400"/>
              <a:buChar char="■"/>
              <a:defRPr/>
            </a:lvl9pPr>
          </a:lstStyle>
          <a:p>
            <a:endParaRPr/>
          </a:p>
        </p:txBody>
      </p:sp>
      <p:sp>
        <p:nvSpPr>
          <p:cNvPr id="40" name="Google Shape;40;p9"/>
          <p:cNvSpPr txBox="1">
            <a:spLocks noGrp="1"/>
          </p:cNvSpPr>
          <p:nvPr>
            <p:ph type="sldNum" idx="12"/>
          </p:nvPr>
        </p:nvSpPr>
        <p:spPr>
          <a:xfrm>
            <a:off x="13555933" y="8290164"/>
            <a:ext cx="877920" cy="699733"/>
          </a:xfrm>
          <a:prstGeom prst="rect">
            <a:avLst/>
          </a:prstGeom>
        </p:spPr>
        <p:txBody>
          <a:bodyPr spcFirstLastPara="1" wrap="square" lIns="152011" tIns="152011" rIns="152011" bIns="152011"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solidFill>
                  <a:srgbClr val="595959"/>
                </a:solidFill>
              </a:rPr>
              <a:pPr/>
              <a:t>‹#›</a:t>
            </a:fld>
            <a:endParaRPr lang="en">
              <a:solidFill>
                <a:srgbClr val="595959"/>
              </a:solidFill>
            </a:endParaRPr>
          </a:p>
        </p:txBody>
      </p:sp>
    </p:spTree>
    <p:extLst>
      <p:ext uri="{BB962C8B-B14F-4D97-AF65-F5344CB8AC3E}">
        <p14:creationId xmlns:p14="http://schemas.microsoft.com/office/powerpoint/2010/main" val="27888950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498720" y="7521024"/>
            <a:ext cx="9598080" cy="1075733"/>
          </a:xfrm>
          <a:prstGeom prst="rect">
            <a:avLst/>
          </a:prstGeom>
        </p:spPr>
        <p:txBody>
          <a:bodyPr spcFirstLastPara="1" wrap="square" lIns="152011" tIns="152011" rIns="152011" bIns="152011" anchor="ctr" anchorCtr="0">
            <a:noAutofit/>
          </a:bodyPr>
          <a:lstStyle>
            <a:lvl1pPr marL="760170" lvl="0" indent="-380082">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13555933" y="8290164"/>
            <a:ext cx="877920" cy="699733"/>
          </a:xfrm>
          <a:prstGeom prst="rect">
            <a:avLst/>
          </a:prstGeom>
        </p:spPr>
        <p:txBody>
          <a:bodyPr spcFirstLastPara="1" wrap="square" lIns="152011" tIns="152011" rIns="152011" bIns="152011"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solidFill>
                  <a:srgbClr val="595959"/>
                </a:solidFill>
              </a:rPr>
              <a:pPr/>
              <a:t>‹#›</a:t>
            </a:fld>
            <a:endParaRPr lang="en">
              <a:solidFill>
                <a:srgbClr val="595959"/>
              </a:solidFill>
            </a:endParaRPr>
          </a:p>
        </p:txBody>
      </p:sp>
    </p:spTree>
    <p:extLst>
      <p:ext uri="{BB962C8B-B14F-4D97-AF65-F5344CB8AC3E}">
        <p14:creationId xmlns:p14="http://schemas.microsoft.com/office/powerpoint/2010/main" val="131594405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498720" y="1966445"/>
            <a:ext cx="13632960" cy="3490667"/>
          </a:xfrm>
          <a:prstGeom prst="rect">
            <a:avLst/>
          </a:prstGeom>
        </p:spPr>
        <p:txBody>
          <a:bodyPr spcFirstLastPara="1" wrap="square" lIns="152011" tIns="152011" rIns="152011" bIns="152011" anchor="b" anchorCtr="0">
            <a:noAutofit/>
          </a:bodyPr>
          <a:lstStyle>
            <a:lvl1pPr lvl="0" algn="ctr">
              <a:spcBef>
                <a:spcPts val="0"/>
              </a:spcBef>
              <a:spcAft>
                <a:spcPts val="0"/>
              </a:spcAft>
              <a:buSzPts val="12000"/>
              <a:buNone/>
              <a:defRPr sz="20100"/>
            </a:lvl1pPr>
            <a:lvl2pPr lvl="1" algn="ctr">
              <a:spcBef>
                <a:spcPts val="0"/>
              </a:spcBef>
              <a:spcAft>
                <a:spcPts val="0"/>
              </a:spcAft>
              <a:buSzPts val="12000"/>
              <a:buNone/>
              <a:defRPr sz="20100"/>
            </a:lvl2pPr>
            <a:lvl3pPr lvl="2" algn="ctr">
              <a:spcBef>
                <a:spcPts val="0"/>
              </a:spcBef>
              <a:spcAft>
                <a:spcPts val="0"/>
              </a:spcAft>
              <a:buSzPts val="12000"/>
              <a:buNone/>
              <a:defRPr sz="20100"/>
            </a:lvl3pPr>
            <a:lvl4pPr lvl="3" algn="ctr">
              <a:spcBef>
                <a:spcPts val="0"/>
              </a:spcBef>
              <a:spcAft>
                <a:spcPts val="0"/>
              </a:spcAft>
              <a:buSzPts val="12000"/>
              <a:buNone/>
              <a:defRPr sz="20100"/>
            </a:lvl4pPr>
            <a:lvl5pPr lvl="4" algn="ctr">
              <a:spcBef>
                <a:spcPts val="0"/>
              </a:spcBef>
              <a:spcAft>
                <a:spcPts val="0"/>
              </a:spcAft>
              <a:buSzPts val="12000"/>
              <a:buNone/>
              <a:defRPr sz="20100"/>
            </a:lvl5pPr>
            <a:lvl6pPr lvl="5" algn="ctr">
              <a:spcBef>
                <a:spcPts val="0"/>
              </a:spcBef>
              <a:spcAft>
                <a:spcPts val="0"/>
              </a:spcAft>
              <a:buSzPts val="12000"/>
              <a:buNone/>
              <a:defRPr sz="20100"/>
            </a:lvl6pPr>
            <a:lvl7pPr lvl="6" algn="ctr">
              <a:spcBef>
                <a:spcPts val="0"/>
              </a:spcBef>
              <a:spcAft>
                <a:spcPts val="0"/>
              </a:spcAft>
              <a:buSzPts val="12000"/>
              <a:buNone/>
              <a:defRPr sz="20100"/>
            </a:lvl7pPr>
            <a:lvl8pPr lvl="7" algn="ctr">
              <a:spcBef>
                <a:spcPts val="0"/>
              </a:spcBef>
              <a:spcAft>
                <a:spcPts val="0"/>
              </a:spcAft>
              <a:buSzPts val="12000"/>
              <a:buNone/>
              <a:defRPr sz="20100"/>
            </a:lvl8pPr>
            <a:lvl9pPr lvl="8" algn="ctr">
              <a:spcBef>
                <a:spcPts val="0"/>
              </a:spcBef>
              <a:spcAft>
                <a:spcPts val="0"/>
              </a:spcAft>
              <a:buSzPts val="12000"/>
              <a:buNone/>
              <a:defRPr sz="20100"/>
            </a:lvl9pPr>
          </a:lstStyle>
          <a:p>
            <a:r>
              <a:t>xx%</a:t>
            </a:r>
          </a:p>
        </p:txBody>
      </p:sp>
      <p:sp>
        <p:nvSpPr>
          <p:cNvPr id="46" name="Google Shape;46;p11"/>
          <p:cNvSpPr txBox="1">
            <a:spLocks noGrp="1"/>
          </p:cNvSpPr>
          <p:nvPr>
            <p:ph type="body" idx="1"/>
          </p:nvPr>
        </p:nvSpPr>
        <p:spPr>
          <a:xfrm>
            <a:off x="498720" y="5603956"/>
            <a:ext cx="13632960" cy="2312533"/>
          </a:xfrm>
          <a:prstGeom prst="rect">
            <a:avLst/>
          </a:prstGeom>
        </p:spPr>
        <p:txBody>
          <a:bodyPr spcFirstLastPara="1" wrap="square" lIns="152011" tIns="152011" rIns="152011" bIns="152011" anchor="t" anchorCtr="0">
            <a:noAutofit/>
          </a:bodyPr>
          <a:lstStyle>
            <a:lvl1pPr marL="760170" lvl="0" indent="-570127" algn="ctr">
              <a:spcBef>
                <a:spcPts val="0"/>
              </a:spcBef>
              <a:spcAft>
                <a:spcPts val="0"/>
              </a:spcAft>
              <a:buSzPts val="1800"/>
              <a:buChar char="●"/>
              <a:defRPr/>
            </a:lvl1pPr>
            <a:lvl2pPr marL="1520341" lvl="1" indent="-527896" algn="ctr">
              <a:spcBef>
                <a:spcPts val="2662"/>
              </a:spcBef>
              <a:spcAft>
                <a:spcPts val="0"/>
              </a:spcAft>
              <a:buSzPts val="1400"/>
              <a:buChar char="○"/>
              <a:defRPr/>
            </a:lvl2pPr>
            <a:lvl3pPr marL="2280509" lvl="2" indent="-527896" algn="ctr">
              <a:spcBef>
                <a:spcPts val="2662"/>
              </a:spcBef>
              <a:spcAft>
                <a:spcPts val="0"/>
              </a:spcAft>
              <a:buSzPts val="1400"/>
              <a:buChar char="■"/>
              <a:defRPr/>
            </a:lvl3pPr>
            <a:lvl4pPr marL="3040680" lvl="3" indent="-527896" algn="ctr">
              <a:spcBef>
                <a:spcPts val="2662"/>
              </a:spcBef>
              <a:spcAft>
                <a:spcPts val="0"/>
              </a:spcAft>
              <a:buSzPts val="1400"/>
              <a:buChar char="●"/>
              <a:defRPr/>
            </a:lvl4pPr>
            <a:lvl5pPr marL="3800851" lvl="4" indent="-527896" algn="ctr">
              <a:spcBef>
                <a:spcPts val="2662"/>
              </a:spcBef>
              <a:spcAft>
                <a:spcPts val="0"/>
              </a:spcAft>
              <a:buSzPts val="1400"/>
              <a:buChar char="○"/>
              <a:defRPr/>
            </a:lvl5pPr>
            <a:lvl6pPr marL="4561020" lvl="5" indent="-527896" algn="ctr">
              <a:spcBef>
                <a:spcPts val="2662"/>
              </a:spcBef>
              <a:spcAft>
                <a:spcPts val="0"/>
              </a:spcAft>
              <a:buSzPts val="1400"/>
              <a:buChar char="■"/>
              <a:defRPr/>
            </a:lvl6pPr>
            <a:lvl7pPr marL="5321192" lvl="6" indent="-527896" algn="ctr">
              <a:spcBef>
                <a:spcPts val="2662"/>
              </a:spcBef>
              <a:spcAft>
                <a:spcPts val="0"/>
              </a:spcAft>
              <a:buSzPts val="1400"/>
              <a:buChar char="●"/>
              <a:defRPr/>
            </a:lvl7pPr>
            <a:lvl8pPr marL="6081359" lvl="7" indent="-527896" algn="ctr">
              <a:spcBef>
                <a:spcPts val="2662"/>
              </a:spcBef>
              <a:spcAft>
                <a:spcPts val="0"/>
              </a:spcAft>
              <a:buSzPts val="1400"/>
              <a:buChar char="○"/>
              <a:defRPr/>
            </a:lvl8pPr>
            <a:lvl9pPr marL="6841533" lvl="8" indent="-527896" algn="ctr">
              <a:spcBef>
                <a:spcPts val="2662"/>
              </a:spcBef>
              <a:spcAft>
                <a:spcPts val="2662"/>
              </a:spcAft>
              <a:buSzPts val="1400"/>
              <a:buChar char="■"/>
              <a:defRPr/>
            </a:lvl9pPr>
          </a:lstStyle>
          <a:p>
            <a:endParaRPr/>
          </a:p>
        </p:txBody>
      </p:sp>
      <p:sp>
        <p:nvSpPr>
          <p:cNvPr id="47" name="Google Shape;47;p11"/>
          <p:cNvSpPr txBox="1">
            <a:spLocks noGrp="1"/>
          </p:cNvSpPr>
          <p:nvPr>
            <p:ph type="sldNum" idx="12"/>
          </p:nvPr>
        </p:nvSpPr>
        <p:spPr>
          <a:xfrm>
            <a:off x="13555933" y="8290164"/>
            <a:ext cx="877920" cy="699733"/>
          </a:xfrm>
          <a:prstGeom prst="rect">
            <a:avLst/>
          </a:prstGeom>
        </p:spPr>
        <p:txBody>
          <a:bodyPr spcFirstLastPara="1" wrap="square" lIns="152011" tIns="152011" rIns="152011" bIns="152011"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solidFill>
                  <a:srgbClr val="595959"/>
                </a:solidFill>
              </a:rPr>
              <a:pPr/>
              <a:t>‹#›</a:t>
            </a:fld>
            <a:endParaRPr lang="en">
              <a:solidFill>
                <a:srgbClr val="595959"/>
              </a:solidFill>
            </a:endParaRPr>
          </a:p>
        </p:txBody>
      </p:sp>
    </p:spTree>
    <p:extLst>
      <p:ext uri="{BB962C8B-B14F-4D97-AF65-F5344CB8AC3E}">
        <p14:creationId xmlns:p14="http://schemas.microsoft.com/office/powerpoint/2010/main" val="38334010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492B477-83F4-4DE8-BE92-30D2FA02F283}"/>
              </a:ext>
            </a:extLst>
          </p:cNvPr>
          <p:cNvSpPr>
            <a:spLocks noGrp="1"/>
          </p:cNvSpPr>
          <p:nvPr>
            <p:ph type="title"/>
          </p:nvPr>
        </p:nvSpPr>
        <p:spPr>
          <a:xfrm>
            <a:off x="998221" y="2279680"/>
            <a:ext cx="12618720" cy="3803649"/>
          </a:xfrm>
        </p:spPr>
        <p:txBody>
          <a:bodyPr anchor="b"/>
          <a:lstStyle>
            <a:lvl1pPr>
              <a:defRPr sz="8900"/>
            </a:lvl1pPr>
          </a:lstStyle>
          <a:p>
            <a:r>
              <a:rPr lang="en-US"/>
              <a:t>Click to edit Master title style</a:t>
            </a:r>
          </a:p>
        </p:txBody>
      </p:sp>
      <p:sp>
        <p:nvSpPr>
          <p:cNvPr id="3" name="Text Placeholder 2">
            <a:extLst>
              <a:ext uri="{FF2B5EF4-FFF2-40B4-BE49-F238E27FC236}">
                <a16:creationId xmlns:a16="http://schemas.microsoft.com/office/drawing/2014/main" xmlns="" id="{EEEE92D8-CBD6-4A88-ACAA-C6408F89F40C}"/>
              </a:ext>
            </a:extLst>
          </p:cNvPr>
          <p:cNvSpPr>
            <a:spLocks noGrp="1"/>
          </p:cNvSpPr>
          <p:nvPr>
            <p:ph type="body" idx="1"/>
          </p:nvPr>
        </p:nvSpPr>
        <p:spPr>
          <a:xfrm>
            <a:off x="998221" y="6119320"/>
            <a:ext cx="12618720" cy="2000249"/>
          </a:xfrm>
        </p:spPr>
        <p:txBody>
          <a:bodyPr/>
          <a:lstStyle>
            <a:lvl1pPr marL="0" indent="0">
              <a:buNone/>
              <a:defRPr sz="3600">
                <a:solidFill>
                  <a:schemeClr val="tx1">
                    <a:tint val="75000"/>
                  </a:schemeClr>
                </a:solidFill>
              </a:defRPr>
            </a:lvl1pPr>
            <a:lvl2pPr marL="678602" indent="0">
              <a:buNone/>
              <a:defRPr sz="3000">
                <a:solidFill>
                  <a:schemeClr val="tx1">
                    <a:tint val="75000"/>
                  </a:schemeClr>
                </a:solidFill>
              </a:defRPr>
            </a:lvl2pPr>
            <a:lvl3pPr marL="1357203" indent="0">
              <a:buNone/>
              <a:defRPr sz="2700">
                <a:solidFill>
                  <a:schemeClr val="tx1">
                    <a:tint val="75000"/>
                  </a:schemeClr>
                </a:solidFill>
              </a:defRPr>
            </a:lvl3pPr>
            <a:lvl4pPr marL="2035806" indent="0">
              <a:buNone/>
              <a:defRPr sz="2500">
                <a:solidFill>
                  <a:schemeClr val="tx1">
                    <a:tint val="75000"/>
                  </a:schemeClr>
                </a:solidFill>
              </a:defRPr>
            </a:lvl4pPr>
            <a:lvl5pPr marL="2714405" indent="0">
              <a:buNone/>
              <a:defRPr sz="2500">
                <a:solidFill>
                  <a:schemeClr val="tx1">
                    <a:tint val="75000"/>
                  </a:schemeClr>
                </a:solidFill>
              </a:defRPr>
            </a:lvl5pPr>
            <a:lvl6pPr marL="3393013" indent="0">
              <a:buNone/>
              <a:defRPr sz="2500">
                <a:solidFill>
                  <a:schemeClr val="tx1">
                    <a:tint val="75000"/>
                  </a:schemeClr>
                </a:solidFill>
              </a:defRPr>
            </a:lvl6pPr>
            <a:lvl7pPr marL="4071610" indent="0">
              <a:buNone/>
              <a:defRPr sz="2500">
                <a:solidFill>
                  <a:schemeClr val="tx1">
                    <a:tint val="75000"/>
                  </a:schemeClr>
                </a:solidFill>
              </a:defRPr>
            </a:lvl7pPr>
            <a:lvl8pPr marL="4750215" indent="0">
              <a:buNone/>
              <a:defRPr sz="2500">
                <a:solidFill>
                  <a:schemeClr val="tx1">
                    <a:tint val="75000"/>
                  </a:schemeClr>
                </a:solidFill>
              </a:defRPr>
            </a:lvl8pPr>
            <a:lvl9pPr marL="5428815" indent="0">
              <a:buNone/>
              <a:defRPr sz="25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F0B523EA-9BB1-4A9C-977A-FAC9ABF72E5D}"/>
              </a:ext>
            </a:extLst>
          </p:cNvPr>
          <p:cNvSpPr>
            <a:spLocks noGrp="1"/>
          </p:cNvSpPr>
          <p:nvPr>
            <p:ph type="dt" sz="half" idx="10"/>
          </p:nvPr>
        </p:nvSpPr>
        <p:spPr/>
        <p:txBody>
          <a:bodyPr/>
          <a:lstStyle/>
          <a:p>
            <a:fld id="{C045EF5D-E4B2-4F61-B67C-00B820DFCA5C}" type="datetimeFigureOut">
              <a:rPr lang="en-US" smtClean="0"/>
              <a:t>11/13/2019</a:t>
            </a:fld>
            <a:endParaRPr lang="en-US"/>
          </a:p>
        </p:txBody>
      </p:sp>
      <p:sp>
        <p:nvSpPr>
          <p:cNvPr id="5" name="Footer Placeholder 4">
            <a:extLst>
              <a:ext uri="{FF2B5EF4-FFF2-40B4-BE49-F238E27FC236}">
                <a16:creationId xmlns:a16="http://schemas.microsoft.com/office/drawing/2014/main" xmlns="" id="{D25026BD-40B6-4BFE-841D-31180293B0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3F22F20-26AA-4686-882C-4843497E0274}"/>
              </a:ext>
            </a:extLst>
          </p:cNvPr>
          <p:cNvSpPr>
            <a:spLocks noGrp="1"/>
          </p:cNvSpPr>
          <p:nvPr>
            <p:ph type="sldNum" sz="quarter" idx="12"/>
          </p:nvPr>
        </p:nvSpPr>
        <p:spPr/>
        <p:txBody>
          <a:bodyPr/>
          <a:lstStyle/>
          <a:p>
            <a:fld id="{41DB9EAE-7DBA-4FBB-AC70-6F8F73B35427}" type="slidenum">
              <a:rPr lang="en-US" smtClean="0"/>
              <a:t>‹#›</a:t>
            </a:fld>
            <a:endParaRPr lang="en-US"/>
          </a:p>
        </p:txBody>
      </p:sp>
    </p:spTree>
    <p:extLst>
      <p:ext uri="{BB962C8B-B14F-4D97-AF65-F5344CB8AC3E}">
        <p14:creationId xmlns:p14="http://schemas.microsoft.com/office/powerpoint/2010/main" val="20342857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3555933" y="8290164"/>
            <a:ext cx="877920" cy="699733"/>
          </a:xfrm>
          <a:prstGeom prst="rect">
            <a:avLst/>
          </a:prstGeom>
        </p:spPr>
        <p:txBody>
          <a:bodyPr spcFirstLastPara="1" wrap="square" lIns="152011" tIns="152011" rIns="152011" bIns="152011"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solidFill>
                  <a:srgbClr val="595959"/>
                </a:solidFill>
              </a:rPr>
              <a:pPr/>
              <a:t>‹#›</a:t>
            </a:fld>
            <a:endParaRPr lang="en">
              <a:solidFill>
                <a:srgbClr val="595959"/>
              </a:solidFill>
            </a:endParaRPr>
          </a:p>
        </p:txBody>
      </p:sp>
    </p:spTree>
    <p:extLst>
      <p:ext uri="{BB962C8B-B14F-4D97-AF65-F5344CB8AC3E}">
        <p14:creationId xmlns:p14="http://schemas.microsoft.com/office/powerpoint/2010/main" val="6632425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5652D16-6723-418E-A5AD-705BAB612AB4}"/>
              </a:ext>
            </a:extLst>
          </p:cNvPr>
          <p:cNvSpPr>
            <a:spLocks noGrp="1"/>
          </p:cNvSpPr>
          <p:nvPr>
            <p:ph type="ctrTitle"/>
          </p:nvPr>
        </p:nvSpPr>
        <p:spPr>
          <a:xfrm>
            <a:off x="1828800" y="1496485"/>
            <a:ext cx="10972800" cy="3183467"/>
          </a:xfrm>
        </p:spPr>
        <p:txBody>
          <a:bodyPr anchor="b"/>
          <a:lstStyle>
            <a:lvl1pPr algn="ctr">
              <a:defRPr sz="7400"/>
            </a:lvl1pPr>
          </a:lstStyle>
          <a:p>
            <a:r>
              <a:rPr lang="en-US"/>
              <a:t>Click to edit Master title style</a:t>
            </a:r>
          </a:p>
        </p:txBody>
      </p:sp>
      <p:sp>
        <p:nvSpPr>
          <p:cNvPr id="3" name="Subtitle 2">
            <a:extLst>
              <a:ext uri="{FF2B5EF4-FFF2-40B4-BE49-F238E27FC236}">
                <a16:creationId xmlns="" xmlns:a16="http://schemas.microsoft.com/office/drawing/2014/main" id="{1A8C8324-CB45-46E1-AA9F-7E9F0DE31951}"/>
              </a:ext>
            </a:extLst>
          </p:cNvPr>
          <p:cNvSpPr>
            <a:spLocks noGrp="1"/>
          </p:cNvSpPr>
          <p:nvPr>
            <p:ph type="subTitle" idx="1"/>
          </p:nvPr>
        </p:nvSpPr>
        <p:spPr>
          <a:xfrm>
            <a:off x="1828800" y="4802717"/>
            <a:ext cx="10972800" cy="2207683"/>
          </a:xfrm>
        </p:spPr>
        <p:txBody>
          <a:bodyPr/>
          <a:lstStyle>
            <a:lvl1pPr marL="0" indent="0" algn="ctr">
              <a:buNone/>
              <a:defRPr sz="3000"/>
            </a:lvl1pPr>
            <a:lvl2pPr marL="570304" indent="0" algn="ctr">
              <a:buNone/>
              <a:defRPr sz="2500"/>
            </a:lvl2pPr>
            <a:lvl3pPr marL="1140606" indent="0" algn="ctr">
              <a:buNone/>
              <a:defRPr sz="2200"/>
            </a:lvl3pPr>
            <a:lvl4pPr marL="1710907" indent="0" algn="ctr">
              <a:buNone/>
              <a:defRPr sz="1900"/>
            </a:lvl4pPr>
            <a:lvl5pPr marL="2281211" indent="0" algn="ctr">
              <a:buNone/>
              <a:defRPr sz="1900"/>
            </a:lvl5pPr>
            <a:lvl6pPr marL="2851514" indent="0" algn="ctr">
              <a:buNone/>
              <a:defRPr sz="1900"/>
            </a:lvl6pPr>
            <a:lvl7pPr marL="3421820" indent="0" algn="ctr">
              <a:buNone/>
              <a:defRPr sz="1900"/>
            </a:lvl7pPr>
            <a:lvl8pPr marL="3992120" indent="0" algn="ctr">
              <a:buNone/>
              <a:defRPr sz="1900"/>
            </a:lvl8pPr>
            <a:lvl9pPr marL="4562421" indent="0" algn="ctr">
              <a:buNone/>
              <a:defRPr sz="1900"/>
            </a:lvl9pPr>
          </a:lstStyle>
          <a:p>
            <a:r>
              <a:rPr lang="en-US"/>
              <a:t>Click to edit Master subtitle style</a:t>
            </a:r>
          </a:p>
        </p:txBody>
      </p:sp>
      <p:sp>
        <p:nvSpPr>
          <p:cNvPr id="4" name="Date Placeholder 3">
            <a:extLst>
              <a:ext uri="{FF2B5EF4-FFF2-40B4-BE49-F238E27FC236}">
                <a16:creationId xmlns="" xmlns:a16="http://schemas.microsoft.com/office/drawing/2014/main" id="{419A754E-3E93-4376-9E39-584CF3A1D79C}"/>
              </a:ext>
            </a:extLst>
          </p:cNvPr>
          <p:cNvSpPr>
            <a:spLocks noGrp="1"/>
          </p:cNvSpPr>
          <p:nvPr>
            <p:ph type="dt" sz="half" idx="10"/>
          </p:nvPr>
        </p:nvSpPr>
        <p:spPr/>
        <p:txBody>
          <a:bodyPr/>
          <a:lstStyle/>
          <a:p>
            <a:fld id="{073005FD-D841-4701-9536-BF6364FAAEE9}" type="datetimeFigureOut">
              <a:rPr lang="en-US" smtClean="0">
                <a:solidFill>
                  <a:prstClr val="black">
                    <a:tint val="75000"/>
                  </a:prstClr>
                </a:solidFill>
              </a:rPr>
              <a:pPr/>
              <a:t>11/13/2019</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2DDA2C0A-5EE1-4EE5-BE25-6AC264B42B9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5D5A7265-3B39-4B9D-941A-FF24DDADF2E7}"/>
              </a:ext>
            </a:extLst>
          </p:cNvPr>
          <p:cNvSpPr>
            <a:spLocks noGrp="1"/>
          </p:cNvSpPr>
          <p:nvPr>
            <p:ph type="sldNum" sz="quarter" idx="12"/>
          </p:nvPr>
        </p:nvSpPr>
        <p:spPr/>
        <p:txBody>
          <a:bodyPr/>
          <a:lstStyle/>
          <a:p>
            <a:fld id="{93D02BF6-BA48-4167-87EC-117A4D27A72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8069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320E63B-6623-46A8-B00F-46783CADF7C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437DFE79-5A06-485C-832C-24363B1B17A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E9A02588-BCC0-403F-84E5-FE27F736AE48}"/>
              </a:ext>
            </a:extLst>
          </p:cNvPr>
          <p:cNvSpPr>
            <a:spLocks noGrp="1"/>
          </p:cNvSpPr>
          <p:nvPr>
            <p:ph type="dt" sz="half" idx="10"/>
          </p:nvPr>
        </p:nvSpPr>
        <p:spPr/>
        <p:txBody>
          <a:bodyPr/>
          <a:lstStyle/>
          <a:p>
            <a:fld id="{073005FD-D841-4701-9536-BF6364FAAEE9}" type="datetimeFigureOut">
              <a:rPr lang="en-US" smtClean="0">
                <a:solidFill>
                  <a:prstClr val="black">
                    <a:tint val="75000"/>
                  </a:prstClr>
                </a:solidFill>
              </a:rPr>
              <a:pPr/>
              <a:t>11/13/2019</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F63FF732-234B-4ADF-95FB-818BB11CB93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7D691FCA-AAA3-44A1-BFE0-10B57A03A35F}"/>
              </a:ext>
            </a:extLst>
          </p:cNvPr>
          <p:cNvSpPr>
            <a:spLocks noGrp="1"/>
          </p:cNvSpPr>
          <p:nvPr>
            <p:ph type="sldNum" sz="quarter" idx="12"/>
          </p:nvPr>
        </p:nvSpPr>
        <p:spPr/>
        <p:txBody>
          <a:bodyPr/>
          <a:lstStyle/>
          <a:p>
            <a:fld id="{93D02BF6-BA48-4167-87EC-117A4D27A72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737632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967A6CB-05EC-4E02-B8CD-274D4B0F943C}"/>
              </a:ext>
            </a:extLst>
          </p:cNvPr>
          <p:cNvSpPr>
            <a:spLocks noGrp="1"/>
          </p:cNvSpPr>
          <p:nvPr>
            <p:ph type="title"/>
          </p:nvPr>
        </p:nvSpPr>
        <p:spPr>
          <a:xfrm>
            <a:off x="998221" y="2279657"/>
            <a:ext cx="12618720" cy="3803649"/>
          </a:xfrm>
        </p:spPr>
        <p:txBody>
          <a:bodyPr anchor="b"/>
          <a:lstStyle>
            <a:lvl1pPr>
              <a:defRPr sz="7400"/>
            </a:lvl1pPr>
          </a:lstStyle>
          <a:p>
            <a:r>
              <a:rPr lang="en-US"/>
              <a:t>Click to edit Master title style</a:t>
            </a:r>
          </a:p>
        </p:txBody>
      </p:sp>
      <p:sp>
        <p:nvSpPr>
          <p:cNvPr id="3" name="Text Placeholder 2">
            <a:extLst>
              <a:ext uri="{FF2B5EF4-FFF2-40B4-BE49-F238E27FC236}">
                <a16:creationId xmlns="" xmlns:a16="http://schemas.microsoft.com/office/drawing/2014/main" id="{CBEB0ED4-03B2-4131-BD7A-57DF9C51264B}"/>
              </a:ext>
            </a:extLst>
          </p:cNvPr>
          <p:cNvSpPr>
            <a:spLocks noGrp="1"/>
          </p:cNvSpPr>
          <p:nvPr>
            <p:ph type="body" idx="1"/>
          </p:nvPr>
        </p:nvSpPr>
        <p:spPr>
          <a:xfrm>
            <a:off x="998221" y="6119290"/>
            <a:ext cx="12618720" cy="2000249"/>
          </a:xfrm>
        </p:spPr>
        <p:txBody>
          <a:bodyPr/>
          <a:lstStyle>
            <a:lvl1pPr marL="0" indent="0">
              <a:buNone/>
              <a:defRPr sz="3000">
                <a:solidFill>
                  <a:schemeClr val="tx1">
                    <a:tint val="75000"/>
                  </a:schemeClr>
                </a:solidFill>
              </a:defRPr>
            </a:lvl1pPr>
            <a:lvl2pPr marL="570304" indent="0">
              <a:buNone/>
              <a:defRPr sz="2500">
                <a:solidFill>
                  <a:schemeClr val="tx1">
                    <a:tint val="75000"/>
                  </a:schemeClr>
                </a:solidFill>
              </a:defRPr>
            </a:lvl2pPr>
            <a:lvl3pPr marL="1140606" indent="0">
              <a:buNone/>
              <a:defRPr sz="2200">
                <a:solidFill>
                  <a:schemeClr val="tx1">
                    <a:tint val="75000"/>
                  </a:schemeClr>
                </a:solidFill>
              </a:defRPr>
            </a:lvl3pPr>
            <a:lvl4pPr marL="1710907" indent="0">
              <a:buNone/>
              <a:defRPr sz="1900">
                <a:solidFill>
                  <a:schemeClr val="tx1">
                    <a:tint val="75000"/>
                  </a:schemeClr>
                </a:solidFill>
              </a:defRPr>
            </a:lvl4pPr>
            <a:lvl5pPr marL="2281211" indent="0">
              <a:buNone/>
              <a:defRPr sz="1900">
                <a:solidFill>
                  <a:schemeClr val="tx1">
                    <a:tint val="75000"/>
                  </a:schemeClr>
                </a:solidFill>
              </a:defRPr>
            </a:lvl5pPr>
            <a:lvl6pPr marL="2851514" indent="0">
              <a:buNone/>
              <a:defRPr sz="1900">
                <a:solidFill>
                  <a:schemeClr val="tx1">
                    <a:tint val="75000"/>
                  </a:schemeClr>
                </a:solidFill>
              </a:defRPr>
            </a:lvl6pPr>
            <a:lvl7pPr marL="3421820" indent="0">
              <a:buNone/>
              <a:defRPr sz="1900">
                <a:solidFill>
                  <a:schemeClr val="tx1">
                    <a:tint val="75000"/>
                  </a:schemeClr>
                </a:solidFill>
              </a:defRPr>
            </a:lvl7pPr>
            <a:lvl8pPr marL="3992120" indent="0">
              <a:buNone/>
              <a:defRPr sz="1900">
                <a:solidFill>
                  <a:schemeClr val="tx1">
                    <a:tint val="75000"/>
                  </a:schemeClr>
                </a:solidFill>
              </a:defRPr>
            </a:lvl8pPr>
            <a:lvl9pPr marL="4562421" indent="0">
              <a:buNone/>
              <a:defRPr sz="19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0A4D140B-2533-435B-A02F-520691750013}"/>
              </a:ext>
            </a:extLst>
          </p:cNvPr>
          <p:cNvSpPr>
            <a:spLocks noGrp="1"/>
          </p:cNvSpPr>
          <p:nvPr>
            <p:ph type="dt" sz="half" idx="10"/>
          </p:nvPr>
        </p:nvSpPr>
        <p:spPr/>
        <p:txBody>
          <a:bodyPr/>
          <a:lstStyle/>
          <a:p>
            <a:fld id="{073005FD-D841-4701-9536-BF6364FAAEE9}" type="datetimeFigureOut">
              <a:rPr lang="en-US" smtClean="0">
                <a:solidFill>
                  <a:prstClr val="black">
                    <a:tint val="75000"/>
                  </a:prstClr>
                </a:solidFill>
              </a:rPr>
              <a:pPr/>
              <a:t>11/13/2019</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33E16258-3BE3-4CD7-99AB-1919CBB7C40E}"/>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6379AC29-9EE3-47C6-9D9E-61347D4D2BB0}"/>
              </a:ext>
            </a:extLst>
          </p:cNvPr>
          <p:cNvSpPr>
            <a:spLocks noGrp="1"/>
          </p:cNvSpPr>
          <p:nvPr>
            <p:ph type="sldNum" sz="quarter" idx="12"/>
          </p:nvPr>
        </p:nvSpPr>
        <p:spPr/>
        <p:txBody>
          <a:bodyPr/>
          <a:lstStyle/>
          <a:p>
            <a:fld id="{93D02BF6-BA48-4167-87EC-117A4D27A72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618644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55643BC-48D9-4743-A827-CCF73DBDE51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3AB80C72-2518-472E-873E-8EDB1398BFF5}"/>
              </a:ext>
            </a:extLst>
          </p:cNvPr>
          <p:cNvSpPr>
            <a:spLocks noGrp="1"/>
          </p:cNvSpPr>
          <p:nvPr>
            <p:ph sz="half" idx="1"/>
          </p:nvPr>
        </p:nvSpPr>
        <p:spPr>
          <a:xfrm>
            <a:off x="1005840" y="2434167"/>
            <a:ext cx="621792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2B9A05AB-FF47-4468-A833-879B8B7E592F}"/>
              </a:ext>
            </a:extLst>
          </p:cNvPr>
          <p:cNvSpPr>
            <a:spLocks noGrp="1"/>
          </p:cNvSpPr>
          <p:nvPr>
            <p:ph sz="half" idx="2"/>
          </p:nvPr>
        </p:nvSpPr>
        <p:spPr>
          <a:xfrm>
            <a:off x="7406640" y="2434167"/>
            <a:ext cx="621792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959E611E-3C7C-4563-B714-605BBB4D5637}"/>
              </a:ext>
            </a:extLst>
          </p:cNvPr>
          <p:cNvSpPr>
            <a:spLocks noGrp="1"/>
          </p:cNvSpPr>
          <p:nvPr>
            <p:ph type="dt" sz="half" idx="10"/>
          </p:nvPr>
        </p:nvSpPr>
        <p:spPr/>
        <p:txBody>
          <a:bodyPr/>
          <a:lstStyle/>
          <a:p>
            <a:fld id="{073005FD-D841-4701-9536-BF6364FAAEE9}" type="datetimeFigureOut">
              <a:rPr lang="en-US" smtClean="0">
                <a:solidFill>
                  <a:prstClr val="black">
                    <a:tint val="75000"/>
                  </a:prstClr>
                </a:solidFill>
              </a:rPr>
              <a:pPr/>
              <a:t>11/13/2019</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9133CCE5-AEFA-4354-9C3A-73E9E31A1705}"/>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E7D5917D-4321-4531-85C3-B1E9DAF554F1}"/>
              </a:ext>
            </a:extLst>
          </p:cNvPr>
          <p:cNvSpPr>
            <a:spLocks noGrp="1"/>
          </p:cNvSpPr>
          <p:nvPr>
            <p:ph type="sldNum" sz="quarter" idx="12"/>
          </p:nvPr>
        </p:nvSpPr>
        <p:spPr/>
        <p:txBody>
          <a:bodyPr/>
          <a:lstStyle/>
          <a:p>
            <a:fld id="{93D02BF6-BA48-4167-87EC-117A4D27A72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813097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DE5D1E4-38AD-4E11-B796-D9E91AD42ED4}"/>
              </a:ext>
            </a:extLst>
          </p:cNvPr>
          <p:cNvSpPr>
            <a:spLocks noGrp="1"/>
          </p:cNvSpPr>
          <p:nvPr>
            <p:ph type="title"/>
          </p:nvPr>
        </p:nvSpPr>
        <p:spPr>
          <a:xfrm>
            <a:off x="1007746" y="486840"/>
            <a:ext cx="12618720" cy="1767417"/>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836938C9-5159-4D79-8688-240F00C6EF5F}"/>
              </a:ext>
            </a:extLst>
          </p:cNvPr>
          <p:cNvSpPr>
            <a:spLocks noGrp="1"/>
          </p:cNvSpPr>
          <p:nvPr>
            <p:ph type="body" idx="1"/>
          </p:nvPr>
        </p:nvSpPr>
        <p:spPr>
          <a:xfrm>
            <a:off x="1007746" y="2241552"/>
            <a:ext cx="6189344" cy="1098549"/>
          </a:xfrm>
        </p:spPr>
        <p:txBody>
          <a:bodyPr anchor="b"/>
          <a:lstStyle>
            <a:lvl1pPr marL="0" indent="0">
              <a:buNone/>
              <a:defRPr sz="3000" b="1"/>
            </a:lvl1pPr>
            <a:lvl2pPr marL="570304" indent="0">
              <a:buNone/>
              <a:defRPr sz="2500" b="1"/>
            </a:lvl2pPr>
            <a:lvl3pPr marL="1140606" indent="0">
              <a:buNone/>
              <a:defRPr sz="2200" b="1"/>
            </a:lvl3pPr>
            <a:lvl4pPr marL="1710907" indent="0">
              <a:buNone/>
              <a:defRPr sz="1900" b="1"/>
            </a:lvl4pPr>
            <a:lvl5pPr marL="2281211" indent="0">
              <a:buNone/>
              <a:defRPr sz="1900" b="1"/>
            </a:lvl5pPr>
            <a:lvl6pPr marL="2851514" indent="0">
              <a:buNone/>
              <a:defRPr sz="1900" b="1"/>
            </a:lvl6pPr>
            <a:lvl7pPr marL="3421820" indent="0">
              <a:buNone/>
              <a:defRPr sz="1900" b="1"/>
            </a:lvl7pPr>
            <a:lvl8pPr marL="3992120" indent="0">
              <a:buNone/>
              <a:defRPr sz="1900" b="1"/>
            </a:lvl8pPr>
            <a:lvl9pPr marL="4562421" indent="0">
              <a:buNone/>
              <a:defRPr sz="19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6F6D464B-6D52-4629-9FE8-BA0E648D51E5}"/>
              </a:ext>
            </a:extLst>
          </p:cNvPr>
          <p:cNvSpPr>
            <a:spLocks noGrp="1"/>
          </p:cNvSpPr>
          <p:nvPr>
            <p:ph sz="half" idx="2"/>
          </p:nvPr>
        </p:nvSpPr>
        <p:spPr>
          <a:xfrm>
            <a:off x="1007746" y="3340100"/>
            <a:ext cx="6189344"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888D41A6-F0ED-4D29-8801-6BDD78657D0E}"/>
              </a:ext>
            </a:extLst>
          </p:cNvPr>
          <p:cNvSpPr>
            <a:spLocks noGrp="1"/>
          </p:cNvSpPr>
          <p:nvPr>
            <p:ph type="body" sz="quarter" idx="3"/>
          </p:nvPr>
        </p:nvSpPr>
        <p:spPr>
          <a:xfrm>
            <a:off x="7406642" y="2241552"/>
            <a:ext cx="6219826" cy="1098549"/>
          </a:xfrm>
        </p:spPr>
        <p:txBody>
          <a:bodyPr anchor="b"/>
          <a:lstStyle>
            <a:lvl1pPr marL="0" indent="0">
              <a:buNone/>
              <a:defRPr sz="3000" b="1"/>
            </a:lvl1pPr>
            <a:lvl2pPr marL="570304" indent="0">
              <a:buNone/>
              <a:defRPr sz="2500" b="1"/>
            </a:lvl2pPr>
            <a:lvl3pPr marL="1140606" indent="0">
              <a:buNone/>
              <a:defRPr sz="2200" b="1"/>
            </a:lvl3pPr>
            <a:lvl4pPr marL="1710907" indent="0">
              <a:buNone/>
              <a:defRPr sz="1900" b="1"/>
            </a:lvl4pPr>
            <a:lvl5pPr marL="2281211" indent="0">
              <a:buNone/>
              <a:defRPr sz="1900" b="1"/>
            </a:lvl5pPr>
            <a:lvl6pPr marL="2851514" indent="0">
              <a:buNone/>
              <a:defRPr sz="1900" b="1"/>
            </a:lvl6pPr>
            <a:lvl7pPr marL="3421820" indent="0">
              <a:buNone/>
              <a:defRPr sz="1900" b="1"/>
            </a:lvl7pPr>
            <a:lvl8pPr marL="3992120" indent="0">
              <a:buNone/>
              <a:defRPr sz="1900" b="1"/>
            </a:lvl8pPr>
            <a:lvl9pPr marL="4562421" indent="0">
              <a:buNone/>
              <a:defRPr sz="19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C1E6A9B2-F9F1-4A3C-AB97-4909E3373E07}"/>
              </a:ext>
            </a:extLst>
          </p:cNvPr>
          <p:cNvSpPr>
            <a:spLocks noGrp="1"/>
          </p:cNvSpPr>
          <p:nvPr>
            <p:ph sz="quarter" idx="4"/>
          </p:nvPr>
        </p:nvSpPr>
        <p:spPr>
          <a:xfrm>
            <a:off x="7406642" y="3340100"/>
            <a:ext cx="6219826"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5235D0B7-9930-44E2-BB80-DFDEDF267C50}"/>
              </a:ext>
            </a:extLst>
          </p:cNvPr>
          <p:cNvSpPr>
            <a:spLocks noGrp="1"/>
          </p:cNvSpPr>
          <p:nvPr>
            <p:ph type="dt" sz="half" idx="10"/>
          </p:nvPr>
        </p:nvSpPr>
        <p:spPr/>
        <p:txBody>
          <a:bodyPr/>
          <a:lstStyle/>
          <a:p>
            <a:fld id="{073005FD-D841-4701-9536-BF6364FAAEE9}" type="datetimeFigureOut">
              <a:rPr lang="en-US" smtClean="0">
                <a:solidFill>
                  <a:prstClr val="black">
                    <a:tint val="75000"/>
                  </a:prstClr>
                </a:solidFill>
              </a:rPr>
              <a:pPr/>
              <a:t>11/13/2019</a:t>
            </a:fld>
            <a:endParaRPr lang="en-US">
              <a:solidFill>
                <a:prstClr val="black">
                  <a:tint val="75000"/>
                </a:prstClr>
              </a:solidFill>
            </a:endParaRPr>
          </a:p>
        </p:txBody>
      </p:sp>
      <p:sp>
        <p:nvSpPr>
          <p:cNvPr id="8" name="Footer Placeholder 7">
            <a:extLst>
              <a:ext uri="{FF2B5EF4-FFF2-40B4-BE49-F238E27FC236}">
                <a16:creationId xmlns="" xmlns:a16="http://schemas.microsoft.com/office/drawing/2014/main" id="{0BF46E9D-D6DD-42A2-9BE5-6412784F512A}"/>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 xmlns:a16="http://schemas.microsoft.com/office/drawing/2014/main" id="{AB1A82DB-939D-40E1-AFC5-4F0FAB730FFD}"/>
              </a:ext>
            </a:extLst>
          </p:cNvPr>
          <p:cNvSpPr>
            <a:spLocks noGrp="1"/>
          </p:cNvSpPr>
          <p:nvPr>
            <p:ph type="sldNum" sz="quarter" idx="12"/>
          </p:nvPr>
        </p:nvSpPr>
        <p:spPr/>
        <p:txBody>
          <a:bodyPr/>
          <a:lstStyle/>
          <a:p>
            <a:fld id="{93D02BF6-BA48-4167-87EC-117A4D27A72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734765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3381751-68E4-41EF-932B-40F3CE72563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4A15C23E-A28F-4DAC-82E2-C7E9689B9CC0}"/>
              </a:ext>
            </a:extLst>
          </p:cNvPr>
          <p:cNvSpPr>
            <a:spLocks noGrp="1"/>
          </p:cNvSpPr>
          <p:nvPr>
            <p:ph type="dt" sz="half" idx="10"/>
          </p:nvPr>
        </p:nvSpPr>
        <p:spPr/>
        <p:txBody>
          <a:bodyPr/>
          <a:lstStyle/>
          <a:p>
            <a:fld id="{073005FD-D841-4701-9536-BF6364FAAEE9}" type="datetimeFigureOut">
              <a:rPr lang="en-US" smtClean="0">
                <a:solidFill>
                  <a:prstClr val="black">
                    <a:tint val="75000"/>
                  </a:prstClr>
                </a:solidFill>
              </a:rPr>
              <a:pPr/>
              <a:t>11/13/2019</a:t>
            </a:fld>
            <a:endParaRPr lang="en-US">
              <a:solidFill>
                <a:prstClr val="black">
                  <a:tint val="75000"/>
                </a:prstClr>
              </a:solidFill>
            </a:endParaRPr>
          </a:p>
        </p:txBody>
      </p:sp>
      <p:sp>
        <p:nvSpPr>
          <p:cNvPr id="4" name="Footer Placeholder 3">
            <a:extLst>
              <a:ext uri="{FF2B5EF4-FFF2-40B4-BE49-F238E27FC236}">
                <a16:creationId xmlns="" xmlns:a16="http://schemas.microsoft.com/office/drawing/2014/main" id="{661BBC95-22E7-4B9F-BDD2-CB45CD796449}"/>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 xmlns:a16="http://schemas.microsoft.com/office/drawing/2014/main" id="{2123702A-16F7-4949-9F2F-D2EA3427D72F}"/>
              </a:ext>
            </a:extLst>
          </p:cNvPr>
          <p:cNvSpPr>
            <a:spLocks noGrp="1"/>
          </p:cNvSpPr>
          <p:nvPr>
            <p:ph type="sldNum" sz="quarter" idx="12"/>
          </p:nvPr>
        </p:nvSpPr>
        <p:spPr/>
        <p:txBody>
          <a:bodyPr/>
          <a:lstStyle/>
          <a:p>
            <a:fld id="{93D02BF6-BA48-4167-87EC-117A4D27A72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62770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E2190686-DE01-4704-ACFD-C8FE02AF2FBC}"/>
              </a:ext>
            </a:extLst>
          </p:cNvPr>
          <p:cNvSpPr>
            <a:spLocks noGrp="1"/>
          </p:cNvSpPr>
          <p:nvPr>
            <p:ph type="dt" sz="half" idx="10"/>
          </p:nvPr>
        </p:nvSpPr>
        <p:spPr/>
        <p:txBody>
          <a:bodyPr/>
          <a:lstStyle/>
          <a:p>
            <a:fld id="{073005FD-D841-4701-9536-BF6364FAAEE9}" type="datetimeFigureOut">
              <a:rPr lang="en-US" smtClean="0">
                <a:solidFill>
                  <a:prstClr val="black">
                    <a:tint val="75000"/>
                  </a:prstClr>
                </a:solidFill>
              </a:rPr>
              <a:pPr/>
              <a:t>11/13/2019</a:t>
            </a:fld>
            <a:endParaRPr lang="en-US">
              <a:solidFill>
                <a:prstClr val="black">
                  <a:tint val="75000"/>
                </a:prstClr>
              </a:solidFill>
            </a:endParaRPr>
          </a:p>
        </p:txBody>
      </p:sp>
      <p:sp>
        <p:nvSpPr>
          <p:cNvPr id="3" name="Footer Placeholder 2">
            <a:extLst>
              <a:ext uri="{FF2B5EF4-FFF2-40B4-BE49-F238E27FC236}">
                <a16:creationId xmlns="" xmlns:a16="http://schemas.microsoft.com/office/drawing/2014/main" id="{440F6531-FF24-4A87-9C44-92731ED5D5D8}"/>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 xmlns:a16="http://schemas.microsoft.com/office/drawing/2014/main" id="{10338E6B-07E6-4990-8B44-CDFFDEF80C25}"/>
              </a:ext>
            </a:extLst>
          </p:cNvPr>
          <p:cNvSpPr>
            <a:spLocks noGrp="1"/>
          </p:cNvSpPr>
          <p:nvPr>
            <p:ph type="sldNum" sz="quarter" idx="12"/>
          </p:nvPr>
        </p:nvSpPr>
        <p:spPr/>
        <p:txBody>
          <a:bodyPr/>
          <a:lstStyle/>
          <a:p>
            <a:fld id="{93D02BF6-BA48-4167-87EC-117A4D27A72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2210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969152D-CCE2-4CED-AE5E-AE891A6EC0F5}"/>
              </a:ext>
            </a:extLst>
          </p:cNvPr>
          <p:cNvSpPr>
            <a:spLocks noGrp="1"/>
          </p:cNvSpPr>
          <p:nvPr>
            <p:ph type="title"/>
          </p:nvPr>
        </p:nvSpPr>
        <p:spPr>
          <a:xfrm>
            <a:off x="1007747" y="609600"/>
            <a:ext cx="4718685" cy="2133600"/>
          </a:xfrm>
        </p:spPr>
        <p:txBody>
          <a:bodyPr anchor="b"/>
          <a:lstStyle>
            <a:lvl1pPr>
              <a:defRPr sz="4000"/>
            </a:lvl1pPr>
          </a:lstStyle>
          <a:p>
            <a:r>
              <a:rPr lang="en-US"/>
              <a:t>Click to edit Master title style</a:t>
            </a:r>
          </a:p>
        </p:txBody>
      </p:sp>
      <p:sp>
        <p:nvSpPr>
          <p:cNvPr id="3" name="Content Placeholder 2">
            <a:extLst>
              <a:ext uri="{FF2B5EF4-FFF2-40B4-BE49-F238E27FC236}">
                <a16:creationId xmlns="" xmlns:a16="http://schemas.microsoft.com/office/drawing/2014/main" id="{9C1B219B-AC1B-49D4-B605-738F83A93260}"/>
              </a:ext>
            </a:extLst>
          </p:cNvPr>
          <p:cNvSpPr>
            <a:spLocks noGrp="1"/>
          </p:cNvSpPr>
          <p:nvPr>
            <p:ph idx="1"/>
          </p:nvPr>
        </p:nvSpPr>
        <p:spPr>
          <a:xfrm>
            <a:off x="6219826" y="1316573"/>
            <a:ext cx="7406640" cy="6498167"/>
          </a:xfrm>
        </p:spPr>
        <p:txBody>
          <a:bodyPr/>
          <a:lstStyle>
            <a:lvl1pPr>
              <a:defRPr sz="4000"/>
            </a:lvl1pPr>
            <a:lvl2pPr>
              <a:defRPr sz="3600"/>
            </a:lvl2pPr>
            <a:lvl3pPr>
              <a:defRPr sz="30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404C5C5C-F41F-4035-B79D-7BA35734B5F7}"/>
              </a:ext>
            </a:extLst>
          </p:cNvPr>
          <p:cNvSpPr>
            <a:spLocks noGrp="1"/>
          </p:cNvSpPr>
          <p:nvPr>
            <p:ph type="body" sz="half" idx="2"/>
          </p:nvPr>
        </p:nvSpPr>
        <p:spPr>
          <a:xfrm>
            <a:off x="1007747" y="2743200"/>
            <a:ext cx="4718685" cy="5082117"/>
          </a:xfrm>
        </p:spPr>
        <p:txBody>
          <a:bodyPr/>
          <a:lstStyle>
            <a:lvl1pPr marL="0" indent="0">
              <a:buNone/>
              <a:defRPr sz="1900"/>
            </a:lvl1pPr>
            <a:lvl2pPr marL="570304" indent="0">
              <a:buNone/>
              <a:defRPr sz="1600"/>
            </a:lvl2pPr>
            <a:lvl3pPr marL="1140606" indent="0">
              <a:buNone/>
              <a:defRPr sz="1500"/>
            </a:lvl3pPr>
            <a:lvl4pPr marL="1710907" indent="0">
              <a:buNone/>
              <a:defRPr sz="1200"/>
            </a:lvl4pPr>
            <a:lvl5pPr marL="2281211" indent="0">
              <a:buNone/>
              <a:defRPr sz="1200"/>
            </a:lvl5pPr>
            <a:lvl6pPr marL="2851514" indent="0">
              <a:buNone/>
              <a:defRPr sz="1200"/>
            </a:lvl6pPr>
            <a:lvl7pPr marL="3421820" indent="0">
              <a:buNone/>
              <a:defRPr sz="1200"/>
            </a:lvl7pPr>
            <a:lvl8pPr marL="3992120" indent="0">
              <a:buNone/>
              <a:defRPr sz="1200"/>
            </a:lvl8pPr>
            <a:lvl9pPr marL="4562421" indent="0">
              <a:buNone/>
              <a:defRPr sz="1200"/>
            </a:lvl9pPr>
          </a:lstStyle>
          <a:p>
            <a:pPr lvl="0"/>
            <a:r>
              <a:rPr lang="en-US"/>
              <a:t>Click to edit Master text styles</a:t>
            </a:r>
          </a:p>
        </p:txBody>
      </p:sp>
      <p:sp>
        <p:nvSpPr>
          <p:cNvPr id="5" name="Date Placeholder 4">
            <a:extLst>
              <a:ext uri="{FF2B5EF4-FFF2-40B4-BE49-F238E27FC236}">
                <a16:creationId xmlns="" xmlns:a16="http://schemas.microsoft.com/office/drawing/2014/main" id="{A7FA13B7-C89B-4F1F-AC4F-75333723591A}"/>
              </a:ext>
            </a:extLst>
          </p:cNvPr>
          <p:cNvSpPr>
            <a:spLocks noGrp="1"/>
          </p:cNvSpPr>
          <p:nvPr>
            <p:ph type="dt" sz="half" idx="10"/>
          </p:nvPr>
        </p:nvSpPr>
        <p:spPr/>
        <p:txBody>
          <a:bodyPr/>
          <a:lstStyle/>
          <a:p>
            <a:fld id="{073005FD-D841-4701-9536-BF6364FAAEE9}" type="datetimeFigureOut">
              <a:rPr lang="en-US" smtClean="0">
                <a:solidFill>
                  <a:prstClr val="black">
                    <a:tint val="75000"/>
                  </a:prstClr>
                </a:solidFill>
              </a:rPr>
              <a:pPr/>
              <a:t>11/13/2019</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D5674A31-03DC-4DF5-9034-EEC30534BBDA}"/>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AE54069B-FDBE-4C30-8846-348C51B8ED8A}"/>
              </a:ext>
            </a:extLst>
          </p:cNvPr>
          <p:cNvSpPr>
            <a:spLocks noGrp="1"/>
          </p:cNvSpPr>
          <p:nvPr>
            <p:ph type="sldNum" sz="quarter" idx="12"/>
          </p:nvPr>
        </p:nvSpPr>
        <p:spPr/>
        <p:txBody>
          <a:bodyPr/>
          <a:lstStyle/>
          <a:p>
            <a:fld id="{93D02BF6-BA48-4167-87EC-117A4D27A72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220084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44C3F89-4289-471C-91C2-6313107530CC}"/>
              </a:ext>
            </a:extLst>
          </p:cNvPr>
          <p:cNvSpPr>
            <a:spLocks noGrp="1"/>
          </p:cNvSpPr>
          <p:nvPr>
            <p:ph type="title"/>
          </p:nvPr>
        </p:nvSpPr>
        <p:spPr>
          <a:xfrm>
            <a:off x="1007747" y="609600"/>
            <a:ext cx="4718685" cy="2133600"/>
          </a:xfrm>
        </p:spPr>
        <p:txBody>
          <a:bodyPr anchor="b"/>
          <a:lstStyle>
            <a:lvl1pPr>
              <a:defRPr sz="4000"/>
            </a:lvl1pPr>
          </a:lstStyle>
          <a:p>
            <a:r>
              <a:rPr lang="en-US"/>
              <a:t>Click to edit Master title style</a:t>
            </a:r>
          </a:p>
        </p:txBody>
      </p:sp>
      <p:sp>
        <p:nvSpPr>
          <p:cNvPr id="3" name="Picture Placeholder 2">
            <a:extLst>
              <a:ext uri="{FF2B5EF4-FFF2-40B4-BE49-F238E27FC236}">
                <a16:creationId xmlns="" xmlns:a16="http://schemas.microsoft.com/office/drawing/2014/main" id="{E15C6338-9A9B-42C1-9EF3-650482C5946A}"/>
              </a:ext>
            </a:extLst>
          </p:cNvPr>
          <p:cNvSpPr>
            <a:spLocks noGrp="1"/>
          </p:cNvSpPr>
          <p:nvPr>
            <p:ph type="pic" idx="1"/>
          </p:nvPr>
        </p:nvSpPr>
        <p:spPr>
          <a:xfrm>
            <a:off x="6219826" y="1316573"/>
            <a:ext cx="7406640" cy="6498167"/>
          </a:xfrm>
        </p:spPr>
        <p:txBody>
          <a:bodyPr/>
          <a:lstStyle>
            <a:lvl1pPr marL="0" indent="0">
              <a:buNone/>
              <a:defRPr sz="4000"/>
            </a:lvl1pPr>
            <a:lvl2pPr marL="570304" indent="0">
              <a:buNone/>
              <a:defRPr sz="3600"/>
            </a:lvl2pPr>
            <a:lvl3pPr marL="1140606" indent="0">
              <a:buNone/>
              <a:defRPr sz="3000"/>
            </a:lvl3pPr>
            <a:lvl4pPr marL="1710907" indent="0">
              <a:buNone/>
              <a:defRPr sz="2500"/>
            </a:lvl4pPr>
            <a:lvl5pPr marL="2281211" indent="0">
              <a:buNone/>
              <a:defRPr sz="2500"/>
            </a:lvl5pPr>
            <a:lvl6pPr marL="2851514" indent="0">
              <a:buNone/>
              <a:defRPr sz="2500"/>
            </a:lvl6pPr>
            <a:lvl7pPr marL="3421820" indent="0">
              <a:buNone/>
              <a:defRPr sz="2500"/>
            </a:lvl7pPr>
            <a:lvl8pPr marL="3992120" indent="0">
              <a:buNone/>
              <a:defRPr sz="2500"/>
            </a:lvl8pPr>
            <a:lvl9pPr marL="4562421" indent="0">
              <a:buNone/>
              <a:defRPr sz="2500"/>
            </a:lvl9pPr>
          </a:lstStyle>
          <a:p>
            <a:endParaRPr lang="en-US"/>
          </a:p>
        </p:txBody>
      </p:sp>
      <p:sp>
        <p:nvSpPr>
          <p:cNvPr id="4" name="Text Placeholder 3">
            <a:extLst>
              <a:ext uri="{FF2B5EF4-FFF2-40B4-BE49-F238E27FC236}">
                <a16:creationId xmlns="" xmlns:a16="http://schemas.microsoft.com/office/drawing/2014/main" id="{8EA9420D-D378-47D1-A390-FB8106E54470}"/>
              </a:ext>
            </a:extLst>
          </p:cNvPr>
          <p:cNvSpPr>
            <a:spLocks noGrp="1"/>
          </p:cNvSpPr>
          <p:nvPr>
            <p:ph type="body" sz="half" idx="2"/>
          </p:nvPr>
        </p:nvSpPr>
        <p:spPr>
          <a:xfrm>
            <a:off x="1007747" y="2743200"/>
            <a:ext cx="4718685" cy="5082117"/>
          </a:xfrm>
        </p:spPr>
        <p:txBody>
          <a:bodyPr/>
          <a:lstStyle>
            <a:lvl1pPr marL="0" indent="0">
              <a:buNone/>
              <a:defRPr sz="1900"/>
            </a:lvl1pPr>
            <a:lvl2pPr marL="570304" indent="0">
              <a:buNone/>
              <a:defRPr sz="1600"/>
            </a:lvl2pPr>
            <a:lvl3pPr marL="1140606" indent="0">
              <a:buNone/>
              <a:defRPr sz="1500"/>
            </a:lvl3pPr>
            <a:lvl4pPr marL="1710907" indent="0">
              <a:buNone/>
              <a:defRPr sz="1200"/>
            </a:lvl4pPr>
            <a:lvl5pPr marL="2281211" indent="0">
              <a:buNone/>
              <a:defRPr sz="1200"/>
            </a:lvl5pPr>
            <a:lvl6pPr marL="2851514" indent="0">
              <a:buNone/>
              <a:defRPr sz="1200"/>
            </a:lvl6pPr>
            <a:lvl7pPr marL="3421820" indent="0">
              <a:buNone/>
              <a:defRPr sz="1200"/>
            </a:lvl7pPr>
            <a:lvl8pPr marL="3992120" indent="0">
              <a:buNone/>
              <a:defRPr sz="1200"/>
            </a:lvl8pPr>
            <a:lvl9pPr marL="4562421" indent="0">
              <a:buNone/>
              <a:defRPr sz="1200"/>
            </a:lvl9pPr>
          </a:lstStyle>
          <a:p>
            <a:pPr lvl="0"/>
            <a:r>
              <a:rPr lang="en-US"/>
              <a:t>Click to edit Master text styles</a:t>
            </a:r>
          </a:p>
        </p:txBody>
      </p:sp>
      <p:sp>
        <p:nvSpPr>
          <p:cNvPr id="5" name="Date Placeholder 4">
            <a:extLst>
              <a:ext uri="{FF2B5EF4-FFF2-40B4-BE49-F238E27FC236}">
                <a16:creationId xmlns="" xmlns:a16="http://schemas.microsoft.com/office/drawing/2014/main" id="{05E5FF1B-7E21-4388-BAEB-FDFFA9F2635E}"/>
              </a:ext>
            </a:extLst>
          </p:cNvPr>
          <p:cNvSpPr>
            <a:spLocks noGrp="1"/>
          </p:cNvSpPr>
          <p:nvPr>
            <p:ph type="dt" sz="half" idx="10"/>
          </p:nvPr>
        </p:nvSpPr>
        <p:spPr/>
        <p:txBody>
          <a:bodyPr/>
          <a:lstStyle/>
          <a:p>
            <a:fld id="{073005FD-D841-4701-9536-BF6364FAAEE9}" type="datetimeFigureOut">
              <a:rPr lang="en-US" smtClean="0">
                <a:solidFill>
                  <a:prstClr val="black">
                    <a:tint val="75000"/>
                  </a:prstClr>
                </a:solidFill>
              </a:rPr>
              <a:pPr/>
              <a:t>11/13/2019</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9C364BBD-075D-4978-AF1E-2BB5B7713AF5}"/>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F0BAE17D-DCD2-432C-87AF-D319A568C786}"/>
              </a:ext>
            </a:extLst>
          </p:cNvPr>
          <p:cNvSpPr>
            <a:spLocks noGrp="1"/>
          </p:cNvSpPr>
          <p:nvPr>
            <p:ph type="sldNum" sz="quarter" idx="12"/>
          </p:nvPr>
        </p:nvSpPr>
        <p:spPr/>
        <p:txBody>
          <a:bodyPr/>
          <a:lstStyle/>
          <a:p>
            <a:fld id="{93D02BF6-BA48-4167-87EC-117A4D27A72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29067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CEEFA39-7858-45B2-B5A5-0B812B1F4CB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9897F277-6186-4BAE-8B0F-0EEFAECF8939}"/>
              </a:ext>
            </a:extLst>
          </p:cNvPr>
          <p:cNvSpPr>
            <a:spLocks noGrp="1"/>
          </p:cNvSpPr>
          <p:nvPr>
            <p:ph sz="half" idx="1"/>
          </p:nvPr>
        </p:nvSpPr>
        <p:spPr>
          <a:xfrm>
            <a:off x="1005842" y="2434165"/>
            <a:ext cx="6217922"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6CD06712-26B0-4D47-845A-BD6433245290}"/>
              </a:ext>
            </a:extLst>
          </p:cNvPr>
          <p:cNvSpPr>
            <a:spLocks noGrp="1"/>
          </p:cNvSpPr>
          <p:nvPr>
            <p:ph sz="half" idx="2"/>
          </p:nvPr>
        </p:nvSpPr>
        <p:spPr>
          <a:xfrm>
            <a:off x="7406642" y="2434165"/>
            <a:ext cx="6217922"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B82B0AE1-B673-4497-AB76-3F3B54466058}"/>
              </a:ext>
            </a:extLst>
          </p:cNvPr>
          <p:cNvSpPr>
            <a:spLocks noGrp="1"/>
          </p:cNvSpPr>
          <p:nvPr>
            <p:ph type="dt" sz="half" idx="10"/>
          </p:nvPr>
        </p:nvSpPr>
        <p:spPr/>
        <p:txBody>
          <a:bodyPr/>
          <a:lstStyle/>
          <a:p>
            <a:fld id="{C045EF5D-E4B2-4F61-B67C-00B820DFCA5C}" type="datetimeFigureOut">
              <a:rPr lang="en-US" smtClean="0"/>
              <a:t>11/13/2019</a:t>
            </a:fld>
            <a:endParaRPr lang="en-US"/>
          </a:p>
        </p:txBody>
      </p:sp>
      <p:sp>
        <p:nvSpPr>
          <p:cNvPr id="6" name="Footer Placeholder 5">
            <a:extLst>
              <a:ext uri="{FF2B5EF4-FFF2-40B4-BE49-F238E27FC236}">
                <a16:creationId xmlns:a16="http://schemas.microsoft.com/office/drawing/2014/main" xmlns="" id="{D672AB65-33A2-4488-B9B9-479F56E9A8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32D90049-9E2D-498D-810B-0505D6AC4CBD}"/>
              </a:ext>
            </a:extLst>
          </p:cNvPr>
          <p:cNvSpPr>
            <a:spLocks noGrp="1"/>
          </p:cNvSpPr>
          <p:nvPr>
            <p:ph type="sldNum" sz="quarter" idx="12"/>
          </p:nvPr>
        </p:nvSpPr>
        <p:spPr/>
        <p:txBody>
          <a:bodyPr/>
          <a:lstStyle/>
          <a:p>
            <a:fld id="{41DB9EAE-7DBA-4FBB-AC70-6F8F73B35427}" type="slidenum">
              <a:rPr lang="en-US" smtClean="0"/>
              <a:t>‹#›</a:t>
            </a:fld>
            <a:endParaRPr lang="en-US"/>
          </a:p>
        </p:txBody>
      </p:sp>
    </p:spTree>
    <p:extLst>
      <p:ext uri="{BB962C8B-B14F-4D97-AF65-F5344CB8AC3E}">
        <p14:creationId xmlns:p14="http://schemas.microsoft.com/office/powerpoint/2010/main" val="373014311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DEFDA15-958F-4DCE-9458-39C6F09470F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A0F9194E-9268-4273-BBE7-1CA240ABBB2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B19179DF-778B-4FBA-986A-2D7EC3DF0E0D}"/>
              </a:ext>
            </a:extLst>
          </p:cNvPr>
          <p:cNvSpPr>
            <a:spLocks noGrp="1"/>
          </p:cNvSpPr>
          <p:nvPr>
            <p:ph type="dt" sz="half" idx="10"/>
          </p:nvPr>
        </p:nvSpPr>
        <p:spPr/>
        <p:txBody>
          <a:bodyPr/>
          <a:lstStyle/>
          <a:p>
            <a:fld id="{073005FD-D841-4701-9536-BF6364FAAEE9}" type="datetimeFigureOut">
              <a:rPr lang="en-US" smtClean="0">
                <a:solidFill>
                  <a:prstClr val="black">
                    <a:tint val="75000"/>
                  </a:prstClr>
                </a:solidFill>
              </a:rPr>
              <a:pPr/>
              <a:t>11/13/2019</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2DAB2B86-8786-46B2-8541-5F4E8BB5EE2C}"/>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3CFEE4CD-142B-426D-A050-AFD1DA40AD4B}"/>
              </a:ext>
            </a:extLst>
          </p:cNvPr>
          <p:cNvSpPr>
            <a:spLocks noGrp="1"/>
          </p:cNvSpPr>
          <p:nvPr>
            <p:ph type="sldNum" sz="quarter" idx="12"/>
          </p:nvPr>
        </p:nvSpPr>
        <p:spPr/>
        <p:txBody>
          <a:bodyPr/>
          <a:lstStyle/>
          <a:p>
            <a:fld id="{93D02BF6-BA48-4167-87EC-117A4D27A72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589562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293DB0EB-87B8-4B51-84CE-1FD337FBEB18}"/>
              </a:ext>
            </a:extLst>
          </p:cNvPr>
          <p:cNvSpPr>
            <a:spLocks noGrp="1"/>
          </p:cNvSpPr>
          <p:nvPr>
            <p:ph type="title" orient="vert"/>
          </p:nvPr>
        </p:nvSpPr>
        <p:spPr>
          <a:xfrm>
            <a:off x="10469882" y="486836"/>
            <a:ext cx="3154680" cy="7749117"/>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991C1E48-B6F3-48F8-90AC-CDBE1D3083DD}"/>
              </a:ext>
            </a:extLst>
          </p:cNvPr>
          <p:cNvSpPr>
            <a:spLocks noGrp="1"/>
          </p:cNvSpPr>
          <p:nvPr>
            <p:ph type="body" orient="vert" idx="1"/>
          </p:nvPr>
        </p:nvSpPr>
        <p:spPr>
          <a:xfrm>
            <a:off x="1005842" y="486836"/>
            <a:ext cx="9281160"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D648568C-2C55-4157-963E-05E4D7DEBA99}"/>
              </a:ext>
            </a:extLst>
          </p:cNvPr>
          <p:cNvSpPr>
            <a:spLocks noGrp="1"/>
          </p:cNvSpPr>
          <p:nvPr>
            <p:ph type="dt" sz="half" idx="10"/>
          </p:nvPr>
        </p:nvSpPr>
        <p:spPr/>
        <p:txBody>
          <a:bodyPr/>
          <a:lstStyle/>
          <a:p>
            <a:fld id="{073005FD-D841-4701-9536-BF6364FAAEE9}" type="datetimeFigureOut">
              <a:rPr lang="en-US" smtClean="0">
                <a:solidFill>
                  <a:prstClr val="black">
                    <a:tint val="75000"/>
                  </a:prstClr>
                </a:solidFill>
              </a:rPr>
              <a:pPr/>
              <a:t>11/13/2019</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63989C70-2501-4B13-897F-F6BCEB6BB8E5}"/>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D8988CDC-B9C3-4DB8-9B9A-0B9510534DE6}"/>
              </a:ext>
            </a:extLst>
          </p:cNvPr>
          <p:cNvSpPr>
            <a:spLocks noGrp="1"/>
          </p:cNvSpPr>
          <p:nvPr>
            <p:ph type="sldNum" sz="quarter" idx="12"/>
          </p:nvPr>
        </p:nvSpPr>
        <p:spPr/>
        <p:txBody>
          <a:bodyPr/>
          <a:lstStyle/>
          <a:p>
            <a:fld id="{93D02BF6-BA48-4167-87EC-117A4D27A72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780793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2840568"/>
            <a:ext cx="12435840" cy="1960033"/>
          </a:xfrm>
        </p:spPr>
        <p:txBody>
          <a:bodyPr/>
          <a:lstStyle/>
          <a:p>
            <a:r>
              <a:rPr lang="en-US" smtClean="0"/>
              <a:t>Click to edit Master title style</a:t>
            </a:r>
            <a:endParaRPr lang="en-US"/>
          </a:p>
        </p:txBody>
      </p:sp>
      <p:sp>
        <p:nvSpPr>
          <p:cNvPr id="3" name="Subtitle 2"/>
          <p:cNvSpPr>
            <a:spLocks noGrp="1"/>
          </p:cNvSpPr>
          <p:nvPr>
            <p:ph type="subTitle" idx="1"/>
          </p:nvPr>
        </p:nvSpPr>
        <p:spPr>
          <a:xfrm>
            <a:off x="2194560" y="5181600"/>
            <a:ext cx="10241280" cy="2336800"/>
          </a:xfrm>
        </p:spPr>
        <p:txBody>
          <a:bodyPr/>
          <a:lstStyle>
            <a:lvl1pPr marL="0" indent="0" algn="ctr">
              <a:buNone/>
              <a:defRPr>
                <a:solidFill>
                  <a:schemeClr val="tx1">
                    <a:tint val="75000"/>
                  </a:schemeClr>
                </a:solidFill>
              </a:defRPr>
            </a:lvl1pPr>
            <a:lvl2pPr marL="679262" indent="0" algn="ctr">
              <a:buNone/>
              <a:defRPr>
                <a:solidFill>
                  <a:schemeClr val="tx1">
                    <a:tint val="75000"/>
                  </a:schemeClr>
                </a:solidFill>
              </a:defRPr>
            </a:lvl2pPr>
            <a:lvl3pPr marL="1358524" indent="0" algn="ctr">
              <a:buNone/>
              <a:defRPr>
                <a:solidFill>
                  <a:schemeClr val="tx1">
                    <a:tint val="75000"/>
                  </a:schemeClr>
                </a:solidFill>
              </a:defRPr>
            </a:lvl3pPr>
            <a:lvl4pPr marL="2037786" indent="0" algn="ctr">
              <a:buNone/>
              <a:defRPr>
                <a:solidFill>
                  <a:schemeClr val="tx1">
                    <a:tint val="75000"/>
                  </a:schemeClr>
                </a:solidFill>
              </a:defRPr>
            </a:lvl4pPr>
            <a:lvl5pPr marL="2717048" indent="0" algn="ctr">
              <a:buNone/>
              <a:defRPr>
                <a:solidFill>
                  <a:schemeClr val="tx1">
                    <a:tint val="75000"/>
                  </a:schemeClr>
                </a:solidFill>
              </a:defRPr>
            </a:lvl5pPr>
            <a:lvl6pPr marL="3396310" indent="0" algn="ctr">
              <a:buNone/>
              <a:defRPr>
                <a:solidFill>
                  <a:schemeClr val="tx1">
                    <a:tint val="75000"/>
                  </a:schemeClr>
                </a:solidFill>
              </a:defRPr>
            </a:lvl6pPr>
            <a:lvl7pPr marL="4075572" indent="0" algn="ctr">
              <a:buNone/>
              <a:defRPr>
                <a:solidFill>
                  <a:schemeClr val="tx1">
                    <a:tint val="75000"/>
                  </a:schemeClr>
                </a:solidFill>
              </a:defRPr>
            </a:lvl7pPr>
            <a:lvl8pPr marL="4754834" indent="0" algn="ctr">
              <a:buNone/>
              <a:defRPr>
                <a:solidFill>
                  <a:schemeClr val="tx1">
                    <a:tint val="75000"/>
                  </a:schemeClr>
                </a:solidFill>
              </a:defRPr>
            </a:lvl8pPr>
            <a:lvl9pPr marL="5434096"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BC8098C-A651-2249-AEA0-50AD1A7EDC5F}" type="datetimeFigureOut">
              <a:rPr lang="en-US" smtClean="0">
                <a:solidFill>
                  <a:prstClr val="black">
                    <a:tint val="75000"/>
                  </a:prstClr>
                </a:solidFill>
              </a:rPr>
              <a:pPr/>
              <a:t>11/13/2019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CE7A27E-9E2C-5243-A7B3-DE6399B516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970761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C8098C-A651-2249-AEA0-50AD1A7EDC5F}" type="datetimeFigureOut">
              <a:rPr lang="en-US" smtClean="0">
                <a:solidFill>
                  <a:prstClr val="black">
                    <a:tint val="75000"/>
                  </a:prstClr>
                </a:solidFill>
              </a:rPr>
              <a:pPr/>
              <a:t>11/13/2019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CE7A27E-9E2C-5243-A7B3-DE6399B516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412536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5701" y="5875867"/>
            <a:ext cx="12435840" cy="1816100"/>
          </a:xfrm>
        </p:spPr>
        <p:txBody>
          <a:bodyPr anchor="t"/>
          <a:lstStyle>
            <a:lvl1pPr algn="l">
              <a:defRPr sz="5900" b="1" cap="all"/>
            </a:lvl1pPr>
          </a:lstStyle>
          <a:p>
            <a:r>
              <a:rPr lang="en-US" smtClean="0"/>
              <a:t>Click to edit Master title style</a:t>
            </a:r>
            <a:endParaRPr lang="en-US"/>
          </a:p>
        </p:txBody>
      </p:sp>
      <p:sp>
        <p:nvSpPr>
          <p:cNvPr id="3" name="Text Placeholder 2"/>
          <p:cNvSpPr>
            <a:spLocks noGrp="1"/>
          </p:cNvSpPr>
          <p:nvPr>
            <p:ph type="body" idx="1"/>
          </p:nvPr>
        </p:nvSpPr>
        <p:spPr>
          <a:xfrm>
            <a:off x="1155701" y="3875618"/>
            <a:ext cx="12435840" cy="2000249"/>
          </a:xfrm>
        </p:spPr>
        <p:txBody>
          <a:bodyPr anchor="b"/>
          <a:lstStyle>
            <a:lvl1pPr marL="0" indent="0">
              <a:buNone/>
              <a:defRPr sz="3000">
                <a:solidFill>
                  <a:schemeClr val="tx1">
                    <a:tint val="75000"/>
                  </a:schemeClr>
                </a:solidFill>
              </a:defRPr>
            </a:lvl1pPr>
            <a:lvl2pPr marL="679262" indent="0">
              <a:buNone/>
              <a:defRPr sz="2700">
                <a:solidFill>
                  <a:schemeClr val="tx1">
                    <a:tint val="75000"/>
                  </a:schemeClr>
                </a:solidFill>
              </a:defRPr>
            </a:lvl2pPr>
            <a:lvl3pPr marL="1358524" indent="0">
              <a:buNone/>
              <a:defRPr sz="2400">
                <a:solidFill>
                  <a:schemeClr val="tx1">
                    <a:tint val="75000"/>
                  </a:schemeClr>
                </a:solidFill>
              </a:defRPr>
            </a:lvl3pPr>
            <a:lvl4pPr marL="2037786" indent="0">
              <a:buNone/>
              <a:defRPr sz="2100">
                <a:solidFill>
                  <a:schemeClr val="tx1">
                    <a:tint val="75000"/>
                  </a:schemeClr>
                </a:solidFill>
              </a:defRPr>
            </a:lvl4pPr>
            <a:lvl5pPr marL="2717048" indent="0">
              <a:buNone/>
              <a:defRPr sz="2100">
                <a:solidFill>
                  <a:schemeClr val="tx1">
                    <a:tint val="75000"/>
                  </a:schemeClr>
                </a:solidFill>
              </a:defRPr>
            </a:lvl5pPr>
            <a:lvl6pPr marL="3396310" indent="0">
              <a:buNone/>
              <a:defRPr sz="2100">
                <a:solidFill>
                  <a:schemeClr val="tx1">
                    <a:tint val="75000"/>
                  </a:schemeClr>
                </a:solidFill>
              </a:defRPr>
            </a:lvl6pPr>
            <a:lvl7pPr marL="4075572" indent="0">
              <a:buNone/>
              <a:defRPr sz="2100">
                <a:solidFill>
                  <a:schemeClr val="tx1">
                    <a:tint val="75000"/>
                  </a:schemeClr>
                </a:solidFill>
              </a:defRPr>
            </a:lvl7pPr>
            <a:lvl8pPr marL="4754834" indent="0">
              <a:buNone/>
              <a:defRPr sz="2100">
                <a:solidFill>
                  <a:schemeClr val="tx1">
                    <a:tint val="75000"/>
                  </a:schemeClr>
                </a:solidFill>
              </a:defRPr>
            </a:lvl8pPr>
            <a:lvl9pPr marL="5434096" indent="0">
              <a:buNone/>
              <a:defRPr sz="21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BC8098C-A651-2249-AEA0-50AD1A7EDC5F}" type="datetimeFigureOut">
              <a:rPr lang="en-US" smtClean="0">
                <a:solidFill>
                  <a:prstClr val="black">
                    <a:tint val="75000"/>
                  </a:prstClr>
                </a:solidFill>
              </a:rPr>
              <a:pPr/>
              <a:t>11/13/2019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CE7A27E-9E2C-5243-A7B3-DE6399B516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892022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31520" y="2133601"/>
            <a:ext cx="6461760" cy="6034617"/>
          </a:xfrm>
        </p:spPr>
        <p:txBody>
          <a:bodyPr/>
          <a:lstStyle>
            <a:lvl1pPr>
              <a:defRPr sz="4200"/>
            </a:lvl1pPr>
            <a:lvl2pPr>
              <a:defRPr sz="3600"/>
            </a:lvl2pPr>
            <a:lvl3pPr>
              <a:defRPr sz="3000"/>
            </a:lvl3pPr>
            <a:lvl4pPr>
              <a:defRPr sz="2700"/>
            </a:lvl4pPr>
            <a:lvl5pPr>
              <a:defRPr sz="2700"/>
            </a:lvl5pPr>
            <a:lvl6pPr>
              <a:defRPr sz="2700"/>
            </a:lvl6pPr>
            <a:lvl7pPr>
              <a:defRPr sz="2700"/>
            </a:lvl7pPr>
            <a:lvl8pPr>
              <a:defRPr sz="2700"/>
            </a:lvl8pPr>
            <a:lvl9pPr>
              <a:defRPr sz="2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437120" y="2133601"/>
            <a:ext cx="6461760" cy="6034617"/>
          </a:xfrm>
        </p:spPr>
        <p:txBody>
          <a:bodyPr/>
          <a:lstStyle>
            <a:lvl1pPr>
              <a:defRPr sz="4200"/>
            </a:lvl1pPr>
            <a:lvl2pPr>
              <a:defRPr sz="3600"/>
            </a:lvl2pPr>
            <a:lvl3pPr>
              <a:defRPr sz="3000"/>
            </a:lvl3pPr>
            <a:lvl4pPr>
              <a:defRPr sz="2700"/>
            </a:lvl4pPr>
            <a:lvl5pPr>
              <a:defRPr sz="2700"/>
            </a:lvl5pPr>
            <a:lvl6pPr>
              <a:defRPr sz="2700"/>
            </a:lvl6pPr>
            <a:lvl7pPr>
              <a:defRPr sz="2700"/>
            </a:lvl7pPr>
            <a:lvl8pPr>
              <a:defRPr sz="2700"/>
            </a:lvl8pPr>
            <a:lvl9pPr>
              <a:defRPr sz="2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BC8098C-A651-2249-AEA0-50AD1A7EDC5F}" type="datetimeFigureOut">
              <a:rPr lang="en-US" smtClean="0">
                <a:solidFill>
                  <a:prstClr val="black">
                    <a:tint val="75000"/>
                  </a:prstClr>
                </a:solidFill>
              </a:rPr>
              <a:pPr/>
              <a:t>11/13/2019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CE7A27E-9E2C-5243-A7B3-DE6399B516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725561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731520" y="2046817"/>
            <a:ext cx="6464301" cy="853016"/>
          </a:xfrm>
        </p:spPr>
        <p:txBody>
          <a:bodyPr anchor="b"/>
          <a:lstStyle>
            <a:lvl1pPr marL="0" indent="0">
              <a:buNone/>
              <a:defRPr sz="3600" b="1"/>
            </a:lvl1pPr>
            <a:lvl2pPr marL="679262" indent="0">
              <a:buNone/>
              <a:defRPr sz="3000" b="1"/>
            </a:lvl2pPr>
            <a:lvl3pPr marL="1358524" indent="0">
              <a:buNone/>
              <a:defRPr sz="2700" b="1"/>
            </a:lvl3pPr>
            <a:lvl4pPr marL="2037786" indent="0">
              <a:buNone/>
              <a:defRPr sz="2400" b="1"/>
            </a:lvl4pPr>
            <a:lvl5pPr marL="2717048" indent="0">
              <a:buNone/>
              <a:defRPr sz="2400" b="1"/>
            </a:lvl5pPr>
            <a:lvl6pPr marL="3396310" indent="0">
              <a:buNone/>
              <a:defRPr sz="2400" b="1"/>
            </a:lvl6pPr>
            <a:lvl7pPr marL="4075572" indent="0">
              <a:buNone/>
              <a:defRPr sz="2400" b="1"/>
            </a:lvl7pPr>
            <a:lvl8pPr marL="4754834" indent="0">
              <a:buNone/>
              <a:defRPr sz="2400" b="1"/>
            </a:lvl8pPr>
            <a:lvl9pPr marL="5434096" indent="0">
              <a:buNone/>
              <a:defRPr sz="2400" b="1"/>
            </a:lvl9pPr>
          </a:lstStyle>
          <a:p>
            <a:pPr lvl="0"/>
            <a:r>
              <a:rPr lang="en-US" smtClean="0"/>
              <a:t>Click to edit Master text styles</a:t>
            </a:r>
          </a:p>
        </p:txBody>
      </p:sp>
      <p:sp>
        <p:nvSpPr>
          <p:cNvPr id="4" name="Content Placeholder 3"/>
          <p:cNvSpPr>
            <a:spLocks noGrp="1"/>
          </p:cNvSpPr>
          <p:nvPr>
            <p:ph sz="half" idx="2"/>
          </p:nvPr>
        </p:nvSpPr>
        <p:spPr>
          <a:xfrm>
            <a:off x="731520" y="2899833"/>
            <a:ext cx="6464301" cy="5268384"/>
          </a:xfrm>
        </p:spPr>
        <p:txBody>
          <a:bodyPr/>
          <a:lstStyle>
            <a:lvl1pPr>
              <a:defRPr sz="3600"/>
            </a:lvl1pPr>
            <a:lvl2pPr>
              <a:defRPr sz="30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7432041" y="2046817"/>
            <a:ext cx="6466840" cy="853016"/>
          </a:xfrm>
        </p:spPr>
        <p:txBody>
          <a:bodyPr anchor="b"/>
          <a:lstStyle>
            <a:lvl1pPr marL="0" indent="0">
              <a:buNone/>
              <a:defRPr sz="3600" b="1"/>
            </a:lvl1pPr>
            <a:lvl2pPr marL="679262" indent="0">
              <a:buNone/>
              <a:defRPr sz="3000" b="1"/>
            </a:lvl2pPr>
            <a:lvl3pPr marL="1358524" indent="0">
              <a:buNone/>
              <a:defRPr sz="2700" b="1"/>
            </a:lvl3pPr>
            <a:lvl4pPr marL="2037786" indent="0">
              <a:buNone/>
              <a:defRPr sz="2400" b="1"/>
            </a:lvl4pPr>
            <a:lvl5pPr marL="2717048" indent="0">
              <a:buNone/>
              <a:defRPr sz="2400" b="1"/>
            </a:lvl5pPr>
            <a:lvl6pPr marL="3396310" indent="0">
              <a:buNone/>
              <a:defRPr sz="2400" b="1"/>
            </a:lvl6pPr>
            <a:lvl7pPr marL="4075572" indent="0">
              <a:buNone/>
              <a:defRPr sz="2400" b="1"/>
            </a:lvl7pPr>
            <a:lvl8pPr marL="4754834" indent="0">
              <a:buNone/>
              <a:defRPr sz="2400" b="1"/>
            </a:lvl8pPr>
            <a:lvl9pPr marL="5434096" indent="0">
              <a:buNone/>
              <a:defRPr sz="2400" b="1"/>
            </a:lvl9pPr>
          </a:lstStyle>
          <a:p>
            <a:pPr lvl="0"/>
            <a:r>
              <a:rPr lang="en-US" smtClean="0"/>
              <a:t>Click to edit Master text styles</a:t>
            </a:r>
          </a:p>
        </p:txBody>
      </p:sp>
      <p:sp>
        <p:nvSpPr>
          <p:cNvPr id="6" name="Content Placeholder 5"/>
          <p:cNvSpPr>
            <a:spLocks noGrp="1"/>
          </p:cNvSpPr>
          <p:nvPr>
            <p:ph sz="quarter" idx="4"/>
          </p:nvPr>
        </p:nvSpPr>
        <p:spPr>
          <a:xfrm>
            <a:off x="7432041" y="2899833"/>
            <a:ext cx="6466840" cy="5268384"/>
          </a:xfrm>
        </p:spPr>
        <p:txBody>
          <a:bodyPr/>
          <a:lstStyle>
            <a:lvl1pPr>
              <a:defRPr sz="3600"/>
            </a:lvl1pPr>
            <a:lvl2pPr>
              <a:defRPr sz="30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BC8098C-A651-2249-AEA0-50AD1A7EDC5F}" type="datetimeFigureOut">
              <a:rPr lang="en-US" smtClean="0">
                <a:solidFill>
                  <a:prstClr val="black">
                    <a:tint val="75000"/>
                  </a:prstClr>
                </a:solidFill>
              </a:rPr>
              <a:pPr/>
              <a:t>11/13/2019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CE7A27E-9E2C-5243-A7B3-DE6399B516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85169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BC8098C-A651-2249-AEA0-50AD1A7EDC5F}" type="datetimeFigureOut">
              <a:rPr lang="en-US" smtClean="0">
                <a:solidFill>
                  <a:prstClr val="black">
                    <a:tint val="75000"/>
                  </a:prstClr>
                </a:solidFill>
              </a:rPr>
              <a:pPr/>
              <a:t>11/13/2019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CE7A27E-9E2C-5243-A7B3-DE6399B516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615549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C8098C-A651-2249-AEA0-50AD1A7EDC5F}" type="datetimeFigureOut">
              <a:rPr lang="en-US" smtClean="0">
                <a:solidFill>
                  <a:prstClr val="black">
                    <a:tint val="75000"/>
                  </a:prstClr>
                </a:solidFill>
              </a:rPr>
              <a:pPr/>
              <a:t>11/13/2019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CE7A27E-9E2C-5243-A7B3-DE6399B516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990825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1521" y="364067"/>
            <a:ext cx="4813301" cy="1549400"/>
          </a:xfrm>
        </p:spPr>
        <p:txBody>
          <a:bodyPr anchor="b"/>
          <a:lstStyle>
            <a:lvl1pPr algn="l">
              <a:defRPr sz="3000" b="1"/>
            </a:lvl1pPr>
          </a:lstStyle>
          <a:p>
            <a:r>
              <a:rPr lang="en-US" smtClean="0"/>
              <a:t>Click to edit Master title style</a:t>
            </a:r>
            <a:endParaRPr lang="en-US"/>
          </a:p>
        </p:txBody>
      </p:sp>
      <p:sp>
        <p:nvSpPr>
          <p:cNvPr id="3" name="Content Placeholder 2"/>
          <p:cNvSpPr>
            <a:spLocks noGrp="1"/>
          </p:cNvSpPr>
          <p:nvPr>
            <p:ph idx="1"/>
          </p:nvPr>
        </p:nvSpPr>
        <p:spPr>
          <a:xfrm>
            <a:off x="5720080" y="364067"/>
            <a:ext cx="8178800" cy="7804151"/>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31521" y="1913467"/>
            <a:ext cx="4813301" cy="6254751"/>
          </a:xfrm>
        </p:spPr>
        <p:txBody>
          <a:bodyPr/>
          <a:lstStyle>
            <a:lvl1pPr marL="0" indent="0">
              <a:buNone/>
              <a:defRPr sz="2100"/>
            </a:lvl1pPr>
            <a:lvl2pPr marL="679262" indent="0">
              <a:buNone/>
              <a:defRPr sz="1800"/>
            </a:lvl2pPr>
            <a:lvl3pPr marL="1358524" indent="0">
              <a:buNone/>
              <a:defRPr sz="1500"/>
            </a:lvl3pPr>
            <a:lvl4pPr marL="2037786" indent="0">
              <a:buNone/>
              <a:defRPr sz="1300"/>
            </a:lvl4pPr>
            <a:lvl5pPr marL="2717048" indent="0">
              <a:buNone/>
              <a:defRPr sz="1300"/>
            </a:lvl5pPr>
            <a:lvl6pPr marL="3396310" indent="0">
              <a:buNone/>
              <a:defRPr sz="1300"/>
            </a:lvl6pPr>
            <a:lvl7pPr marL="4075572" indent="0">
              <a:buNone/>
              <a:defRPr sz="1300"/>
            </a:lvl7pPr>
            <a:lvl8pPr marL="4754834" indent="0">
              <a:buNone/>
              <a:defRPr sz="1300"/>
            </a:lvl8pPr>
            <a:lvl9pPr marL="5434096"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C8098C-A651-2249-AEA0-50AD1A7EDC5F}" type="datetimeFigureOut">
              <a:rPr lang="en-US" smtClean="0">
                <a:solidFill>
                  <a:prstClr val="black">
                    <a:tint val="75000"/>
                  </a:prstClr>
                </a:solidFill>
              </a:rPr>
              <a:pPr/>
              <a:t>11/13/2019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CE7A27E-9E2C-5243-A7B3-DE6399B516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17214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8321C54-4B5C-48EE-9218-F9CC764554DD}"/>
              </a:ext>
            </a:extLst>
          </p:cNvPr>
          <p:cNvSpPr>
            <a:spLocks noGrp="1"/>
          </p:cNvSpPr>
          <p:nvPr>
            <p:ph type="title"/>
          </p:nvPr>
        </p:nvSpPr>
        <p:spPr>
          <a:xfrm>
            <a:off x="1007746" y="486854"/>
            <a:ext cx="12618720" cy="1767417"/>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58AA59DE-EDC0-4483-A99E-D041262380D3}"/>
              </a:ext>
            </a:extLst>
          </p:cNvPr>
          <p:cNvSpPr>
            <a:spLocks noGrp="1"/>
          </p:cNvSpPr>
          <p:nvPr>
            <p:ph type="body" idx="1"/>
          </p:nvPr>
        </p:nvSpPr>
        <p:spPr>
          <a:xfrm>
            <a:off x="1007749" y="2241560"/>
            <a:ext cx="6189344" cy="1098549"/>
          </a:xfrm>
        </p:spPr>
        <p:txBody>
          <a:bodyPr anchor="b"/>
          <a:lstStyle>
            <a:lvl1pPr marL="0" indent="0">
              <a:buNone/>
              <a:defRPr sz="3600" b="1"/>
            </a:lvl1pPr>
            <a:lvl2pPr marL="678602" indent="0">
              <a:buNone/>
              <a:defRPr sz="3000" b="1"/>
            </a:lvl2pPr>
            <a:lvl3pPr marL="1357203" indent="0">
              <a:buNone/>
              <a:defRPr sz="2700" b="1"/>
            </a:lvl3pPr>
            <a:lvl4pPr marL="2035806" indent="0">
              <a:buNone/>
              <a:defRPr sz="2500" b="1"/>
            </a:lvl4pPr>
            <a:lvl5pPr marL="2714405" indent="0">
              <a:buNone/>
              <a:defRPr sz="2500" b="1"/>
            </a:lvl5pPr>
            <a:lvl6pPr marL="3393013" indent="0">
              <a:buNone/>
              <a:defRPr sz="2500" b="1"/>
            </a:lvl6pPr>
            <a:lvl7pPr marL="4071610" indent="0">
              <a:buNone/>
              <a:defRPr sz="2500" b="1"/>
            </a:lvl7pPr>
            <a:lvl8pPr marL="4750215" indent="0">
              <a:buNone/>
              <a:defRPr sz="2500" b="1"/>
            </a:lvl8pPr>
            <a:lvl9pPr marL="5428815" indent="0">
              <a:buNone/>
              <a:defRPr sz="25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B703E88B-2650-462F-8AB0-335601CBC708}"/>
              </a:ext>
            </a:extLst>
          </p:cNvPr>
          <p:cNvSpPr>
            <a:spLocks noGrp="1"/>
          </p:cNvSpPr>
          <p:nvPr>
            <p:ph sz="half" idx="2"/>
          </p:nvPr>
        </p:nvSpPr>
        <p:spPr>
          <a:xfrm>
            <a:off x="1007749" y="3340115"/>
            <a:ext cx="6189344" cy="49127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1AC6F7EB-192A-4E02-B6C3-6C9B2C00B825}"/>
              </a:ext>
            </a:extLst>
          </p:cNvPr>
          <p:cNvSpPr>
            <a:spLocks noGrp="1"/>
          </p:cNvSpPr>
          <p:nvPr>
            <p:ph type="body" sz="quarter" idx="3"/>
          </p:nvPr>
        </p:nvSpPr>
        <p:spPr>
          <a:xfrm>
            <a:off x="7406650" y="2241560"/>
            <a:ext cx="6219826" cy="1098549"/>
          </a:xfrm>
        </p:spPr>
        <p:txBody>
          <a:bodyPr anchor="b"/>
          <a:lstStyle>
            <a:lvl1pPr marL="0" indent="0">
              <a:buNone/>
              <a:defRPr sz="3600" b="1"/>
            </a:lvl1pPr>
            <a:lvl2pPr marL="678602" indent="0">
              <a:buNone/>
              <a:defRPr sz="3000" b="1"/>
            </a:lvl2pPr>
            <a:lvl3pPr marL="1357203" indent="0">
              <a:buNone/>
              <a:defRPr sz="2700" b="1"/>
            </a:lvl3pPr>
            <a:lvl4pPr marL="2035806" indent="0">
              <a:buNone/>
              <a:defRPr sz="2500" b="1"/>
            </a:lvl4pPr>
            <a:lvl5pPr marL="2714405" indent="0">
              <a:buNone/>
              <a:defRPr sz="2500" b="1"/>
            </a:lvl5pPr>
            <a:lvl6pPr marL="3393013" indent="0">
              <a:buNone/>
              <a:defRPr sz="2500" b="1"/>
            </a:lvl6pPr>
            <a:lvl7pPr marL="4071610" indent="0">
              <a:buNone/>
              <a:defRPr sz="2500" b="1"/>
            </a:lvl7pPr>
            <a:lvl8pPr marL="4750215" indent="0">
              <a:buNone/>
              <a:defRPr sz="2500" b="1"/>
            </a:lvl8pPr>
            <a:lvl9pPr marL="5428815" indent="0">
              <a:buNone/>
              <a:defRPr sz="25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86CA4C8A-2AAA-4AD5-99FE-CEB3D495A18F}"/>
              </a:ext>
            </a:extLst>
          </p:cNvPr>
          <p:cNvSpPr>
            <a:spLocks noGrp="1"/>
          </p:cNvSpPr>
          <p:nvPr>
            <p:ph sz="quarter" idx="4"/>
          </p:nvPr>
        </p:nvSpPr>
        <p:spPr>
          <a:xfrm>
            <a:off x="7406650" y="3340115"/>
            <a:ext cx="6219826" cy="49127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C8145DF7-CEA7-4BDD-A556-6197F49991A4}"/>
              </a:ext>
            </a:extLst>
          </p:cNvPr>
          <p:cNvSpPr>
            <a:spLocks noGrp="1"/>
          </p:cNvSpPr>
          <p:nvPr>
            <p:ph type="dt" sz="half" idx="10"/>
          </p:nvPr>
        </p:nvSpPr>
        <p:spPr/>
        <p:txBody>
          <a:bodyPr/>
          <a:lstStyle/>
          <a:p>
            <a:fld id="{C045EF5D-E4B2-4F61-B67C-00B820DFCA5C}" type="datetimeFigureOut">
              <a:rPr lang="en-US" smtClean="0"/>
              <a:t>11/13/2019</a:t>
            </a:fld>
            <a:endParaRPr lang="en-US"/>
          </a:p>
        </p:txBody>
      </p:sp>
      <p:sp>
        <p:nvSpPr>
          <p:cNvPr id="8" name="Footer Placeholder 7">
            <a:extLst>
              <a:ext uri="{FF2B5EF4-FFF2-40B4-BE49-F238E27FC236}">
                <a16:creationId xmlns:a16="http://schemas.microsoft.com/office/drawing/2014/main" xmlns="" id="{DE99FC5B-CD95-4765-A330-258CFF1B41E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5D161F2F-7BDE-43B1-8D20-3B54C3A32D8E}"/>
              </a:ext>
            </a:extLst>
          </p:cNvPr>
          <p:cNvSpPr>
            <a:spLocks noGrp="1"/>
          </p:cNvSpPr>
          <p:nvPr>
            <p:ph type="sldNum" sz="quarter" idx="12"/>
          </p:nvPr>
        </p:nvSpPr>
        <p:spPr/>
        <p:txBody>
          <a:bodyPr/>
          <a:lstStyle/>
          <a:p>
            <a:fld id="{41DB9EAE-7DBA-4FBB-AC70-6F8F73B35427}" type="slidenum">
              <a:rPr lang="en-US" smtClean="0"/>
              <a:t>‹#›</a:t>
            </a:fld>
            <a:endParaRPr lang="en-US"/>
          </a:p>
        </p:txBody>
      </p:sp>
    </p:spTree>
    <p:extLst>
      <p:ext uri="{BB962C8B-B14F-4D97-AF65-F5344CB8AC3E}">
        <p14:creationId xmlns:p14="http://schemas.microsoft.com/office/powerpoint/2010/main" val="316963151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67661" y="6400800"/>
            <a:ext cx="8778240" cy="755651"/>
          </a:xfrm>
        </p:spPr>
        <p:txBody>
          <a:bodyPr anchor="b"/>
          <a:lstStyle>
            <a:lvl1pPr algn="l">
              <a:defRPr sz="3000" b="1"/>
            </a:lvl1pPr>
          </a:lstStyle>
          <a:p>
            <a:r>
              <a:rPr lang="en-US" smtClean="0"/>
              <a:t>Click to edit Master title style</a:t>
            </a:r>
            <a:endParaRPr lang="en-US"/>
          </a:p>
        </p:txBody>
      </p:sp>
      <p:sp>
        <p:nvSpPr>
          <p:cNvPr id="3" name="Picture Placeholder 2"/>
          <p:cNvSpPr>
            <a:spLocks noGrp="1"/>
          </p:cNvSpPr>
          <p:nvPr>
            <p:ph type="pic" idx="1"/>
          </p:nvPr>
        </p:nvSpPr>
        <p:spPr>
          <a:xfrm>
            <a:off x="2867661" y="817033"/>
            <a:ext cx="8778240" cy="5486400"/>
          </a:xfrm>
        </p:spPr>
        <p:txBody>
          <a:bodyPr/>
          <a:lstStyle>
            <a:lvl1pPr marL="0" indent="0">
              <a:buNone/>
              <a:defRPr sz="4800"/>
            </a:lvl1pPr>
            <a:lvl2pPr marL="679262" indent="0">
              <a:buNone/>
              <a:defRPr sz="4200"/>
            </a:lvl2pPr>
            <a:lvl3pPr marL="1358524" indent="0">
              <a:buNone/>
              <a:defRPr sz="3600"/>
            </a:lvl3pPr>
            <a:lvl4pPr marL="2037786" indent="0">
              <a:buNone/>
              <a:defRPr sz="3000"/>
            </a:lvl4pPr>
            <a:lvl5pPr marL="2717048" indent="0">
              <a:buNone/>
              <a:defRPr sz="3000"/>
            </a:lvl5pPr>
            <a:lvl6pPr marL="3396310" indent="0">
              <a:buNone/>
              <a:defRPr sz="3000"/>
            </a:lvl6pPr>
            <a:lvl7pPr marL="4075572" indent="0">
              <a:buNone/>
              <a:defRPr sz="3000"/>
            </a:lvl7pPr>
            <a:lvl8pPr marL="4754834" indent="0">
              <a:buNone/>
              <a:defRPr sz="3000"/>
            </a:lvl8pPr>
            <a:lvl9pPr marL="5434096" indent="0">
              <a:buNone/>
              <a:defRPr sz="3000"/>
            </a:lvl9pPr>
          </a:lstStyle>
          <a:p>
            <a:endParaRPr lang="en-US"/>
          </a:p>
        </p:txBody>
      </p:sp>
      <p:sp>
        <p:nvSpPr>
          <p:cNvPr id="4" name="Text Placeholder 3"/>
          <p:cNvSpPr>
            <a:spLocks noGrp="1"/>
          </p:cNvSpPr>
          <p:nvPr>
            <p:ph type="body" sz="half" idx="2"/>
          </p:nvPr>
        </p:nvSpPr>
        <p:spPr>
          <a:xfrm>
            <a:off x="2867661" y="7156451"/>
            <a:ext cx="8778240" cy="1073149"/>
          </a:xfrm>
        </p:spPr>
        <p:txBody>
          <a:bodyPr/>
          <a:lstStyle>
            <a:lvl1pPr marL="0" indent="0">
              <a:buNone/>
              <a:defRPr sz="2100"/>
            </a:lvl1pPr>
            <a:lvl2pPr marL="679262" indent="0">
              <a:buNone/>
              <a:defRPr sz="1800"/>
            </a:lvl2pPr>
            <a:lvl3pPr marL="1358524" indent="0">
              <a:buNone/>
              <a:defRPr sz="1500"/>
            </a:lvl3pPr>
            <a:lvl4pPr marL="2037786" indent="0">
              <a:buNone/>
              <a:defRPr sz="1300"/>
            </a:lvl4pPr>
            <a:lvl5pPr marL="2717048" indent="0">
              <a:buNone/>
              <a:defRPr sz="1300"/>
            </a:lvl5pPr>
            <a:lvl6pPr marL="3396310" indent="0">
              <a:buNone/>
              <a:defRPr sz="1300"/>
            </a:lvl6pPr>
            <a:lvl7pPr marL="4075572" indent="0">
              <a:buNone/>
              <a:defRPr sz="1300"/>
            </a:lvl7pPr>
            <a:lvl8pPr marL="4754834" indent="0">
              <a:buNone/>
              <a:defRPr sz="1300"/>
            </a:lvl8pPr>
            <a:lvl9pPr marL="5434096"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C8098C-A651-2249-AEA0-50AD1A7EDC5F}" type="datetimeFigureOut">
              <a:rPr lang="en-US" smtClean="0">
                <a:solidFill>
                  <a:prstClr val="black">
                    <a:tint val="75000"/>
                  </a:prstClr>
                </a:solidFill>
              </a:rPr>
              <a:pPr/>
              <a:t>11/13/2019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CE7A27E-9E2C-5243-A7B3-DE6399B516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973547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C8098C-A651-2249-AEA0-50AD1A7EDC5F}" type="datetimeFigureOut">
              <a:rPr lang="en-US" smtClean="0">
                <a:solidFill>
                  <a:prstClr val="black">
                    <a:tint val="75000"/>
                  </a:prstClr>
                </a:solidFill>
              </a:rPr>
              <a:pPr/>
              <a:t>11/13/2019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CE7A27E-9E2C-5243-A7B3-DE6399B516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045865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07040" y="366185"/>
            <a:ext cx="3291840" cy="780203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31520" y="366185"/>
            <a:ext cx="9631680" cy="78020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C8098C-A651-2249-AEA0-50AD1A7EDC5F}" type="datetimeFigureOut">
              <a:rPr lang="en-US" smtClean="0">
                <a:solidFill>
                  <a:prstClr val="black">
                    <a:tint val="75000"/>
                  </a:prstClr>
                </a:solidFill>
              </a:rPr>
              <a:pPr/>
              <a:t>11/13/2019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CE7A27E-9E2C-5243-A7B3-DE6399B516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651215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097280" y="2840568"/>
            <a:ext cx="12435840" cy="1960033"/>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2194560" y="5181600"/>
            <a:ext cx="10241280" cy="2336800"/>
          </a:xfrm>
        </p:spPr>
        <p:txBody>
          <a:bodyPr/>
          <a:lstStyle>
            <a:lvl1pPr marL="0" indent="0" algn="ctr">
              <a:buNone/>
              <a:defRPr>
                <a:solidFill>
                  <a:schemeClr val="tx1">
                    <a:tint val="75000"/>
                  </a:schemeClr>
                </a:solidFill>
              </a:defRPr>
            </a:lvl1pPr>
            <a:lvl2pPr marL="679262" indent="0" algn="ctr">
              <a:buNone/>
              <a:defRPr>
                <a:solidFill>
                  <a:schemeClr val="tx1">
                    <a:tint val="75000"/>
                  </a:schemeClr>
                </a:solidFill>
              </a:defRPr>
            </a:lvl2pPr>
            <a:lvl3pPr marL="1358524" indent="0" algn="ctr">
              <a:buNone/>
              <a:defRPr>
                <a:solidFill>
                  <a:schemeClr val="tx1">
                    <a:tint val="75000"/>
                  </a:schemeClr>
                </a:solidFill>
              </a:defRPr>
            </a:lvl3pPr>
            <a:lvl4pPr marL="2037786" indent="0" algn="ctr">
              <a:buNone/>
              <a:defRPr>
                <a:solidFill>
                  <a:schemeClr val="tx1">
                    <a:tint val="75000"/>
                  </a:schemeClr>
                </a:solidFill>
              </a:defRPr>
            </a:lvl4pPr>
            <a:lvl5pPr marL="2717048" indent="0" algn="ctr">
              <a:buNone/>
              <a:defRPr>
                <a:solidFill>
                  <a:schemeClr val="tx1">
                    <a:tint val="75000"/>
                  </a:schemeClr>
                </a:solidFill>
              </a:defRPr>
            </a:lvl5pPr>
            <a:lvl6pPr marL="3396310" indent="0" algn="ctr">
              <a:buNone/>
              <a:defRPr>
                <a:solidFill>
                  <a:schemeClr val="tx1">
                    <a:tint val="75000"/>
                  </a:schemeClr>
                </a:solidFill>
              </a:defRPr>
            </a:lvl6pPr>
            <a:lvl7pPr marL="4075572" indent="0" algn="ctr">
              <a:buNone/>
              <a:defRPr>
                <a:solidFill>
                  <a:schemeClr val="tx1">
                    <a:tint val="75000"/>
                  </a:schemeClr>
                </a:solidFill>
              </a:defRPr>
            </a:lvl7pPr>
            <a:lvl8pPr marL="4754834" indent="0" algn="ctr">
              <a:buNone/>
              <a:defRPr>
                <a:solidFill>
                  <a:schemeClr val="tx1">
                    <a:tint val="75000"/>
                  </a:schemeClr>
                </a:solidFill>
              </a:defRPr>
            </a:lvl8pPr>
            <a:lvl9pPr marL="5434096"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6FE401A3-E559-4B69-B91B-AC219942E92F}" type="datetimeFigureOut">
              <a:rPr lang="zh-CN" altLang="en-US" smtClean="0">
                <a:solidFill>
                  <a:prstClr val="black">
                    <a:tint val="75000"/>
                  </a:prstClr>
                </a:solidFill>
              </a:rPr>
              <a:pPr/>
              <a:t>2019/11/13</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31373E38-2304-4E42-8473-EEFB8DCAAA4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80752884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6FE401A3-E559-4B69-B91B-AC219942E92F}" type="datetimeFigureOut">
              <a:rPr lang="zh-CN" altLang="en-US" smtClean="0">
                <a:solidFill>
                  <a:prstClr val="black">
                    <a:tint val="75000"/>
                  </a:prstClr>
                </a:solidFill>
              </a:rPr>
              <a:pPr/>
              <a:t>2019/11/13</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31373E38-2304-4E42-8473-EEFB8DCAAA4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27444155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1155701" y="5875867"/>
            <a:ext cx="12435840" cy="1816100"/>
          </a:xfrm>
        </p:spPr>
        <p:txBody>
          <a:bodyPr anchor="t"/>
          <a:lstStyle>
            <a:lvl1pPr algn="l">
              <a:defRPr sz="59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155701" y="3875618"/>
            <a:ext cx="12435840" cy="2000249"/>
          </a:xfrm>
        </p:spPr>
        <p:txBody>
          <a:bodyPr anchor="b"/>
          <a:lstStyle>
            <a:lvl1pPr marL="0" indent="0">
              <a:buNone/>
              <a:defRPr sz="3000">
                <a:solidFill>
                  <a:schemeClr val="tx1">
                    <a:tint val="75000"/>
                  </a:schemeClr>
                </a:solidFill>
              </a:defRPr>
            </a:lvl1pPr>
            <a:lvl2pPr marL="679262" indent="0">
              <a:buNone/>
              <a:defRPr sz="2700">
                <a:solidFill>
                  <a:schemeClr val="tx1">
                    <a:tint val="75000"/>
                  </a:schemeClr>
                </a:solidFill>
              </a:defRPr>
            </a:lvl2pPr>
            <a:lvl3pPr marL="1358524" indent="0">
              <a:buNone/>
              <a:defRPr sz="2400">
                <a:solidFill>
                  <a:schemeClr val="tx1">
                    <a:tint val="75000"/>
                  </a:schemeClr>
                </a:solidFill>
              </a:defRPr>
            </a:lvl3pPr>
            <a:lvl4pPr marL="2037786" indent="0">
              <a:buNone/>
              <a:defRPr sz="2100">
                <a:solidFill>
                  <a:schemeClr val="tx1">
                    <a:tint val="75000"/>
                  </a:schemeClr>
                </a:solidFill>
              </a:defRPr>
            </a:lvl4pPr>
            <a:lvl5pPr marL="2717048" indent="0">
              <a:buNone/>
              <a:defRPr sz="2100">
                <a:solidFill>
                  <a:schemeClr val="tx1">
                    <a:tint val="75000"/>
                  </a:schemeClr>
                </a:solidFill>
              </a:defRPr>
            </a:lvl5pPr>
            <a:lvl6pPr marL="3396310" indent="0">
              <a:buNone/>
              <a:defRPr sz="2100">
                <a:solidFill>
                  <a:schemeClr val="tx1">
                    <a:tint val="75000"/>
                  </a:schemeClr>
                </a:solidFill>
              </a:defRPr>
            </a:lvl6pPr>
            <a:lvl7pPr marL="4075572" indent="0">
              <a:buNone/>
              <a:defRPr sz="2100">
                <a:solidFill>
                  <a:schemeClr val="tx1">
                    <a:tint val="75000"/>
                  </a:schemeClr>
                </a:solidFill>
              </a:defRPr>
            </a:lvl7pPr>
            <a:lvl8pPr marL="4754834" indent="0">
              <a:buNone/>
              <a:defRPr sz="2100">
                <a:solidFill>
                  <a:schemeClr val="tx1">
                    <a:tint val="75000"/>
                  </a:schemeClr>
                </a:solidFill>
              </a:defRPr>
            </a:lvl8pPr>
            <a:lvl9pPr marL="5434096" indent="0">
              <a:buNone/>
              <a:defRPr sz="21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6FE401A3-E559-4B69-B91B-AC219942E92F}" type="datetimeFigureOut">
              <a:rPr lang="zh-CN" altLang="en-US" smtClean="0">
                <a:solidFill>
                  <a:prstClr val="black">
                    <a:tint val="75000"/>
                  </a:prstClr>
                </a:solidFill>
              </a:rPr>
              <a:pPr/>
              <a:t>2019/11/13</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31373E38-2304-4E42-8473-EEFB8DCAAA4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51696848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731520" y="2133601"/>
            <a:ext cx="6461760" cy="6034617"/>
          </a:xfrm>
        </p:spPr>
        <p:txBody>
          <a:bodyPr/>
          <a:lstStyle>
            <a:lvl1pPr>
              <a:defRPr sz="4200"/>
            </a:lvl1pPr>
            <a:lvl2pPr>
              <a:defRPr sz="3600"/>
            </a:lvl2pPr>
            <a:lvl3pPr>
              <a:defRPr sz="3000"/>
            </a:lvl3pPr>
            <a:lvl4pPr>
              <a:defRPr sz="2700"/>
            </a:lvl4pPr>
            <a:lvl5pPr>
              <a:defRPr sz="2700"/>
            </a:lvl5pPr>
            <a:lvl6pPr>
              <a:defRPr sz="2700"/>
            </a:lvl6pPr>
            <a:lvl7pPr>
              <a:defRPr sz="2700"/>
            </a:lvl7pPr>
            <a:lvl8pPr>
              <a:defRPr sz="2700"/>
            </a:lvl8pPr>
            <a:lvl9pPr>
              <a:defRPr sz="27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7437120" y="2133601"/>
            <a:ext cx="6461760" cy="6034617"/>
          </a:xfrm>
        </p:spPr>
        <p:txBody>
          <a:bodyPr/>
          <a:lstStyle>
            <a:lvl1pPr>
              <a:defRPr sz="4200"/>
            </a:lvl1pPr>
            <a:lvl2pPr>
              <a:defRPr sz="3600"/>
            </a:lvl2pPr>
            <a:lvl3pPr>
              <a:defRPr sz="3000"/>
            </a:lvl3pPr>
            <a:lvl4pPr>
              <a:defRPr sz="2700"/>
            </a:lvl4pPr>
            <a:lvl5pPr>
              <a:defRPr sz="2700"/>
            </a:lvl5pPr>
            <a:lvl6pPr>
              <a:defRPr sz="2700"/>
            </a:lvl6pPr>
            <a:lvl7pPr>
              <a:defRPr sz="2700"/>
            </a:lvl7pPr>
            <a:lvl8pPr>
              <a:defRPr sz="2700"/>
            </a:lvl8pPr>
            <a:lvl9pPr>
              <a:defRPr sz="27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6FE401A3-E559-4B69-B91B-AC219942E92F}" type="datetimeFigureOut">
              <a:rPr lang="zh-CN" altLang="en-US" smtClean="0">
                <a:solidFill>
                  <a:prstClr val="black">
                    <a:tint val="75000"/>
                  </a:prstClr>
                </a:solidFill>
              </a:rPr>
              <a:pPr/>
              <a:t>2019/11/13</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31373E38-2304-4E42-8473-EEFB8DCAAA4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5308895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31520" y="2046817"/>
            <a:ext cx="6464301" cy="853016"/>
          </a:xfrm>
        </p:spPr>
        <p:txBody>
          <a:bodyPr anchor="b"/>
          <a:lstStyle>
            <a:lvl1pPr marL="0" indent="0">
              <a:buNone/>
              <a:defRPr sz="3600" b="1"/>
            </a:lvl1pPr>
            <a:lvl2pPr marL="679262" indent="0">
              <a:buNone/>
              <a:defRPr sz="3000" b="1"/>
            </a:lvl2pPr>
            <a:lvl3pPr marL="1358524" indent="0">
              <a:buNone/>
              <a:defRPr sz="2700" b="1"/>
            </a:lvl3pPr>
            <a:lvl4pPr marL="2037786" indent="0">
              <a:buNone/>
              <a:defRPr sz="2400" b="1"/>
            </a:lvl4pPr>
            <a:lvl5pPr marL="2717048" indent="0">
              <a:buNone/>
              <a:defRPr sz="2400" b="1"/>
            </a:lvl5pPr>
            <a:lvl6pPr marL="3396310" indent="0">
              <a:buNone/>
              <a:defRPr sz="2400" b="1"/>
            </a:lvl6pPr>
            <a:lvl7pPr marL="4075572" indent="0">
              <a:buNone/>
              <a:defRPr sz="2400" b="1"/>
            </a:lvl7pPr>
            <a:lvl8pPr marL="4754834" indent="0">
              <a:buNone/>
              <a:defRPr sz="2400" b="1"/>
            </a:lvl8pPr>
            <a:lvl9pPr marL="5434096" indent="0">
              <a:buNone/>
              <a:defRPr sz="2400" b="1"/>
            </a:lvl9pPr>
          </a:lstStyle>
          <a:p>
            <a:pPr lvl="0"/>
            <a:r>
              <a:rPr lang="zh-CN" altLang="en-US" smtClean="0"/>
              <a:t>单击此处编辑母版文本样式</a:t>
            </a:r>
          </a:p>
        </p:txBody>
      </p:sp>
      <p:sp>
        <p:nvSpPr>
          <p:cNvPr id="4" name="内容占位符 3"/>
          <p:cNvSpPr>
            <a:spLocks noGrp="1"/>
          </p:cNvSpPr>
          <p:nvPr>
            <p:ph sz="half" idx="2"/>
          </p:nvPr>
        </p:nvSpPr>
        <p:spPr>
          <a:xfrm>
            <a:off x="731520" y="2899833"/>
            <a:ext cx="6464301" cy="5268384"/>
          </a:xfrm>
        </p:spPr>
        <p:txBody>
          <a:bodyPr/>
          <a:lstStyle>
            <a:lvl1pPr>
              <a:defRPr sz="3600"/>
            </a:lvl1pPr>
            <a:lvl2pPr>
              <a:defRPr sz="3000"/>
            </a:lvl2pPr>
            <a:lvl3pPr>
              <a:defRPr sz="2700"/>
            </a:lvl3pPr>
            <a:lvl4pPr>
              <a:defRPr sz="2400"/>
            </a:lvl4pPr>
            <a:lvl5pPr>
              <a:defRPr sz="2400"/>
            </a:lvl5pPr>
            <a:lvl6pPr>
              <a:defRPr sz="2400"/>
            </a:lvl6pPr>
            <a:lvl7pPr>
              <a:defRPr sz="2400"/>
            </a:lvl7pPr>
            <a:lvl8pPr>
              <a:defRPr sz="2400"/>
            </a:lvl8pPr>
            <a:lvl9pPr>
              <a:defRPr sz="24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7432041" y="2046817"/>
            <a:ext cx="6466840" cy="853016"/>
          </a:xfrm>
        </p:spPr>
        <p:txBody>
          <a:bodyPr anchor="b"/>
          <a:lstStyle>
            <a:lvl1pPr marL="0" indent="0">
              <a:buNone/>
              <a:defRPr sz="3600" b="1"/>
            </a:lvl1pPr>
            <a:lvl2pPr marL="679262" indent="0">
              <a:buNone/>
              <a:defRPr sz="3000" b="1"/>
            </a:lvl2pPr>
            <a:lvl3pPr marL="1358524" indent="0">
              <a:buNone/>
              <a:defRPr sz="2700" b="1"/>
            </a:lvl3pPr>
            <a:lvl4pPr marL="2037786" indent="0">
              <a:buNone/>
              <a:defRPr sz="2400" b="1"/>
            </a:lvl4pPr>
            <a:lvl5pPr marL="2717048" indent="0">
              <a:buNone/>
              <a:defRPr sz="2400" b="1"/>
            </a:lvl5pPr>
            <a:lvl6pPr marL="3396310" indent="0">
              <a:buNone/>
              <a:defRPr sz="2400" b="1"/>
            </a:lvl6pPr>
            <a:lvl7pPr marL="4075572" indent="0">
              <a:buNone/>
              <a:defRPr sz="2400" b="1"/>
            </a:lvl7pPr>
            <a:lvl8pPr marL="4754834" indent="0">
              <a:buNone/>
              <a:defRPr sz="2400" b="1"/>
            </a:lvl8pPr>
            <a:lvl9pPr marL="5434096" indent="0">
              <a:buNone/>
              <a:defRPr sz="2400" b="1"/>
            </a:lvl9pPr>
          </a:lstStyle>
          <a:p>
            <a:pPr lvl="0"/>
            <a:r>
              <a:rPr lang="zh-CN" altLang="en-US" smtClean="0"/>
              <a:t>单击此处编辑母版文本样式</a:t>
            </a:r>
          </a:p>
        </p:txBody>
      </p:sp>
      <p:sp>
        <p:nvSpPr>
          <p:cNvPr id="6" name="内容占位符 5"/>
          <p:cNvSpPr>
            <a:spLocks noGrp="1"/>
          </p:cNvSpPr>
          <p:nvPr>
            <p:ph sz="quarter" idx="4"/>
          </p:nvPr>
        </p:nvSpPr>
        <p:spPr>
          <a:xfrm>
            <a:off x="7432041" y="2899833"/>
            <a:ext cx="6466840" cy="5268384"/>
          </a:xfrm>
        </p:spPr>
        <p:txBody>
          <a:bodyPr/>
          <a:lstStyle>
            <a:lvl1pPr>
              <a:defRPr sz="3600"/>
            </a:lvl1pPr>
            <a:lvl2pPr>
              <a:defRPr sz="3000"/>
            </a:lvl2pPr>
            <a:lvl3pPr>
              <a:defRPr sz="2700"/>
            </a:lvl3pPr>
            <a:lvl4pPr>
              <a:defRPr sz="2400"/>
            </a:lvl4pPr>
            <a:lvl5pPr>
              <a:defRPr sz="2400"/>
            </a:lvl5pPr>
            <a:lvl6pPr>
              <a:defRPr sz="2400"/>
            </a:lvl6pPr>
            <a:lvl7pPr>
              <a:defRPr sz="2400"/>
            </a:lvl7pPr>
            <a:lvl8pPr>
              <a:defRPr sz="2400"/>
            </a:lvl8pPr>
            <a:lvl9pPr>
              <a:defRPr sz="24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6FE401A3-E559-4B69-B91B-AC219942E92F}" type="datetimeFigureOut">
              <a:rPr lang="zh-CN" altLang="en-US" smtClean="0">
                <a:solidFill>
                  <a:prstClr val="black">
                    <a:tint val="75000"/>
                  </a:prstClr>
                </a:solidFill>
              </a:rPr>
              <a:pPr/>
              <a:t>2019/11/13</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31373E38-2304-4E42-8473-EEFB8DCAAA4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10153330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6FE401A3-E559-4B69-B91B-AC219942E92F}" type="datetimeFigureOut">
              <a:rPr lang="zh-CN" altLang="en-US" smtClean="0">
                <a:solidFill>
                  <a:prstClr val="black">
                    <a:tint val="75000"/>
                  </a:prstClr>
                </a:solidFill>
              </a:rPr>
              <a:pPr/>
              <a:t>2019/11/13</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31373E38-2304-4E42-8473-EEFB8DCAAA4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68438701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FE401A3-E559-4B69-B91B-AC219942E92F}" type="datetimeFigureOut">
              <a:rPr lang="zh-CN" altLang="en-US" smtClean="0">
                <a:solidFill>
                  <a:prstClr val="black">
                    <a:tint val="75000"/>
                  </a:prstClr>
                </a:solidFill>
              </a:rPr>
              <a:pPr/>
              <a:t>2019/11/13</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31373E38-2304-4E42-8473-EEFB8DCAAA4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9910313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805353C-BDE5-42AC-B807-E074DFEF0E5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0061850B-031B-4A90-AA7F-3AA33933424D}"/>
              </a:ext>
            </a:extLst>
          </p:cNvPr>
          <p:cNvSpPr>
            <a:spLocks noGrp="1"/>
          </p:cNvSpPr>
          <p:nvPr>
            <p:ph type="dt" sz="half" idx="10"/>
          </p:nvPr>
        </p:nvSpPr>
        <p:spPr/>
        <p:txBody>
          <a:bodyPr/>
          <a:lstStyle/>
          <a:p>
            <a:fld id="{C045EF5D-E4B2-4F61-B67C-00B820DFCA5C}" type="datetimeFigureOut">
              <a:rPr lang="en-US" smtClean="0"/>
              <a:t>11/13/2019</a:t>
            </a:fld>
            <a:endParaRPr lang="en-US"/>
          </a:p>
        </p:txBody>
      </p:sp>
      <p:sp>
        <p:nvSpPr>
          <p:cNvPr id="4" name="Footer Placeholder 3">
            <a:extLst>
              <a:ext uri="{FF2B5EF4-FFF2-40B4-BE49-F238E27FC236}">
                <a16:creationId xmlns:a16="http://schemas.microsoft.com/office/drawing/2014/main" xmlns="" id="{34AB1C95-908A-4666-A6BB-BD2CCBC50C2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F453DADD-1DE8-4CEA-9867-FD97ADA17498}"/>
              </a:ext>
            </a:extLst>
          </p:cNvPr>
          <p:cNvSpPr>
            <a:spLocks noGrp="1"/>
          </p:cNvSpPr>
          <p:nvPr>
            <p:ph type="sldNum" sz="quarter" idx="12"/>
          </p:nvPr>
        </p:nvSpPr>
        <p:spPr/>
        <p:txBody>
          <a:bodyPr/>
          <a:lstStyle/>
          <a:p>
            <a:fld id="{41DB9EAE-7DBA-4FBB-AC70-6F8F73B35427}" type="slidenum">
              <a:rPr lang="en-US" smtClean="0"/>
              <a:t>‹#›</a:t>
            </a:fld>
            <a:endParaRPr lang="en-US"/>
          </a:p>
        </p:txBody>
      </p:sp>
    </p:spTree>
    <p:extLst>
      <p:ext uri="{BB962C8B-B14F-4D97-AF65-F5344CB8AC3E}">
        <p14:creationId xmlns:p14="http://schemas.microsoft.com/office/powerpoint/2010/main" val="388403601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731521" y="364067"/>
            <a:ext cx="4813301" cy="1549400"/>
          </a:xfrm>
        </p:spPr>
        <p:txBody>
          <a:bodyPr anchor="b"/>
          <a:lstStyle>
            <a:lvl1pPr algn="l">
              <a:defRPr sz="3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720080" y="364067"/>
            <a:ext cx="8178800" cy="7804151"/>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731521" y="1913467"/>
            <a:ext cx="4813301" cy="6254751"/>
          </a:xfrm>
        </p:spPr>
        <p:txBody>
          <a:bodyPr/>
          <a:lstStyle>
            <a:lvl1pPr marL="0" indent="0">
              <a:buNone/>
              <a:defRPr sz="2100"/>
            </a:lvl1pPr>
            <a:lvl2pPr marL="679262" indent="0">
              <a:buNone/>
              <a:defRPr sz="1800"/>
            </a:lvl2pPr>
            <a:lvl3pPr marL="1358524" indent="0">
              <a:buNone/>
              <a:defRPr sz="1500"/>
            </a:lvl3pPr>
            <a:lvl4pPr marL="2037786" indent="0">
              <a:buNone/>
              <a:defRPr sz="1300"/>
            </a:lvl4pPr>
            <a:lvl5pPr marL="2717048" indent="0">
              <a:buNone/>
              <a:defRPr sz="1300"/>
            </a:lvl5pPr>
            <a:lvl6pPr marL="3396310" indent="0">
              <a:buNone/>
              <a:defRPr sz="1300"/>
            </a:lvl6pPr>
            <a:lvl7pPr marL="4075572" indent="0">
              <a:buNone/>
              <a:defRPr sz="1300"/>
            </a:lvl7pPr>
            <a:lvl8pPr marL="4754834" indent="0">
              <a:buNone/>
              <a:defRPr sz="1300"/>
            </a:lvl8pPr>
            <a:lvl9pPr marL="5434096" indent="0">
              <a:buNone/>
              <a:defRPr sz="13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6FE401A3-E559-4B69-B91B-AC219942E92F}" type="datetimeFigureOut">
              <a:rPr lang="zh-CN" altLang="en-US" smtClean="0">
                <a:solidFill>
                  <a:prstClr val="black">
                    <a:tint val="75000"/>
                  </a:prstClr>
                </a:solidFill>
              </a:rPr>
              <a:pPr/>
              <a:t>2019/11/13</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31373E38-2304-4E42-8473-EEFB8DCAAA4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30028311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867661" y="6400800"/>
            <a:ext cx="8778240" cy="755651"/>
          </a:xfrm>
        </p:spPr>
        <p:txBody>
          <a:bodyPr anchor="b"/>
          <a:lstStyle>
            <a:lvl1pPr algn="l">
              <a:defRPr sz="3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867661" y="817033"/>
            <a:ext cx="8778240" cy="5486400"/>
          </a:xfrm>
        </p:spPr>
        <p:txBody>
          <a:bodyPr/>
          <a:lstStyle>
            <a:lvl1pPr marL="0" indent="0">
              <a:buNone/>
              <a:defRPr sz="4800"/>
            </a:lvl1pPr>
            <a:lvl2pPr marL="679262" indent="0">
              <a:buNone/>
              <a:defRPr sz="4200"/>
            </a:lvl2pPr>
            <a:lvl3pPr marL="1358524" indent="0">
              <a:buNone/>
              <a:defRPr sz="3600"/>
            </a:lvl3pPr>
            <a:lvl4pPr marL="2037786" indent="0">
              <a:buNone/>
              <a:defRPr sz="3000"/>
            </a:lvl4pPr>
            <a:lvl5pPr marL="2717048" indent="0">
              <a:buNone/>
              <a:defRPr sz="3000"/>
            </a:lvl5pPr>
            <a:lvl6pPr marL="3396310" indent="0">
              <a:buNone/>
              <a:defRPr sz="3000"/>
            </a:lvl6pPr>
            <a:lvl7pPr marL="4075572" indent="0">
              <a:buNone/>
              <a:defRPr sz="3000"/>
            </a:lvl7pPr>
            <a:lvl8pPr marL="4754834" indent="0">
              <a:buNone/>
              <a:defRPr sz="3000"/>
            </a:lvl8pPr>
            <a:lvl9pPr marL="5434096" indent="0">
              <a:buNone/>
              <a:defRPr sz="3000"/>
            </a:lvl9pPr>
          </a:lstStyle>
          <a:p>
            <a:endParaRPr lang="zh-CN" altLang="en-US"/>
          </a:p>
        </p:txBody>
      </p:sp>
      <p:sp>
        <p:nvSpPr>
          <p:cNvPr id="4" name="文本占位符 3"/>
          <p:cNvSpPr>
            <a:spLocks noGrp="1"/>
          </p:cNvSpPr>
          <p:nvPr>
            <p:ph type="body" sz="half" idx="2"/>
          </p:nvPr>
        </p:nvSpPr>
        <p:spPr>
          <a:xfrm>
            <a:off x="2867661" y="7156451"/>
            <a:ext cx="8778240" cy="1073149"/>
          </a:xfrm>
        </p:spPr>
        <p:txBody>
          <a:bodyPr/>
          <a:lstStyle>
            <a:lvl1pPr marL="0" indent="0">
              <a:buNone/>
              <a:defRPr sz="2100"/>
            </a:lvl1pPr>
            <a:lvl2pPr marL="679262" indent="0">
              <a:buNone/>
              <a:defRPr sz="1800"/>
            </a:lvl2pPr>
            <a:lvl3pPr marL="1358524" indent="0">
              <a:buNone/>
              <a:defRPr sz="1500"/>
            </a:lvl3pPr>
            <a:lvl4pPr marL="2037786" indent="0">
              <a:buNone/>
              <a:defRPr sz="1300"/>
            </a:lvl4pPr>
            <a:lvl5pPr marL="2717048" indent="0">
              <a:buNone/>
              <a:defRPr sz="1300"/>
            </a:lvl5pPr>
            <a:lvl6pPr marL="3396310" indent="0">
              <a:buNone/>
              <a:defRPr sz="1300"/>
            </a:lvl6pPr>
            <a:lvl7pPr marL="4075572" indent="0">
              <a:buNone/>
              <a:defRPr sz="1300"/>
            </a:lvl7pPr>
            <a:lvl8pPr marL="4754834" indent="0">
              <a:buNone/>
              <a:defRPr sz="1300"/>
            </a:lvl8pPr>
            <a:lvl9pPr marL="5434096" indent="0">
              <a:buNone/>
              <a:defRPr sz="13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6FE401A3-E559-4B69-B91B-AC219942E92F}" type="datetimeFigureOut">
              <a:rPr lang="zh-CN" altLang="en-US" smtClean="0">
                <a:solidFill>
                  <a:prstClr val="black">
                    <a:tint val="75000"/>
                  </a:prstClr>
                </a:solidFill>
              </a:rPr>
              <a:pPr/>
              <a:t>2019/11/13</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31373E38-2304-4E42-8473-EEFB8DCAAA4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37699925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6FE401A3-E559-4B69-B91B-AC219942E92F}" type="datetimeFigureOut">
              <a:rPr lang="zh-CN" altLang="en-US" smtClean="0">
                <a:solidFill>
                  <a:prstClr val="black">
                    <a:tint val="75000"/>
                  </a:prstClr>
                </a:solidFill>
              </a:rPr>
              <a:pPr/>
              <a:t>2019/11/13</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31373E38-2304-4E42-8473-EEFB8DCAAA4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97447718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0607040" y="366185"/>
            <a:ext cx="3291840" cy="7802033"/>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731520" y="366185"/>
            <a:ext cx="9631680" cy="7802033"/>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6FE401A3-E559-4B69-B91B-AC219942E92F}" type="datetimeFigureOut">
              <a:rPr lang="zh-CN" altLang="en-US" smtClean="0">
                <a:solidFill>
                  <a:prstClr val="black">
                    <a:tint val="75000"/>
                  </a:prstClr>
                </a:solidFill>
              </a:rPr>
              <a:pPr/>
              <a:t>2019/11/13</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31373E38-2304-4E42-8473-EEFB8DCAAA4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58435643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5652D16-6723-418E-A5AD-705BAB612AB4}"/>
              </a:ext>
            </a:extLst>
          </p:cNvPr>
          <p:cNvSpPr>
            <a:spLocks noGrp="1"/>
          </p:cNvSpPr>
          <p:nvPr>
            <p:ph type="ctrTitle"/>
          </p:nvPr>
        </p:nvSpPr>
        <p:spPr>
          <a:xfrm>
            <a:off x="1828800" y="1496485"/>
            <a:ext cx="10972800" cy="3183467"/>
          </a:xfrm>
        </p:spPr>
        <p:txBody>
          <a:bodyPr anchor="b"/>
          <a:lstStyle>
            <a:lvl1pPr algn="ctr">
              <a:defRPr sz="7400"/>
            </a:lvl1pPr>
          </a:lstStyle>
          <a:p>
            <a:r>
              <a:rPr lang="en-US"/>
              <a:t>Click to edit Master title style</a:t>
            </a:r>
          </a:p>
        </p:txBody>
      </p:sp>
      <p:sp>
        <p:nvSpPr>
          <p:cNvPr id="3" name="Subtitle 2">
            <a:extLst>
              <a:ext uri="{FF2B5EF4-FFF2-40B4-BE49-F238E27FC236}">
                <a16:creationId xmlns:a16="http://schemas.microsoft.com/office/drawing/2014/main" xmlns="" id="{1A8C8324-CB45-46E1-AA9F-7E9F0DE31951}"/>
              </a:ext>
            </a:extLst>
          </p:cNvPr>
          <p:cNvSpPr>
            <a:spLocks noGrp="1"/>
          </p:cNvSpPr>
          <p:nvPr>
            <p:ph type="subTitle" idx="1"/>
          </p:nvPr>
        </p:nvSpPr>
        <p:spPr>
          <a:xfrm>
            <a:off x="1828800" y="4802717"/>
            <a:ext cx="10972800" cy="2207683"/>
          </a:xfrm>
        </p:spPr>
        <p:txBody>
          <a:bodyPr/>
          <a:lstStyle>
            <a:lvl1pPr marL="0" indent="0" algn="ctr">
              <a:buNone/>
              <a:defRPr sz="3000"/>
            </a:lvl1pPr>
            <a:lvl2pPr marL="570304" indent="0" algn="ctr">
              <a:buNone/>
              <a:defRPr sz="2500"/>
            </a:lvl2pPr>
            <a:lvl3pPr marL="1140606" indent="0" algn="ctr">
              <a:buNone/>
              <a:defRPr sz="2200"/>
            </a:lvl3pPr>
            <a:lvl4pPr marL="1710907" indent="0" algn="ctr">
              <a:buNone/>
              <a:defRPr sz="1900"/>
            </a:lvl4pPr>
            <a:lvl5pPr marL="2281211" indent="0" algn="ctr">
              <a:buNone/>
              <a:defRPr sz="1900"/>
            </a:lvl5pPr>
            <a:lvl6pPr marL="2851514" indent="0" algn="ctr">
              <a:buNone/>
              <a:defRPr sz="1900"/>
            </a:lvl6pPr>
            <a:lvl7pPr marL="3421820" indent="0" algn="ctr">
              <a:buNone/>
              <a:defRPr sz="1900"/>
            </a:lvl7pPr>
            <a:lvl8pPr marL="3992120" indent="0" algn="ctr">
              <a:buNone/>
              <a:defRPr sz="1900"/>
            </a:lvl8pPr>
            <a:lvl9pPr marL="4562421" indent="0" algn="ctr">
              <a:buNone/>
              <a:defRPr sz="1900"/>
            </a:lvl9pPr>
          </a:lstStyle>
          <a:p>
            <a:r>
              <a:rPr lang="en-US"/>
              <a:t>Click to edit Master subtitle style</a:t>
            </a:r>
          </a:p>
        </p:txBody>
      </p:sp>
      <p:sp>
        <p:nvSpPr>
          <p:cNvPr id="4" name="Date Placeholder 3">
            <a:extLst>
              <a:ext uri="{FF2B5EF4-FFF2-40B4-BE49-F238E27FC236}">
                <a16:creationId xmlns:a16="http://schemas.microsoft.com/office/drawing/2014/main" xmlns="" id="{419A754E-3E93-4376-9E39-584CF3A1D79C}"/>
              </a:ext>
            </a:extLst>
          </p:cNvPr>
          <p:cNvSpPr>
            <a:spLocks noGrp="1"/>
          </p:cNvSpPr>
          <p:nvPr>
            <p:ph type="dt" sz="half" idx="10"/>
          </p:nvPr>
        </p:nvSpPr>
        <p:spPr/>
        <p:txBody>
          <a:bodyPr/>
          <a:lstStyle/>
          <a:p>
            <a:fld id="{073005FD-D841-4701-9536-BF6364FAAEE9}" type="datetimeFigureOut">
              <a:rPr lang="en-US" smtClean="0">
                <a:solidFill>
                  <a:prstClr val="black">
                    <a:tint val="75000"/>
                  </a:prstClr>
                </a:solidFill>
              </a:rPr>
              <a:pPr/>
              <a:t>11/13/2019</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2DDA2C0A-5EE1-4EE5-BE25-6AC264B42B9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5D5A7265-3B39-4B9D-941A-FF24DDADF2E7}"/>
              </a:ext>
            </a:extLst>
          </p:cNvPr>
          <p:cNvSpPr>
            <a:spLocks noGrp="1"/>
          </p:cNvSpPr>
          <p:nvPr>
            <p:ph type="sldNum" sz="quarter" idx="12"/>
          </p:nvPr>
        </p:nvSpPr>
        <p:spPr/>
        <p:txBody>
          <a:bodyPr/>
          <a:lstStyle/>
          <a:p>
            <a:fld id="{93D02BF6-BA48-4167-87EC-117A4D27A72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957235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320E63B-6623-46A8-B00F-46783CADF7C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437DFE79-5A06-485C-832C-24363B1B17A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9A02588-BCC0-403F-84E5-FE27F736AE48}"/>
              </a:ext>
            </a:extLst>
          </p:cNvPr>
          <p:cNvSpPr>
            <a:spLocks noGrp="1"/>
          </p:cNvSpPr>
          <p:nvPr>
            <p:ph type="dt" sz="half" idx="10"/>
          </p:nvPr>
        </p:nvSpPr>
        <p:spPr/>
        <p:txBody>
          <a:bodyPr/>
          <a:lstStyle/>
          <a:p>
            <a:fld id="{073005FD-D841-4701-9536-BF6364FAAEE9}" type="datetimeFigureOut">
              <a:rPr lang="en-US" smtClean="0">
                <a:solidFill>
                  <a:prstClr val="black">
                    <a:tint val="75000"/>
                  </a:prstClr>
                </a:solidFill>
              </a:rPr>
              <a:pPr/>
              <a:t>11/13/2019</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F63FF732-234B-4ADF-95FB-818BB11CB93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7D691FCA-AAA3-44A1-BFE0-10B57A03A35F}"/>
              </a:ext>
            </a:extLst>
          </p:cNvPr>
          <p:cNvSpPr>
            <a:spLocks noGrp="1"/>
          </p:cNvSpPr>
          <p:nvPr>
            <p:ph type="sldNum" sz="quarter" idx="12"/>
          </p:nvPr>
        </p:nvSpPr>
        <p:spPr/>
        <p:txBody>
          <a:bodyPr/>
          <a:lstStyle/>
          <a:p>
            <a:fld id="{93D02BF6-BA48-4167-87EC-117A4D27A72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08252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967A6CB-05EC-4E02-B8CD-274D4B0F943C}"/>
              </a:ext>
            </a:extLst>
          </p:cNvPr>
          <p:cNvSpPr>
            <a:spLocks noGrp="1"/>
          </p:cNvSpPr>
          <p:nvPr>
            <p:ph type="title"/>
          </p:nvPr>
        </p:nvSpPr>
        <p:spPr>
          <a:xfrm>
            <a:off x="998221" y="2279657"/>
            <a:ext cx="12618720" cy="3803649"/>
          </a:xfrm>
        </p:spPr>
        <p:txBody>
          <a:bodyPr anchor="b"/>
          <a:lstStyle>
            <a:lvl1pPr>
              <a:defRPr sz="7400"/>
            </a:lvl1pPr>
          </a:lstStyle>
          <a:p>
            <a:r>
              <a:rPr lang="en-US"/>
              <a:t>Click to edit Master title style</a:t>
            </a:r>
          </a:p>
        </p:txBody>
      </p:sp>
      <p:sp>
        <p:nvSpPr>
          <p:cNvPr id="3" name="Text Placeholder 2">
            <a:extLst>
              <a:ext uri="{FF2B5EF4-FFF2-40B4-BE49-F238E27FC236}">
                <a16:creationId xmlns:a16="http://schemas.microsoft.com/office/drawing/2014/main" xmlns="" id="{CBEB0ED4-03B2-4131-BD7A-57DF9C51264B}"/>
              </a:ext>
            </a:extLst>
          </p:cNvPr>
          <p:cNvSpPr>
            <a:spLocks noGrp="1"/>
          </p:cNvSpPr>
          <p:nvPr>
            <p:ph type="body" idx="1"/>
          </p:nvPr>
        </p:nvSpPr>
        <p:spPr>
          <a:xfrm>
            <a:off x="998221" y="6119290"/>
            <a:ext cx="12618720" cy="2000249"/>
          </a:xfrm>
        </p:spPr>
        <p:txBody>
          <a:bodyPr/>
          <a:lstStyle>
            <a:lvl1pPr marL="0" indent="0">
              <a:buNone/>
              <a:defRPr sz="3000">
                <a:solidFill>
                  <a:schemeClr val="tx1">
                    <a:tint val="75000"/>
                  </a:schemeClr>
                </a:solidFill>
              </a:defRPr>
            </a:lvl1pPr>
            <a:lvl2pPr marL="570304" indent="0">
              <a:buNone/>
              <a:defRPr sz="2500">
                <a:solidFill>
                  <a:schemeClr val="tx1">
                    <a:tint val="75000"/>
                  </a:schemeClr>
                </a:solidFill>
              </a:defRPr>
            </a:lvl2pPr>
            <a:lvl3pPr marL="1140606" indent="0">
              <a:buNone/>
              <a:defRPr sz="2200">
                <a:solidFill>
                  <a:schemeClr val="tx1">
                    <a:tint val="75000"/>
                  </a:schemeClr>
                </a:solidFill>
              </a:defRPr>
            </a:lvl3pPr>
            <a:lvl4pPr marL="1710907" indent="0">
              <a:buNone/>
              <a:defRPr sz="1900">
                <a:solidFill>
                  <a:schemeClr val="tx1">
                    <a:tint val="75000"/>
                  </a:schemeClr>
                </a:solidFill>
              </a:defRPr>
            </a:lvl4pPr>
            <a:lvl5pPr marL="2281211" indent="0">
              <a:buNone/>
              <a:defRPr sz="1900">
                <a:solidFill>
                  <a:schemeClr val="tx1">
                    <a:tint val="75000"/>
                  </a:schemeClr>
                </a:solidFill>
              </a:defRPr>
            </a:lvl5pPr>
            <a:lvl6pPr marL="2851514" indent="0">
              <a:buNone/>
              <a:defRPr sz="1900">
                <a:solidFill>
                  <a:schemeClr val="tx1">
                    <a:tint val="75000"/>
                  </a:schemeClr>
                </a:solidFill>
              </a:defRPr>
            </a:lvl6pPr>
            <a:lvl7pPr marL="3421820" indent="0">
              <a:buNone/>
              <a:defRPr sz="1900">
                <a:solidFill>
                  <a:schemeClr val="tx1">
                    <a:tint val="75000"/>
                  </a:schemeClr>
                </a:solidFill>
              </a:defRPr>
            </a:lvl7pPr>
            <a:lvl8pPr marL="3992120" indent="0">
              <a:buNone/>
              <a:defRPr sz="1900">
                <a:solidFill>
                  <a:schemeClr val="tx1">
                    <a:tint val="75000"/>
                  </a:schemeClr>
                </a:solidFill>
              </a:defRPr>
            </a:lvl8pPr>
            <a:lvl9pPr marL="4562421" indent="0">
              <a:buNone/>
              <a:defRPr sz="19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0A4D140B-2533-435B-A02F-520691750013}"/>
              </a:ext>
            </a:extLst>
          </p:cNvPr>
          <p:cNvSpPr>
            <a:spLocks noGrp="1"/>
          </p:cNvSpPr>
          <p:nvPr>
            <p:ph type="dt" sz="half" idx="10"/>
          </p:nvPr>
        </p:nvSpPr>
        <p:spPr/>
        <p:txBody>
          <a:bodyPr/>
          <a:lstStyle/>
          <a:p>
            <a:fld id="{073005FD-D841-4701-9536-BF6364FAAEE9}" type="datetimeFigureOut">
              <a:rPr lang="en-US" smtClean="0">
                <a:solidFill>
                  <a:prstClr val="black">
                    <a:tint val="75000"/>
                  </a:prstClr>
                </a:solidFill>
              </a:rPr>
              <a:pPr/>
              <a:t>11/13/2019</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33E16258-3BE3-4CD7-99AB-1919CBB7C40E}"/>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6379AC29-9EE3-47C6-9D9E-61347D4D2BB0}"/>
              </a:ext>
            </a:extLst>
          </p:cNvPr>
          <p:cNvSpPr>
            <a:spLocks noGrp="1"/>
          </p:cNvSpPr>
          <p:nvPr>
            <p:ph type="sldNum" sz="quarter" idx="12"/>
          </p:nvPr>
        </p:nvSpPr>
        <p:spPr/>
        <p:txBody>
          <a:bodyPr/>
          <a:lstStyle/>
          <a:p>
            <a:fld id="{93D02BF6-BA48-4167-87EC-117A4D27A72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580463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55643BC-48D9-4743-A827-CCF73DBDE51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3AB80C72-2518-472E-873E-8EDB1398BFF5}"/>
              </a:ext>
            </a:extLst>
          </p:cNvPr>
          <p:cNvSpPr>
            <a:spLocks noGrp="1"/>
          </p:cNvSpPr>
          <p:nvPr>
            <p:ph sz="half" idx="1"/>
          </p:nvPr>
        </p:nvSpPr>
        <p:spPr>
          <a:xfrm>
            <a:off x="1005840" y="2434167"/>
            <a:ext cx="621792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2B9A05AB-FF47-4468-A833-879B8B7E592F}"/>
              </a:ext>
            </a:extLst>
          </p:cNvPr>
          <p:cNvSpPr>
            <a:spLocks noGrp="1"/>
          </p:cNvSpPr>
          <p:nvPr>
            <p:ph sz="half" idx="2"/>
          </p:nvPr>
        </p:nvSpPr>
        <p:spPr>
          <a:xfrm>
            <a:off x="7406640" y="2434167"/>
            <a:ext cx="621792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959E611E-3C7C-4563-B714-605BBB4D5637}"/>
              </a:ext>
            </a:extLst>
          </p:cNvPr>
          <p:cNvSpPr>
            <a:spLocks noGrp="1"/>
          </p:cNvSpPr>
          <p:nvPr>
            <p:ph type="dt" sz="half" idx="10"/>
          </p:nvPr>
        </p:nvSpPr>
        <p:spPr/>
        <p:txBody>
          <a:bodyPr/>
          <a:lstStyle/>
          <a:p>
            <a:fld id="{073005FD-D841-4701-9536-BF6364FAAEE9}" type="datetimeFigureOut">
              <a:rPr lang="en-US" smtClean="0">
                <a:solidFill>
                  <a:prstClr val="black">
                    <a:tint val="75000"/>
                  </a:prstClr>
                </a:solidFill>
              </a:rPr>
              <a:pPr/>
              <a:t>11/13/2019</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9133CCE5-AEFA-4354-9C3A-73E9E31A1705}"/>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E7D5917D-4321-4531-85C3-B1E9DAF554F1}"/>
              </a:ext>
            </a:extLst>
          </p:cNvPr>
          <p:cNvSpPr>
            <a:spLocks noGrp="1"/>
          </p:cNvSpPr>
          <p:nvPr>
            <p:ph type="sldNum" sz="quarter" idx="12"/>
          </p:nvPr>
        </p:nvSpPr>
        <p:spPr/>
        <p:txBody>
          <a:bodyPr/>
          <a:lstStyle/>
          <a:p>
            <a:fld id="{93D02BF6-BA48-4167-87EC-117A4D27A72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124704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E5D1E4-38AD-4E11-B796-D9E91AD42ED4}"/>
              </a:ext>
            </a:extLst>
          </p:cNvPr>
          <p:cNvSpPr>
            <a:spLocks noGrp="1"/>
          </p:cNvSpPr>
          <p:nvPr>
            <p:ph type="title"/>
          </p:nvPr>
        </p:nvSpPr>
        <p:spPr>
          <a:xfrm>
            <a:off x="1007746" y="486840"/>
            <a:ext cx="12618720" cy="1767417"/>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836938C9-5159-4D79-8688-240F00C6EF5F}"/>
              </a:ext>
            </a:extLst>
          </p:cNvPr>
          <p:cNvSpPr>
            <a:spLocks noGrp="1"/>
          </p:cNvSpPr>
          <p:nvPr>
            <p:ph type="body" idx="1"/>
          </p:nvPr>
        </p:nvSpPr>
        <p:spPr>
          <a:xfrm>
            <a:off x="1007746" y="2241552"/>
            <a:ext cx="6189344" cy="1098549"/>
          </a:xfrm>
        </p:spPr>
        <p:txBody>
          <a:bodyPr anchor="b"/>
          <a:lstStyle>
            <a:lvl1pPr marL="0" indent="0">
              <a:buNone/>
              <a:defRPr sz="3000" b="1"/>
            </a:lvl1pPr>
            <a:lvl2pPr marL="570304" indent="0">
              <a:buNone/>
              <a:defRPr sz="2500" b="1"/>
            </a:lvl2pPr>
            <a:lvl3pPr marL="1140606" indent="0">
              <a:buNone/>
              <a:defRPr sz="2200" b="1"/>
            </a:lvl3pPr>
            <a:lvl4pPr marL="1710907" indent="0">
              <a:buNone/>
              <a:defRPr sz="1900" b="1"/>
            </a:lvl4pPr>
            <a:lvl5pPr marL="2281211" indent="0">
              <a:buNone/>
              <a:defRPr sz="1900" b="1"/>
            </a:lvl5pPr>
            <a:lvl6pPr marL="2851514" indent="0">
              <a:buNone/>
              <a:defRPr sz="1900" b="1"/>
            </a:lvl6pPr>
            <a:lvl7pPr marL="3421820" indent="0">
              <a:buNone/>
              <a:defRPr sz="1900" b="1"/>
            </a:lvl7pPr>
            <a:lvl8pPr marL="3992120" indent="0">
              <a:buNone/>
              <a:defRPr sz="1900" b="1"/>
            </a:lvl8pPr>
            <a:lvl9pPr marL="4562421" indent="0">
              <a:buNone/>
              <a:defRPr sz="19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6F6D464B-6D52-4629-9FE8-BA0E648D51E5}"/>
              </a:ext>
            </a:extLst>
          </p:cNvPr>
          <p:cNvSpPr>
            <a:spLocks noGrp="1"/>
          </p:cNvSpPr>
          <p:nvPr>
            <p:ph sz="half" idx="2"/>
          </p:nvPr>
        </p:nvSpPr>
        <p:spPr>
          <a:xfrm>
            <a:off x="1007746" y="3340100"/>
            <a:ext cx="6189344"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888D41A6-F0ED-4D29-8801-6BDD78657D0E}"/>
              </a:ext>
            </a:extLst>
          </p:cNvPr>
          <p:cNvSpPr>
            <a:spLocks noGrp="1"/>
          </p:cNvSpPr>
          <p:nvPr>
            <p:ph type="body" sz="quarter" idx="3"/>
          </p:nvPr>
        </p:nvSpPr>
        <p:spPr>
          <a:xfrm>
            <a:off x="7406642" y="2241552"/>
            <a:ext cx="6219826" cy="1098549"/>
          </a:xfrm>
        </p:spPr>
        <p:txBody>
          <a:bodyPr anchor="b"/>
          <a:lstStyle>
            <a:lvl1pPr marL="0" indent="0">
              <a:buNone/>
              <a:defRPr sz="3000" b="1"/>
            </a:lvl1pPr>
            <a:lvl2pPr marL="570304" indent="0">
              <a:buNone/>
              <a:defRPr sz="2500" b="1"/>
            </a:lvl2pPr>
            <a:lvl3pPr marL="1140606" indent="0">
              <a:buNone/>
              <a:defRPr sz="2200" b="1"/>
            </a:lvl3pPr>
            <a:lvl4pPr marL="1710907" indent="0">
              <a:buNone/>
              <a:defRPr sz="1900" b="1"/>
            </a:lvl4pPr>
            <a:lvl5pPr marL="2281211" indent="0">
              <a:buNone/>
              <a:defRPr sz="1900" b="1"/>
            </a:lvl5pPr>
            <a:lvl6pPr marL="2851514" indent="0">
              <a:buNone/>
              <a:defRPr sz="1900" b="1"/>
            </a:lvl6pPr>
            <a:lvl7pPr marL="3421820" indent="0">
              <a:buNone/>
              <a:defRPr sz="1900" b="1"/>
            </a:lvl7pPr>
            <a:lvl8pPr marL="3992120" indent="0">
              <a:buNone/>
              <a:defRPr sz="1900" b="1"/>
            </a:lvl8pPr>
            <a:lvl9pPr marL="4562421" indent="0">
              <a:buNone/>
              <a:defRPr sz="19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C1E6A9B2-F9F1-4A3C-AB97-4909E3373E07}"/>
              </a:ext>
            </a:extLst>
          </p:cNvPr>
          <p:cNvSpPr>
            <a:spLocks noGrp="1"/>
          </p:cNvSpPr>
          <p:nvPr>
            <p:ph sz="quarter" idx="4"/>
          </p:nvPr>
        </p:nvSpPr>
        <p:spPr>
          <a:xfrm>
            <a:off x="7406642" y="3340100"/>
            <a:ext cx="6219826"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5235D0B7-9930-44E2-BB80-DFDEDF267C50}"/>
              </a:ext>
            </a:extLst>
          </p:cNvPr>
          <p:cNvSpPr>
            <a:spLocks noGrp="1"/>
          </p:cNvSpPr>
          <p:nvPr>
            <p:ph type="dt" sz="half" idx="10"/>
          </p:nvPr>
        </p:nvSpPr>
        <p:spPr/>
        <p:txBody>
          <a:bodyPr/>
          <a:lstStyle/>
          <a:p>
            <a:fld id="{073005FD-D841-4701-9536-BF6364FAAEE9}" type="datetimeFigureOut">
              <a:rPr lang="en-US" smtClean="0">
                <a:solidFill>
                  <a:prstClr val="black">
                    <a:tint val="75000"/>
                  </a:prstClr>
                </a:solidFill>
              </a:rPr>
              <a:pPr/>
              <a:t>11/13/2019</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xmlns="" id="{0BF46E9D-D6DD-42A2-9BE5-6412784F512A}"/>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xmlns="" id="{AB1A82DB-939D-40E1-AFC5-4F0FAB730FFD}"/>
              </a:ext>
            </a:extLst>
          </p:cNvPr>
          <p:cNvSpPr>
            <a:spLocks noGrp="1"/>
          </p:cNvSpPr>
          <p:nvPr>
            <p:ph type="sldNum" sz="quarter" idx="12"/>
          </p:nvPr>
        </p:nvSpPr>
        <p:spPr/>
        <p:txBody>
          <a:bodyPr/>
          <a:lstStyle/>
          <a:p>
            <a:fld id="{93D02BF6-BA48-4167-87EC-117A4D27A72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1000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3381751-68E4-41EF-932B-40F3CE72563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4A15C23E-A28F-4DAC-82E2-C7E9689B9CC0}"/>
              </a:ext>
            </a:extLst>
          </p:cNvPr>
          <p:cNvSpPr>
            <a:spLocks noGrp="1"/>
          </p:cNvSpPr>
          <p:nvPr>
            <p:ph type="dt" sz="half" idx="10"/>
          </p:nvPr>
        </p:nvSpPr>
        <p:spPr/>
        <p:txBody>
          <a:bodyPr/>
          <a:lstStyle/>
          <a:p>
            <a:fld id="{073005FD-D841-4701-9536-BF6364FAAEE9}" type="datetimeFigureOut">
              <a:rPr lang="en-US" smtClean="0">
                <a:solidFill>
                  <a:prstClr val="black">
                    <a:tint val="75000"/>
                  </a:prstClr>
                </a:solidFill>
              </a:rPr>
              <a:pPr/>
              <a:t>11/13/2019</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xmlns="" id="{661BBC95-22E7-4B9F-BDD2-CB45CD796449}"/>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xmlns="" id="{2123702A-16F7-4949-9F2F-D2EA3427D72F}"/>
              </a:ext>
            </a:extLst>
          </p:cNvPr>
          <p:cNvSpPr>
            <a:spLocks noGrp="1"/>
          </p:cNvSpPr>
          <p:nvPr>
            <p:ph type="sldNum" sz="quarter" idx="12"/>
          </p:nvPr>
        </p:nvSpPr>
        <p:spPr/>
        <p:txBody>
          <a:bodyPr/>
          <a:lstStyle/>
          <a:p>
            <a:fld id="{93D02BF6-BA48-4167-87EC-117A4D27A72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15438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C6A5FB0A-7109-4906-A473-8AA770D54011}"/>
              </a:ext>
            </a:extLst>
          </p:cNvPr>
          <p:cNvSpPr>
            <a:spLocks noGrp="1"/>
          </p:cNvSpPr>
          <p:nvPr>
            <p:ph type="dt" sz="half" idx="10"/>
          </p:nvPr>
        </p:nvSpPr>
        <p:spPr/>
        <p:txBody>
          <a:bodyPr/>
          <a:lstStyle/>
          <a:p>
            <a:fld id="{C045EF5D-E4B2-4F61-B67C-00B820DFCA5C}" type="datetimeFigureOut">
              <a:rPr lang="en-US" smtClean="0"/>
              <a:t>11/13/2019</a:t>
            </a:fld>
            <a:endParaRPr lang="en-US"/>
          </a:p>
        </p:txBody>
      </p:sp>
      <p:sp>
        <p:nvSpPr>
          <p:cNvPr id="3" name="Footer Placeholder 2">
            <a:extLst>
              <a:ext uri="{FF2B5EF4-FFF2-40B4-BE49-F238E27FC236}">
                <a16:creationId xmlns:a16="http://schemas.microsoft.com/office/drawing/2014/main" xmlns="" id="{BD08FB2D-66CC-44FD-9AAC-6FDC6347586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3C35BEA8-0614-4808-BA2C-024A90922F4E}"/>
              </a:ext>
            </a:extLst>
          </p:cNvPr>
          <p:cNvSpPr>
            <a:spLocks noGrp="1"/>
          </p:cNvSpPr>
          <p:nvPr>
            <p:ph type="sldNum" sz="quarter" idx="12"/>
          </p:nvPr>
        </p:nvSpPr>
        <p:spPr/>
        <p:txBody>
          <a:bodyPr/>
          <a:lstStyle/>
          <a:p>
            <a:fld id="{41DB9EAE-7DBA-4FBB-AC70-6F8F73B35427}" type="slidenum">
              <a:rPr lang="en-US" smtClean="0"/>
              <a:t>‹#›</a:t>
            </a:fld>
            <a:endParaRPr lang="en-US"/>
          </a:p>
        </p:txBody>
      </p:sp>
    </p:spTree>
    <p:extLst>
      <p:ext uri="{BB962C8B-B14F-4D97-AF65-F5344CB8AC3E}">
        <p14:creationId xmlns:p14="http://schemas.microsoft.com/office/powerpoint/2010/main" val="150666906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E2190686-DE01-4704-ACFD-C8FE02AF2FBC}"/>
              </a:ext>
            </a:extLst>
          </p:cNvPr>
          <p:cNvSpPr>
            <a:spLocks noGrp="1"/>
          </p:cNvSpPr>
          <p:nvPr>
            <p:ph type="dt" sz="half" idx="10"/>
          </p:nvPr>
        </p:nvSpPr>
        <p:spPr/>
        <p:txBody>
          <a:bodyPr/>
          <a:lstStyle/>
          <a:p>
            <a:fld id="{073005FD-D841-4701-9536-BF6364FAAEE9}" type="datetimeFigureOut">
              <a:rPr lang="en-US" smtClean="0">
                <a:solidFill>
                  <a:prstClr val="black">
                    <a:tint val="75000"/>
                  </a:prstClr>
                </a:solidFill>
              </a:rPr>
              <a:pPr/>
              <a:t>11/13/2019</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xmlns="" id="{440F6531-FF24-4A87-9C44-92731ED5D5D8}"/>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xmlns="" id="{10338E6B-07E6-4990-8B44-CDFFDEF80C25}"/>
              </a:ext>
            </a:extLst>
          </p:cNvPr>
          <p:cNvSpPr>
            <a:spLocks noGrp="1"/>
          </p:cNvSpPr>
          <p:nvPr>
            <p:ph type="sldNum" sz="quarter" idx="12"/>
          </p:nvPr>
        </p:nvSpPr>
        <p:spPr/>
        <p:txBody>
          <a:bodyPr/>
          <a:lstStyle/>
          <a:p>
            <a:fld id="{93D02BF6-BA48-4167-87EC-117A4D27A72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110193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969152D-CCE2-4CED-AE5E-AE891A6EC0F5}"/>
              </a:ext>
            </a:extLst>
          </p:cNvPr>
          <p:cNvSpPr>
            <a:spLocks noGrp="1"/>
          </p:cNvSpPr>
          <p:nvPr>
            <p:ph type="title"/>
          </p:nvPr>
        </p:nvSpPr>
        <p:spPr>
          <a:xfrm>
            <a:off x="1007747" y="609600"/>
            <a:ext cx="4718685" cy="2133600"/>
          </a:xfrm>
        </p:spPr>
        <p:txBody>
          <a:bodyPr anchor="b"/>
          <a:lstStyle>
            <a:lvl1pPr>
              <a:defRPr sz="4000"/>
            </a:lvl1pPr>
          </a:lstStyle>
          <a:p>
            <a:r>
              <a:rPr lang="en-US"/>
              <a:t>Click to edit Master title style</a:t>
            </a:r>
          </a:p>
        </p:txBody>
      </p:sp>
      <p:sp>
        <p:nvSpPr>
          <p:cNvPr id="3" name="Content Placeholder 2">
            <a:extLst>
              <a:ext uri="{FF2B5EF4-FFF2-40B4-BE49-F238E27FC236}">
                <a16:creationId xmlns:a16="http://schemas.microsoft.com/office/drawing/2014/main" xmlns="" id="{9C1B219B-AC1B-49D4-B605-738F83A93260}"/>
              </a:ext>
            </a:extLst>
          </p:cNvPr>
          <p:cNvSpPr>
            <a:spLocks noGrp="1"/>
          </p:cNvSpPr>
          <p:nvPr>
            <p:ph idx="1"/>
          </p:nvPr>
        </p:nvSpPr>
        <p:spPr>
          <a:xfrm>
            <a:off x="6219826" y="1316573"/>
            <a:ext cx="7406640" cy="6498167"/>
          </a:xfrm>
        </p:spPr>
        <p:txBody>
          <a:bodyPr/>
          <a:lstStyle>
            <a:lvl1pPr>
              <a:defRPr sz="4000"/>
            </a:lvl1pPr>
            <a:lvl2pPr>
              <a:defRPr sz="3600"/>
            </a:lvl2pPr>
            <a:lvl3pPr>
              <a:defRPr sz="30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404C5C5C-F41F-4035-B79D-7BA35734B5F7}"/>
              </a:ext>
            </a:extLst>
          </p:cNvPr>
          <p:cNvSpPr>
            <a:spLocks noGrp="1"/>
          </p:cNvSpPr>
          <p:nvPr>
            <p:ph type="body" sz="half" idx="2"/>
          </p:nvPr>
        </p:nvSpPr>
        <p:spPr>
          <a:xfrm>
            <a:off x="1007747" y="2743200"/>
            <a:ext cx="4718685" cy="5082117"/>
          </a:xfrm>
        </p:spPr>
        <p:txBody>
          <a:bodyPr/>
          <a:lstStyle>
            <a:lvl1pPr marL="0" indent="0">
              <a:buNone/>
              <a:defRPr sz="1900"/>
            </a:lvl1pPr>
            <a:lvl2pPr marL="570304" indent="0">
              <a:buNone/>
              <a:defRPr sz="1600"/>
            </a:lvl2pPr>
            <a:lvl3pPr marL="1140606" indent="0">
              <a:buNone/>
              <a:defRPr sz="1500"/>
            </a:lvl3pPr>
            <a:lvl4pPr marL="1710907" indent="0">
              <a:buNone/>
              <a:defRPr sz="1200"/>
            </a:lvl4pPr>
            <a:lvl5pPr marL="2281211" indent="0">
              <a:buNone/>
              <a:defRPr sz="1200"/>
            </a:lvl5pPr>
            <a:lvl6pPr marL="2851514" indent="0">
              <a:buNone/>
              <a:defRPr sz="1200"/>
            </a:lvl6pPr>
            <a:lvl7pPr marL="3421820" indent="0">
              <a:buNone/>
              <a:defRPr sz="1200"/>
            </a:lvl7pPr>
            <a:lvl8pPr marL="3992120" indent="0">
              <a:buNone/>
              <a:defRPr sz="1200"/>
            </a:lvl8pPr>
            <a:lvl9pPr marL="4562421" indent="0">
              <a:buNone/>
              <a:defRPr sz="1200"/>
            </a:lvl9pPr>
          </a:lstStyle>
          <a:p>
            <a:pPr lvl="0"/>
            <a:r>
              <a:rPr lang="en-US"/>
              <a:t>Click to edit Master text styles</a:t>
            </a:r>
          </a:p>
        </p:txBody>
      </p:sp>
      <p:sp>
        <p:nvSpPr>
          <p:cNvPr id="5" name="Date Placeholder 4">
            <a:extLst>
              <a:ext uri="{FF2B5EF4-FFF2-40B4-BE49-F238E27FC236}">
                <a16:creationId xmlns:a16="http://schemas.microsoft.com/office/drawing/2014/main" xmlns="" id="{A7FA13B7-C89B-4F1F-AC4F-75333723591A}"/>
              </a:ext>
            </a:extLst>
          </p:cNvPr>
          <p:cNvSpPr>
            <a:spLocks noGrp="1"/>
          </p:cNvSpPr>
          <p:nvPr>
            <p:ph type="dt" sz="half" idx="10"/>
          </p:nvPr>
        </p:nvSpPr>
        <p:spPr/>
        <p:txBody>
          <a:bodyPr/>
          <a:lstStyle/>
          <a:p>
            <a:fld id="{073005FD-D841-4701-9536-BF6364FAAEE9}" type="datetimeFigureOut">
              <a:rPr lang="en-US" smtClean="0">
                <a:solidFill>
                  <a:prstClr val="black">
                    <a:tint val="75000"/>
                  </a:prstClr>
                </a:solidFill>
              </a:rPr>
              <a:pPr/>
              <a:t>11/13/2019</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D5674A31-03DC-4DF5-9034-EEC30534BBDA}"/>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AE54069B-FDBE-4C30-8846-348C51B8ED8A}"/>
              </a:ext>
            </a:extLst>
          </p:cNvPr>
          <p:cNvSpPr>
            <a:spLocks noGrp="1"/>
          </p:cNvSpPr>
          <p:nvPr>
            <p:ph type="sldNum" sz="quarter" idx="12"/>
          </p:nvPr>
        </p:nvSpPr>
        <p:spPr/>
        <p:txBody>
          <a:bodyPr/>
          <a:lstStyle/>
          <a:p>
            <a:fld id="{93D02BF6-BA48-4167-87EC-117A4D27A72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790768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44C3F89-4289-471C-91C2-6313107530CC}"/>
              </a:ext>
            </a:extLst>
          </p:cNvPr>
          <p:cNvSpPr>
            <a:spLocks noGrp="1"/>
          </p:cNvSpPr>
          <p:nvPr>
            <p:ph type="title"/>
          </p:nvPr>
        </p:nvSpPr>
        <p:spPr>
          <a:xfrm>
            <a:off x="1007747" y="609600"/>
            <a:ext cx="4718685" cy="2133600"/>
          </a:xfrm>
        </p:spPr>
        <p:txBody>
          <a:bodyPr anchor="b"/>
          <a:lstStyle>
            <a:lvl1pPr>
              <a:defRPr sz="4000"/>
            </a:lvl1pPr>
          </a:lstStyle>
          <a:p>
            <a:r>
              <a:rPr lang="en-US"/>
              <a:t>Click to edit Master title style</a:t>
            </a:r>
          </a:p>
        </p:txBody>
      </p:sp>
      <p:sp>
        <p:nvSpPr>
          <p:cNvPr id="3" name="Picture Placeholder 2">
            <a:extLst>
              <a:ext uri="{FF2B5EF4-FFF2-40B4-BE49-F238E27FC236}">
                <a16:creationId xmlns:a16="http://schemas.microsoft.com/office/drawing/2014/main" xmlns="" id="{E15C6338-9A9B-42C1-9EF3-650482C5946A}"/>
              </a:ext>
            </a:extLst>
          </p:cNvPr>
          <p:cNvSpPr>
            <a:spLocks noGrp="1"/>
          </p:cNvSpPr>
          <p:nvPr>
            <p:ph type="pic" idx="1"/>
          </p:nvPr>
        </p:nvSpPr>
        <p:spPr>
          <a:xfrm>
            <a:off x="6219826" y="1316573"/>
            <a:ext cx="7406640" cy="6498167"/>
          </a:xfrm>
        </p:spPr>
        <p:txBody>
          <a:bodyPr/>
          <a:lstStyle>
            <a:lvl1pPr marL="0" indent="0">
              <a:buNone/>
              <a:defRPr sz="4000"/>
            </a:lvl1pPr>
            <a:lvl2pPr marL="570304" indent="0">
              <a:buNone/>
              <a:defRPr sz="3600"/>
            </a:lvl2pPr>
            <a:lvl3pPr marL="1140606" indent="0">
              <a:buNone/>
              <a:defRPr sz="3000"/>
            </a:lvl3pPr>
            <a:lvl4pPr marL="1710907" indent="0">
              <a:buNone/>
              <a:defRPr sz="2500"/>
            </a:lvl4pPr>
            <a:lvl5pPr marL="2281211" indent="0">
              <a:buNone/>
              <a:defRPr sz="2500"/>
            </a:lvl5pPr>
            <a:lvl6pPr marL="2851514" indent="0">
              <a:buNone/>
              <a:defRPr sz="2500"/>
            </a:lvl6pPr>
            <a:lvl7pPr marL="3421820" indent="0">
              <a:buNone/>
              <a:defRPr sz="2500"/>
            </a:lvl7pPr>
            <a:lvl8pPr marL="3992120" indent="0">
              <a:buNone/>
              <a:defRPr sz="2500"/>
            </a:lvl8pPr>
            <a:lvl9pPr marL="4562421" indent="0">
              <a:buNone/>
              <a:defRPr sz="2500"/>
            </a:lvl9pPr>
          </a:lstStyle>
          <a:p>
            <a:endParaRPr lang="en-US"/>
          </a:p>
        </p:txBody>
      </p:sp>
      <p:sp>
        <p:nvSpPr>
          <p:cNvPr id="4" name="Text Placeholder 3">
            <a:extLst>
              <a:ext uri="{FF2B5EF4-FFF2-40B4-BE49-F238E27FC236}">
                <a16:creationId xmlns:a16="http://schemas.microsoft.com/office/drawing/2014/main" xmlns="" id="{8EA9420D-D378-47D1-A390-FB8106E54470}"/>
              </a:ext>
            </a:extLst>
          </p:cNvPr>
          <p:cNvSpPr>
            <a:spLocks noGrp="1"/>
          </p:cNvSpPr>
          <p:nvPr>
            <p:ph type="body" sz="half" idx="2"/>
          </p:nvPr>
        </p:nvSpPr>
        <p:spPr>
          <a:xfrm>
            <a:off x="1007747" y="2743200"/>
            <a:ext cx="4718685" cy="5082117"/>
          </a:xfrm>
        </p:spPr>
        <p:txBody>
          <a:bodyPr/>
          <a:lstStyle>
            <a:lvl1pPr marL="0" indent="0">
              <a:buNone/>
              <a:defRPr sz="1900"/>
            </a:lvl1pPr>
            <a:lvl2pPr marL="570304" indent="0">
              <a:buNone/>
              <a:defRPr sz="1600"/>
            </a:lvl2pPr>
            <a:lvl3pPr marL="1140606" indent="0">
              <a:buNone/>
              <a:defRPr sz="1500"/>
            </a:lvl3pPr>
            <a:lvl4pPr marL="1710907" indent="0">
              <a:buNone/>
              <a:defRPr sz="1200"/>
            </a:lvl4pPr>
            <a:lvl5pPr marL="2281211" indent="0">
              <a:buNone/>
              <a:defRPr sz="1200"/>
            </a:lvl5pPr>
            <a:lvl6pPr marL="2851514" indent="0">
              <a:buNone/>
              <a:defRPr sz="1200"/>
            </a:lvl6pPr>
            <a:lvl7pPr marL="3421820" indent="0">
              <a:buNone/>
              <a:defRPr sz="1200"/>
            </a:lvl7pPr>
            <a:lvl8pPr marL="3992120" indent="0">
              <a:buNone/>
              <a:defRPr sz="1200"/>
            </a:lvl8pPr>
            <a:lvl9pPr marL="4562421" indent="0">
              <a:buNone/>
              <a:defRPr sz="1200"/>
            </a:lvl9pPr>
          </a:lstStyle>
          <a:p>
            <a:pPr lvl="0"/>
            <a:r>
              <a:rPr lang="en-US"/>
              <a:t>Click to edit Master text styles</a:t>
            </a:r>
          </a:p>
        </p:txBody>
      </p:sp>
      <p:sp>
        <p:nvSpPr>
          <p:cNvPr id="5" name="Date Placeholder 4">
            <a:extLst>
              <a:ext uri="{FF2B5EF4-FFF2-40B4-BE49-F238E27FC236}">
                <a16:creationId xmlns:a16="http://schemas.microsoft.com/office/drawing/2014/main" xmlns="" id="{05E5FF1B-7E21-4388-BAEB-FDFFA9F2635E}"/>
              </a:ext>
            </a:extLst>
          </p:cNvPr>
          <p:cNvSpPr>
            <a:spLocks noGrp="1"/>
          </p:cNvSpPr>
          <p:nvPr>
            <p:ph type="dt" sz="half" idx="10"/>
          </p:nvPr>
        </p:nvSpPr>
        <p:spPr/>
        <p:txBody>
          <a:bodyPr/>
          <a:lstStyle/>
          <a:p>
            <a:fld id="{073005FD-D841-4701-9536-BF6364FAAEE9}" type="datetimeFigureOut">
              <a:rPr lang="en-US" smtClean="0">
                <a:solidFill>
                  <a:prstClr val="black">
                    <a:tint val="75000"/>
                  </a:prstClr>
                </a:solidFill>
              </a:rPr>
              <a:pPr/>
              <a:t>11/13/2019</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9C364BBD-075D-4978-AF1E-2BB5B7713AF5}"/>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F0BAE17D-DCD2-432C-87AF-D319A568C786}"/>
              </a:ext>
            </a:extLst>
          </p:cNvPr>
          <p:cNvSpPr>
            <a:spLocks noGrp="1"/>
          </p:cNvSpPr>
          <p:nvPr>
            <p:ph type="sldNum" sz="quarter" idx="12"/>
          </p:nvPr>
        </p:nvSpPr>
        <p:spPr/>
        <p:txBody>
          <a:bodyPr/>
          <a:lstStyle/>
          <a:p>
            <a:fld id="{93D02BF6-BA48-4167-87EC-117A4D27A72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304153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DEFDA15-958F-4DCE-9458-39C6F09470F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A0F9194E-9268-4273-BBE7-1CA240ABBB2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19179DF-778B-4FBA-986A-2D7EC3DF0E0D}"/>
              </a:ext>
            </a:extLst>
          </p:cNvPr>
          <p:cNvSpPr>
            <a:spLocks noGrp="1"/>
          </p:cNvSpPr>
          <p:nvPr>
            <p:ph type="dt" sz="half" idx="10"/>
          </p:nvPr>
        </p:nvSpPr>
        <p:spPr/>
        <p:txBody>
          <a:bodyPr/>
          <a:lstStyle/>
          <a:p>
            <a:fld id="{073005FD-D841-4701-9536-BF6364FAAEE9}" type="datetimeFigureOut">
              <a:rPr lang="en-US" smtClean="0">
                <a:solidFill>
                  <a:prstClr val="black">
                    <a:tint val="75000"/>
                  </a:prstClr>
                </a:solidFill>
              </a:rPr>
              <a:pPr/>
              <a:t>11/13/2019</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2DAB2B86-8786-46B2-8541-5F4E8BB5EE2C}"/>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3CFEE4CD-142B-426D-A050-AFD1DA40AD4B}"/>
              </a:ext>
            </a:extLst>
          </p:cNvPr>
          <p:cNvSpPr>
            <a:spLocks noGrp="1"/>
          </p:cNvSpPr>
          <p:nvPr>
            <p:ph type="sldNum" sz="quarter" idx="12"/>
          </p:nvPr>
        </p:nvSpPr>
        <p:spPr/>
        <p:txBody>
          <a:bodyPr/>
          <a:lstStyle/>
          <a:p>
            <a:fld id="{93D02BF6-BA48-4167-87EC-117A4D27A72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92596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293DB0EB-87B8-4B51-84CE-1FD337FBEB18}"/>
              </a:ext>
            </a:extLst>
          </p:cNvPr>
          <p:cNvSpPr>
            <a:spLocks noGrp="1"/>
          </p:cNvSpPr>
          <p:nvPr>
            <p:ph type="title" orient="vert"/>
          </p:nvPr>
        </p:nvSpPr>
        <p:spPr>
          <a:xfrm>
            <a:off x="10469882" y="486836"/>
            <a:ext cx="3154680" cy="774911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991C1E48-B6F3-48F8-90AC-CDBE1D3083DD}"/>
              </a:ext>
            </a:extLst>
          </p:cNvPr>
          <p:cNvSpPr>
            <a:spLocks noGrp="1"/>
          </p:cNvSpPr>
          <p:nvPr>
            <p:ph type="body" orient="vert" idx="1"/>
          </p:nvPr>
        </p:nvSpPr>
        <p:spPr>
          <a:xfrm>
            <a:off x="1005842" y="486836"/>
            <a:ext cx="9281160"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648568C-2C55-4157-963E-05E4D7DEBA99}"/>
              </a:ext>
            </a:extLst>
          </p:cNvPr>
          <p:cNvSpPr>
            <a:spLocks noGrp="1"/>
          </p:cNvSpPr>
          <p:nvPr>
            <p:ph type="dt" sz="half" idx="10"/>
          </p:nvPr>
        </p:nvSpPr>
        <p:spPr/>
        <p:txBody>
          <a:bodyPr/>
          <a:lstStyle/>
          <a:p>
            <a:fld id="{073005FD-D841-4701-9536-BF6364FAAEE9}" type="datetimeFigureOut">
              <a:rPr lang="en-US" smtClean="0">
                <a:solidFill>
                  <a:prstClr val="black">
                    <a:tint val="75000"/>
                  </a:prstClr>
                </a:solidFill>
              </a:rPr>
              <a:pPr/>
              <a:t>11/13/2019</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63989C70-2501-4B13-897F-F6BCEB6BB8E5}"/>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D8988CDC-B9C3-4DB8-9B9A-0B9510534DE6}"/>
              </a:ext>
            </a:extLst>
          </p:cNvPr>
          <p:cNvSpPr>
            <a:spLocks noGrp="1"/>
          </p:cNvSpPr>
          <p:nvPr>
            <p:ph type="sldNum" sz="quarter" idx="12"/>
          </p:nvPr>
        </p:nvSpPr>
        <p:spPr/>
        <p:txBody>
          <a:bodyPr/>
          <a:lstStyle/>
          <a:p>
            <a:fld id="{93D02BF6-BA48-4167-87EC-117A4D27A72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05423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1294786-2497-44AF-8207-519E26D94990}"/>
              </a:ext>
            </a:extLst>
          </p:cNvPr>
          <p:cNvSpPr>
            <a:spLocks noGrp="1"/>
          </p:cNvSpPr>
          <p:nvPr>
            <p:ph type="title"/>
          </p:nvPr>
        </p:nvSpPr>
        <p:spPr>
          <a:xfrm>
            <a:off x="1007748" y="609599"/>
            <a:ext cx="4718686" cy="2133600"/>
          </a:xfrm>
        </p:spPr>
        <p:txBody>
          <a:bodyPr anchor="b"/>
          <a:lstStyle>
            <a:lvl1pPr>
              <a:defRPr sz="4800"/>
            </a:lvl1pPr>
          </a:lstStyle>
          <a:p>
            <a:r>
              <a:rPr lang="en-US"/>
              <a:t>Click to edit Master title style</a:t>
            </a:r>
          </a:p>
        </p:txBody>
      </p:sp>
      <p:sp>
        <p:nvSpPr>
          <p:cNvPr id="3" name="Content Placeholder 2">
            <a:extLst>
              <a:ext uri="{FF2B5EF4-FFF2-40B4-BE49-F238E27FC236}">
                <a16:creationId xmlns:a16="http://schemas.microsoft.com/office/drawing/2014/main" xmlns="" id="{5884D017-13EF-4E99-9E5B-AAF62E0EF7C2}"/>
              </a:ext>
            </a:extLst>
          </p:cNvPr>
          <p:cNvSpPr>
            <a:spLocks noGrp="1"/>
          </p:cNvSpPr>
          <p:nvPr>
            <p:ph idx="1"/>
          </p:nvPr>
        </p:nvSpPr>
        <p:spPr>
          <a:xfrm>
            <a:off x="6219831" y="1316587"/>
            <a:ext cx="7406638" cy="649816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D4501F47-8406-4264-A168-02DE7545F537}"/>
              </a:ext>
            </a:extLst>
          </p:cNvPr>
          <p:cNvSpPr>
            <a:spLocks noGrp="1"/>
          </p:cNvSpPr>
          <p:nvPr>
            <p:ph type="body" sz="half" idx="2"/>
          </p:nvPr>
        </p:nvSpPr>
        <p:spPr>
          <a:xfrm>
            <a:off x="1007748" y="2743209"/>
            <a:ext cx="4718686" cy="5082119"/>
          </a:xfrm>
        </p:spPr>
        <p:txBody>
          <a:bodyPr/>
          <a:lstStyle>
            <a:lvl1pPr marL="0" indent="0">
              <a:buNone/>
              <a:defRPr sz="2500"/>
            </a:lvl1pPr>
            <a:lvl2pPr marL="678602" indent="0">
              <a:buNone/>
              <a:defRPr sz="1900"/>
            </a:lvl2pPr>
            <a:lvl3pPr marL="1357203" indent="0">
              <a:buNone/>
              <a:defRPr sz="1600"/>
            </a:lvl3pPr>
            <a:lvl4pPr marL="2035806" indent="0">
              <a:buNone/>
              <a:defRPr sz="1500"/>
            </a:lvl4pPr>
            <a:lvl5pPr marL="2714405" indent="0">
              <a:buNone/>
              <a:defRPr sz="1500"/>
            </a:lvl5pPr>
            <a:lvl6pPr marL="3393013" indent="0">
              <a:buNone/>
              <a:defRPr sz="1500"/>
            </a:lvl6pPr>
            <a:lvl7pPr marL="4071610" indent="0">
              <a:buNone/>
              <a:defRPr sz="1500"/>
            </a:lvl7pPr>
            <a:lvl8pPr marL="4750215" indent="0">
              <a:buNone/>
              <a:defRPr sz="1500"/>
            </a:lvl8pPr>
            <a:lvl9pPr marL="5428815"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xmlns="" id="{213C4C06-2FD2-428C-9510-887943185950}"/>
              </a:ext>
            </a:extLst>
          </p:cNvPr>
          <p:cNvSpPr>
            <a:spLocks noGrp="1"/>
          </p:cNvSpPr>
          <p:nvPr>
            <p:ph type="dt" sz="half" idx="10"/>
          </p:nvPr>
        </p:nvSpPr>
        <p:spPr/>
        <p:txBody>
          <a:bodyPr/>
          <a:lstStyle/>
          <a:p>
            <a:fld id="{C045EF5D-E4B2-4F61-B67C-00B820DFCA5C}" type="datetimeFigureOut">
              <a:rPr lang="en-US" smtClean="0"/>
              <a:t>11/13/2019</a:t>
            </a:fld>
            <a:endParaRPr lang="en-US"/>
          </a:p>
        </p:txBody>
      </p:sp>
      <p:sp>
        <p:nvSpPr>
          <p:cNvPr id="6" name="Footer Placeholder 5">
            <a:extLst>
              <a:ext uri="{FF2B5EF4-FFF2-40B4-BE49-F238E27FC236}">
                <a16:creationId xmlns:a16="http://schemas.microsoft.com/office/drawing/2014/main" xmlns="" id="{8EF7A8C9-30F1-4A75-BA7B-68B151794FB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0E647661-3FB7-4F28-AAD6-51881219E988}"/>
              </a:ext>
            </a:extLst>
          </p:cNvPr>
          <p:cNvSpPr>
            <a:spLocks noGrp="1"/>
          </p:cNvSpPr>
          <p:nvPr>
            <p:ph type="sldNum" sz="quarter" idx="12"/>
          </p:nvPr>
        </p:nvSpPr>
        <p:spPr/>
        <p:txBody>
          <a:bodyPr/>
          <a:lstStyle/>
          <a:p>
            <a:fld id="{41DB9EAE-7DBA-4FBB-AC70-6F8F73B35427}" type="slidenum">
              <a:rPr lang="en-US" smtClean="0"/>
              <a:t>‹#›</a:t>
            </a:fld>
            <a:endParaRPr lang="en-US"/>
          </a:p>
        </p:txBody>
      </p:sp>
    </p:spTree>
    <p:extLst>
      <p:ext uri="{BB962C8B-B14F-4D97-AF65-F5344CB8AC3E}">
        <p14:creationId xmlns:p14="http://schemas.microsoft.com/office/powerpoint/2010/main" val="22102555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6FE67B3-420C-4A2B-9041-50407B8B8C10}"/>
              </a:ext>
            </a:extLst>
          </p:cNvPr>
          <p:cNvSpPr>
            <a:spLocks noGrp="1"/>
          </p:cNvSpPr>
          <p:nvPr>
            <p:ph type="title"/>
          </p:nvPr>
        </p:nvSpPr>
        <p:spPr>
          <a:xfrm>
            <a:off x="1007748" y="609599"/>
            <a:ext cx="4718686" cy="2133600"/>
          </a:xfrm>
        </p:spPr>
        <p:txBody>
          <a:bodyPr anchor="b"/>
          <a:lstStyle>
            <a:lvl1pPr>
              <a:defRPr sz="4800"/>
            </a:lvl1pPr>
          </a:lstStyle>
          <a:p>
            <a:r>
              <a:rPr lang="en-US"/>
              <a:t>Click to edit Master title style</a:t>
            </a:r>
          </a:p>
        </p:txBody>
      </p:sp>
      <p:sp>
        <p:nvSpPr>
          <p:cNvPr id="3" name="Picture Placeholder 2">
            <a:extLst>
              <a:ext uri="{FF2B5EF4-FFF2-40B4-BE49-F238E27FC236}">
                <a16:creationId xmlns:a16="http://schemas.microsoft.com/office/drawing/2014/main" xmlns="" id="{D91DA254-8D8C-43D8-AA9F-636D36325F6E}"/>
              </a:ext>
            </a:extLst>
          </p:cNvPr>
          <p:cNvSpPr>
            <a:spLocks noGrp="1"/>
          </p:cNvSpPr>
          <p:nvPr>
            <p:ph type="pic" idx="1"/>
          </p:nvPr>
        </p:nvSpPr>
        <p:spPr>
          <a:xfrm>
            <a:off x="6219831" y="1316587"/>
            <a:ext cx="7406638" cy="6498168"/>
          </a:xfrm>
        </p:spPr>
        <p:txBody>
          <a:bodyPr/>
          <a:lstStyle>
            <a:lvl1pPr marL="0" indent="0">
              <a:buNone/>
              <a:defRPr sz="4800"/>
            </a:lvl1pPr>
            <a:lvl2pPr marL="678602" indent="0">
              <a:buNone/>
              <a:defRPr sz="4200"/>
            </a:lvl2pPr>
            <a:lvl3pPr marL="1357203" indent="0">
              <a:buNone/>
              <a:defRPr sz="3600"/>
            </a:lvl3pPr>
            <a:lvl4pPr marL="2035806" indent="0">
              <a:buNone/>
              <a:defRPr sz="3000"/>
            </a:lvl4pPr>
            <a:lvl5pPr marL="2714405" indent="0">
              <a:buNone/>
              <a:defRPr sz="3000"/>
            </a:lvl5pPr>
            <a:lvl6pPr marL="3393013" indent="0">
              <a:buNone/>
              <a:defRPr sz="3000"/>
            </a:lvl6pPr>
            <a:lvl7pPr marL="4071610" indent="0">
              <a:buNone/>
              <a:defRPr sz="3000"/>
            </a:lvl7pPr>
            <a:lvl8pPr marL="4750215" indent="0">
              <a:buNone/>
              <a:defRPr sz="3000"/>
            </a:lvl8pPr>
            <a:lvl9pPr marL="5428815" indent="0">
              <a:buNone/>
              <a:defRPr sz="3000"/>
            </a:lvl9pPr>
          </a:lstStyle>
          <a:p>
            <a:endParaRPr lang="en-US"/>
          </a:p>
        </p:txBody>
      </p:sp>
      <p:sp>
        <p:nvSpPr>
          <p:cNvPr id="4" name="Text Placeholder 3">
            <a:extLst>
              <a:ext uri="{FF2B5EF4-FFF2-40B4-BE49-F238E27FC236}">
                <a16:creationId xmlns:a16="http://schemas.microsoft.com/office/drawing/2014/main" xmlns="" id="{EC011AB0-57B0-463D-9B27-B56090B944DC}"/>
              </a:ext>
            </a:extLst>
          </p:cNvPr>
          <p:cNvSpPr>
            <a:spLocks noGrp="1"/>
          </p:cNvSpPr>
          <p:nvPr>
            <p:ph type="body" sz="half" idx="2"/>
          </p:nvPr>
        </p:nvSpPr>
        <p:spPr>
          <a:xfrm>
            <a:off x="1007748" y="2743209"/>
            <a:ext cx="4718686" cy="5082119"/>
          </a:xfrm>
        </p:spPr>
        <p:txBody>
          <a:bodyPr/>
          <a:lstStyle>
            <a:lvl1pPr marL="0" indent="0">
              <a:buNone/>
              <a:defRPr sz="2500"/>
            </a:lvl1pPr>
            <a:lvl2pPr marL="678602" indent="0">
              <a:buNone/>
              <a:defRPr sz="1900"/>
            </a:lvl2pPr>
            <a:lvl3pPr marL="1357203" indent="0">
              <a:buNone/>
              <a:defRPr sz="1600"/>
            </a:lvl3pPr>
            <a:lvl4pPr marL="2035806" indent="0">
              <a:buNone/>
              <a:defRPr sz="1500"/>
            </a:lvl4pPr>
            <a:lvl5pPr marL="2714405" indent="0">
              <a:buNone/>
              <a:defRPr sz="1500"/>
            </a:lvl5pPr>
            <a:lvl6pPr marL="3393013" indent="0">
              <a:buNone/>
              <a:defRPr sz="1500"/>
            </a:lvl6pPr>
            <a:lvl7pPr marL="4071610" indent="0">
              <a:buNone/>
              <a:defRPr sz="1500"/>
            </a:lvl7pPr>
            <a:lvl8pPr marL="4750215" indent="0">
              <a:buNone/>
              <a:defRPr sz="1500"/>
            </a:lvl8pPr>
            <a:lvl9pPr marL="5428815"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xmlns="" id="{61976B56-FC3E-4E0D-B95E-5593F763C292}"/>
              </a:ext>
            </a:extLst>
          </p:cNvPr>
          <p:cNvSpPr>
            <a:spLocks noGrp="1"/>
          </p:cNvSpPr>
          <p:nvPr>
            <p:ph type="dt" sz="half" idx="10"/>
          </p:nvPr>
        </p:nvSpPr>
        <p:spPr/>
        <p:txBody>
          <a:bodyPr/>
          <a:lstStyle/>
          <a:p>
            <a:fld id="{C045EF5D-E4B2-4F61-B67C-00B820DFCA5C}" type="datetimeFigureOut">
              <a:rPr lang="en-US" smtClean="0"/>
              <a:t>11/13/2019</a:t>
            </a:fld>
            <a:endParaRPr lang="en-US"/>
          </a:p>
        </p:txBody>
      </p:sp>
      <p:sp>
        <p:nvSpPr>
          <p:cNvPr id="6" name="Footer Placeholder 5">
            <a:extLst>
              <a:ext uri="{FF2B5EF4-FFF2-40B4-BE49-F238E27FC236}">
                <a16:creationId xmlns:a16="http://schemas.microsoft.com/office/drawing/2014/main" xmlns="" id="{90E199B0-3A92-4601-A4BB-8C9CA89D19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C03F00CB-A0BA-4AFE-9F02-349AE61E68A6}"/>
              </a:ext>
            </a:extLst>
          </p:cNvPr>
          <p:cNvSpPr>
            <a:spLocks noGrp="1"/>
          </p:cNvSpPr>
          <p:nvPr>
            <p:ph type="sldNum" sz="quarter" idx="12"/>
          </p:nvPr>
        </p:nvSpPr>
        <p:spPr/>
        <p:txBody>
          <a:bodyPr/>
          <a:lstStyle/>
          <a:p>
            <a:fld id="{41DB9EAE-7DBA-4FBB-AC70-6F8F73B35427}" type="slidenum">
              <a:rPr lang="en-US" smtClean="0"/>
              <a:t>‹#›</a:t>
            </a:fld>
            <a:endParaRPr lang="en-US"/>
          </a:p>
        </p:txBody>
      </p:sp>
    </p:spTree>
    <p:extLst>
      <p:ext uri="{BB962C8B-B14F-4D97-AF65-F5344CB8AC3E}">
        <p14:creationId xmlns:p14="http://schemas.microsoft.com/office/powerpoint/2010/main" val="16101705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3.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theme" Target="../theme/theme4.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theme" Target="../theme/theme5.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0.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theme" Target="../theme/theme6.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1.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theme" Target="../theme/theme7.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FA85770F-D0D6-448A-B6CF-D5FF717A053E}"/>
              </a:ext>
            </a:extLst>
          </p:cNvPr>
          <p:cNvSpPr>
            <a:spLocks noGrp="1"/>
          </p:cNvSpPr>
          <p:nvPr>
            <p:ph type="title"/>
          </p:nvPr>
        </p:nvSpPr>
        <p:spPr>
          <a:xfrm>
            <a:off x="1005842" y="486854"/>
            <a:ext cx="12618720" cy="1767417"/>
          </a:xfrm>
          <a:prstGeom prst="rect">
            <a:avLst/>
          </a:prstGeom>
        </p:spPr>
        <p:txBody>
          <a:bodyPr vert="horz" lIns="135722" tIns="67859" rIns="135722" bIns="67859"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0D4AD2B1-093D-4EEE-94C9-8BF9209EB77E}"/>
              </a:ext>
            </a:extLst>
          </p:cNvPr>
          <p:cNvSpPr>
            <a:spLocks noGrp="1"/>
          </p:cNvSpPr>
          <p:nvPr>
            <p:ph type="body" idx="1"/>
          </p:nvPr>
        </p:nvSpPr>
        <p:spPr>
          <a:xfrm>
            <a:off x="1005842" y="2434165"/>
            <a:ext cx="12618720" cy="5801784"/>
          </a:xfrm>
          <a:prstGeom prst="rect">
            <a:avLst/>
          </a:prstGeom>
        </p:spPr>
        <p:txBody>
          <a:bodyPr vert="horz" lIns="135722" tIns="67859" rIns="135722" bIns="6785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A23708B-2E96-4D54-AAC1-A61470E91992}"/>
              </a:ext>
            </a:extLst>
          </p:cNvPr>
          <p:cNvSpPr>
            <a:spLocks noGrp="1"/>
          </p:cNvSpPr>
          <p:nvPr>
            <p:ph type="dt" sz="half" idx="2"/>
          </p:nvPr>
        </p:nvSpPr>
        <p:spPr>
          <a:xfrm>
            <a:off x="1005850" y="8475155"/>
            <a:ext cx="3291842" cy="486832"/>
          </a:xfrm>
          <a:prstGeom prst="rect">
            <a:avLst/>
          </a:prstGeom>
        </p:spPr>
        <p:txBody>
          <a:bodyPr vert="horz" lIns="135722" tIns="67859" rIns="135722" bIns="67859" rtlCol="0" anchor="ctr"/>
          <a:lstStyle>
            <a:lvl1pPr algn="l">
              <a:defRPr sz="1600">
                <a:solidFill>
                  <a:schemeClr val="tx1">
                    <a:tint val="75000"/>
                  </a:schemeClr>
                </a:solidFill>
              </a:defRPr>
            </a:lvl1pPr>
          </a:lstStyle>
          <a:p>
            <a:fld id="{C045EF5D-E4B2-4F61-B67C-00B820DFCA5C}" type="datetimeFigureOut">
              <a:rPr lang="en-US" smtClean="0"/>
              <a:t>11/13/2019</a:t>
            </a:fld>
            <a:endParaRPr lang="en-US"/>
          </a:p>
        </p:txBody>
      </p:sp>
      <p:sp>
        <p:nvSpPr>
          <p:cNvPr id="5" name="Footer Placeholder 4">
            <a:extLst>
              <a:ext uri="{FF2B5EF4-FFF2-40B4-BE49-F238E27FC236}">
                <a16:creationId xmlns:a16="http://schemas.microsoft.com/office/drawing/2014/main" xmlns="" id="{FDBF659A-80BC-47A4-B7CE-E5E27A36242B}"/>
              </a:ext>
            </a:extLst>
          </p:cNvPr>
          <p:cNvSpPr>
            <a:spLocks noGrp="1"/>
          </p:cNvSpPr>
          <p:nvPr>
            <p:ph type="ftr" sz="quarter" idx="3"/>
          </p:nvPr>
        </p:nvSpPr>
        <p:spPr>
          <a:xfrm>
            <a:off x="4846322" y="8475155"/>
            <a:ext cx="4937760" cy="486832"/>
          </a:xfrm>
          <a:prstGeom prst="rect">
            <a:avLst/>
          </a:prstGeom>
        </p:spPr>
        <p:txBody>
          <a:bodyPr vert="horz" lIns="135722" tIns="67859" rIns="135722" bIns="67859" rtlCol="0" anchor="ctr"/>
          <a:lstStyle>
            <a:lvl1pPr algn="ctr">
              <a:defRPr sz="16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9017F6EC-473C-4D71-810D-CF221C031A92}"/>
              </a:ext>
            </a:extLst>
          </p:cNvPr>
          <p:cNvSpPr>
            <a:spLocks noGrp="1"/>
          </p:cNvSpPr>
          <p:nvPr>
            <p:ph type="sldNum" sz="quarter" idx="4"/>
          </p:nvPr>
        </p:nvSpPr>
        <p:spPr>
          <a:xfrm>
            <a:off x="10332730" y="8475155"/>
            <a:ext cx="3291842" cy="486832"/>
          </a:xfrm>
          <a:prstGeom prst="rect">
            <a:avLst/>
          </a:prstGeom>
        </p:spPr>
        <p:txBody>
          <a:bodyPr vert="horz" lIns="135722" tIns="67859" rIns="135722" bIns="67859" rtlCol="0" anchor="ctr"/>
          <a:lstStyle>
            <a:lvl1pPr algn="r">
              <a:defRPr sz="1600">
                <a:solidFill>
                  <a:schemeClr val="tx1">
                    <a:tint val="75000"/>
                  </a:schemeClr>
                </a:solidFill>
              </a:defRPr>
            </a:lvl1pPr>
          </a:lstStyle>
          <a:p>
            <a:fld id="{41DB9EAE-7DBA-4FBB-AC70-6F8F73B35427}" type="slidenum">
              <a:rPr lang="en-US" smtClean="0"/>
              <a:t>‹#›</a:t>
            </a:fld>
            <a:endParaRPr lang="en-US"/>
          </a:p>
        </p:txBody>
      </p:sp>
    </p:spTree>
    <p:extLst>
      <p:ext uri="{BB962C8B-B14F-4D97-AF65-F5344CB8AC3E}">
        <p14:creationId xmlns:p14="http://schemas.microsoft.com/office/powerpoint/2010/main" val="40867767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1357203" rtl="0" eaLnBrk="1" latinLnBrk="0" hangingPunct="1">
        <a:lnSpc>
          <a:spcPct val="90000"/>
        </a:lnSpc>
        <a:spcBef>
          <a:spcPct val="0"/>
        </a:spcBef>
        <a:buNone/>
        <a:defRPr sz="6500" kern="1200">
          <a:solidFill>
            <a:schemeClr val="tx1"/>
          </a:solidFill>
          <a:latin typeface="+mj-lt"/>
          <a:ea typeface="+mj-ea"/>
          <a:cs typeface="+mj-cs"/>
        </a:defRPr>
      </a:lvl1pPr>
    </p:titleStyle>
    <p:bodyStyle>
      <a:lvl1pPr marL="339298" indent="-339298" algn="l" defTabSz="1357203" rtl="0" eaLnBrk="1" latinLnBrk="0" hangingPunct="1">
        <a:lnSpc>
          <a:spcPct val="90000"/>
        </a:lnSpc>
        <a:spcBef>
          <a:spcPts val="1486"/>
        </a:spcBef>
        <a:buFont typeface="Arial" panose="020B0604020202020204" pitchFamily="34" charset="0"/>
        <a:buChar char="•"/>
        <a:defRPr sz="4200" kern="1200">
          <a:solidFill>
            <a:schemeClr val="tx1"/>
          </a:solidFill>
          <a:latin typeface="+mn-lt"/>
          <a:ea typeface="+mn-ea"/>
          <a:cs typeface="+mn-cs"/>
        </a:defRPr>
      </a:lvl1pPr>
      <a:lvl2pPr marL="1017904" indent="-339298" algn="l" defTabSz="1357203" rtl="0" eaLnBrk="1" latinLnBrk="0" hangingPunct="1">
        <a:lnSpc>
          <a:spcPct val="90000"/>
        </a:lnSpc>
        <a:spcBef>
          <a:spcPts val="743"/>
        </a:spcBef>
        <a:buFont typeface="Arial" panose="020B0604020202020204" pitchFamily="34" charset="0"/>
        <a:buChar char="•"/>
        <a:defRPr sz="3600" kern="1200">
          <a:solidFill>
            <a:schemeClr val="tx1"/>
          </a:solidFill>
          <a:latin typeface="+mn-lt"/>
          <a:ea typeface="+mn-ea"/>
          <a:cs typeface="+mn-cs"/>
        </a:defRPr>
      </a:lvl2pPr>
      <a:lvl3pPr marL="1696502" indent="-339298" algn="l" defTabSz="1357203" rtl="0" eaLnBrk="1" latinLnBrk="0" hangingPunct="1">
        <a:lnSpc>
          <a:spcPct val="90000"/>
        </a:lnSpc>
        <a:spcBef>
          <a:spcPts val="743"/>
        </a:spcBef>
        <a:buFont typeface="Arial" panose="020B0604020202020204" pitchFamily="34" charset="0"/>
        <a:buChar char="•"/>
        <a:defRPr sz="3000" kern="1200">
          <a:solidFill>
            <a:schemeClr val="tx1"/>
          </a:solidFill>
          <a:latin typeface="+mn-lt"/>
          <a:ea typeface="+mn-ea"/>
          <a:cs typeface="+mn-cs"/>
        </a:defRPr>
      </a:lvl3pPr>
      <a:lvl4pPr marL="2375107" indent="-339298" algn="l" defTabSz="1357203" rtl="0" eaLnBrk="1" latinLnBrk="0" hangingPunct="1">
        <a:lnSpc>
          <a:spcPct val="90000"/>
        </a:lnSpc>
        <a:spcBef>
          <a:spcPts val="743"/>
        </a:spcBef>
        <a:buFont typeface="Arial" panose="020B0604020202020204" pitchFamily="34" charset="0"/>
        <a:buChar char="•"/>
        <a:defRPr sz="2700" kern="1200">
          <a:solidFill>
            <a:schemeClr val="tx1"/>
          </a:solidFill>
          <a:latin typeface="+mn-lt"/>
          <a:ea typeface="+mn-ea"/>
          <a:cs typeface="+mn-cs"/>
        </a:defRPr>
      </a:lvl4pPr>
      <a:lvl5pPr marL="3053709" indent="-339298" algn="l" defTabSz="1357203" rtl="0" eaLnBrk="1" latinLnBrk="0" hangingPunct="1">
        <a:lnSpc>
          <a:spcPct val="90000"/>
        </a:lnSpc>
        <a:spcBef>
          <a:spcPts val="743"/>
        </a:spcBef>
        <a:buFont typeface="Arial" panose="020B0604020202020204" pitchFamily="34" charset="0"/>
        <a:buChar char="•"/>
        <a:defRPr sz="2700" kern="1200">
          <a:solidFill>
            <a:schemeClr val="tx1"/>
          </a:solidFill>
          <a:latin typeface="+mn-lt"/>
          <a:ea typeface="+mn-ea"/>
          <a:cs typeface="+mn-cs"/>
        </a:defRPr>
      </a:lvl5pPr>
      <a:lvl6pPr marL="3732312" indent="-339298" algn="l" defTabSz="1357203" rtl="0" eaLnBrk="1" latinLnBrk="0" hangingPunct="1">
        <a:lnSpc>
          <a:spcPct val="90000"/>
        </a:lnSpc>
        <a:spcBef>
          <a:spcPts val="743"/>
        </a:spcBef>
        <a:buFont typeface="Arial" panose="020B0604020202020204" pitchFamily="34" charset="0"/>
        <a:buChar char="•"/>
        <a:defRPr sz="2700" kern="1200">
          <a:solidFill>
            <a:schemeClr val="tx1"/>
          </a:solidFill>
          <a:latin typeface="+mn-lt"/>
          <a:ea typeface="+mn-ea"/>
          <a:cs typeface="+mn-cs"/>
        </a:defRPr>
      </a:lvl6pPr>
      <a:lvl7pPr marL="4410914" indent="-339298" algn="l" defTabSz="1357203" rtl="0" eaLnBrk="1" latinLnBrk="0" hangingPunct="1">
        <a:lnSpc>
          <a:spcPct val="90000"/>
        </a:lnSpc>
        <a:spcBef>
          <a:spcPts val="743"/>
        </a:spcBef>
        <a:buFont typeface="Arial" panose="020B0604020202020204" pitchFamily="34" charset="0"/>
        <a:buChar char="•"/>
        <a:defRPr sz="2700" kern="1200">
          <a:solidFill>
            <a:schemeClr val="tx1"/>
          </a:solidFill>
          <a:latin typeface="+mn-lt"/>
          <a:ea typeface="+mn-ea"/>
          <a:cs typeface="+mn-cs"/>
        </a:defRPr>
      </a:lvl7pPr>
      <a:lvl8pPr marL="5089518" indent="-339298" algn="l" defTabSz="1357203" rtl="0" eaLnBrk="1" latinLnBrk="0" hangingPunct="1">
        <a:lnSpc>
          <a:spcPct val="90000"/>
        </a:lnSpc>
        <a:spcBef>
          <a:spcPts val="743"/>
        </a:spcBef>
        <a:buFont typeface="Arial" panose="020B0604020202020204" pitchFamily="34" charset="0"/>
        <a:buChar char="•"/>
        <a:defRPr sz="2700" kern="1200">
          <a:solidFill>
            <a:schemeClr val="tx1"/>
          </a:solidFill>
          <a:latin typeface="+mn-lt"/>
          <a:ea typeface="+mn-ea"/>
          <a:cs typeface="+mn-cs"/>
        </a:defRPr>
      </a:lvl8pPr>
      <a:lvl9pPr marL="5768119" indent="-339298" algn="l" defTabSz="1357203" rtl="0" eaLnBrk="1" latinLnBrk="0" hangingPunct="1">
        <a:lnSpc>
          <a:spcPct val="90000"/>
        </a:lnSpc>
        <a:spcBef>
          <a:spcPts val="743"/>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57203" rtl="0" eaLnBrk="1" latinLnBrk="0" hangingPunct="1">
        <a:defRPr sz="2700" kern="1200">
          <a:solidFill>
            <a:schemeClr val="tx1"/>
          </a:solidFill>
          <a:latin typeface="+mn-lt"/>
          <a:ea typeface="+mn-ea"/>
          <a:cs typeface="+mn-cs"/>
        </a:defRPr>
      </a:lvl1pPr>
      <a:lvl2pPr marL="678602" algn="l" defTabSz="1357203" rtl="0" eaLnBrk="1" latinLnBrk="0" hangingPunct="1">
        <a:defRPr sz="2700" kern="1200">
          <a:solidFill>
            <a:schemeClr val="tx1"/>
          </a:solidFill>
          <a:latin typeface="+mn-lt"/>
          <a:ea typeface="+mn-ea"/>
          <a:cs typeface="+mn-cs"/>
        </a:defRPr>
      </a:lvl2pPr>
      <a:lvl3pPr marL="1357203" algn="l" defTabSz="1357203" rtl="0" eaLnBrk="1" latinLnBrk="0" hangingPunct="1">
        <a:defRPr sz="2700" kern="1200">
          <a:solidFill>
            <a:schemeClr val="tx1"/>
          </a:solidFill>
          <a:latin typeface="+mn-lt"/>
          <a:ea typeface="+mn-ea"/>
          <a:cs typeface="+mn-cs"/>
        </a:defRPr>
      </a:lvl3pPr>
      <a:lvl4pPr marL="2035806" algn="l" defTabSz="1357203" rtl="0" eaLnBrk="1" latinLnBrk="0" hangingPunct="1">
        <a:defRPr sz="2700" kern="1200">
          <a:solidFill>
            <a:schemeClr val="tx1"/>
          </a:solidFill>
          <a:latin typeface="+mn-lt"/>
          <a:ea typeface="+mn-ea"/>
          <a:cs typeface="+mn-cs"/>
        </a:defRPr>
      </a:lvl4pPr>
      <a:lvl5pPr marL="2714405" algn="l" defTabSz="1357203" rtl="0" eaLnBrk="1" latinLnBrk="0" hangingPunct="1">
        <a:defRPr sz="2700" kern="1200">
          <a:solidFill>
            <a:schemeClr val="tx1"/>
          </a:solidFill>
          <a:latin typeface="+mn-lt"/>
          <a:ea typeface="+mn-ea"/>
          <a:cs typeface="+mn-cs"/>
        </a:defRPr>
      </a:lvl5pPr>
      <a:lvl6pPr marL="3393013" algn="l" defTabSz="1357203" rtl="0" eaLnBrk="1" latinLnBrk="0" hangingPunct="1">
        <a:defRPr sz="2700" kern="1200">
          <a:solidFill>
            <a:schemeClr val="tx1"/>
          </a:solidFill>
          <a:latin typeface="+mn-lt"/>
          <a:ea typeface="+mn-ea"/>
          <a:cs typeface="+mn-cs"/>
        </a:defRPr>
      </a:lvl6pPr>
      <a:lvl7pPr marL="4071610" algn="l" defTabSz="1357203" rtl="0" eaLnBrk="1" latinLnBrk="0" hangingPunct="1">
        <a:defRPr sz="2700" kern="1200">
          <a:solidFill>
            <a:schemeClr val="tx1"/>
          </a:solidFill>
          <a:latin typeface="+mn-lt"/>
          <a:ea typeface="+mn-ea"/>
          <a:cs typeface="+mn-cs"/>
        </a:defRPr>
      </a:lvl7pPr>
      <a:lvl8pPr marL="4750215" algn="l" defTabSz="1357203" rtl="0" eaLnBrk="1" latinLnBrk="0" hangingPunct="1">
        <a:defRPr sz="2700" kern="1200">
          <a:solidFill>
            <a:schemeClr val="tx1"/>
          </a:solidFill>
          <a:latin typeface="+mn-lt"/>
          <a:ea typeface="+mn-ea"/>
          <a:cs typeface="+mn-cs"/>
        </a:defRPr>
      </a:lvl8pPr>
      <a:lvl9pPr marL="5428815" algn="l" defTabSz="1357203" rtl="0" eaLnBrk="1" latinLnBrk="0" hangingPunct="1">
        <a:defRPr sz="27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1530" y="366187"/>
            <a:ext cx="13167362" cy="1524000"/>
          </a:xfrm>
          <a:prstGeom prst="rect">
            <a:avLst/>
          </a:prstGeom>
        </p:spPr>
        <p:txBody>
          <a:bodyPr vert="horz" lIns="135722" tIns="67859" rIns="135722" bIns="67859"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731530" y="2133608"/>
            <a:ext cx="13167362" cy="6034619"/>
          </a:xfrm>
          <a:prstGeom prst="rect">
            <a:avLst/>
          </a:prstGeom>
        </p:spPr>
        <p:txBody>
          <a:bodyPr vert="horz" lIns="135722" tIns="67859" rIns="135722" bIns="67859"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Slide Number Placeholder 5"/>
          <p:cNvSpPr>
            <a:spLocks noGrp="1"/>
          </p:cNvSpPr>
          <p:nvPr>
            <p:ph type="sldNum" sz="quarter" idx="4"/>
          </p:nvPr>
        </p:nvSpPr>
        <p:spPr>
          <a:xfrm>
            <a:off x="10485120" y="8475155"/>
            <a:ext cx="3413760" cy="486832"/>
          </a:xfrm>
          <a:prstGeom prst="rect">
            <a:avLst/>
          </a:prstGeom>
          <a:noFill/>
        </p:spPr>
        <p:txBody>
          <a:bodyPr vert="horz" lIns="135722" tIns="67859" rIns="135722" bIns="67859" rtlCol="0" anchor="ctr"/>
          <a:lstStyle>
            <a:lvl1pPr algn="r">
              <a:defRPr sz="1600">
                <a:solidFill>
                  <a:schemeClr val="tx1"/>
                </a:solidFill>
              </a:defRPr>
            </a:lvl1pPr>
          </a:lstStyle>
          <a:p>
            <a:fld id="{67D58F25-987F-4BFB-8354-93D8D3401385}" type="slidenum">
              <a:rPr lang="en-US" smtClean="0">
                <a:solidFill>
                  <a:prstClr val="black"/>
                </a:solidFill>
              </a:rPr>
              <a:pPr/>
              <a:t>‹#›</a:t>
            </a:fld>
            <a:endParaRPr lang="en-US" dirty="0">
              <a:solidFill>
                <a:prstClr val="black"/>
              </a:solidFill>
            </a:endParaRPr>
          </a:p>
        </p:txBody>
      </p:sp>
      <p:sp>
        <p:nvSpPr>
          <p:cNvPr id="10" name="Footer Placeholder 8"/>
          <p:cNvSpPr txBox="1">
            <a:spLocks/>
          </p:cNvSpPr>
          <p:nvPr userDrawn="1"/>
        </p:nvSpPr>
        <p:spPr>
          <a:xfrm>
            <a:off x="3695503" y="8486315"/>
            <a:ext cx="6666118" cy="486832"/>
          </a:xfrm>
          <a:prstGeom prst="rect">
            <a:avLst/>
          </a:prstGeom>
          <a:noFill/>
        </p:spPr>
        <p:txBody>
          <a:bodyPr vert="horz" lIns="135722" tIns="67859" rIns="135722" bIns="67859" rtlCol="0" anchor="ctr"/>
          <a:lstStyle/>
          <a:p>
            <a:pPr algn="ctr"/>
            <a:r>
              <a:rPr lang="en-US" sz="1600" dirty="0" smtClean="0">
                <a:solidFill>
                  <a:prstClr val="black"/>
                </a:solidFill>
              </a:rPr>
              <a:t>Module of Opportunity for DUNE @</a:t>
            </a:r>
            <a:r>
              <a:rPr lang="en-US" sz="1600" baseline="0" dirty="0" smtClean="0">
                <a:solidFill>
                  <a:prstClr val="black"/>
                </a:solidFill>
              </a:rPr>
              <a:t> BNL, </a:t>
            </a:r>
            <a:r>
              <a:rPr lang="en-US" sz="1600" dirty="0" smtClean="0">
                <a:solidFill>
                  <a:prstClr val="black"/>
                </a:solidFill>
              </a:rPr>
              <a:t> </a:t>
            </a:r>
            <a:r>
              <a:rPr lang="en-US" sz="1600" dirty="0" err="1" smtClean="0">
                <a:solidFill>
                  <a:prstClr val="black"/>
                </a:solidFill>
              </a:rPr>
              <a:t>Qpix</a:t>
            </a:r>
            <a:r>
              <a:rPr lang="en-US" sz="1600" dirty="0" smtClean="0">
                <a:solidFill>
                  <a:prstClr val="black"/>
                </a:solidFill>
              </a:rPr>
              <a:t> readout</a:t>
            </a:r>
            <a:r>
              <a:rPr lang="en-US" sz="1600" baseline="0" dirty="0" smtClean="0">
                <a:solidFill>
                  <a:prstClr val="black"/>
                </a:solidFill>
              </a:rPr>
              <a:t> details</a:t>
            </a:r>
            <a:r>
              <a:rPr lang="en-US" sz="1600" dirty="0" smtClean="0">
                <a:solidFill>
                  <a:prstClr val="black"/>
                </a:solidFill>
              </a:rPr>
              <a:t>  -- Varner</a:t>
            </a:r>
          </a:p>
        </p:txBody>
      </p:sp>
    </p:spTree>
    <p:extLst>
      <p:ext uri="{BB962C8B-B14F-4D97-AF65-F5344CB8AC3E}">
        <p14:creationId xmlns:p14="http://schemas.microsoft.com/office/powerpoint/2010/main" val="401624238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3" r:id="rId8"/>
  </p:sldLayoutIdLst>
  <p:timing>
    <p:tnLst>
      <p:par>
        <p:cTn id="1" dur="indefinite" restart="never" nodeType="tmRoot"/>
      </p:par>
    </p:tnLst>
  </p:timing>
  <p:txStyles>
    <p:titleStyle>
      <a:lvl1pPr algn="ctr" defTabSz="1357203" rtl="0" eaLnBrk="1" latinLnBrk="0" hangingPunct="1">
        <a:spcBef>
          <a:spcPct val="0"/>
        </a:spcBef>
        <a:buNone/>
        <a:defRPr sz="6500" kern="1200">
          <a:solidFill>
            <a:schemeClr val="tx1"/>
          </a:solidFill>
          <a:latin typeface="+mj-lt"/>
          <a:ea typeface="+mj-ea"/>
          <a:cs typeface="+mj-cs"/>
        </a:defRPr>
      </a:lvl1pPr>
    </p:titleStyle>
    <p:bodyStyle>
      <a:lvl1pPr marL="508950" indent="-508950" algn="l" defTabSz="1357203" rtl="0" eaLnBrk="1" latinLnBrk="0" hangingPunct="1">
        <a:spcBef>
          <a:spcPct val="20000"/>
        </a:spcBef>
        <a:buFont typeface="Arial" pitchFamily="34" charset="0"/>
        <a:buChar char="•"/>
        <a:defRPr sz="4800" kern="1200">
          <a:solidFill>
            <a:schemeClr val="tx1"/>
          </a:solidFill>
          <a:latin typeface="+mn-lt"/>
          <a:ea typeface="+mn-ea"/>
          <a:cs typeface="+mn-cs"/>
        </a:defRPr>
      </a:lvl1pPr>
      <a:lvl2pPr marL="1102730" indent="-424126" algn="l" defTabSz="1357203" rtl="0" eaLnBrk="1" latinLnBrk="0" hangingPunct="1">
        <a:spcBef>
          <a:spcPct val="20000"/>
        </a:spcBef>
        <a:buFont typeface="Arial" pitchFamily="34" charset="0"/>
        <a:buChar char="–"/>
        <a:defRPr sz="4200" kern="1200">
          <a:solidFill>
            <a:schemeClr val="tx1"/>
          </a:solidFill>
          <a:latin typeface="+mn-lt"/>
          <a:ea typeface="+mn-ea"/>
          <a:cs typeface="+mn-cs"/>
        </a:defRPr>
      </a:lvl2pPr>
      <a:lvl3pPr marL="1696502" indent="-339298" algn="l" defTabSz="1357203" rtl="0" eaLnBrk="1" latinLnBrk="0" hangingPunct="1">
        <a:spcBef>
          <a:spcPct val="20000"/>
        </a:spcBef>
        <a:buFont typeface="Arial" pitchFamily="34" charset="0"/>
        <a:buChar char="•"/>
        <a:defRPr sz="3600" kern="1200">
          <a:solidFill>
            <a:schemeClr val="tx1"/>
          </a:solidFill>
          <a:latin typeface="+mn-lt"/>
          <a:ea typeface="+mn-ea"/>
          <a:cs typeface="+mn-cs"/>
        </a:defRPr>
      </a:lvl3pPr>
      <a:lvl4pPr marL="2375107" indent="-339298" algn="l" defTabSz="1357203" rtl="0" eaLnBrk="1" latinLnBrk="0" hangingPunct="1">
        <a:spcBef>
          <a:spcPct val="20000"/>
        </a:spcBef>
        <a:buFont typeface="Arial" pitchFamily="34" charset="0"/>
        <a:buChar char="–"/>
        <a:defRPr sz="3000" kern="1200">
          <a:solidFill>
            <a:schemeClr val="tx1"/>
          </a:solidFill>
          <a:latin typeface="+mn-lt"/>
          <a:ea typeface="+mn-ea"/>
          <a:cs typeface="+mn-cs"/>
        </a:defRPr>
      </a:lvl4pPr>
      <a:lvl5pPr marL="3053709" indent="-339298" algn="l" defTabSz="1357203" rtl="0" eaLnBrk="1" latinLnBrk="0" hangingPunct="1">
        <a:spcBef>
          <a:spcPct val="20000"/>
        </a:spcBef>
        <a:buFont typeface="Arial" pitchFamily="34" charset="0"/>
        <a:buChar char="»"/>
        <a:defRPr sz="3000" kern="1200">
          <a:solidFill>
            <a:schemeClr val="tx1"/>
          </a:solidFill>
          <a:latin typeface="+mn-lt"/>
          <a:ea typeface="+mn-ea"/>
          <a:cs typeface="+mn-cs"/>
        </a:defRPr>
      </a:lvl5pPr>
      <a:lvl6pPr marL="3732312" indent="-339298" algn="l" defTabSz="1357203" rtl="0" eaLnBrk="1" latinLnBrk="0" hangingPunct="1">
        <a:spcBef>
          <a:spcPct val="20000"/>
        </a:spcBef>
        <a:buFont typeface="Arial" pitchFamily="34" charset="0"/>
        <a:buChar char="•"/>
        <a:defRPr sz="3000" kern="1200">
          <a:solidFill>
            <a:schemeClr val="tx1"/>
          </a:solidFill>
          <a:latin typeface="+mn-lt"/>
          <a:ea typeface="+mn-ea"/>
          <a:cs typeface="+mn-cs"/>
        </a:defRPr>
      </a:lvl6pPr>
      <a:lvl7pPr marL="4410914" indent="-339298" algn="l" defTabSz="1357203" rtl="0" eaLnBrk="1" latinLnBrk="0" hangingPunct="1">
        <a:spcBef>
          <a:spcPct val="20000"/>
        </a:spcBef>
        <a:buFont typeface="Arial" pitchFamily="34" charset="0"/>
        <a:buChar char="•"/>
        <a:defRPr sz="3000" kern="1200">
          <a:solidFill>
            <a:schemeClr val="tx1"/>
          </a:solidFill>
          <a:latin typeface="+mn-lt"/>
          <a:ea typeface="+mn-ea"/>
          <a:cs typeface="+mn-cs"/>
        </a:defRPr>
      </a:lvl7pPr>
      <a:lvl8pPr marL="5089518" indent="-339298" algn="l" defTabSz="1357203" rtl="0" eaLnBrk="1" latinLnBrk="0" hangingPunct="1">
        <a:spcBef>
          <a:spcPct val="20000"/>
        </a:spcBef>
        <a:buFont typeface="Arial" pitchFamily="34" charset="0"/>
        <a:buChar char="•"/>
        <a:defRPr sz="3000" kern="1200">
          <a:solidFill>
            <a:schemeClr val="tx1"/>
          </a:solidFill>
          <a:latin typeface="+mn-lt"/>
          <a:ea typeface="+mn-ea"/>
          <a:cs typeface="+mn-cs"/>
        </a:defRPr>
      </a:lvl8pPr>
      <a:lvl9pPr marL="5768119" indent="-339298" algn="l" defTabSz="1357203" rtl="0" eaLnBrk="1" latinLnBrk="0" hangingPunct="1">
        <a:spcBef>
          <a:spcPct val="20000"/>
        </a:spcBef>
        <a:buFont typeface="Arial" pitchFamily="34" charset="0"/>
        <a:buChar char="•"/>
        <a:defRPr sz="3000" kern="1200">
          <a:solidFill>
            <a:schemeClr val="tx1"/>
          </a:solidFill>
          <a:latin typeface="+mn-lt"/>
          <a:ea typeface="+mn-ea"/>
          <a:cs typeface="+mn-cs"/>
        </a:defRPr>
      </a:lvl9pPr>
    </p:bodyStyle>
    <p:otherStyle>
      <a:defPPr>
        <a:defRPr lang="en-US"/>
      </a:defPPr>
      <a:lvl1pPr marL="0" algn="l" defTabSz="1357203" rtl="0" eaLnBrk="1" latinLnBrk="0" hangingPunct="1">
        <a:defRPr sz="2700" kern="1200">
          <a:solidFill>
            <a:schemeClr val="tx1"/>
          </a:solidFill>
          <a:latin typeface="+mn-lt"/>
          <a:ea typeface="+mn-ea"/>
          <a:cs typeface="+mn-cs"/>
        </a:defRPr>
      </a:lvl1pPr>
      <a:lvl2pPr marL="678602" algn="l" defTabSz="1357203" rtl="0" eaLnBrk="1" latinLnBrk="0" hangingPunct="1">
        <a:defRPr sz="2700" kern="1200">
          <a:solidFill>
            <a:schemeClr val="tx1"/>
          </a:solidFill>
          <a:latin typeface="+mn-lt"/>
          <a:ea typeface="+mn-ea"/>
          <a:cs typeface="+mn-cs"/>
        </a:defRPr>
      </a:lvl2pPr>
      <a:lvl3pPr marL="1357203" algn="l" defTabSz="1357203" rtl="0" eaLnBrk="1" latinLnBrk="0" hangingPunct="1">
        <a:defRPr sz="2700" kern="1200">
          <a:solidFill>
            <a:schemeClr val="tx1"/>
          </a:solidFill>
          <a:latin typeface="+mn-lt"/>
          <a:ea typeface="+mn-ea"/>
          <a:cs typeface="+mn-cs"/>
        </a:defRPr>
      </a:lvl3pPr>
      <a:lvl4pPr marL="2035806" algn="l" defTabSz="1357203" rtl="0" eaLnBrk="1" latinLnBrk="0" hangingPunct="1">
        <a:defRPr sz="2700" kern="1200">
          <a:solidFill>
            <a:schemeClr val="tx1"/>
          </a:solidFill>
          <a:latin typeface="+mn-lt"/>
          <a:ea typeface="+mn-ea"/>
          <a:cs typeface="+mn-cs"/>
        </a:defRPr>
      </a:lvl4pPr>
      <a:lvl5pPr marL="2714405" algn="l" defTabSz="1357203" rtl="0" eaLnBrk="1" latinLnBrk="0" hangingPunct="1">
        <a:defRPr sz="2700" kern="1200">
          <a:solidFill>
            <a:schemeClr val="tx1"/>
          </a:solidFill>
          <a:latin typeface="+mn-lt"/>
          <a:ea typeface="+mn-ea"/>
          <a:cs typeface="+mn-cs"/>
        </a:defRPr>
      </a:lvl5pPr>
      <a:lvl6pPr marL="3393013" algn="l" defTabSz="1357203" rtl="0" eaLnBrk="1" latinLnBrk="0" hangingPunct="1">
        <a:defRPr sz="2700" kern="1200">
          <a:solidFill>
            <a:schemeClr val="tx1"/>
          </a:solidFill>
          <a:latin typeface="+mn-lt"/>
          <a:ea typeface="+mn-ea"/>
          <a:cs typeface="+mn-cs"/>
        </a:defRPr>
      </a:lvl6pPr>
      <a:lvl7pPr marL="4071610" algn="l" defTabSz="1357203" rtl="0" eaLnBrk="1" latinLnBrk="0" hangingPunct="1">
        <a:defRPr sz="2700" kern="1200">
          <a:solidFill>
            <a:schemeClr val="tx1"/>
          </a:solidFill>
          <a:latin typeface="+mn-lt"/>
          <a:ea typeface="+mn-ea"/>
          <a:cs typeface="+mn-cs"/>
        </a:defRPr>
      </a:lvl7pPr>
      <a:lvl8pPr marL="4750215" algn="l" defTabSz="1357203" rtl="0" eaLnBrk="1" latinLnBrk="0" hangingPunct="1">
        <a:defRPr sz="2700" kern="1200">
          <a:solidFill>
            <a:schemeClr val="tx1"/>
          </a:solidFill>
          <a:latin typeface="+mn-lt"/>
          <a:ea typeface="+mn-ea"/>
          <a:cs typeface="+mn-cs"/>
        </a:defRPr>
      </a:lvl8pPr>
      <a:lvl9pPr marL="5428815" algn="l" defTabSz="1357203" rtl="0" eaLnBrk="1" latinLnBrk="0" hangingPunct="1">
        <a:defRPr sz="27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98720" y="791156"/>
            <a:ext cx="13632960" cy="1018133"/>
          </a:xfrm>
          <a:prstGeom prst="rect">
            <a:avLst/>
          </a:prstGeom>
          <a:noFill/>
          <a:ln>
            <a:noFill/>
          </a:ln>
        </p:spPr>
        <p:txBody>
          <a:bodyPr spcFirstLastPara="1" wrap="square" lIns="152011" tIns="152011" rIns="152011" bIns="152011"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98720" y="2048844"/>
            <a:ext cx="13632960" cy="6073600"/>
          </a:xfrm>
          <a:prstGeom prst="rect">
            <a:avLst/>
          </a:prstGeom>
          <a:noFill/>
          <a:ln>
            <a:noFill/>
          </a:ln>
        </p:spPr>
        <p:txBody>
          <a:bodyPr spcFirstLastPara="1" wrap="square" lIns="152011" tIns="152011" rIns="152011" bIns="152011"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3555933" y="8290164"/>
            <a:ext cx="877920" cy="699733"/>
          </a:xfrm>
          <a:prstGeom prst="rect">
            <a:avLst/>
          </a:prstGeom>
          <a:noFill/>
          <a:ln>
            <a:noFill/>
          </a:ln>
        </p:spPr>
        <p:txBody>
          <a:bodyPr spcFirstLastPara="1" wrap="square" lIns="152011" tIns="152011" rIns="152011" bIns="152011" anchor="ctr" anchorCtr="0">
            <a:noAutofit/>
          </a:bodyPr>
          <a:lstStyle>
            <a:lvl1pPr lvl="0" algn="r">
              <a:buNone/>
              <a:defRPr sz="1600">
                <a:solidFill>
                  <a:schemeClr val="dk2"/>
                </a:solidFill>
              </a:defRPr>
            </a:lvl1pPr>
            <a:lvl2pPr lvl="1" algn="r">
              <a:buNone/>
              <a:defRPr sz="1600">
                <a:solidFill>
                  <a:schemeClr val="dk2"/>
                </a:solidFill>
              </a:defRPr>
            </a:lvl2pPr>
            <a:lvl3pPr lvl="2" algn="r">
              <a:buNone/>
              <a:defRPr sz="1600">
                <a:solidFill>
                  <a:schemeClr val="dk2"/>
                </a:solidFill>
              </a:defRPr>
            </a:lvl3pPr>
            <a:lvl4pPr lvl="3" algn="r">
              <a:buNone/>
              <a:defRPr sz="1600">
                <a:solidFill>
                  <a:schemeClr val="dk2"/>
                </a:solidFill>
              </a:defRPr>
            </a:lvl4pPr>
            <a:lvl5pPr lvl="4" algn="r">
              <a:buNone/>
              <a:defRPr sz="1600">
                <a:solidFill>
                  <a:schemeClr val="dk2"/>
                </a:solidFill>
              </a:defRPr>
            </a:lvl5pPr>
            <a:lvl6pPr lvl="5" algn="r">
              <a:buNone/>
              <a:defRPr sz="1600">
                <a:solidFill>
                  <a:schemeClr val="dk2"/>
                </a:solidFill>
              </a:defRPr>
            </a:lvl6pPr>
            <a:lvl7pPr lvl="6" algn="r">
              <a:buNone/>
              <a:defRPr sz="1600">
                <a:solidFill>
                  <a:schemeClr val="dk2"/>
                </a:solidFill>
              </a:defRPr>
            </a:lvl7pPr>
            <a:lvl8pPr lvl="7" algn="r">
              <a:buNone/>
              <a:defRPr sz="1600">
                <a:solidFill>
                  <a:schemeClr val="dk2"/>
                </a:solidFill>
              </a:defRPr>
            </a:lvl8pPr>
            <a:lvl9pPr lvl="8" algn="r">
              <a:buNone/>
              <a:defRPr sz="1600">
                <a:solidFill>
                  <a:schemeClr val="dk2"/>
                </a:solidFill>
              </a:defRPr>
            </a:lvl9pPr>
          </a:lstStyle>
          <a:p>
            <a:pPr defTabSz="913760">
              <a:buClr>
                <a:srgbClr val="000000"/>
              </a:buClr>
            </a:pPr>
            <a:fld id="{00000000-1234-1234-1234-123412341234}" type="slidenum">
              <a:rPr lang="en" kern="0" smtClean="0">
                <a:solidFill>
                  <a:srgbClr val="595959"/>
                </a:solidFill>
                <a:cs typeface="Arial"/>
                <a:sym typeface="Arial"/>
              </a:rPr>
              <a:pPr defTabSz="913760">
                <a:buClr>
                  <a:srgbClr val="000000"/>
                </a:buClr>
              </a:pPr>
              <a:t>‹#›</a:t>
            </a:fld>
            <a:endParaRPr lang="en" kern="0">
              <a:solidFill>
                <a:srgbClr val="595959"/>
              </a:solidFill>
              <a:cs typeface="Arial"/>
              <a:sym typeface="Arial"/>
            </a:endParaRPr>
          </a:p>
        </p:txBody>
      </p:sp>
    </p:spTree>
    <p:extLst>
      <p:ext uri="{BB962C8B-B14F-4D97-AF65-F5344CB8AC3E}">
        <p14:creationId xmlns:p14="http://schemas.microsoft.com/office/powerpoint/2010/main" val="2804337087"/>
      </p:ext>
    </p:extLst>
  </p:cSld>
  <p:clrMap bg1="lt1" tx1="dk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360CAC82-F7FB-4BD7-9A4C-C8E56F651E18}"/>
              </a:ext>
            </a:extLst>
          </p:cNvPr>
          <p:cNvSpPr>
            <a:spLocks noGrp="1"/>
          </p:cNvSpPr>
          <p:nvPr>
            <p:ph type="title"/>
          </p:nvPr>
        </p:nvSpPr>
        <p:spPr>
          <a:xfrm>
            <a:off x="1005840" y="486840"/>
            <a:ext cx="12618720" cy="1767417"/>
          </a:xfrm>
          <a:prstGeom prst="rect">
            <a:avLst/>
          </a:prstGeom>
        </p:spPr>
        <p:txBody>
          <a:bodyPr vert="horz" lIns="114060" tIns="57032" rIns="114060" bIns="57032"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4719DA1C-C609-4C2C-8602-B42199CFF2AF}"/>
              </a:ext>
            </a:extLst>
          </p:cNvPr>
          <p:cNvSpPr>
            <a:spLocks noGrp="1"/>
          </p:cNvSpPr>
          <p:nvPr>
            <p:ph type="body" idx="1"/>
          </p:nvPr>
        </p:nvSpPr>
        <p:spPr>
          <a:xfrm>
            <a:off x="1005840" y="2434167"/>
            <a:ext cx="12618720" cy="5801784"/>
          </a:xfrm>
          <a:prstGeom prst="rect">
            <a:avLst/>
          </a:prstGeom>
        </p:spPr>
        <p:txBody>
          <a:bodyPr vert="horz" lIns="114060" tIns="57032" rIns="114060" bIns="5703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ADC9909A-579D-40CE-AF9C-F98C6836EAE3}"/>
              </a:ext>
            </a:extLst>
          </p:cNvPr>
          <p:cNvSpPr>
            <a:spLocks noGrp="1"/>
          </p:cNvSpPr>
          <p:nvPr>
            <p:ph type="dt" sz="half" idx="2"/>
          </p:nvPr>
        </p:nvSpPr>
        <p:spPr>
          <a:xfrm>
            <a:off x="1005840" y="8475140"/>
            <a:ext cx="3291840" cy="486833"/>
          </a:xfrm>
          <a:prstGeom prst="rect">
            <a:avLst/>
          </a:prstGeom>
        </p:spPr>
        <p:txBody>
          <a:bodyPr vert="horz" lIns="114060" tIns="57032" rIns="114060" bIns="57032" rtlCol="0" anchor="ctr"/>
          <a:lstStyle>
            <a:lvl1pPr algn="l">
              <a:defRPr sz="1500">
                <a:solidFill>
                  <a:schemeClr val="tx1">
                    <a:tint val="75000"/>
                  </a:schemeClr>
                </a:solidFill>
              </a:defRPr>
            </a:lvl1pPr>
          </a:lstStyle>
          <a:p>
            <a:pPr defTabSz="1140606"/>
            <a:fld id="{073005FD-D841-4701-9536-BF6364FAAEE9}" type="datetimeFigureOut">
              <a:rPr lang="en-US" smtClean="0">
                <a:solidFill>
                  <a:prstClr val="black">
                    <a:tint val="75000"/>
                  </a:prstClr>
                </a:solidFill>
              </a:rPr>
              <a:pPr defTabSz="1140606"/>
              <a:t>11/13/2019</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3CB5B19A-6053-4EDC-8696-9D9F697C0971}"/>
              </a:ext>
            </a:extLst>
          </p:cNvPr>
          <p:cNvSpPr>
            <a:spLocks noGrp="1"/>
          </p:cNvSpPr>
          <p:nvPr>
            <p:ph type="ftr" sz="quarter" idx="3"/>
          </p:nvPr>
        </p:nvSpPr>
        <p:spPr>
          <a:xfrm>
            <a:off x="4846320" y="8475140"/>
            <a:ext cx="4937760" cy="486833"/>
          </a:xfrm>
          <a:prstGeom prst="rect">
            <a:avLst/>
          </a:prstGeom>
        </p:spPr>
        <p:txBody>
          <a:bodyPr vert="horz" lIns="114060" tIns="57032" rIns="114060" bIns="57032" rtlCol="0" anchor="ctr"/>
          <a:lstStyle>
            <a:lvl1pPr algn="ctr">
              <a:defRPr sz="1500">
                <a:solidFill>
                  <a:schemeClr val="tx1">
                    <a:tint val="75000"/>
                  </a:schemeClr>
                </a:solidFill>
              </a:defRPr>
            </a:lvl1pPr>
          </a:lstStyle>
          <a:p>
            <a:pPr defTabSz="1140606"/>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1C46C7AA-91B8-4294-8839-80D58986F91A}"/>
              </a:ext>
            </a:extLst>
          </p:cNvPr>
          <p:cNvSpPr>
            <a:spLocks noGrp="1"/>
          </p:cNvSpPr>
          <p:nvPr>
            <p:ph type="sldNum" sz="quarter" idx="4"/>
          </p:nvPr>
        </p:nvSpPr>
        <p:spPr>
          <a:xfrm>
            <a:off x="10332720" y="8475140"/>
            <a:ext cx="3291840" cy="486833"/>
          </a:xfrm>
          <a:prstGeom prst="rect">
            <a:avLst/>
          </a:prstGeom>
        </p:spPr>
        <p:txBody>
          <a:bodyPr vert="horz" lIns="114060" tIns="57032" rIns="114060" bIns="57032" rtlCol="0" anchor="ctr"/>
          <a:lstStyle>
            <a:lvl1pPr algn="r">
              <a:defRPr sz="1500">
                <a:solidFill>
                  <a:schemeClr val="tx1">
                    <a:tint val="75000"/>
                  </a:schemeClr>
                </a:solidFill>
              </a:defRPr>
            </a:lvl1pPr>
          </a:lstStyle>
          <a:p>
            <a:pPr defTabSz="1140606"/>
            <a:fld id="{93D02BF6-BA48-4167-87EC-117A4D27A728}" type="slidenum">
              <a:rPr lang="en-US" smtClean="0">
                <a:solidFill>
                  <a:prstClr val="black">
                    <a:tint val="75000"/>
                  </a:prstClr>
                </a:solidFill>
              </a:rPr>
              <a:pPr defTabSz="1140606"/>
              <a:t>‹#›</a:t>
            </a:fld>
            <a:endParaRPr lang="en-US">
              <a:solidFill>
                <a:prstClr val="black">
                  <a:tint val="75000"/>
                </a:prstClr>
              </a:solidFill>
            </a:endParaRPr>
          </a:p>
        </p:txBody>
      </p:sp>
    </p:spTree>
    <p:extLst>
      <p:ext uri="{BB962C8B-B14F-4D97-AF65-F5344CB8AC3E}">
        <p14:creationId xmlns:p14="http://schemas.microsoft.com/office/powerpoint/2010/main" val="110655050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1140606" rtl="0" eaLnBrk="1" latinLnBrk="0" hangingPunct="1">
        <a:lnSpc>
          <a:spcPct val="90000"/>
        </a:lnSpc>
        <a:spcBef>
          <a:spcPct val="0"/>
        </a:spcBef>
        <a:buNone/>
        <a:defRPr sz="5500" kern="1200">
          <a:solidFill>
            <a:schemeClr val="tx1"/>
          </a:solidFill>
          <a:latin typeface="+mj-lt"/>
          <a:ea typeface="+mj-ea"/>
          <a:cs typeface="+mj-cs"/>
        </a:defRPr>
      </a:lvl1pPr>
    </p:titleStyle>
    <p:bodyStyle>
      <a:lvl1pPr marL="285150" indent="-285150" algn="l" defTabSz="1140606" rtl="0" eaLnBrk="1" latinLnBrk="0" hangingPunct="1">
        <a:lnSpc>
          <a:spcPct val="90000"/>
        </a:lnSpc>
        <a:spcBef>
          <a:spcPts val="1248"/>
        </a:spcBef>
        <a:buFont typeface="Arial" panose="020B0604020202020204" pitchFamily="34" charset="0"/>
        <a:buChar char="•"/>
        <a:defRPr sz="3600" kern="1200">
          <a:solidFill>
            <a:schemeClr val="tx1"/>
          </a:solidFill>
          <a:latin typeface="+mn-lt"/>
          <a:ea typeface="+mn-ea"/>
          <a:cs typeface="+mn-cs"/>
        </a:defRPr>
      </a:lvl1pPr>
      <a:lvl2pPr marL="855456" indent="-285150" algn="l" defTabSz="1140606" rtl="0" eaLnBrk="1" latinLnBrk="0" hangingPunct="1">
        <a:lnSpc>
          <a:spcPct val="90000"/>
        </a:lnSpc>
        <a:spcBef>
          <a:spcPts val="624"/>
        </a:spcBef>
        <a:buFont typeface="Arial" panose="020B0604020202020204" pitchFamily="34" charset="0"/>
        <a:buChar char="•"/>
        <a:defRPr sz="3000" kern="1200">
          <a:solidFill>
            <a:schemeClr val="tx1"/>
          </a:solidFill>
          <a:latin typeface="+mn-lt"/>
          <a:ea typeface="+mn-ea"/>
          <a:cs typeface="+mn-cs"/>
        </a:defRPr>
      </a:lvl2pPr>
      <a:lvl3pPr marL="1425756" indent="-285150" algn="l" defTabSz="1140606" rtl="0" eaLnBrk="1" latinLnBrk="0" hangingPunct="1">
        <a:lnSpc>
          <a:spcPct val="90000"/>
        </a:lnSpc>
        <a:spcBef>
          <a:spcPts val="624"/>
        </a:spcBef>
        <a:buFont typeface="Arial" panose="020B0604020202020204" pitchFamily="34" charset="0"/>
        <a:buChar char="•"/>
        <a:defRPr sz="2500" kern="1200">
          <a:solidFill>
            <a:schemeClr val="tx1"/>
          </a:solidFill>
          <a:latin typeface="+mn-lt"/>
          <a:ea typeface="+mn-ea"/>
          <a:cs typeface="+mn-cs"/>
        </a:defRPr>
      </a:lvl3pPr>
      <a:lvl4pPr marL="1996060" indent="-285150" algn="l" defTabSz="1140606" rtl="0" eaLnBrk="1" latinLnBrk="0" hangingPunct="1">
        <a:lnSpc>
          <a:spcPct val="90000"/>
        </a:lnSpc>
        <a:spcBef>
          <a:spcPts val="624"/>
        </a:spcBef>
        <a:buFont typeface="Arial" panose="020B0604020202020204" pitchFamily="34" charset="0"/>
        <a:buChar char="•"/>
        <a:defRPr sz="2200" kern="1200">
          <a:solidFill>
            <a:schemeClr val="tx1"/>
          </a:solidFill>
          <a:latin typeface="+mn-lt"/>
          <a:ea typeface="+mn-ea"/>
          <a:cs typeface="+mn-cs"/>
        </a:defRPr>
      </a:lvl4pPr>
      <a:lvl5pPr marL="2566363" indent="-285150" algn="l" defTabSz="1140606" rtl="0" eaLnBrk="1" latinLnBrk="0" hangingPunct="1">
        <a:lnSpc>
          <a:spcPct val="90000"/>
        </a:lnSpc>
        <a:spcBef>
          <a:spcPts val="624"/>
        </a:spcBef>
        <a:buFont typeface="Arial" panose="020B0604020202020204" pitchFamily="34" charset="0"/>
        <a:buChar char="•"/>
        <a:defRPr sz="2200" kern="1200">
          <a:solidFill>
            <a:schemeClr val="tx1"/>
          </a:solidFill>
          <a:latin typeface="+mn-lt"/>
          <a:ea typeface="+mn-ea"/>
          <a:cs typeface="+mn-cs"/>
        </a:defRPr>
      </a:lvl5pPr>
      <a:lvl6pPr marL="3136668" indent="-285150" algn="l" defTabSz="1140606" rtl="0" eaLnBrk="1" latinLnBrk="0" hangingPunct="1">
        <a:lnSpc>
          <a:spcPct val="90000"/>
        </a:lnSpc>
        <a:spcBef>
          <a:spcPts val="624"/>
        </a:spcBef>
        <a:buFont typeface="Arial" panose="020B0604020202020204" pitchFamily="34" charset="0"/>
        <a:buChar char="•"/>
        <a:defRPr sz="2200" kern="1200">
          <a:solidFill>
            <a:schemeClr val="tx1"/>
          </a:solidFill>
          <a:latin typeface="+mn-lt"/>
          <a:ea typeface="+mn-ea"/>
          <a:cs typeface="+mn-cs"/>
        </a:defRPr>
      </a:lvl6pPr>
      <a:lvl7pPr marL="3706969" indent="-285150" algn="l" defTabSz="1140606" rtl="0" eaLnBrk="1" latinLnBrk="0" hangingPunct="1">
        <a:lnSpc>
          <a:spcPct val="90000"/>
        </a:lnSpc>
        <a:spcBef>
          <a:spcPts val="624"/>
        </a:spcBef>
        <a:buFont typeface="Arial" panose="020B0604020202020204" pitchFamily="34" charset="0"/>
        <a:buChar char="•"/>
        <a:defRPr sz="2200" kern="1200">
          <a:solidFill>
            <a:schemeClr val="tx1"/>
          </a:solidFill>
          <a:latin typeface="+mn-lt"/>
          <a:ea typeface="+mn-ea"/>
          <a:cs typeface="+mn-cs"/>
        </a:defRPr>
      </a:lvl7pPr>
      <a:lvl8pPr marL="4277271" indent="-285150" algn="l" defTabSz="1140606" rtl="0" eaLnBrk="1" latinLnBrk="0" hangingPunct="1">
        <a:lnSpc>
          <a:spcPct val="90000"/>
        </a:lnSpc>
        <a:spcBef>
          <a:spcPts val="624"/>
        </a:spcBef>
        <a:buFont typeface="Arial" panose="020B0604020202020204" pitchFamily="34" charset="0"/>
        <a:buChar char="•"/>
        <a:defRPr sz="2200" kern="1200">
          <a:solidFill>
            <a:schemeClr val="tx1"/>
          </a:solidFill>
          <a:latin typeface="+mn-lt"/>
          <a:ea typeface="+mn-ea"/>
          <a:cs typeface="+mn-cs"/>
        </a:defRPr>
      </a:lvl8pPr>
      <a:lvl9pPr marL="4847575" indent="-285150" algn="l" defTabSz="1140606" rtl="0" eaLnBrk="1" latinLnBrk="0" hangingPunct="1">
        <a:lnSpc>
          <a:spcPct val="90000"/>
        </a:lnSpc>
        <a:spcBef>
          <a:spcPts val="624"/>
        </a:spcBef>
        <a:buFont typeface="Arial" panose="020B0604020202020204" pitchFamily="34" charset="0"/>
        <a:buChar char="•"/>
        <a:defRPr sz="2200" kern="1200">
          <a:solidFill>
            <a:schemeClr val="tx1"/>
          </a:solidFill>
          <a:latin typeface="+mn-lt"/>
          <a:ea typeface="+mn-ea"/>
          <a:cs typeface="+mn-cs"/>
        </a:defRPr>
      </a:lvl9pPr>
    </p:bodyStyle>
    <p:otherStyle>
      <a:defPPr>
        <a:defRPr lang="en-US"/>
      </a:defPPr>
      <a:lvl1pPr marL="0" algn="l" defTabSz="1140606" rtl="0" eaLnBrk="1" latinLnBrk="0" hangingPunct="1">
        <a:defRPr sz="2200" kern="1200">
          <a:solidFill>
            <a:schemeClr val="tx1"/>
          </a:solidFill>
          <a:latin typeface="+mn-lt"/>
          <a:ea typeface="+mn-ea"/>
          <a:cs typeface="+mn-cs"/>
        </a:defRPr>
      </a:lvl1pPr>
      <a:lvl2pPr marL="570304" algn="l" defTabSz="1140606" rtl="0" eaLnBrk="1" latinLnBrk="0" hangingPunct="1">
        <a:defRPr sz="2200" kern="1200">
          <a:solidFill>
            <a:schemeClr val="tx1"/>
          </a:solidFill>
          <a:latin typeface="+mn-lt"/>
          <a:ea typeface="+mn-ea"/>
          <a:cs typeface="+mn-cs"/>
        </a:defRPr>
      </a:lvl2pPr>
      <a:lvl3pPr marL="1140606" algn="l" defTabSz="1140606" rtl="0" eaLnBrk="1" latinLnBrk="0" hangingPunct="1">
        <a:defRPr sz="2200" kern="1200">
          <a:solidFill>
            <a:schemeClr val="tx1"/>
          </a:solidFill>
          <a:latin typeface="+mn-lt"/>
          <a:ea typeface="+mn-ea"/>
          <a:cs typeface="+mn-cs"/>
        </a:defRPr>
      </a:lvl3pPr>
      <a:lvl4pPr marL="1710907" algn="l" defTabSz="1140606" rtl="0" eaLnBrk="1" latinLnBrk="0" hangingPunct="1">
        <a:defRPr sz="2200" kern="1200">
          <a:solidFill>
            <a:schemeClr val="tx1"/>
          </a:solidFill>
          <a:latin typeface="+mn-lt"/>
          <a:ea typeface="+mn-ea"/>
          <a:cs typeface="+mn-cs"/>
        </a:defRPr>
      </a:lvl4pPr>
      <a:lvl5pPr marL="2281211" algn="l" defTabSz="1140606" rtl="0" eaLnBrk="1" latinLnBrk="0" hangingPunct="1">
        <a:defRPr sz="2200" kern="1200">
          <a:solidFill>
            <a:schemeClr val="tx1"/>
          </a:solidFill>
          <a:latin typeface="+mn-lt"/>
          <a:ea typeface="+mn-ea"/>
          <a:cs typeface="+mn-cs"/>
        </a:defRPr>
      </a:lvl5pPr>
      <a:lvl6pPr marL="2851514" algn="l" defTabSz="1140606" rtl="0" eaLnBrk="1" latinLnBrk="0" hangingPunct="1">
        <a:defRPr sz="2200" kern="1200">
          <a:solidFill>
            <a:schemeClr val="tx1"/>
          </a:solidFill>
          <a:latin typeface="+mn-lt"/>
          <a:ea typeface="+mn-ea"/>
          <a:cs typeface="+mn-cs"/>
        </a:defRPr>
      </a:lvl6pPr>
      <a:lvl7pPr marL="3421820" algn="l" defTabSz="1140606" rtl="0" eaLnBrk="1" latinLnBrk="0" hangingPunct="1">
        <a:defRPr sz="2200" kern="1200">
          <a:solidFill>
            <a:schemeClr val="tx1"/>
          </a:solidFill>
          <a:latin typeface="+mn-lt"/>
          <a:ea typeface="+mn-ea"/>
          <a:cs typeface="+mn-cs"/>
        </a:defRPr>
      </a:lvl7pPr>
      <a:lvl8pPr marL="3992120" algn="l" defTabSz="1140606" rtl="0" eaLnBrk="1" latinLnBrk="0" hangingPunct="1">
        <a:defRPr sz="2200" kern="1200">
          <a:solidFill>
            <a:schemeClr val="tx1"/>
          </a:solidFill>
          <a:latin typeface="+mn-lt"/>
          <a:ea typeface="+mn-ea"/>
          <a:cs typeface="+mn-cs"/>
        </a:defRPr>
      </a:lvl8pPr>
      <a:lvl9pPr marL="4562421" algn="l" defTabSz="1140606" rtl="0" eaLnBrk="1" latinLnBrk="0" hangingPunct="1">
        <a:defRPr sz="22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1520" y="366184"/>
            <a:ext cx="13167360" cy="1524000"/>
          </a:xfrm>
          <a:prstGeom prst="rect">
            <a:avLst/>
          </a:prstGeom>
        </p:spPr>
        <p:txBody>
          <a:bodyPr vert="horz" lIns="135852" tIns="67926" rIns="135852" bIns="6792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731520" y="2133601"/>
            <a:ext cx="13167360" cy="6034617"/>
          </a:xfrm>
          <a:prstGeom prst="rect">
            <a:avLst/>
          </a:prstGeom>
        </p:spPr>
        <p:txBody>
          <a:bodyPr vert="horz" lIns="135852" tIns="67926" rIns="135852" bIns="6792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731520" y="8475134"/>
            <a:ext cx="3413760" cy="486833"/>
          </a:xfrm>
          <a:prstGeom prst="rect">
            <a:avLst/>
          </a:prstGeom>
        </p:spPr>
        <p:txBody>
          <a:bodyPr vert="horz" lIns="135852" tIns="67926" rIns="135852" bIns="67926" rtlCol="0" anchor="ctr"/>
          <a:lstStyle>
            <a:lvl1pPr algn="l">
              <a:defRPr sz="1800">
                <a:solidFill>
                  <a:schemeClr val="tx1">
                    <a:tint val="75000"/>
                  </a:schemeClr>
                </a:solidFill>
              </a:defRPr>
            </a:lvl1pPr>
          </a:lstStyle>
          <a:p>
            <a:pPr defTabSz="679262"/>
            <a:fld id="{ABC8098C-A651-2249-AEA0-50AD1A7EDC5F}" type="datetimeFigureOut">
              <a:rPr lang="en-US" smtClean="0">
                <a:solidFill>
                  <a:prstClr val="black">
                    <a:tint val="75000"/>
                  </a:prstClr>
                </a:solidFill>
              </a:rPr>
              <a:pPr defTabSz="679262"/>
              <a:t>11/13/2019</a:t>
            </a:fld>
            <a:endParaRPr lang="en-US">
              <a:solidFill>
                <a:prstClr val="black">
                  <a:tint val="75000"/>
                </a:prstClr>
              </a:solidFill>
            </a:endParaRPr>
          </a:p>
        </p:txBody>
      </p:sp>
      <p:sp>
        <p:nvSpPr>
          <p:cNvPr id="5" name="Footer Placeholder 4"/>
          <p:cNvSpPr>
            <a:spLocks noGrp="1"/>
          </p:cNvSpPr>
          <p:nvPr>
            <p:ph type="ftr" sz="quarter" idx="3"/>
          </p:nvPr>
        </p:nvSpPr>
        <p:spPr>
          <a:xfrm>
            <a:off x="4998720" y="8475134"/>
            <a:ext cx="4632960" cy="486833"/>
          </a:xfrm>
          <a:prstGeom prst="rect">
            <a:avLst/>
          </a:prstGeom>
        </p:spPr>
        <p:txBody>
          <a:bodyPr vert="horz" lIns="135852" tIns="67926" rIns="135852" bIns="67926" rtlCol="0" anchor="ctr"/>
          <a:lstStyle>
            <a:lvl1pPr algn="ctr">
              <a:defRPr sz="1800">
                <a:solidFill>
                  <a:schemeClr val="tx1">
                    <a:tint val="75000"/>
                  </a:schemeClr>
                </a:solidFill>
              </a:defRPr>
            </a:lvl1pPr>
          </a:lstStyle>
          <a:p>
            <a:pPr defTabSz="679262"/>
            <a:endParaRPr lang="en-US">
              <a:solidFill>
                <a:prstClr val="black">
                  <a:tint val="75000"/>
                </a:prstClr>
              </a:solidFill>
            </a:endParaRPr>
          </a:p>
        </p:txBody>
      </p:sp>
      <p:sp>
        <p:nvSpPr>
          <p:cNvPr id="6" name="Slide Number Placeholder 5"/>
          <p:cNvSpPr>
            <a:spLocks noGrp="1"/>
          </p:cNvSpPr>
          <p:nvPr>
            <p:ph type="sldNum" sz="quarter" idx="4"/>
          </p:nvPr>
        </p:nvSpPr>
        <p:spPr>
          <a:xfrm>
            <a:off x="10485120" y="8475134"/>
            <a:ext cx="3413760" cy="486833"/>
          </a:xfrm>
          <a:prstGeom prst="rect">
            <a:avLst/>
          </a:prstGeom>
        </p:spPr>
        <p:txBody>
          <a:bodyPr vert="horz" lIns="135852" tIns="67926" rIns="135852" bIns="67926" rtlCol="0" anchor="ctr"/>
          <a:lstStyle>
            <a:lvl1pPr algn="r">
              <a:defRPr sz="1800">
                <a:solidFill>
                  <a:schemeClr val="tx1">
                    <a:tint val="75000"/>
                  </a:schemeClr>
                </a:solidFill>
              </a:defRPr>
            </a:lvl1pPr>
          </a:lstStyle>
          <a:p>
            <a:pPr defTabSz="679262"/>
            <a:fld id="{DCE7A27E-9E2C-5243-A7B3-DE6399B516D3}" type="slidenum">
              <a:rPr lang="en-US" smtClean="0">
                <a:solidFill>
                  <a:prstClr val="black">
                    <a:tint val="75000"/>
                  </a:prstClr>
                </a:solidFill>
              </a:rPr>
              <a:pPr defTabSz="679262"/>
              <a:t>‹#›</a:t>
            </a:fld>
            <a:endParaRPr lang="en-US">
              <a:solidFill>
                <a:prstClr val="black">
                  <a:tint val="75000"/>
                </a:prstClr>
              </a:solidFill>
            </a:endParaRPr>
          </a:p>
        </p:txBody>
      </p:sp>
    </p:spTree>
    <p:extLst>
      <p:ext uri="{BB962C8B-B14F-4D97-AF65-F5344CB8AC3E}">
        <p14:creationId xmlns:p14="http://schemas.microsoft.com/office/powerpoint/2010/main" val="389956523"/>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679262" rtl="0" eaLnBrk="1" latinLnBrk="0" hangingPunct="1">
        <a:spcBef>
          <a:spcPct val="0"/>
        </a:spcBef>
        <a:buNone/>
        <a:defRPr sz="6500" kern="1200">
          <a:solidFill>
            <a:schemeClr val="tx1"/>
          </a:solidFill>
          <a:latin typeface="+mj-lt"/>
          <a:ea typeface="+mj-ea"/>
          <a:cs typeface="+mj-cs"/>
        </a:defRPr>
      </a:lvl1pPr>
    </p:titleStyle>
    <p:bodyStyle>
      <a:lvl1pPr marL="509447" indent="-509447" algn="l" defTabSz="679262" rtl="0" eaLnBrk="1" latinLnBrk="0" hangingPunct="1">
        <a:spcBef>
          <a:spcPct val="20000"/>
        </a:spcBef>
        <a:buFont typeface="Arial"/>
        <a:buChar char="•"/>
        <a:defRPr sz="4800" kern="1200">
          <a:solidFill>
            <a:schemeClr val="tx1"/>
          </a:solidFill>
          <a:latin typeface="+mn-lt"/>
          <a:ea typeface="+mn-ea"/>
          <a:cs typeface="+mn-cs"/>
        </a:defRPr>
      </a:lvl1pPr>
      <a:lvl2pPr marL="1103801" indent="-424539" algn="l" defTabSz="679262" rtl="0" eaLnBrk="1" latinLnBrk="0" hangingPunct="1">
        <a:spcBef>
          <a:spcPct val="20000"/>
        </a:spcBef>
        <a:buFont typeface="Arial"/>
        <a:buChar char="–"/>
        <a:defRPr sz="4200" kern="1200">
          <a:solidFill>
            <a:schemeClr val="tx1"/>
          </a:solidFill>
          <a:latin typeface="+mn-lt"/>
          <a:ea typeface="+mn-ea"/>
          <a:cs typeface="+mn-cs"/>
        </a:defRPr>
      </a:lvl2pPr>
      <a:lvl3pPr marL="1698155" indent="-339631" algn="l" defTabSz="679262" rtl="0" eaLnBrk="1" latinLnBrk="0" hangingPunct="1">
        <a:spcBef>
          <a:spcPct val="20000"/>
        </a:spcBef>
        <a:buFont typeface="Arial"/>
        <a:buChar char="•"/>
        <a:defRPr sz="3600" kern="1200">
          <a:solidFill>
            <a:schemeClr val="tx1"/>
          </a:solidFill>
          <a:latin typeface="+mn-lt"/>
          <a:ea typeface="+mn-ea"/>
          <a:cs typeface="+mn-cs"/>
        </a:defRPr>
      </a:lvl3pPr>
      <a:lvl4pPr marL="2377417" indent="-339631" algn="l" defTabSz="679262" rtl="0" eaLnBrk="1" latinLnBrk="0" hangingPunct="1">
        <a:spcBef>
          <a:spcPct val="20000"/>
        </a:spcBef>
        <a:buFont typeface="Arial"/>
        <a:buChar char="–"/>
        <a:defRPr sz="3000" kern="1200">
          <a:solidFill>
            <a:schemeClr val="tx1"/>
          </a:solidFill>
          <a:latin typeface="+mn-lt"/>
          <a:ea typeface="+mn-ea"/>
          <a:cs typeface="+mn-cs"/>
        </a:defRPr>
      </a:lvl4pPr>
      <a:lvl5pPr marL="3056679" indent="-339631" algn="l" defTabSz="679262" rtl="0" eaLnBrk="1" latinLnBrk="0" hangingPunct="1">
        <a:spcBef>
          <a:spcPct val="20000"/>
        </a:spcBef>
        <a:buFont typeface="Arial"/>
        <a:buChar char="»"/>
        <a:defRPr sz="3000" kern="1200">
          <a:solidFill>
            <a:schemeClr val="tx1"/>
          </a:solidFill>
          <a:latin typeface="+mn-lt"/>
          <a:ea typeface="+mn-ea"/>
          <a:cs typeface="+mn-cs"/>
        </a:defRPr>
      </a:lvl5pPr>
      <a:lvl6pPr marL="3735941" indent="-339631" algn="l" defTabSz="679262" rtl="0" eaLnBrk="1" latinLnBrk="0" hangingPunct="1">
        <a:spcBef>
          <a:spcPct val="20000"/>
        </a:spcBef>
        <a:buFont typeface="Arial"/>
        <a:buChar char="•"/>
        <a:defRPr sz="3000" kern="1200">
          <a:solidFill>
            <a:schemeClr val="tx1"/>
          </a:solidFill>
          <a:latin typeface="+mn-lt"/>
          <a:ea typeface="+mn-ea"/>
          <a:cs typeface="+mn-cs"/>
        </a:defRPr>
      </a:lvl6pPr>
      <a:lvl7pPr marL="4415203" indent="-339631" algn="l" defTabSz="679262" rtl="0" eaLnBrk="1" latinLnBrk="0" hangingPunct="1">
        <a:spcBef>
          <a:spcPct val="20000"/>
        </a:spcBef>
        <a:buFont typeface="Arial"/>
        <a:buChar char="•"/>
        <a:defRPr sz="3000" kern="1200">
          <a:solidFill>
            <a:schemeClr val="tx1"/>
          </a:solidFill>
          <a:latin typeface="+mn-lt"/>
          <a:ea typeface="+mn-ea"/>
          <a:cs typeface="+mn-cs"/>
        </a:defRPr>
      </a:lvl7pPr>
      <a:lvl8pPr marL="5094465" indent="-339631" algn="l" defTabSz="679262" rtl="0" eaLnBrk="1" latinLnBrk="0" hangingPunct="1">
        <a:spcBef>
          <a:spcPct val="20000"/>
        </a:spcBef>
        <a:buFont typeface="Arial"/>
        <a:buChar char="•"/>
        <a:defRPr sz="3000" kern="1200">
          <a:solidFill>
            <a:schemeClr val="tx1"/>
          </a:solidFill>
          <a:latin typeface="+mn-lt"/>
          <a:ea typeface="+mn-ea"/>
          <a:cs typeface="+mn-cs"/>
        </a:defRPr>
      </a:lvl8pPr>
      <a:lvl9pPr marL="5773727" indent="-339631" algn="l" defTabSz="679262" rtl="0" eaLnBrk="1" latinLnBrk="0" hangingPunct="1">
        <a:spcBef>
          <a:spcPct val="20000"/>
        </a:spcBef>
        <a:buFont typeface="Arial"/>
        <a:buChar char="•"/>
        <a:defRPr sz="3000" kern="1200">
          <a:solidFill>
            <a:schemeClr val="tx1"/>
          </a:solidFill>
          <a:latin typeface="+mn-lt"/>
          <a:ea typeface="+mn-ea"/>
          <a:cs typeface="+mn-cs"/>
        </a:defRPr>
      </a:lvl9pPr>
    </p:bodyStyle>
    <p:otherStyle>
      <a:defPPr>
        <a:defRPr lang="en-US"/>
      </a:defPPr>
      <a:lvl1pPr marL="0" algn="l" defTabSz="679262" rtl="0" eaLnBrk="1" latinLnBrk="0" hangingPunct="1">
        <a:defRPr sz="2700" kern="1200">
          <a:solidFill>
            <a:schemeClr val="tx1"/>
          </a:solidFill>
          <a:latin typeface="+mn-lt"/>
          <a:ea typeface="+mn-ea"/>
          <a:cs typeface="+mn-cs"/>
        </a:defRPr>
      </a:lvl1pPr>
      <a:lvl2pPr marL="679262" algn="l" defTabSz="679262" rtl="0" eaLnBrk="1" latinLnBrk="0" hangingPunct="1">
        <a:defRPr sz="2700" kern="1200">
          <a:solidFill>
            <a:schemeClr val="tx1"/>
          </a:solidFill>
          <a:latin typeface="+mn-lt"/>
          <a:ea typeface="+mn-ea"/>
          <a:cs typeface="+mn-cs"/>
        </a:defRPr>
      </a:lvl2pPr>
      <a:lvl3pPr marL="1358524" algn="l" defTabSz="679262" rtl="0" eaLnBrk="1" latinLnBrk="0" hangingPunct="1">
        <a:defRPr sz="2700" kern="1200">
          <a:solidFill>
            <a:schemeClr val="tx1"/>
          </a:solidFill>
          <a:latin typeface="+mn-lt"/>
          <a:ea typeface="+mn-ea"/>
          <a:cs typeface="+mn-cs"/>
        </a:defRPr>
      </a:lvl3pPr>
      <a:lvl4pPr marL="2037786" algn="l" defTabSz="679262" rtl="0" eaLnBrk="1" latinLnBrk="0" hangingPunct="1">
        <a:defRPr sz="2700" kern="1200">
          <a:solidFill>
            <a:schemeClr val="tx1"/>
          </a:solidFill>
          <a:latin typeface="+mn-lt"/>
          <a:ea typeface="+mn-ea"/>
          <a:cs typeface="+mn-cs"/>
        </a:defRPr>
      </a:lvl4pPr>
      <a:lvl5pPr marL="2717048" algn="l" defTabSz="679262" rtl="0" eaLnBrk="1" latinLnBrk="0" hangingPunct="1">
        <a:defRPr sz="2700" kern="1200">
          <a:solidFill>
            <a:schemeClr val="tx1"/>
          </a:solidFill>
          <a:latin typeface="+mn-lt"/>
          <a:ea typeface="+mn-ea"/>
          <a:cs typeface="+mn-cs"/>
        </a:defRPr>
      </a:lvl5pPr>
      <a:lvl6pPr marL="3396310" algn="l" defTabSz="679262" rtl="0" eaLnBrk="1" latinLnBrk="0" hangingPunct="1">
        <a:defRPr sz="2700" kern="1200">
          <a:solidFill>
            <a:schemeClr val="tx1"/>
          </a:solidFill>
          <a:latin typeface="+mn-lt"/>
          <a:ea typeface="+mn-ea"/>
          <a:cs typeface="+mn-cs"/>
        </a:defRPr>
      </a:lvl6pPr>
      <a:lvl7pPr marL="4075572" algn="l" defTabSz="679262" rtl="0" eaLnBrk="1" latinLnBrk="0" hangingPunct="1">
        <a:defRPr sz="2700" kern="1200">
          <a:solidFill>
            <a:schemeClr val="tx1"/>
          </a:solidFill>
          <a:latin typeface="+mn-lt"/>
          <a:ea typeface="+mn-ea"/>
          <a:cs typeface="+mn-cs"/>
        </a:defRPr>
      </a:lvl7pPr>
      <a:lvl8pPr marL="4754834" algn="l" defTabSz="679262" rtl="0" eaLnBrk="1" latinLnBrk="0" hangingPunct="1">
        <a:defRPr sz="2700" kern="1200">
          <a:solidFill>
            <a:schemeClr val="tx1"/>
          </a:solidFill>
          <a:latin typeface="+mn-lt"/>
          <a:ea typeface="+mn-ea"/>
          <a:cs typeface="+mn-cs"/>
        </a:defRPr>
      </a:lvl8pPr>
      <a:lvl9pPr marL="5434096" algn="l" defTabSz="679262" rtl="0" eaLnBrk="1" latinLnBrk="0" hangingPunct="1">
        <a:defRPr sz="27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731520" y="366184"/>
            <a:ext cx="13167360" cy="1524000"/>
          </a:xfrm>
          <a:prstGeom prst="rect">
            <a:avLst/>
          </a:prstGeom>
        </p:spPr>
        <p:txBody>
          <a:bodyPr vert="horz" lIns="135852" tIns="67926" rIns="135852" bIns="67926"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31520" y="2133601"/>
            <a:ext cx="13167360" cy="6034617"/>
          </a:xfrm>
          <a:prstGeom prst="rect">
            <a:avLst/>
          </a:prstGeom>
        </p:spPr>
        <p:txBody>
          <a:bodyPr vert="horz" lIns="135852" tIns="67926" rIns="135852" bIns="67926"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731520" y="8475134"/>
            <a:ext cx="3413760" cy="486833"/>
          </a:xfrm>
          <a:prstGeom prst="rect">
            <a:avLst/>
          </a:prstGeom>
        </p:spPr>
        <p:txBody>
          <a:bodyPr vert="horz" lIns="135852" tIns="67926" rIns="135852" bIns="67926" rtlCol="0" anchor="ctr"/>
          <a:lstStyle>
            <a:lvl1pPr algn="l">
              <a:defRPr sz="1800">
                <a:solidFill>
                  <a:schemeClr val="tx1">
                    <a:tint val="75000"/>
                  </a:schemeClr>
                </a:solidFill>
              </a:defRPr>
            </a:lvl1pPr>
          </a:lstStyle>
          <a:p>
            <a:pPr defTabSz="1358524"/>
            <a:fld id="{6FE401A3-E559-4B69-B91B-AC219942E92F}" type="datetimeFigureOut">
              <a:rPr lang="zh-CN" altLang="en-US" smtClean="0">
                <a:solidFill>
                  <a:prstClr val="black">
                    <a:tint val="75000"/>
                  </a:prstClr>
                </a:solidFill>
              </a:rPr>
              <a:pPr defTabSz="1358524"/>
              <a:t>2019/11/13</a:t>
            </a:fld>
            <a:endParaRPr lang="zh-CN" altLang="en-US">
              <a:solidFill>
                <a:prstClr val="black">
                  <a:tint val="75000"/>
                </a:prstClr>
              </a:solidFill>
            </a:endParaRPr>
          </a:p>
        </p:txBody>
      </p:sp>
      <p:sp>
        <p:nvSpPr>
          <p:cNvPr id="5" name="页脚占位符 4"/>
          <p:cNvSpPr>
            <a:spLocks noGrp="1"/>
          </p:cNvSpPr>
          <p:nvPr>
            <p:ph type="ftr" sz="quarter" idx="3"/>
          </p:nvPr>
        </p:nvSpPr>
        <p:spPr>
          <a:xfrm>
            <a:off x="4998720" y="8475134"/>
            <a:ext cx="4632960" cy="486833"/>
          </a:xfrm>
          <a:prstGeom prst="rect">
            <a:avLst/>
          </a:prstGeom>
        </p:spPr>
        <p:txBody>
          <a:bodyPr vert="horz" lIns="135852" tIns="67926" rIns="135852" bIns="67926" rtlCol="0" anchor="ctr"/>
          <a:lstStyle>
            <a:lvl1pPr algn="ctr">
              <a:defRPr sz="1800">
                <a:solidFill>
                  <a:schemeClr val="tx1">
                    <a:tint val="75000"/>
                  </a:schemeClr>
                </a:solidFill>
              </a:defRPr>
            </a:lvl1pPr>
          </a:lstStyle>
          <a:p>
            <a:pPr defTabSz="1358524"/>
            <a:endParaRPr lang="zh-CN" altLang="en-US">
              <a:solidFill>
                <a:prstClr val="black">
                  <a:tint val="75000"/>
                </a:prstClr>
              </a:solidFill>
            </a:endParaRPr>
          </a:p>
        </p:txBody>
      </p:sp>
      <p:sp>
        <p:nvSpPr>
          <p:cNvPr id="6" name="灯片编号占位符 5"/>
          <p:cNvSpPr>
            <a:spLocks noGrp="1"/>
          </p:cNvSpPr>
          <p:nvPr>
            <p:ph type="sldNum" sz="quarter" idx="4"/>
          </p:nvPr>
        </p:nvSpPr>
        <p:spPr>
          <a:xfrm>
            <a:off x="10485120" y="8475134"/>
            <a:ext cx="3413760" cy="486833"/>
          </a:xfrm>
          <a:prstGeom prst="rect">
            <a:avLst/>
          </a:prstGeom>
        </p:spPr>
        <p:txBody>
          <a:bodyPr vert="horz" lIns="135852" tIns="67926" rIns="135852" bIns="67926" rtlCol="0" anchor="ctr"/>
          <a:lstStyle>
            <a:lvl1pPr algn="r">
              <a:defRPr sz="1800">
                <a:solidFill>
                  <a:schemeClr val="tx1">
                    <a:tint val="75000"/>
                  </a:schemeClr>
                </a:solidFill>
              </a:defRPr>
            </a:lvl1pPr>
          </a:lstStyle>
          <a:p>
            <a:pPr defTabSz="1358524"/>
            <a:fld id="{31373E38-2304-4E42-8473-EEFB8DCAAA48}" type="slidenum">
              <a:rPr lang="zh-CN" altLang="en-US" smtClean="0">
                <a:solidFill>
                  <a:prstClr val="black">
                    <a:tint val="75000"/>
                  </a:prstClr>
                </a:solidFill>
              </a:rPr>
              <a:pPr defTabSz="1358524"/>
              <a:t>‹#›</a:t>
            </a:fld>
            <a:endParaRPr lang="zh-CN" altLang="en-US">
              <a:solidFill>
                <a:prstClr val="black">
                  <a:tint val="75000"/>
                </a:prstClr>
              </a:solidFill>
            </a:endParaRPr>
          </a:p>
        </p:txBody>
      </p:sp>
    </p:spTree>
    <p:extLst>
      <p:ext uri="{BB962C8B-B14F-4D97-AF65-F5344CB8AC3E}">
        <p14:creationId xmlns:p14="http://schemas.microsoft.com/office/powerpoint/2010/main" val="4089781124"/>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1358524" rtl="0" eaLnBrk="1" latinLnBrk="0" hangingPunct="1">
        <a:spcBef>
          <a:spcPct val="0"/>
        </a:spcBef>
        <a:buNone/>
        <a:defRPr sz="6500" kern="1200">
          <a:solidFill>
            <a:schemeClr val="tx1"/>
          </a:solidFill>
          <a:latin typeface="+mj-lt"/>
          <a:ea typeface="+mj-ea"/>
          <a:cs typeface="+mj-cs"/>
        </a:defRPr>
      </a:lvl1pPr>
    </p:titleStyle>
    <p:bodyStyle>
      <a:lvl1pPr marL="509447" indent="-509447" algn="l" defTabSz="1358524" rtl="0" eaLnBrk="1" latinLnBrk="0" hangingPunct="1">
        <a:spcBef>
          <a:spcPct val="20000"/>
        </a:spcBef>
        <a:buFont typeface="Arial" pitchFamily="34" charset="0"/>
        <a:buChar char="•"/>
        <a:defRPr sz="4800" kern="1200">
          <a:solidFill>
            <a:schemeClr val="tx1"/>
          </a:solidFill>
          <a:latin typeface="+mn-lt"/>
          <a:ea typeface="+mn-ea"/>
          <a:cs typeface="+mn-cs"/>
        </a:defRPr>
      </a:lvl1pPr>
      <a:lvl2pPr marL="1103801" indent="-424539" algn="l" defTabSz="1358524" rtl="0" eaLnBrk="1" latinLnBrk="0" hangingPunct="1">
        <a:spcBef>
          <a:spcPct val="20000"/>
        </a:spcBef>
        <a:buFont typeface="Arial" pitchFamily="34" charset="0"/>
        <a:buChar char="–"/>
        <a:defRPr sz="4200" kern="1200">
          <a:solidFill>
            <a:schemeClr val="tx1"/>
          </a:solidFill>
          <a:latin typeface="+mn-lt"/>
          <a:ea typeface="+mn-ea"/>
          <a:cs typeface="+mn-cs"/>
        </a:defRPr>
      </a:lvl2pPr>
      <a:lvl3pPr marL="1698155" indent="-339631" algn="l" defTabSz="1358524" rtl="0" eaLnBrk="1" latinLnBrk="0" hangingPunct="1">
        <a:spcBef>
          <a:spcPct val="20000"/>
        </a:spcBef>
        <a:buFont typeface="Arial" pitchFamily="34" charset="0"/>
        <a:buChar char="•"/>
        <a:defRPr sz="3600" kern="1200">
          <a:solidFill>
            <a:schemeClr val="tx1"/>
          </a:solidFill>
          <a:latin typeface="+mn-lt"/>
          <a:ea typeface="+mn-ea"/>
          <a:cs typeface="+mn-cs"/>
        </a:defRPr>
      </a:lvl3pPr>
      <a:lvl4pPr marL="2377417" indent="-339631" algn="l" defTabSz="1358524" rtl="0" eaLnBrk="1" latinLnBrk="0" hangingPunct="1">
        <a:spcBef>
          <a:spcPct val="20000"/>
        </a:spcBef>
        <a:buFont typeface="Arial" pitchFamily="34" charset="0"/>
        <a:buChar char="–"/>
        <a:defRPr sz="3000" kern="1200">
          <a:solidFill>
            <a:schemeClr val="tx1"/>
          </a:solidFill>
          <a:latin typeface="+mn-lt"/>
          <a:ea typeface="+mn-ea"/>
          <a:cs typeface="+mn-cs"/>
        </a:defRPr>
      </a:lvl4pPr>
      <a:lvl5pPr marL="3056679" indent="-339631" algn="l" defTabSz="1358524" rtl="0" eaLnBrk="1" latinLnBrk="0" hangingPunct="1">
        <a:spcBef>
          <a:spcPct val="20000"/>
        </a:spcBef>
        <a:buFont typeface="Arial" pitchFamily="34" charset="0"/>
        <a:buChar char="»"/>
        <a:defRPr sz="3000" kern="1200">
          <a:solidFill>
            <a:schemeClr val="tx1"/>
          </a:solidFill>
          <a:latin typeface="+mn-lt"/>
          <a:ea typeface="+mn-ea"/>
          <a:cs typeface="+mn-cs"/>
        </a:defRPr>
      </a:lvl5pPr>
      <a:lvl6pPr marL="3735941" indent="-339631" algn="l" defTabSz="1358524" rtl="0" eaLnBrk="1" latinLnBrk="0" hangingPunct="1">
        <a:spcBef>
          <a:spcPct val="20000"/>
        </a:spcBef>
        <a:buFont typeface="Arial" pitchFamily="34" charset="0"/>
        <a:buChar char="•"/>
        <a:defRPr sz="3000" kern="1200">
          <a:solidFill>
            <a:schemeClr val="tx1"/>
          </a:solidFill>
          <a:latin typeface="+mn-lt"/>
          <a:ea typeface="+mn-ea"/>
          <a:cs typeface="+mn-cs"/>
        </a:defRPr>
      </a:lvl6pPr>
      <a:lvl7pPr marL="4415203" indent="-339631" algn="l" defTabSz="1358524" rtl="0" eaLnBrk="1" latinLnBrk="0" hangingPunct="1">
        <a:spcBef>
          <a:spcPct val="20000"/>
        </a:spcBef>
        <a:buFont typeface="Arial" pitchFamily="34" charset="0"/>
        <a:buChar char="•"/>
        <a:defRPr sz="3000" kern="1200">
          <a:solidFill>
            <a:schemeClr val="tx1"/>
          </a:solidFill>
          <a:latin typeface="+mn-lt"/>
          <a:ea typeface="+mn-ea"/>
          <a:cs typeface="+mn-cs"/>
        </a:defRPr>
      </a:lvl7pPr>
      <a:lvl8pPr marL="5094465" indent="-339631" algn="l" defTabSz="1358524" rtl="0" eaLnBrk="1" latinLnBrk="0" hangingPunct="1">
        <a:spcBef>
          <a:spcPct val="20000"/>
        </a:spcBef>
        <a:buFont typeface="Arial" pitchFamily="34" charset="0"/>
        <a:buChar char="•"/>
        <a:defRPr sz="3000" kern="1200">
          <a:solidFill>
            <a:schemeClr val="tx1"/>
          </a:solidFill>
          <a:latin typeface="+mn-lt"/>
          <a:ea typeface="+mn-ea"/>
          <a:cs typeface="+mn-cs"/>
        </a:defRPr>
      </a:lvl8pPr>
      <a:lvl9pPr marL="5773727" indent="-339631" algn="l" defTabSz="1358524" rtl="0" eaLnBrk="1" latinLnBrk="0" hangingPunct="1">
        <a:spcBef>
          <a:spcPct val="20000"/>
        </a:spcBef>
        <a:buFont typeface="Arial" pitchFamily="34" charset="0"/>
        <a:buChar char="•"/>
        <a:defRPr sz="3000" kern="1200">
          <a:solidFill>
            <a:schemeClr val="tx1"/>
          </a:solidFill>
          <a:latin typeface="+mn-lt"/>
          <a:ea typeface="+mn-ea"/>
          <a:cs typeface="+mn-cs"/>
        </a:defRPr>
      </a:lvl9pPr>
    </p:bodyStyle>
    <p:otherStyle>
      <a:defPPr>
        <a:defRPr lang="zh-CN"/>
      </a:defPPr>
      <a:lvl1pPr marL="0" algn="l" defTabSz="1358524" rtl="0" eaLnBrk="1" latinLnBrk="0" hangingPunct="1">
        <a:defRPr sz="2700" kern="1200">
          <a:solidFill>
            <a:schemeClr val="tx1"/>
          </a:solidFill>
          <a:latin typeface="+mn-lt"/>
          <a:ea typeface="+mn-ea"/>
          <a:cs typeface="+mn-cs"/>
        </a:defRPr>
      </a:lvl1pPr>
      <a:lvl2pPr marL="679262" algn="l" defTabSz="1358524" rtl="0" eaLnBrk="1" latinLnBrk="0" hangingPunct="1">
        <a:defRPr sz="2700" kern="1200">
          <a:solidFill>
            <a:schemeClr val="tx1"/>
          </a:solidFill>
          <a:latin typeface="+mn-lt"/>
          <a:ea typeface="+mn-ea"/>
          <a:cs typeface="+mn-cs"/>
        </a:defRPr>
      </a:lvl2pPr>
      <a:lvl3pPr marL="1358524" algn="l" defTabSz="1358524" rtl="0" eaLnBrk="1" latinLnBrk="0" hangingPunct="1">
        <a:defRPr sz="2700" kern="1200">
          <a:solidFill>
            <a:schemeClr val="tx1"/>
          </a:solidFill>
          <a:latin typeface="+mn-lt"/>
          <a:ea typeface="+mn-ea"/>
          <a:cs typeface="+mn-cs"/>
        </a:defRPr>
      </a:lvl3pPr>
      <a:lvl4pPr marL="2037786" algn="l" defTabSz="1358524" rtl="0" eaLnBrk="1" latinLnBrk="0" hangingPunct="1">
        <a:defRPr sz="2700" kern="1200">
          <a:solidFill>
            <a:schemeClr val="tx1"/>
          </a:solidFill>
          <a:latin typeface="+mn-lt"/>
          <a:ea typeface="+mn-ea"/>
          <a:cs typeface="+mn-cs"/>
        </a:defRPr>
      </a:lvl4pPr>
      <a:lvl5pPr marL="2717048" algn="l" defTabSz="1358524" rtl="0" eaLnBrk="1" latinLnBrk="0" hangingPunct="1">
        <a:defRPr sz="2700" kern="1200">
          <a:solidFill>
            <a:schemeClr val="tx1"/>
          </a:solidFill>
          <a:latin typeface="+mn-lt"/>
          <a:ea typeface="+mn-ea"/>
          <a:cs typeface="+mn-cs"/>
        </a:defRPr>
      </a:lvl5pPr>
      <a:lvl6pPr marL="3396310" algn="l" defTabSz="1358524" rtl="0" eaLnBrk="1" latinLnBrk="0" hangingPunct="1">
        <a:defRPr sz="2700" kern="1200">
          <a:solidFill>
            <a:schemeClr val="tx1"/>
          </a:solidFill>
          <a:latin typeface="+mn-lt"/>
          <a:ea typeface="+mn-ea"/>
          <a:cs typeface="+mn-cs"/>
        </a:defRPr>
      </a:lvl6pPr>
      <a:lvl7pPr marL="4075572" algn="l" defTabSz="1358524" rtl="0" eaLnBrk="1" latinLnBrk="0" hangingPunct="1">
        <a:defRPr sz="2700" kern="1200">
          <a:solidFill>
            <a:schemeClr val="tx1"/>
          </a:solidFill>
          <a:latin typeface="+mn-lt"/>
          <a:ea typeface="+mn-ea"/>
          <a:cs typeface="+mn-cs"/>
        </a:defRPr>
      </a:lvl7pPr>
      <a:lvl8pPr marL="4754834" algn="l" defTabSz="1358524" rtl="0" eaLnBrk="1" latinLnBrk="0" hangingPunct="1">
        <a:defRPr sz="2700" kern="1200">
          <a:solidFill>
            <a:schemeClr val="tx1"/>
          </a:solidFill>
          <a:latin typeface="+mn-lt"/>
          <a:ea typeface="+mn-ea"/>
          <a:cs typeface="+mn-cs"/>
        </a:defRPr>
      </a:lvl8pPr>
      <a:lvl9pPr marL="5434096" algn="l" defTabSz="1358524" rtl="0" eaLnBrk="1" latinLnBrk="0" hangingPunct="1">
        <a:defRPr sz="27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360CAC82-F7FB-4BD7-9A4C-C8E56F651E18}"/>
              </a:ext>
            </a:extLst>
          </p:cNvPr>
          <p:cNvSpPr>
            <a:spLocks noGrp="1"/>
          </p:cNvSpPr>
          <p:nvPr>
            <p:ph type="title"/>
          </p:nvPr>
        </p:nvSpPr>
        <p:spPr>
          <a:xfrm>
            <a:off x="1005840" y="486840"/>
            <a:ext cx="12618720" cy="1767417"/>
          </a:xfrm>
          <a:prstGeom prst="rect">
            <a:avLst/>
          </a:prstGeom>
        </p:spPr>
        <p:txBody>
          <a:bodyPr vert="horz" lIns="114060" tIns="57032" rIns="114060" bIns="57032"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4719DA1C-C609-4C2C-8602-B42199CFF2AF}"/>
              </a:ext>
            </a:extLst>
          </p:cNvPr>
          <p:cNvSpPr>
            <a:spLocks noGrp="1"/>
          </p:cNvSpPr>
          <p:nvPr>
            <p:ph type="body" idx="1"/>
          </p:nvPr>
        </p:nvSpPr>
        <p:spPr>
          <a:xfrm>
            <a:off x="1005840" y="2434167"/>
            <a:ext cx="12618720" cy="5801784"/>
          </a:xfrm>
          <a:prstGeom prst="rect">
            <a:avLst/>
          </a:prstGeom>
        </p:spPr>
        <p:txBody>
          <a:bodyPr vert="horz" lIns="114060" tIns="57032" rIns="114060" bIns="5703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DC9909A-579D-40CE-AF9C-F98C6836EAE3}"/>
              </a:ext>
            </a:extLst>
          </p:cNvPr>
          <p:cNvSpPr>
            <a:spLocks noGrp="1"/>
          </p:cNvSpPr>
          <p:nvPr>
            <p:ph type="dt" sz="half" idx="2"/>
          </p:nvPr>
        </p:nvSpPr>
        <p:spPr>
          <a:xfrm>
            <a:off x="1005840" y="8475140"/>
            <a:ext cx="3291840" cy="486833"/>
          </a:xfrm>
          <a:prstGeom prst="rect">
            <a:avLst/>
          </a:prstGeom>
        </p:spPr>
        <p:txBody>
          <a:bodyPr vert="horz" lIns="114060" tIns="57032" rIns="114060" bIns="57032" rtlCol="0" anchor="ctr"/>
          <a:lstStyle>
            <a:lvl1pPr algn="l">
              <a:defRPr sz="1500">
                <a:solidFill>
                  <a:schemeClr val="tx1">
                    <a:tint val="75000"/>
                  </a:schemeClr>
                </a:solidFill>
              </a:defRPr>
            </a:lvl1pPr>
          </a:lstStyle>
          <a:p>
            <a:pPr defTabSz="1140606"/>
            <a:fld id="{073005FD-D841-4701-9536-BF6364FAAEE9}" type="datetimeFigureOut">
              <a:rPr lang="en-US" smtClean="0">
                <a:solidFill>
                  <a:prstClr val="black">
                    <a:tint val="75000"/>
                  </a:prstClr>
                </a:solidFill>
              </a:rPr>
              <a:pPr defTabSz="1140606"/>
              <a:t>11/13/2019</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3CB5B19A-6053-4EDC-8696-9D9F697C0971}"/>
              </a:ext>
            </a:extLst>
          </p:cNvPr>
          <p:cNvSpPr>
            <a:spLocks noGrp="1"/>
          </p:cNvSpPr>
          <p:nvPr>
            <p:ph type="ftr" sz="quarter" idx="3"/>
          </p:nvPr>
        </p:nvSpPr>
        <p:spPr>
          <a:xfrm>
            <a:off x="4846320" y="8475140"/>
            <a:ext cx="4937760" cy="486833"/>
          </a:xfrm>
          <a:prstGeom prst="rect">
            <a:avLst/>
          </a:prstGeom>
        </p:spPr>
        <p:txBody>
          <a:bodyPr vert="horz" lIns="114060" tIns="57032" rIns="114060" bIns="57032" rtlCol="0" anchor="ctr"/>
          <a:lstStyle>
            <a:lvl1pPr algn="ctr">
              <a:defRPr sz="1500">
                <a:solidFill>
                  <a:schemeClr val="tx1">
                    <a:tint val="75000"/>
                  </a:schemeClr>
                </a:solidFill>
              </a:defRPr>
            </a:lvl1pPr>
          </a:lstStyle>
          <a:p>
            <a:pPr defTabSz="1140606"/>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1C46C7AA-91B8-4294-8839-80D58986F91A}"/>
              </a:ext>
            </a:extLst>
          </p:cNvPr>
          <p:cNvSpPr>
            <a:spLocks noGrp="1"/>
          </p:cNvSpPr>
          <p:nvPr>
            <p:ph type="sldNum" sz="quarter" idx="4"/>
          </p:nvPr>
        </p:nvSpPr>
        <p:spPr>
          <a:xfrm>
            <a:off x="10332720" y="8475140"/>
            <a:ext cx="3291840" cy="486833"/>
          </a:xfrm>
          <a:prstGeom prst="rect">
            <a:avLst/>
          </a:prstGeom>
        </p:spPr>
        <p:txBody>
          <a:bodyPr vert="horz" lIns="114060" tIns="57032" rIns="114060" bIns="57032" rtlCol="0" anchor="ctr"/>
          <a:lstStyle>
            <a:lvl1pPr algn="r">
              <a:defRPr sz="1500">
                <a:solidFill>
                  <a:schemeClr val="tx1">
                    <a:tint val="75000"/>
                  </a:schemeClr>
                </a:solidFill>
              </a:defRPr>
            </a:lvl1pPr>
          </a:lstStyle>
          <a:p>
            <a:pPr defTabSz="1140606"/>
            <a:fld id="{93D02BF6-BA48-4167-87EC-117A4D27A728}" type="slidenum">
              <a:rPr lang="en-US" smtClean="0">
                <a:solidFill>
                  <a:prstClr val="black">
                    <a:tint val="75000"/>
                  </a:prstClr>
                </a:solidFill>
              </a:rPr>
              <a:pPr defTabSz="1140606"/>
              <a:t>‹#›</a:t>
            </a:fld>
            <a:endParaRPr lang="en-US">
              <a:solidFill>
                <a:prstClr val="black">
                  <a:tint val="75000"/>
                </a:prstClr>
              </a:solidFill>
            </a:endParaRPr>
          </a:p>
        </p:txBody>
      </p:sp>
    </p:spTree>
    <p:extLst>
      <p:ext uri="{BB962C8B-B14F-4D97-AF65-F5344CB8AC3E}">
        <p14:creationId xmlns:p14="http://schemas.microsoft.com/office/powerpoint/2010/main" val="2427041875"/>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1140606" rtl="0" eaLnBrk="1" latinLnBrk="0" hangingPunct="1">
        <a:lnSpc>
          <a:spcPct val="90000"/>
        </a:lnSpc>
        <a:spcBef>
          <a:spcPct val="0"/>
        </a:spcBef>
        <a:buNone/>
        <a:defRPr sz="5500" kern="1200">
          <a:solidFill>
            <a:schemeClr val="tx1"/>
          </a:solidFill>
          <a:latin typeface="+mj-lt"/>
          <a:ea typeface="+mj-ea"/>
          <a:cs typeface="+mj-cs"/>
        </a:defRPr>
      </a:lvl1pPr>
    </p:titleStyle>
    <p:bodyStyle>
      <a:lvl1pPr marL="285150" indent="-285150" algn="l" defTabSz="1140606" rtl="0" eaLnBrk="1" latinLnBrk="0" hangingPunct="1">
        <a:lnSpc>
          <a:spcPct val="90000"/>
        </a:lnSpc>
        <a:spcBef>
          <a:spcPts val="1248"/>
        </a:spcBef>
        <a:buFont typeface="Arial" panose="020B0604020202020204" pitchFamily="34" charset="0"/>
        <a:buChar char="•"/>
        <a:defRPr sz="3600" kern="1200">
          <a:solidFill>
            <a:schemeClr val="tx1"/>
          </a:solidFill>
          <a:latin typeface="+mn-lt"/>
          <a:ea typeface="+mn-ea"/>
          <a:cs typeface="+mn-cs"/>
        </a:defRPr>
      </a:lvl1pPr>
      <a:lvl2pPr marL="855456" indent="-285150" algn="l" defTabSz="1140606" rtl="0" eaLnBrk="1" latinLnBrk="0" hangingPunct="1">
        <a:lnSpc>
          <a:spcPct val="90000"/>
        </a:lnSpc>
        <a:spcBef>
          <a:spcPts val="624"/>
        </a:spcBef>
        <a:buFont typeface="Arial" panose="020B0604020202020204" pitchFamily="34" charset="0"/>
        <a:buChar char="•"/>
        <a:defRPr sz="3000" kern="1200">
          <a:solidFill>
            <a:schemeClr val="tx1"/>
          </a:solidFill>
          <a:latin typeface="+mn-lt"/>
          <a:ea typeface="+mn-ea"/>
          <a:cs typeface="+mn-cs"/>
        </a:defRPr>
      </a:lvl2pPr>
      <a:lvl3pPr marL="1425756" indent="-285150" algn="l" defTabSz="1140606" rtl="0" eaLnBrk="1" latinLnBrk="0" hangingPunct="1">
        <a:lnSpc>
          <a:spcPct val="90000"/>
        </a:lnSpc>
        <a:spcBef>
          <a:spcPts val="624"/>
        </a:spcBef>
        <a:buFont typeface="Arial" panose="020B0604020202020204" pitchFamily="34" charset="0"/>
        <a:buChar char="•"/>
        <a:defRPr sz="2500" kern="1200">
          <a:solidFill>
            <a:schemeClr val="tx1"/>
          </a:solidFill>
          <a:latin typeface="+mn-lt"/>
          <a:ea typeface="+mn-ea"/>
          <a:cs typeface="+mn-cs"/>
        </a:defRPr>
      </a:lvl3pPr>
      <a:lvl4pPr marL="1996060" indent="-285150" algn="l" defTabSz="1140606" rtl="0" eaLnBrk="1" latinLnBrk="0" hangingPunct="1">
        <a:lnSpc>
          <a:spcPct val="90000"/>
        </a:lnSpc>
        <a:spcBef>
          <a:spcPts val="624"/>
        </a:spcBef>
        <a:buFont typeface="Arial" panose="020B0604020202020204" pitchFamily="34" charset="0"/>
        <a:buChar char="•"/>
        <a:defRPr sz="2200" kern="1200">
          <a:solidFill>
            <a:schemeClr val="tx1"/>
          </a:solidFill>
          <a:latin typeface="+mn-lt"/>
          <a:ea typeface="+mn-ea"/>
          <a:cs typeface="+mn-cs"/>
        </a:defRPr>
      </a:lvl4pPr>
      <a:lvl5pPr marL="2566363" indent="-285150" algn="l" defTabSz="1140606" rtl="0" eaLnBrk="1" latinLnBrk="0" hangingPunct="1">
        <a:lnSpc>
          <a:spcPct val="90000"/>
        </a:lnSpc>
        <a:spcBef>
          <a:spcPts val="624"/>
        </a:spcBef>
        <a:buFont typeface="Arial" panose="020B0604020202020204" pitchFamily="34" charset="0"/>
        <a:buChar char="•"/>
        <a:defRPr sz="2200" kern="1200">
          <a:solidFill>
            <a:schemeClr val="tx1"/>
          </a:solidFill>
          <a:latin typeface="+mn-lt"/>
          <a:ea typeface="+mn-ea"/>
          <a:cs typeface="+mn-cs"/>
        </a:defRPr>
      </a:lvl5pPr>
      <a:lvl6pPr marL="3136668" indent="-285150" algn="l" defTabSz="1140606" rtl="0" eaLnBrk="1" latinLnBrk="0" hangingPunct="1">
        <a:lnSpc>
          <a:spcPct val="90000"/>
        </a:lnSpc>
        <a:spcBef>
          <a:spcPts val="624"/>
        </a:spcBef>
        <a:buFont typeface="Arial" panose="020B0604020202020204" pitchFamily="34" charset="0"/>
        <a:buChar char="•"/>
        <a:defRPr sz="2200" kern="1200">
          <a:solidFill>
            <a:schemeClr val="tx1"/>
          </a:solidFill>
          <a:latin typeface="+mn-lt"/>
          <a:ea typeface="+mn-ea"/>
          <a:cs typeface="+mn-cs"/>
        </a:defRPr>
      </a:lvl6pPr>
      <a:lvl7pPr marL="3706969" indent="-285150" algn="l" defTabSz="1140606" rtl="0" eaLnBrk="1" latinLnBrk="0" hangingPunct="1">
        <a:lnSpc>
          <a:spcPct val="90000"/>
        </a:lnSpc>
        <a:spcBef>
          <a:spcPts val="624"/>
        </a:spcBef>
        <a:buFont typeface="Arial" panose="020B0604020202020204" pitchFamily="34" charset="0"/>
        <a:buChar char="•"/>
        <a:defRPr sz="2200" kern="1200">
          <a:solidFill>
            <a:schemeClr val="tx1"/>
          </a:solidFill>
          <a:latin typeface="+mn-lt"/>
          <a:ea typeface="+mn-ea"/>
          <a:cs typeface="+mn-cs"/>
        </a:defRPr>
      </a:lvl7pPr>
      <a:lvl8pPr marL="4277271" indent="-285150" algn="l" defTabSz="1140606" rtl="0" eaLnBrk="1" latinLnBrk="0" hangingPunct="1">
        <a:lnSpc>
          <a:spcPct val="90000"/>
        </a:lnSpc>
        <a:spcBef>
          <a:spcPts val="624"/>
        </a:spcBef>
        <a:buFont typeface="Arial" panose="020B0604020202020204" pitchFamily="34" charset="0"/>
        <a:buChar char="•"/>
        <a:defRPr sz="2200" kern="1200">
          <a:solidFill>
            <a:schemeClr val="tx1"/>
          </a:solidFill>
          <a:latin typeface="+mn-lt"/>
          <a:ea typeface="+mn-ea"/>
          <a:cs typeface="+mn-cs"/>
        </a:defRPr>
      </a:lvl8pPr>
      <a:lvl9pPr marL="4847575" indent="-285150" algn="l" defTabSz="1140606" rtl="0" eaLnBrk="1" latinLnBrk="0" hangingPunct="1">
        <a:lnSpc>
          <a:spcPct val="90000"/>
        </a:lnSpc>
        <a:spcBef>
          <a:spcPts val="624"/>
        </a:spcBef>
        <a:buFont typeface="Arial" panose="020B0604020202020204" pitchFamily="34" charset="0"/>
        <a:buChar char="•"/>
        <a:defRPr sz="2200" kern="1200">
          <a:solidFill>
            <a:schemeClr val="tx1"/>
          </a:solidFill>
          <a:latin typeface="+mn-lt"/>
          <a:ea typeface="+mn-ea"/>
          <a:cs typeface="+mn-cs"/>
        </a:defRPr>
      </a:lvl9pPr>
    </p:bodyStyle>
    <p:otherStyle>
      <a:defPPr>
        <a:defRPr lang="en-US"/>
      </a:defPPr>
      <a:lvl1pPr marL="0" algn="l" defTabSz="1140606" rtl="0" eaLnBrk="1" latinLnBrk="0" hangingPunct="1">
        <a:defRPr sz="2200" kern="1200">
          <a:solidFill>
            <a:schemeClr val="tx1"/>
          </a:solidFill>
          <a:latin typeface="+mn-lt"/>
          <a:ea typeface="+mn-ea"/>
          <a:cs typeface="+mn-cs"/>
        </a:defRPr>
      </a:lvl1pPr>
      <a:lvl2pPr marL="570304" algn="l" defTabSz="1140606" rtl="0" eaLnBrk="1" latinLnBrk="0" hangingPunct="1">
        <a:defRPr sz="2200" kern="1200">
          <a:solidFill>
            <a:schemeClr val="tx1"/>
          </a:solidFill>
          <a:latin typeface="+mn-lt"/>
          <a:ea typeface="+mn-ea"/>
          <a:cs typeface="+mn-cs"/>
        </a:defRPr>
      </a:lvl2pPr>
      <a:lvl3pPr marL="1140606" algn="l" defTabSz="1140606" rtl="0" eaLnBrk="1" latinLnBrk="0" hangingPunct="1">
        <a:defRPr sz="2200" kern="1200">
          <a:solidFill>
            <a:schemeClr val="tx1"/>
          </a:solidFill>
          <a:latin typeface="+mn-lt"/>
          <a:ea typeface="+mn-ea"/>
          <a:cs typeface="+mn-cs"/>
        </a:defRPr>
      </a:lvl3pPr>
      <a:lvl4pPr marL="1710907" algn="l" defTabSz="1140606" rtl="0" eaLnBrk="1" latinLnBrk="0" hangingPunct="1">
        <a:defRPr sz="2200" kern="1200">
          <a:solidFill>
            <a:schemeClr val="tx1"/>
          </a:solidFill>
          <a:latin typeface="+mn-lt"/>
          <a:ea typeface="+mn-ea"/>
          <a:cs typeface="+mn-cs"/>
        </a:defRPr>
      </a:lvl4pPr>
      <a:lvl5pPr marL="2281211" algn="l" defTabSz="1140606" rtl="0" eaLnBrk="1" latinLnBrk="0" hangingPunct="1">
        <a:defRPr sz="2200" kern="1200">
          <a:solidFill>
            <a:schemeClr val="tx1"/>
          </a:solidFill>
          <a:latin typeface="+mn-lt"/>
          <a:ea typeface="+mn-ea"/>
          <a:cs typeface="+mn-cs"/>
        </a:defRPr>
      </a:lvl5pPr>
      <a:lvl6pPr marL="2851514" algn="l" defTabSz="1140606" rtl="0" eaLnBrk="1" latinLnBrk="0" hangingPunct="1">
        <a:defRPr sz="2200" kern="1200">
          <a:solidFill>
            <a:schemeClr val="tx1"/>
          </a:solidFill>
          <a:latin typeface="+mn-lt"/>
          <a:ea typeface="+mn-ea"/>
          <a:cs typeface="+mn-cs"/>
        </a:defRPr>
      </a:lvl6pPr>
      <a:lvl7pPr marL="3421820" algn="l" defTabSz="1140606" rtl="0" eaLnBrk="1" latinLnBrk="0" hangingPunct="1">
        <a:defRPr sz="2200" kern="1200">
          <a:solidFill>
            <a:schemeClr val="tx1"/>
          </a:solidFill>
          <a:latin typeface="+mn-lt"/>
          <a:ea typeface="+mn-ea"/>
          <a:cs typeface="+mn-cs"/>
        </a:defRPr>
      </a:lvl7pPr>
      <a:lvl8pPr marL="3992120" algn="l" defTabSz="1140606" rtl="0" eaLnBrk="1" latinLnBrk="0" hangingPunct="1">
        <a:defRPr sz="2200" kern="1200">
          <a:solidFill>
            <a:schemeClr val="tx1"/>
          </a:solidFill>
          <a:latin typeface="+mn-lt"/>
          <a:ea typeface="+mn-ea"/>
          <a:cs typeface="+mn-cs"/>
        </a:defRPr>
      </a:lvl8pPr>
      <a:lvl9pPr marL="4562421" algn="l" defTabSz="1140606" rtl="0" eaLnBrk="1" latinLnBrk="0" hangingPunct="1">
        <a:defRPr sz="2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5.xml"/><Relationship Id="rId5" Type="http://schemas.openxmlformats.org/officeDocument/2006/relationships/image" Target="../media/image18.jpe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5.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32.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32.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54.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32.xml"/><Relationship Id="rId5" Type="http://schemas.openxmlformats.org/officeDocument/2006/relationships/image" Target="../media/image29.png"/><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43.xml"/></Relationships>
</file>

<file path=ppt/slides/_rels/slide1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9.xml"/><Relationship Id="rId1" Type="http://schemas.openxmlformats.org/officeDocument/2006/relationships/slideLayout" Target="../slideLayouts/slideLayout43.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4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11.xml"/><Relationship Id="rId1" Type="http://schemas.openxmlformats.org/officeDocument/2006/relationships/slideLayout" Target="../slideLayouts/slideLayout47.xml"/></Relationships>
</file>

<file path=ppt/slides/_rels/slide2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3.xml"/><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2.xml"/><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32.xml"/></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5.png"/><Relationship Id="rId1" Type="http://schemas.openxmlformats.org/officeDocument/2006/relationships/slideLayout" Target="../slideLayouts/slideLayout32.xml"/></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5.xml"/><Relationship Id="rId1" Type="http://schemas.openxmlformats.org/officeDocument/2006/relationships/slideLayout" Target="../slideLayouts/slideLayout32.xml"/></Relationships>
</file>

<file path=ppt/slides/_rels/slide2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6.xml"/><Relationship Id="rId1" Type="http://schemas.openxmlformats.org/officeDocument/2006/relationships/slideLayout" Target="../slideLayouts/slideLayout32.xml"/><Relationship Id="rId5" Type="http://schemas.openxmlformats.org/officeDocument/2006/relationships/image" Target="../media/image44.png"/><Relationship Id="rId4" Type="http://schemas.openxmlformats.org/officeDocument/2006/relationships/image" Target="../media/image4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2.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5.xml"/></Relationships>
</file>

<file path=ppt/slides/_rels/slide8.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5.xml"/><Relationship Id="rId1" Type="http://schemas.openxmlformats.org/officeDocument/2006/relationships/slideLayout" Target="../slideLayouts/slideLayout65.xml"/><Relationship Id="rId4" Type="http://schemas.openxmlformats.org/officeDocument/2006/relationships/image" Target="../media/image13.gif"/></Relationships>
</file>

<file path=ppt/slides/_rels/slide9.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6.xml"/><Relationship Id="rId1" Type="http://schemas.openxmlformats.org/officeDocument/2006/relationships/slideLayout" Target="../slideLayouts/slideLayout65.xml"/><Relationship Id="rId4" Type="http://schemas.openxmlformats.org/officeDocument/2006/relationships/image" Target="../media/image14.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04595" y="171965"/>
            <a:ext cx="12435840" cy="1960032"/>
          </a:xfrm>
        </p:spPr>
        <p:txBody>
          <a:bodyPr>
            <a:normAutofit/>
          </a:bodyPr>
          <a:lstStyle/>
          <a:p>
            <a:r>
              <a:rPr lang="en-US" b="1" dirty="0" smtClean="0"/>
              <a:t>Pixel detector concept with </a:t>
            </a:r>
            <a:r>
              <a:rPr lang="en-US" b="1" dirty="0" err="1" smtClean="0"/>
              <a:t>Qpix</a:t>
            </a:r>
            <a:endParaRPr lang="en-US" b="1" dirty="0"/>
          </a:p>
        </p:txBody>
      </p:sp>
      <p:sp>
        <p:nvSpPr>
          <p:cNvPr id="3" name="Subtitle 2"/>
          <p:cNvSpPr>
            <a:spLocks noGrp="1"/>
          </p:cNvSpPr>
          <p:nvPr>
            <p:ph type="subTitle" idx="1"/>
          </p:nvPr>
        </p:nvSpPr>
        <p:spPr>
          <a:xfrm>
            <a:off x="1348630" y="2133151"/>
            <a:ext cx="12192000" cy="976628"/>
          </a:xfrm>
        </p:spPr>
        <p:txBody>
          <a:bodyPr>
            <a:normAutofit/>
          </a:bodyPr>
          <a:lstStyle/>
          <a:p>
            <a:r>
              <a:rPr lang="en-US" sz="4400" b="1" dirty="0">
                <a:solidFill>
                  <a:srgbClr val="07A90F"/>
                </a:solidFill>
              </a:rPr>
              <a:t>Gang Liu, Kurtis Nishimura, </a:t>
            </a:r>
            <a:r>
              <a:rPr lang="en-US" sz="4400" b="1" u="sng" dirty="0">
                <a:solidFill>
                  <a:srgbClr val="07A90F"/>
                </a:solidFill>
              </a:rPr>
              <a:t>Gary Varner</a:t>
            </a:r>
          </a:p>
        </p:txBody>
      </p:sp>
      <p:pic>
        <p:nvPicPr>
          <p:cNvPr id="5" name="Picture 2" descr="C:\Users\Dr Kurtis\Desktop\temp\manoaleftc.jp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4909576" y="3108964"/>
            <a:ext cx="4574810" cy="1779608"/>
          </a:xfrm>
          <a:prstGeom prst="rect">
            <a:avLst/>
          </a:prstGeom>
          <a:noFill/>
          <a:extLst>
            <a:ext uri="{909E8E84-426E-40DD-AFC4-6F175D3DCCD1}">
              <a14:hiddenFill xmlns:a14="http://schemas.microsoft.com/office/drawing/2010/main">
                <a:solidFill>
                  <a:srgbClr val="FFFFFF"/>
                </a:solidFill>
              </a14:hiddenFill>
            </a:ext>
          </a:extLst>
        </p:spPr>
      </p:pic>
      <p:pic>
        <p:nvPicPr>
          <p:cNvPr id="7" name="Google Shape;927;p67"/>
          <p:cNvPicPr preferRelativeResize="0"/>
          <p:nvPr/>
        </p:nvPicPr>
        <p:blipFill>
          <a:blip r:embed="rId3">
            <a:alphaModFix/>
          </a:blip>
          <a:stretch>
            <a:fillRect/>
          </a:stretch>
        </p:blipFill>
        <p:spPr>
          <a:xfrm>
            <a:off x="4750544" y="7122051"/>
            <a:ext cx="4592317" cy="1386444"/>
          </a:xfrm>
          <a:prstGeom prst="rect">
            <a:avLst/>
          </a:prstGeom>
          <a:noFill/>
          <a:ln>
            <a:noFill/>
          </a:ln>
        </p:spPr>
      </p:pic>
      <p:sp>
        <p:nvSpPr>
          <p:cNvPr id="4" name="Rectangle 3"/>
          <p:cNvSpPr/>
          <p:nvPr/>
        </p:nvSpPr>
        <p:spPr>
          <a:xfrm>
            <a:off x="719267" y="5016788"/>
            <a:ext cx="12955424" cy="2169778"/>
          </a:xfrm>
          <a:prstGeom prst="rect">
            <a:avLst/>
          </a:prstGeom>
        </p:spPr>
        <p:txBody>
          <a:bodyPr wrap="square" lIns="91394" tIns="45697" rIns="91394" bIns="45697">
            <a:spAutoFit/>
          </a:bodyPr>
          <a:lstStyle/>
          <a:p>
            <a:pPr algn="ctr"/>
            <a:r>
              <a:rPr lang="en-US" sz="4400" b="1" dirty="0">
                <a:solidFill>
                  <a:srgbClr val="0000FF"/>
                </a:solidFill>
              </a:rPr>
              <a:t>K. </a:t>
            </a:r>
            <a:r>
              <a:rPr lang="en-US" sz="4400" b="1" dirty="0" err="1">
                <a:solidFill>
                  <a:srgbClr val="0000FF"/>
                </a:solidFill>
              </a:rPr>
              <a:t>Byrum</a:t>
            </a:r>
            <a:r>
              <a:rPr lang="en-US" sz="4400" b="1" dirty="0">
                <a:solidFill>
                  <a:srgbClr val="0000FF"/>
                </a:solidFill>
              </a:rPr>
              <a:t>, Z. </a:t>
            </a:r>
            <a:r>
              <a:rPr lang="en-US" sz="4400" b="1" dirty="0" err="1">
                <a:solidFill>
                  <a:srgbClr val="0000FF"/>
                </a:solidFill>
              </a:rPr>
              <a:t>Djurcic</a:t>
            </a:r>
            <a:r>
              <a:rPr lang="en-US" sz="4400" b="1" dirty="0">
                <a:solidFill>
                  <a:srgbClr val="0000FF"/>
                </a:solidFill>
              </a:rPr>
              <a:t>, S, </a:t>
            </a:r>
            <a:r>
              <a:rPr lang="en-US" sz="4400" b="1" dirty="0" err="1">
                <a:solidFill>
                  <a:srgbClr val="0000FF"/>
                </a:solidFill>
              </a:rPr>
              <a:t>Kuhlmann</a:t>
            </a:r>
            <a:r>
              <a:rPr lang="en-US" sz="4400" b="1" dirty="0">
                <a:solidFill>
                  <a:srgbClr val="0000FF"/>
                </a:solidFill>
              </a:rPr>
              <a:t>, S. Magill, </a:t>
            </a:r>
            <a:endParaRPr lang="en-US" sz="4400" b="1" dirty="0" smtClean="0">
              <a:solidFill>
                <a:srgbClr val="0000FF"/>
              </a:solidFill>
            </a:endParaRPr>
          </a:p>
          <a:p>
            <a:pPr algn="ctr"/>
            <a:r>
              <a:rPr lang="en-US" sz="4400" b="1" dirty="0" smtClean="0">
                <a:solidFill>
                  <a:srgbClr val="0000FF"/>
                </a:solidFill>
              </a:rPr>
              <a:t>R</a:t>
            </a:r>
            <a:r>
              <a:rPr lang="en-US" sz="4400" b="1" dirty="0">
                <a:solidFill>
                  <a:srgbClr val="0000FF"/>
                </a:solidFill>
              </a:rPr>
              <a:t>. Wagner, L. </a:t>
            </a:r>
            <a:r>
              <a:rPr lang="en-US" sz="4400" b="1" dirty="0" err="1">
                <a:solidFill>
                  <a:srgbClr val="0000FF"/>
                </a:solidFill>
              </a:rPr>
              <a:t>Xie</a:t>
            </a:r>
            <a:r>
              <a:rPr lang="en-US" sz="4400" b="1" dirty="0">
                <a:solidFill>
                  <a:srgbClr val="0000FF"/>
                </a:solidFill>
              </a:rPr>
              <a:t>  (ANL-HEP)</a:t>
            </a:r>
          </a:p>
          <a:p>
            <a:pPr algn="ctr"/>
            <a:r>
              <a:rPr lang="en-US" sz="4400" b="1" dirty="0">
                <a:solidFill>
                  <a:srgbClr val="0000FF"/>
                </a:solidFill>
              </a:rPr>
              <a:t>V. </a:t>
            </a:r>
            <a:r>
              <a:rPr lang="en-US" sz="4400" b="1" dirty="0" err="1">
                <a:solidFill>
                  <a:srgbClr val="0000FF"/>
                </a:solidFill>
              </a:rPr>
              <a:t>Gurino</a:t>
            </a:r>
            <a:r>
              <a:rPr lang="en-US" sz="4400" b="1" dirty="0">
                <a:solidFill>
                  <a:srgbClr val="0000FF"/>
                </a:solidFill>
              </a:rPr>
              <a:t>, S. </a:t>
            </a:r>
            <a:r>
              <a:rPr lang="en-US" sz="4400" b="1" dirty="0" err="1">
                <a:solidFill>
                  <a:srgbClr val="0000FF"/>
                </a:solidFill>
              </a:rPr>
              <a:t>Spormba</a:t>
            </a:r>
            <a:r>
              <a:rPr lang="en-US" sz="4400" b="1" dirty="0">
                <a:solidFill>
                  <a:srgbClr val="0000FF"/>
                </a:solidFill>
              </a:rPr>
              <a:t> (ANL-EOF)</a:t>
            </a:r>
          </a:p>
        </p:txBody>
      </p:sp>
    </p:spTree>
    <p:extLst>
      <p:ext uri="{BB962C8B-B14F-4D97-AF65-F5344CB8AC3E}">
        <p14:creationId xmlns:p14="http://schemas.microsoft.com/office/powerpoint/2010/main" val="8446538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E9F1D35-7F35-4C55-859B-D7B85884BAF3}"/>
              </a:ext>
            </a:extLst>
          </p:cNvPr>
          <p:cNvSpPr>
            <a:spLocks noGrp="1"/>
          </p:cNvSpPr>
          <p:nvPr>
            <p:ph type="title"/>
          </p:nvPr>
        </p:nvSpPr>
        <p:spPr>
          <a:xfrm>
            <a:off x="23074" y="5"/>
            <a:ext cx="12618720" cy="1767417"/>
          </a:xfrm>
        </p:spPr>
        <p:txBody>
          <a:bodyPr/>
          <a:lstStyle/>
          <a:p>
            <a:r>
              <a:rPr lang="en-US" dirty="0"/>
              <a:t>Asynchronous Network</a:t>
            </a:r>
          </a:p>
        </p:txBody>
      </p:sp>
      <p:sp>
        <p:nvSpPr>
          <p:cNvPr id="3" name="Content Placeholder 2">
            <a:extLst>
              <a:ext uri="{FF2B5EF4-FFF2-40B4-BE49-F238E27FC236}">
                <a16:creationId xmlns:a16="http://schemas.microsoft.com/office/drawing/2014/main" xmlns="" id="{8951109A-2AE7-45C8-95C3-69BE0DCAB662}"/>
              </a:ext>
            </a:extLst>
          </p:cNvPr>
          <p:cNvSpPr>
            <a:spLocks noGrp="1"/>
          </p:cNvSpPr>
          <p:nvPr>
            <p:ph idx="1"/>
          </p:nvPr>
        </p:nvSpPr>
        <p:spPr>
          <a:xfrm>
            <a:off x="23079" y="1598069"/>
            <a:ext cx="7659595" cy="7323745"/>
          </a:xfrm>
        </p:spPr>
        <p:txBody>
          <a:bodyPr>
            <a:normAutofit fontScale="92500" lnSpcReduction="20000"/>
          </a:bodyPr>
          <a:lstStyle/>
          <a:p>
            <a:r>
              <a:rPr lang="en-US" dirty="0"/>
              <a:t>Nominal 50 MHz </a:t>
            </a:r>
            <a:r>
              <a:rPr lang="en-US" b="1" dirty="0"/>
              <a:t>local</a:t>
            </a:r>
            <a:r>
              <a:rPr lang="en-US" dirty="0"/>
              <a:t> oscillators.</a:t>
            </a:r>
          </a:p>
          <a:p>
            <a:pPr lvl="1"/>
            <a:r>
              <a:rPr lang="en-US" dirty="0"/>
              <a:t>Tolerances on oscillators depend on the communications protocol.</a:t>
            </a:r>
          </a:p>
          <a:p>
            <a:pPr lvl="1"/>
            <a:r>
              <a:rPr lang="en-US" dirty="0"/>
              <a:t>Tradeoffs with overall throughput.</a:t>
            </a:r>
          </a:p>
          <a:p>
            <a:pPr lvl="1"/>
            <a:r>
              <a:rPr lang="en-US" dirty="0"/>
              <a:t>64-bit UART requires ~1.5% clock matching.</a:t>
            </a:r>
          </a:p>
          <a:p>
            <a:pPr lvl="1"/>
            <a:r>
              <a:rPr lang="en-US" dirty="0"/>
              <a:t>Other protocols (e.g., Penn “endeavor” protocol in AMAC ASIC) can operate with much looser tolerances.</a:t>
            </a:r>
          </a:p>
          <a:p>
            <a:pPr lvl="1"/>
            <a:r>
              <a:rPr lang="en-US" dirty="0"/>
              <a:t>Note that overall data rates are low…</a:t>
            </a:r>
          </a:p>
          <a:p>
            <a:pPr marL="570304" lvl="1" indent="0">
              <a:buNone/>
            </a:pPr>
            <a:r>
              <a:rPr lang="en-US" baseline="30000" dirty="0"/>
              <a:t>	39</a:t>
            </a:r>
            <a:r>
              <a:rPr lang="en-US" dirty="0"/>
              <a:t>Ar background gives ~29 </a:t>
            </a:r>
            <a:r>
              <a:rPr lang="en-US" dirty="0" err="1"/>
              <a:t>kbit</a:t>
            </a:r>
            <a:r>
              <a:rPr lang="en-US" dirty="0"/>
              <a:t> / s of data.</a:t>
            </a:r>
          </a:p>
          <a:p>
            <a:r>
              <a:rPr lang="en-US" dirty="0"/>
              <a:t>Simple communications scheme also results in light pin count…</a:t>
            </a:r>
          </a:p>
          <a:p>
            <a:pPr lvl="1"/>
            <a:r>
              <a:rPr lang="en-US" dirty="0"/>
              <a:t>Full-duplex communications with four nearest neighbors (8 pins, 16 pins differential).</a:t>
            </a:r>
          </a:p>
          <a:p>
            <a:pPr lvl="1"/>
            <a:r>
              <a:rPr lang="en-US" dirty="0"/>
              <a:t>No distributed clock.</a:t>
            </a:r>
          </a:p>
          <a:p>
            <a:pPr lvl="1"/>
            <a:r>
              <a:rPr lang="en-US" dirty="0"/>
              <a:t>16 (or 32) analog inputs.</a:t>
            </a:r>
          </a:p>
          <a:p>
            <a:pPr lvl="1"/>
            <a:r>
              <a:rPr lang="en-US" dirty="0"/>
              <a:t>Powers, grounds.</a:t>
            </a:r>
          </a:p>
          <a:p>
            <a:pPr marL="570306" lvl="1" indent="0">
              <a:buNone/>
            </a:pPr>
            <a:r>
              <a:rPr lang="en-US" dirty="0">
                <a:sym typeface="Wingdings" panose="05000000000000000000" pitchFamily="2" charset="2"/>
              </a:rPr>
              <a:t> </a:t>
            </a:r>
            <a:r>
              <a:rPr lang="en-US" dirty="0"/>
              <a:t>No issues expected to accommodate </a:t>
            </a:r>
            <a:br>
              <a:rPr lang="en-US" dirty="0"/>
            </a:br>
            <a:r>
              <a:rPr lang="en-US" dirty="0"/>
              <a:t>16 x 16 mm</a:t>
            </a:r>
            <a:r>
              <a:rPr lang="en-US" baseline="30000" dirty="0"/>
              <a:t>2 </a:t>
            </a:r>
            <a:r>
              <a:rPr lang="en-US" dirty="0"/>
              <a:t>pixel footprint.</a:t>
            </a:r>
          </a:p>
        </p:txBody>
      </p:sp>
      <p:sp>
        <p:nvSpPr>
          <p:cNvPr id="5" name="Slide Number Placeholder 3">
            <a:extLst>
              <a:ext uri="{FF2B5EF4-FFF2-40B4-BE49-F238E27FC236}">
                <a16:creationId xmlns:a16="http://schemas.microsoft.com/office/drawing/2014/main" xmlns="" id="{CF0C5B75-D437-4719-BB99-36015B014418}"/>
              </a:ext>
            </a:extLst>
          </p:cNvPr>
          <p:cNvSpPr txBox="1">
            <a:spLocks/>
          </p:cNvSpPr>
          <p:nvPr/>
        </p:nvSpPr>
        <p:spPr>
          <a:xfrm>
            <a:off x="13915023" y="8772524"/>
            <a:ext cx="691286" cy="365693"/>
          </a:xfrm>
          <a:prstGeom prst="rect">
            <a:avLst/>
          </a:prstGeom>
        </p:spPr>
        <p:txBody>
          <a:bodyPr vert="horz" lIns="114060" tIns="57032" rIns="114060" bIns="57032" rtlCol="0" anchor="ctr"/>
          <a:lstStyle>
            <a:defPPr>
              <a:defRPr lang="en-US"/>
            </a:defPPr>
            <a:lvl1pPr marL="0" algn="r" defTabSz="1357876" rtl="0" eaLnBrk="1" latinLnBrk="0" hangingPunct="1">
              <a:defRPr sz="1500" kern="1200">
                <a:solidFill>
                  <a:schemeClr val="tx1">
                    <a:tint val="75000"/>
                  </a:schemeClr>
                </a:solidFill>
                <a:latin typeface="+mn-lt"/>
                <a:ea typeface="+mn-ea"/>
                <a:cs typeface="+mn-cs"/>
              </a:defRPr>
            </a:lvl1pPr>
            <a:lvl2pPr marL="678939" algn="l" defTabSz="1357876" rtl="0" eaLnBrk="1" latinLnBrk="0" hangingPunct="1">
              <a:defRPr sz="2700" kern="1200">
                <a:solidFill>
                  <a:schemeClr val="tx1"/>
                </a:solidFill>
                <a:latin typeface="+mn-lt"/>
                <a:ea typeface="+mn-ea"/>
                <a:cs typeface="+mn-cs"/>
              </a:defRPr>
            </a:lvl2pPr>
            <a:lvl3pPr marL="1357876" algn="l" defTabSz="1357876" rtl="0" eaLnBrk="1" latinLnBrk="0" hangingPunct="1">
              <a:defRPr sz="2700" kern="1200">
                <a:solidFill>
                  <a:schemeClr val="tx1"/>
                </a:solidFill>
                <a:latin typeface="+mn-lt"/>
                <a:ea typeface="+mn-ea"/>
                <a:cs typeface="+mn-cs"/>
              </a:defRPr>
            </a:lvl3pPr>
            <a:lvl4pPr marL="2036816" algn="l" defTabSz="1357876" rtl="0" eaLnBrk="1" latinLnBrk="0" hangingPunct="1">
              <a:defRPr sz="2700" kern="1200">
                <a:solidFill>
                  <a:schemeClr val="tx1"/>
                </a:solidFill>
                <a:latin typeface="+mn-lt"/>
                <a:ea typeface="+mn-ea"/>
                <a:cs typeface="+mn-cs"/>
              </a:defRPr>
            </a:lvl4pPr>
            <a:lvl5pPr marL="2715752" algn="l" defTabSz="1357876" rtl="0" eaLnBrk="1" latinLnBrk="0" hangingPunct="1">
              <a:defRPr sz="2700" kern="1200">
                <a:solidFill>
                  <a:schemeClr val="tx1"/>
                </a:solidFill>
                <a:latin typeface="+mn-lt"/>
                <a:ea typeface="+mn-ea"/>
                <a:cs typeface="+mn-cs"/>
              </a:defRPr>
            </a:lvl5pPr>
            <a:lvl6pPr marL="3394695" algn="l" defTabSz="1357876" rtl="0" eaLnBrk="1" latinLnBrk="0" hangingPunct="1">
              <a:defRPr sz="2700" kern="1200">
                <a:solidFill>
                  <a:schemeClr val="tx1"/>
                </a:solidFill>
                <a:latin typeface="+mn-lt"/>
                <a:ea typeface="+mn-ea"/>
                <a:cs typeface="+mn-cs"/>
              </a:defRPr>
            </a:lvl6pPr>
            <a:lvl7pPr marL="4073629" algn="l" defTabSz="1357876" rtl="0" eaLnBrk="1" latinLnBrk="0" hangingPunct="1">
              <a:defRPr sz="2700" kern="1200">
                <a:solidFill>
                  <a:schemeClr val="tx1"/>
                </a:solidFill>
                <a:latin typeface="+mn-lt"/>
                <a:ea typeface="+mn-ea"/>
                <a:cs typeface="+mn-cs"/>
              </a:defRPr>
            </a:lvl7pPr>
            <a:lvl8pPr marL="4752570" algn="l" defTabSz="1357876" rtl="0" eaLnBrk="1" latinLnBrk="0" hangingPunct="1">
              <a:defRPr sz="2700" kern="1200">
                <a:solidFill>
                  <a:schemeClr val="tx1"/>
                </a:solidFill>
                <a:latin typeface="+mn-lt"/>
                <a:ea typeface="+mn-ea"/>
                <a:cs typeface="+mn-cs"/>
              </a:defRPr>
            </a:lvl8pPr>
            <a:lvl9pPr marL="5431506" algn="l" defTabSz="1357876" rtl="0" eaLnBrk="1" latinLnBrk="0" hangingPunct="1">
              <a:defRPr sz="2700" kern="1200">
                <a:solidFill>
                  <a:schemeClr val="tx1"/>
                </a:solidFill>
                <a:latin typeface="+mn-lt"/>
                <a:ea typeface="+mn-ea"/>
                <a:cs typeface="+mn-cs"/>
              </a:defRPr>
            </a:lvl9pPr>
          </a:lstStyle>
          <a:p>
            <a:fld id="{8553D4A8-A974-42AD-8A5B-8348464A9ECC}" type="slidenum">
              <a:rPr lang="en-US" sz="2500" b="1">
                <a:solidFill>
                  <a:prstClr val="black"/>
                </a:solidFill>
              </a:rPr>
              <a:pPr/>
              <a:t>10</a:t>
            </a:fld>
            <a:endParaRPr lang="en-US" sz="2500" b="1" dirty="0">
              <a:solidFill>
                <a:prstClr val="black"/>
              </a:solidFill>
            </a:endParaRPr>
          </a:p>
        </p:txBody>
      </p:sp>
      <p:pic>
        <p:nvPicPr>
          <p:cNvPr id="7" name="Picture 6">
            <a:extLst>
              <a:ext uri="{FF2B5EF4-FFF2-40B4-BE49-F238E27FC236}">
                <a16:creationId xmlns:a16="http://schemas.microsoft.com/office/drawing/2014/main" xmlns="" id="{2BAE8EA9-060B-421F-A344-CCB3DC5C3F2B}"/>
              </a:ext>
            </a:extLst>
          </p:cNvPr>
          <p:cNvPicPr>
            <a:picLocks noChangeAspect="1"/>
          </p:cNvPicPr>
          <p:nvPr/>
        </p:nvPicPr>
        <p:blipFill rotWithShape="1">
          <a:blip r:embed="rId2"/>
          <a:srcRect t="14752" b="55906"/>
          <a:stretch/>
        </p:blipFill>
        <p:spPr>
          <a:xfrm>
            <a:off x="7202335" y="1461232"/>
            <a:ext cx="7228070" cy="1767417"/>
          </a:xfrm>
          <a:prstGeom prst="rect">
            <a:avLst/>
          </a:prstGeom>
        </p:spPr>
      </p:pic>
      <p:sp>
        <p:nvSpPr>
          <p:cNvPr id="8" name="TextBox 7">
            <a:extLst>
              <a:ext uri="{FF2B5EF4-FFF2-40B4-BE49-F238E27FC236}">
                <a16:creationId xmlns:a16="http://schemas.microsoft.com/office/drawing/2014/main" xmlns="" id="{50FA3082-996D-451A-A4B4-100C0099779A}"/>
              </a:ext>
            </a:extLst>
          </p:cNvPr>
          <p:cNvSpPr txBox="1"/>
          <p:nvPr/>
        </p:nvSpPr>
        <p:spPr>
          <a:xfrm>
            <a:off x="8025896" y="3474652"/>
            <a:ext cx="4653803" cy="530676"/>
          </a:xfrm>
          <a:prstGeom prst="rect">
            <a:avLst/>
          </a:prstGeom>
          <a:noFill/>
        </p:spPr>
        <p:txBody>
          <a:bodyPr wrap="none" lIns="114060" tIns="57032" rIns="114060" bIns="57032" rtlCol="0">
            <a:spAutoFit/>
          </a:bodyPr>
          <a:lstStyle/>
          <a:p>
            <a:r>
              <a:rPr lang="en-US" u="sng" dirty="0">
                <a:solidFill>
                  <a:prstClr val="black"/>
                </a:solidFill>
              </a:rPr>
              <a:t>UART with 64 data bits, 1 parity</a:t>
            </a:r>
          </a:p>
        </p:txBody>
      </p:sp>
      <p:sp>
        <p:nvSpPr>
          <p:cNvPr id="10" name="TextBox 9">
            <a:extLst>
              <a:ext uri="{FF2B5EF4-FFF2-40B4-BE49-F238E27FC236}">
                <a16:creationId xmlns:a16="http://schemas.microsoft.com/office/drawing/2014/main" xmlns="" id="{85173F99-DA2D-4ED7-A708-E748888B2868}"/>
              </a:ext>
            </a:extLst>
          </p:cNvPr>
          <p:cNvSpPr txBox="1"/>
          <p:nvPr/>
        </p:nvSpPr>
        <p:spPr>
          <a:xfrm>
            <a:off x="8875222" y="893640"/>
            <a:ext cx="3882181" cy="530676"/>
          </a:xfrm>
          <a:prstGeom prst="rect">
            <a:avLst/>
          </a:prstGeom>
          <a:noFill/>
        </p:spPr>
        <p:txBody>
          <a:bodyPr wrap="none" lIns="114060" tIns="57032" rIns="114060" bIns="57032" rtlCol="0">
            <a:spAutoFit/>
          </a:bodyPr>
          <a:lstStyle/>
          <a:p>
            <a:r>
              <a:rPr lang="en-US" u="sng" dirty="0">
                <a:solidFill>
                  <a:prstClr val="black"/>
                </a:solidFill>
              </a:rPr>
              <a:t>Penn “endeavor” Protocol</a:t>
            </a:r>
          </a:p>
        </p:txBody>
      </p:sp>
      <p:sp>
        <p:nvSpPr>
          <p:cNvPr id="11" name="TextBox 10">
            <a:extLst>
              <a:ext uri="{FF2B5EF4-FFF2-40B4-BE49-F238E27FC236}">
                <a16:creationId xmlns:a16="http://schemas.microsoft.com/office/drawing/2014/main" xmlns="" id="{E07143C9-0D12-415C-B66B-5DF0F8B0677B}"/>
              </a:ext>
            </a:extLst>
          </p:cNvPr>
          <p:cNvSpPr txBox="1"/>
          <p:nvPr/>
        </p:nvSpPr>
        <p:spPr>
          <a:xfrm>
            <a:off x="8961129" y="5204572"/>
            <a:ext cx="2948528" cy="530676"/>
          </a:xfrm>
          <a:prstGeom prst="rect">
            <a:avLst/>
          </a:prstGeom>
          <a:noFill/>
        </p:spPr>
        <p:txBody>
          <a:bodyPr wrap="none" lIns="114060" tIns="57032" rIns="114060" bIns="57032" rtlCol="0">
            <a:spAutoFit/>
          </a:bodyPr>
          <a:lstStyle/>
          <a:p>
            <a:r>
              <a:rPr lang="en-US" u="sng" dirty="0">
                <a:solidFill>
                  <a:prstClr val="black"/>
                </a:solidFill>
              </a:rPr>
              <a:t>Compact Packaging</a:t>
            </a:r>
          </a:p>
        </p:txBody>
      </p:sp>
      <p:pic>
        <p:nvPicPr>
          <p:cNvPr id="14" name="Picture 13">
            <a:extLst>
              <a:ext uri="{FF2B5EF4-FFF2-40B4-BE49-F238E27FC236}">
                <a16:creationId xmlns:a16="http://schemas.microsoft.com/office/drawing/2014/main" xmlns="" id="{3D63EC75-057F-4A02-B64D-3B46CBE3E657}"/>
              </a:ext>
            </a:extLst>
          </p:cNvPr>
          <p:cNvPicPr>
            <a:picLocks noChangeAspect="1"/>
          </p:cNvPicPr>
          <p:nvPr/>
        </p:nvPicPr>
        <p:blipFill>
          <a:blip r:embed="rId3"/>
          <a:stretch>
            <a:fillRect/>
          </a:stretch>
        </p:blipFill>
        <p:spPr>
          <a:xfrm>
            <a:off x="7682674" y="4268297"/>
            <a:ext cx="6254330" cy="517997"/>
          </a:xfrm>
          <a:prstGeom prst="rect">
            <a:avLst/>
          </a:prstGeom>
        </p:spPr>
      </p:pic>
      <p:pic>
        <p:nvPicPr>
          <p:cNvPr id="15" name="Picture 14">
            <a:extLst>
              <a:ext uri="{FF2B5EF4-FFF2-40B4-BE49-F238E27FC236}">
                <a16:creationId xmlns:a16="http://schemas.microsoft.com/office/drawing/2014/main" xmlns="" id="{FB4C0855-66C1-4D32-A2DF-0952D3581D15}"/>
              </a:ext>
            </a:extLst>
          </p:cNvPr>
          <p:cNvPicPr>
            <a:picLocks noChangeAspect="1"/>
          </p:cNvPicPr>
          <p:nvPr/>
        </p:nvPicPr>
        <p:blipFill>
          <a:blip r:embed="rId4"/>
          <a:stretch>
            <a:fillRect/>
          </a:stretch>
        </p:blipFill>
        <p:spPr>
          <a:xfrm>
            <a:off x="7315200" y="5835910"/>
            <a:ext cx="4491070" cy="3119460"/>
          </a:xfrm>
          <a:prstGeom prst="rect">
            <a:avLst/>
          </a:prstGeom>
        </p:spPr>
      </p:pic>
      <p:pic>
        <p:nvPicPr>
          <p:cNvPr id="1026" name="Picture 2" descr="Image result for 48 pin qfn">
            <a:extLst>
              <a:ext uri="{FF2B5EF4-FFF2-40B4-BE49-F238E27FC236}">
                <a16:creationId xmlns:a16="http://schemas.microsoft.com/office/drawing/2014/main" xmlns="" id="{E63EB3A2-7FB4-48D1-89FC-45F83BC54EC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750984" y="5841757"/>
            <a:ext cx="2219325" cy="2066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43124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0F3E37B-4620-4103-B53A-1D9E187F68F6}"/>
              </a:ext>
            </a:extLst>
          </p:cNvPr>
          <p:cNvSpPr>
            <a:spLocks noGrp="1"/>
          </p:cNvSpPr>
          <p:nvPr>
            <p:ph type="title"/>
          </p:nvPr>
        </p:nvSpPr>
        <p:spPr>
          <a:xfrm>
            <a:off x="1005840" y="-213921"/>
            <a:ext cx="12618720" cy="1767417"/>
          </a:xfrm>
        </p:spPr>
        <p:txBody>
          <a:bodyPr/>
          <a:lstStyle/>
          <a:p>
            <a:r>
              <a:rPr lang="en-US" dirty="0"/>
              <a:t>Simulation Frameworks</a:t>
            </a:r>
          </a:p>
        </p:txBody>
      </p:sp>
      <p:sp>
        <p:nvSpPr>
          <p:cNvPr id="3" name="Content Placeholder 2">
            <a:extLst>
              <a:ext uri="{FF2B5EF4-FFF2-40B4-BE49-F238E27FC236}">
                <a16:creationId xmlns:a16="http://schemas.microsoft.com/office/drawing/2014/main" xmlns="" id="{9065C9EA-F804-41E2-9E02-7646EE7EBC9B}"/>
              </a:ext>
            </a:extLst>
          </p:cNvPr>
          <p:cNvSpPr>
            <a:spLocks noGrp="1"/>
          </p:cNvSpPr>
          <p:nvPr>
            <p:ph idx="1"/>
          </p:nvPr>
        </p:nvSpPr>
        <p:spPr>
          <a:xfrm>
            <a:off x="24095" y="1040751"/>
            <a:ext cx="8856766" cy="7219028"/>
          </a:xfrm>
        </p:spPr>
        <p:txBody>
          <a:bodyPr>
            <a:normAutofit/>
          </a:bodyPr>
          <a:lstStyle/>
          <a:p>
            <a:r>
              <a:rPr lang="en-US" dirty="0"/>
              <a:t>Dual approach to simulation:</a:t>
            </a:r>
          </a:p>
          <a:p>
            <a:pPr marL="1084396" lvl="1" indent="-514095">
              <a:buFont typeface="+mj-lt"/>
              <a:buAutoNum type="arabicPeriod"/>
            </a:pPr>
            <a:r>
              <a:rPr lang="en-US" dirty="0"/>
              <a:t>High-level simulations (for now in Python) to do basic occupancy, throughput studies.</a:t>
            </a:r>
          </a:p>
          <a:p>
            <a:pPr lvl="2"/>
            <a:r>
              <a:rPr lang="en-US" dirty="0"/>
              <a:t>Inter-chip communication and state machine states have parameterized delays.</a:t>
            </a:r>
          </a:p>
          <a:p>
            <a:pPr marL="1084396" lvl="1" indent="-514095">
              <a:buFont typeface="+mj-lt"/>
              <a:buAutoNum type="arabicPeriod"/>
            </a:pPr>
            <a:r>
              <a:rPr lang="en-US" dirty="0"/>
              <a:t>Corresponding HDL implementations.</a:t>
            </a:r>
          </a:p>
          <a:p>
            <a:pPr lvl="2"/>
            <a:r>
              <a:rPr lang="en-US" dirty="0"/>
              <a:t>Full implementation of all logic from above.</a:t>
            </a:r>
          </a:p>
          <a:p>
            <a:pPr lvl="1"/>
            <a:r>
              <a:rPr lang="en-US" dirty="0"/>
              <a:t>In both cases:</a:t>
            </a:r>
          </a:p>
          <a:p>
            <a:pPr lvl="2"/>
            <a:r>
              <a:rPr lang="en-US" dirty="0"/>
              <a:t>Parameterizable &amp; modular implementations… easy to swap, e.g., inter-chip protocols.</a:t>
            </a:r>
          </a:p>
          <a:p>
            <a:pPr lvl="2"/>
            <a:r>
              <a:rPr lang="en-US" dirty="0"/>
              <a:t>Clock mismatches and variable phases included.</a:t>
            </a:r>
          </a:p>
        </p:txBody>
      </p:sp>
      <p:pic>
        <p:nvPicPr>
          <p:cNvPr id="4" name="Picture 3">
            <a:extLst>
              <a:ext uri="{FF2B5EF4-FFF2-40B4-BE49-F238E27FC236}">
                <a16:creationId xmlns:a16="http://schemas.microsoft.com/office/drawing/2014/main" xmlns="" id="{47F8D4EC-4380-49A2-B50F-47670D01DB99}"/>
              </a:ext>
            </a:extLst>
          </p:cNvPr>
          <p:cNvPicPr>
            <a:picLocks noChangeAspect="1"/>
          </p:cNvPicPr>
          <p:nvPr/>
        </p:nvPicPr>
        <p:blipFill>
          <a:blip r:embed="rId2"/>
          <a:stretch>
            <a:fillRect/>
          </a:stretch>
        </p:blipFill>
        <p:spPr>
          <a:xfrm>
            <a:off x="9515286" y="3438635"/>
            <a:ext cx="5091029" cy="846320"/>
          </a:xfrm>
          <a:prstGeom prst="rect">
            <a:avLst/>
          </a:prstGeom>
        </p:spPr>
      </p:pic>
      <p:pic>
        <p:nvPicPr>
          <p:cNvPr id="5" name="Picture 4">
            <a:extLst>
              <a:ext uri="{FF2B5EF4-FFF2-40B4-BE49-F238E27FC236}">
                <a16:creationId xmlns:a16="http://schemas.microsoft.com/office/drawing/2014/main" xmlns="" id="{CC0700C3-603F-4368-A635-C7B7DFDDB58A}"/>
              </a:ext>
            </a:extLst>
          </p:cNvPr>
          <p:cNvPicPr>
            <a:picLocks noChangeAspect="1"/>
          </p:cNvPicPr>
          <p:nvPr/>
        </p:nvPicPr>
        <p:blipFill>
          <a:blip r:embed="rId3"/>
          <a:stretch>
            <a:fillRect/>
          </a:stretch>
        </p:blipFill>
        <p:spPr>
          <a:xfrm>
            <a:off x="9554204" y="845506"/>
            <a:ext cx="4591125" cy="2077155"/>
          </a:xfrm>
          <a:prstGeom prst="rect">
            <a:avLst/>
          </a:prstGeom>
        </p:spPr>
      </p:pic>
      <p:sp>
        <p:nvSpPr>
          <p:cNvPr id="7" name="Slide Number Placeholder 3">
            <a:extLst>
              <a:ext uri="{FF2B5EF4-FFF2-40B4-BE49-F238E27FC236}">
                <a16:creationId xmlns:a16="http://schemas.microsoft.com/office/drawing/2014/main" xmlns="" id="{CF0C5B75-D437-4719-BB99-36015B014418}"/>
              </a:ext>
            </a:extLst>
          </p:cNvPr>
          <p:cNvSpPr>
            <a:spLocks noGrp="1"/>
          </p:cNvSpPr>
          <p:nvPr>
            <p:ph type="sldNum" sz="quarter" idx="12"/>
          </p:nvPr>
        </p:nvSpPr>
        <p:spPr>
          <a:xfrm>
            <a:off x="13915023" y="8772524"/>
            <a:ext cx="691286" cy="365693"/>
          </a:xfrm>
        </p:spPr>
        <p:txBody>
          <a:bodyPr/>
          <a:lstStyle/>
          <a:p>
            <a:fld id="{8553D4A8-A974-42AD-8A5B-8348464A9ECC}" type="slidenum">
              <a:rPr lang="en-US" sz="2500" b="1">
                <a:solidFill>
                  <a:prstClr val="black"/>
                </a:solidFill>
              </a:rPr>
              <a:pPr/>
              <a:t>11</a:t>
            </a:fld>
            <a:endParaRPr lang="en-US" sz="2500" b="1" dirty="0">
              <a:solidFill>
                <a:prstClr val="black"/>
              </a:solidFill>
            </a:endParaRPr>
          </a:p>
        </p:txBody>
      </p:sp>
      <p:pic>
        <p:nvPicPr>
          <p:cNvPr id="8" name="Picture 7">
            <a:extLst>
              <a:ext uri="{FF2B5EF4-FFF2-40B4-BE49-F238E27FC236}">
                <a16:creationId xmlns:a16="http://schemas.microsoft.com/office/drawing/2014/main" xmlns="" id="{FA93075F-B93D-44E4-9B4C-82717D9CB2A6}"/>
              </a:ext>
            </a:extLst>
          </p:cNvPr>
          <p:cNvPicPr>
            <a:picLocks noChangeAspect="1"/>
          </p:cNvPicPr>
          <p:nvPr/>
        </p:nvPicPr>
        <p:blipFill rotWithShape="1">
          <a:blip r:embed="rId4"/>
          <a:srcRect b="19406"/>
          <a:stretch/>
        </p:blipFill>
        <p:spPr>
          <a:xfrm>
            <a:off x="-8545" y="6493575"/>
            <a:ext cx="14638946" cy="2644647"/>
          </a:xfrm>
          <a:prstGeom prst="rect">
            <a:avLst/>
          </a:prstGeom>
        </p:spPr>
      </p:pic>
      <p:sp>
        <p:nvSpPr>
          <p:cNvPr id="9" name="TextBox 8">
            <a:extLst>
              <a:ext uri="{FF2B5EF4-FFF2-40B4-BE49-F238E27FC236}">
                <a16:creationId xmlns:a16="http://schemas.microsoft.com/office/drawing/2014/main" xmlns="" id="{47C2D9CA-BA9F-4CB2-8B16-FF3842579F94}"/>
              </a:ext>
            </a:extLst>
          </p:cNvPr>
          <p:cNvSpPr txBox="1"/>
          <p:nvPr/>
        </p:nvSpPr>
        <p:spPr>
          <a:xfrm>
            <a:off x="143646" y="5954706"/>
            <a:ext cx="7571973" cy="530676"/>
          </a:xfrm>
          <a:prstGeom prst="rect">
            <a:avLst/>
          </a:prstGeom>
          <a:noFill/>
        </p:spPr>
        <p:txBody>
          <a:bodyPr wrap="none" lIns="114060" tIns="57032" rIns="114060" bIns="57032" rtlCol="0">
            <a:spAutoFit/>
          </a:bodyPr>
          <a:lstStyle/>
          <a:p>
            <a:r>
              <a:rPr lang="en-US" u="sng" dirty="0">
                <a:solidFill>
                  <a:prstClr val="black"/>
                </a:solidFill>
              </a:rPr>
              <a:t>Initial Full-tile HDL Simulation of Timestamp Passing</a:t>
            </a:r>
          </a:p>
        </p:txBody>
      </p:sp>
      <p:sp>
        <p:nvSpPr>
          <p:cNvPr id="10" name="Content Placeholder 2">
            <a:extLst>
              <a:ext uri="{FF2B5EF4-FFF2-40B4-BE49-F238E27FC236}">
                <a16:creationId xmlns:a16="http://schemas.microsoft.com/office/drawing/2014/main" xmlns="" id="{3ABBDB30-0856-4C92-A653-D8B33BED1304}"/>
              </a:ext>
            </a:extLst>
          </p:cNvPr>
          <p:cNvSpPr txBox="1">
            <a:spLocks/>
          </p:cNvSpPr>
          <p:nvPr/>
        </p:nvSpPr>
        <p:spPr>
          <a:xfrm>
            <a:off x="8767986" y="4800934"/>
            <a:ext cx="5718770" cy="2644647"/>
          </a:xfrm>
          <a:prstGeom prst="rect">
            <a:avLst/>
          </a:prstGeom>
        </p:spPr>
        <p:txBody>
          <a:bodyPr vert="horz" lIns="114060" tIns="57032" rIns="114060" bIns="57032" rtlCol="0">
            <a:normAutofit/>
          </a:bodyPr>
          <a:lstStyle>
            <a:lvl1pPr marL="285293" indent="-285293" algn="l" defTabSz="1141171" rtl="0" eaLnBrk="1" latinLnBrk="0" hangingPunct="1">
              <a:lnSpc>
                <a:spcPct val="90000"/>
              </a:lnSpc>
              <a:spcBef>
                <a:spcPts val="1248"/>
              </a:spcBef>
              <a:buFont typeface="Arial" panose="020B0604020202020204" pitchFamily="34" charset="0"/>
              <a:buChar char="•"/>
              <a:defRPr sz="3500" kern="1200">
                <a:solidFill>
                  <a:schemeClr val="tx1"/>
                </a:solidFill>
                <a:latin typeface="+mn-lt"/>
                <a:ea typeface="+mn-ea"/>
                <a:cs typeface="+mn-cs"/>
              </a:defRPr>
            </a:lvl1pPr>
            <a:lvl2pPr marL="855878" indent="-285293" algn="l" defTabSz="1141171" rtl="0" eaLnBrk="1" latinLnBrk="0" hangingPunct="1">
              <a:lnSpc>
                <a:spcPct val="90000"/>
              </a:lnSpc>
              <a:spcBef>
                <a:spcPts val="624"/>
              </a:spcBef>
              <a:buFont typeface="Arial" panose="020B0604020202020204" pitchFamily="34" charset="0"/>
              <a:buChar char="•"/>
              <a:defRPr sz="3000" kern="1200">
                <a:solidFill>
                  <a:schemeClr val="tx1"/>
                </a:solidFill>
                <a:latin typeface="+mn-lt"/>
                <a:ea typeface="+mn-ea"/>
                <a:cs typeface="+mn-cs"/>
              </a:defRPr>
            </a:lvl2pPr>
            <a:lvl3pPr marL="1426464" indent="-285293" algn="l" defTabSz="1141171" rtl="0" eaLnBrk="1" latinLnBrk="0" hangingPunct="1">
              <a:lnSpc>
                <a:spcPct val="90000"/>
              </a:lnSpc>
              <a:spcBef>
                <a:spcPts val="624"/>
              </a:spcBef>
              <a:buFont typeface="Arial" panose="020B0604020202020204" pitchFamily="34" charset="0"/>
              <a:buChar char="•"/>
              <a:defRPr sz="2500" kern="1200">
                <a:solidFill>
                  <a:schemeClr val="tx1"/>
                </a:solidFill>
                <a:latin typeface="+mn-lt"/>
                <a:ea typeface="+mn-ea"/>
                <a:cs typeface="+mn-cs"/>
              </a:defRPr>
            </a:lvl3pPr>
            <a:lvl4pPr marL="1997050" indent="-285293" algn="l" defTabSz="1141171" rtl="0" eaLnBrk="1" latinLnBrk="0" hangingPunct="1">
              <a:lnSpc>
                <a:spcPct val="90000"/>
              </a:lnSpc>
              <a:spcBef>
                <a:spcPts val="624"/>
              </a:spcBef>
              <a:buFont typeface="Arial" panose="020B0604020202020204" pitchFamily="34" charset="0"/>
              <a:buChar char="•"/>
              <a:defRPr sz="2200" kern="1200">
                <a:solidFill>
                  <a:schemeClr val="tx1"/>
                </a:solidFill>
                <a:latin typeface="+mn-lt"/>
                <a:ea typeface="+mn-ea"/>
                <a:cs typeface="+mn-cs"/>
              </a:defRPr>
            </a:lvl4pPr>
            <a:lvl5pPr marL="2567635" indent="-285293" algn="l" defTabSz="1141171" rtl="0" eaLnBrk="1" latinLnBrk="0" hangingPunct="1">
              <a:lnSpc>
                <a:spcPct val="90000"/>
              </a:lnSpc>
              <a:spcBef>
                <a:spcPts val="624"/>
              </a:spcBef>
              <a:buFont typeface="Arial" panose="020B0604020202020204" pitchFamily="34" charset="0"/>
              <a:buChar char="•"/>
              <a:defRPr sz="2200" kern="1200">
                <a:solidFill>
                  <a:schemeClr val="tx1"/>
                </a:solidFill>
                <a:latin typeface="+mn-lt"/>
                <a:ea typeface="+mn-ea"/>
                <a:cs typeface="+mn-cs"/>
              </a:defRPr>
            </a:lvl5pPr>
            <a:lvl6pPr marL="3138221" indent="-285293" algn="l" defTabSz="1141171" rtl="0" eaLnBrk="1" latinLnBrk="0" hangingPunct="1">
              <a:lnSpc>
                <a:spcPct val="90000"/>
              </a:lnSpc>
              <a:spcBef>
                <a:spcPts val="624"/>
              </a:spcBef>
              <a:buFont typeface="Arial" panose="020B0604020202020204" pitchFamily="34" charset="0"/>
              <a:buChar char="•"/>
              <a:defRPr sz="2200" kern="1200">
                <a:solidFill>
                  <a:schemeClr val="tx1"/>
                </a:solidFill>
                <a:latin typeface="+mn-lt"/>
                <a:ea typeface="+mn-ea"/>
                <a:cs typeface="+mn-cs"/>
              </a:defRPr>
            </a:lvl6pPr>
            <a:lvl7pPr marL="3708806" indent="-285293" algn="l" defTabSz="1141171" rtl="0" eaLnBrk="1" latinLnBrk="0" hangingPunct="1">
              <a:lnSpc>
                <a:spcPct val="90000"/>
              </a:lnSpc>
              <a:spcBef>
                <a:spcPts val="624"/>
              </a:spcBef>
              <a:buFont typeface="Arial" panose="020B0604020202020204" pitchFamily="34" charset="0"/>
              <a:buChar char="•"/>
              <a:defRPr sz="2200" kern="1200">
                <a:solidFill>
                  <a:schemeClr val="tx1"/>
                </a:solidFill>
                <a:latin typeface="+mn-lt"/>
                <a:ea typeface="+mn-ea"/>
                <a:cs typeface="+mn-cs"/>
              </a:defRPr>
            </a:lvl7pPr>
            <a:lvl8pPr marL="4279392" indent="-285293" algn="l" defTabSz="1141171" rtl="0" eaLnBrk="1" latinLnBrk="0" hangingPunct="1">
              <a:lnSpc>
                <a:spcPct val="90000"/>
              </a:lnSpc>
              <a:spcBef>
                <a:spcPts val="624"/>
              </a:spcBef>
              <a:buFont typeface="Arial" panose="020B0604020202020204" pitchFamily="34" charset="0"/>
              <a:buChar char="•"/>
              <a:defRPr sz="2200" kern="1200">
                <a:solidFill>
                  <a:schemeClr val="tx1"/>
                </a:solidFill>
                <a:latin typeface="+mn-lt"/>
                <a:ea typeface="+mn-ea"/>
                <a:cs typeface="+mn-cs"/>
              </a:defRPr>
            </a:lvl8pPr>
            <a:lvl9pPr marL="4849978" indent="-285293" algn="l" defTabSz="1141171" rtl="0" eaLnBrk="1" latinLnBrk="0" hangingPunct="1">
              <a:lnSpc>
                <a:spcPct val="90000"/>
              </a:lnSpc>
              <a:spcBef>
                <a:spcPts val="624"/>
              </a:spcBef>
              <a:buFont typeface="Arial" panose="020B0604020202020204" pitchFamily="34" charset="0"/>
              <a:buChar char="•"/>
              <a:defRPr sz="2200" kern="1200">
                <a:solidFill>
                  <a:schemeClr val="tx1"/>
                </a:solidFill>
                <a:latin typeface="+mn-lt"/>
                <a:ea typeface="+mn-ea"/>
                <a:cs typeface="+mn-cs"/>
              </a:defRPr>
            </a:lvl9pPr>
          </a:lstStyle>
          <a:p>
            <a:pPr marL="0" indent="0">
              <a:buNone/>
            </a:pPr>
            <a:r>
              <a:rPr lang="en-US" sz="2800" dirty="0">
                <a:solidFill>
                  <a:prstClr val="black"/>
                </a:solidFill>
                <a:sym typeface="Wingdings" panose="05000000000000000000" pitchFamily="2" charset="2"/>
              </a:rPr>
              <a:t> </a:t>
            </a:r>
            <a:r>
              <a:rPr lang="en-US" sz="2800" dirty="0">
                <a:solidFill>
                  <a:prstClr val="black"/>
                </a:solidFill>
              </a:rPr>
              <a:t>Initial simulations aiming to study varying protocols, tile dimensions, connections to DAQ nodes, etc.</a:t>
            </a:r>
          </a:p>
        </p:txBody>
      </p:sp>
    </p:spTree>
    <p:extLst>
      <p:ext uri="{BB962C8B-B14F-4D97-AF65-F5344CB8AC3E}">
        <p14:creationId xmlns:p14="http://schemas.microsoft.com/office/powerpoint/2010/main" val="23853043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E8A7192-9A3D-403C-BD9B-BF4536FA60DD}"/>
              </a:ext>
            </a:extLst>
          </p:cNvPr>
          <p:cNvSpPr>
            <a:spLocks noGrp="1"/>
          </p:cNvSpPr>
          <p:nvPr>
            <p:ph type="title"/>
          </p:nvPr>
        </p:nvSpPr>
        <p:spPr>
          <a:xfrm>
            <a:off x="1005840" y="486840"/>
            <a:ext cx="12618720" cy="1767417"/>
          </a:xfrm>
        </p:spPr>
        <p:txBody>
          <a:bodyPr/>
          <a:lstStyle/>
          <a:p>
            <a:r>
              <a:rPr lang="en-US" dirty="0" smtClean="0"/>
              <a:t>Oscillator Overview</a:t>
            </a:r>
            <a:endParaRPr lang="en-US" dirty="0"/>
          </a:p>
        </p:txBody>
      </p:sp>
      <p:pic>
        <p:nvPicPr>
          <p:cNvPr id="6" name="Picture 5">
            <a:extLst>
              <a:ext uri="{FF2B5EF4-FFF2-40B4-BE49-F238E27FC236}">
                <a16:creationId xmlns="" xmlns:a16="http://schemas.microsoft.com/office/drawing/2014/main" id="{8DD30CAC-5B4F-470D-96E1-A056C40C2390}"/>
              </a:ext>
            </a:extLst>
          </p:cNvPr>
          <p:cNvPicPr>
            <a:picLocks noChangeAspect="1"/>
          </p:cNvPicPr>
          <p:nvPr/>
        </p:nvPicPr>
        <p:blipFill>
          <a:blip r:embed="rId2"/>
          <a:stretch>
            <a:fillRect/>
          </a:stretch>
        </p:blipFill>
        <p:spPr>
          <a:xfrm>
            <a:off x="4831152" y="2437366"/>
            <a:ext cx="9639229" cy="5952377"/>
          </a:xfrm>
          <a:prstGeom prst="rect">
            <a:avLst/>
          </a:prstGeom>
        </p:spPr>
      </p:pic>
      <p:sp>
        <p:nvSpPr>
          <p:cNvPr id="7" name="TextBox 6">
            <a:extLst>
              <a:ext uri="{FF2B5EF4-FFF2-40B4-BE49-F238E27FC236}">
                <a16:creationId xmlns="" xmlns:a16="http://schemas.microsoft.com/office/drawing/2014/main" id="{F6A20DA2-2F72-4A85-A922-18ED3DE9C56B}"/>
              </a:ext>
            </a:extLst>
          </p:cNvPr>
          <p:cNvSpPr txBox="1"/>
          <p:nvPr/>
        </p:nvSpPr>
        <p:spPr>
          <a:xfrm>
            <a:off x="367874" y="2247411"/>
            <a:ext cx="4855973" cy="2423502"/>
          </a:xfrm>
          <a:prstGeom prst="rect">
            <a:avLst/>
          </a:prstGeom>
          <a:noFill/>
        </p:spPr>
        <p:txBody>
          <a:bodyPr wrap="none" lIns="114060" tIns="57032" rIns="114060" bIns="57032" rtlCol="0">
            <a:spAutoFit/>
          </a:bodyPr>
          <a:lstStyle/>
          <a:p>
            <a:pPr marL="356439" indent="-356439">
              <a:lnSpc>
                <a:spcPct val="150000"/>
              </a:lnSpc>
              <a:buFont typeface="Arial" panose="020B0604020202020204" pitchFamily="34" charset="0"/>
              <a:buChar char="•"/>
            </a:pPr>
            <a:r>
              <a:rPr lang="en-US" sz="2500" dirty="0"/>
              <a:t>Ring oscillator (50MHz~100MHz)</a:t>
            </a:r>
          </a:p>
          <a:p>
            <a:pPr marL="356439" indent="-356439">
              <a:lnSpc>
                <a:spcPct val="150000"/>
              </a:lnSpc>
              <a:buFont typeface="Arial" panose="020B0604020202020204" pitchFamily="34" charset="0"/>
              <a:buChar char="•"/>
            </a:pPr>
            <a:r>
              <a:rPr lang="en-US" sz="2500" dirty="0"/>
              <a:t>10-bit DAC</a:t>
            </a:r>
          </a:p>
          <a:p>
            <a:pPr marL="356439" indent="-356439">
              <a:lnSpc>
                <a:spcPct val="150000"/>
              </a:lnSpc>
              <a:buFont typeface="Arial" panose="020B0604020202020204" pitchFamily="34" charset="0"/>
              <a:buChar char="•"/>
            </a:pPr>
            <a:r>
              <a:rPr lang="en-US" sz="2500" dirty="0"/>
              <a:t>Bandgap &amp; Regulator</a:t>
            </a:r>
          </a:p>
          <a:p>
            <a:pPr marL="356439" indent="-356439">
              <a:lnSpc>
                <a:spcPct val="150000"/>
              </a:lnSpc>
              <a:buFont typeface="Arial" panose="020B0604020202020204" pitchFamily="34" charset="0"/>
              <a:buChar char="•"/>
            </a:pPr>
            <a:r>
              <a:rPr lang="en-US" sz="2500" dirty="0"/>
              <a:t>32-bit Gray Code Counter</a:t>
            </a:r>
          </a:p>
        </p:txBody>
      </p:sp>
      <p:graphicFrame>
        <p:nvGraphicFramePr>
          <p:cNvPr id="5" name="Table 7">
            <a:extLst>
              <a:ext uri="{FF2B5EF4-FFF2-40B4-BE49-F238E27FC236}">
                <a16:creationId xmlns="" xmlns:a16="http://schemas.microsoft.com/office/drawing/2014/main" id="{5F21153A-28D1-4403-9179-8E1EF02B8695}"/>
              </a:ext>
            </a:extLst>
          </p:cNvPr>
          <p:cNvGraphicFramePr>
            <a:graphicFrameLocks noGrp="1"/>
          </p:cNvGraphicFramePr>
          <p:nvPr>
            <p:extLst>
              <p:ext uri="{D42A27DB-BD31-4B8C-83A1-F6EECF244321}">
                <p14:modId xmlns:p14="http://schemas.microsoft.com/office/powerpoint/2010/main" val="301538110"/>
              </p:ext>
            </p:extLst>
          </p:nvPr>
        </p:nvGraphicFramePr>
        <p:xfrm>
          <a:off x="367872" y="5388295"/>
          <a:ext cx="4130458" cy="3738880"/>
        </p:xfrm>
        <a:graphic>
          <a:graphicData uri="http://schemas.openxmlformats.org/drawingml/2006/table">
            <a:tbl>
              <a:tblPr firstRow="1" bandRow="1">
                <a:tableStyleId>{5C22544A-7EE6-4342-B048-85BDC9FD1C3A}</a:tableStyleId>
              </a:tblPr>
              <a:tblGrid>
                <a:gridCol w="2065229">
                  <a:extLst>
                    <a:ext uri="{9D8B030D-6E8A-4147-A177-3AD203B41FA5}">
                      <a16:colId xmlns="" xmlns:a16="http://schemas.microsoft.com/office/drawing/2014/main" val="3594450397"/>
                    </a:ext>
                  </a:extLst>
                </a:gridCol>
                <a:gridCol w="2065229">
                  <a:extLst>
                    <a:ext uri="{9D8B030D-6E8A-4147-A177-3AD203B41FA5}">
                      <a16:colId xmlns="" xmlns:a16="http://schemas.microsoft.com/office/drawing/2014/main" val="3835155901"/>
                    </a:ext>
                  </a:extLst>
                </a:gridCol>
              </a:tblGrid>
              <a:tr h="1016000">
                <a:tc>
                  <a:txBody>
                    <a:bodyPr/>
                    <a:lstStyle/>
                    <a:p>
                      <a:pPr algn="ctr"/>
                      <a:r>
                        <a:rPr lang="en-US" sz="2900" dirty="0"/>
                        <a:t>Component</a:t>
                      </a:r>
                    </a:p>
                  </a:txBody>
                  <a:tcPr marL="109728" marR="109728" marT="60960" marB="60960"/>
                </a:tc>
                <a:tc>
                  <a:txBody>
                    <a:bodyPr/>
                    <a:lstStyle/>
                    <a:p>
                      <a:pPr algn="ctr"/>
                      <a:r>
                        <a:rPr lang="en-US" sz="2900" dirty="0"/>
                        <a:t>Power</a:t>
                      </a:r>
                    </a:p>
                  </a:txBody>
                  <a:tcPr marL="109728" marR="109728" marT="60960" marB="60960"/>
                </a:tc>
                <a:extLst>
                  <a:ext uri="{0D108BD9-81ED-4DB2-BD59-A6C34878D82A}">
                    <a16:rowId xmlns="" xmlns:a16="http://schemas.microsoft.com/office/drawing/2014/main" val="3279606688"/>
                  </a:ext>
                </a:extLst>
              </a:tr>
              <a:tr h="568960">
                <a:tc>
                  <a:txBody>
                    <a:bodyPr/>
                    <a:lstStyle/>
                    <a:p>
                      <a:pPr algn="ctr"/>
                      <a:r>
                        <a:rPr lang="en-US" sz="2900" dirty="0"/>
                        <a:t>Oscillator</a:t>
                      </a:r>
                    </a:p>
                  </a:txBody>
                  <a:tcPr marL="109728" marR="109728" marT="60960" marB="60960"/>
                </a:tc>
                <a:tc>
                  <a:txBody>
                    <a:bodyPr/>
                    <a:lstStyle/>
                    <a:p>
                      <a:pPr algn="ctr"/>
                      <a:r>
                        <a:rPr lang="en-US" sz="2900" dirty="0"/>
                        <a:t>347uW</a:t>
                      </a:r>
                    </a:p>
                  </a:txBody>
                  <a:tcPr marL="109728" marR="109728" marT="60960" marB="60960"/>
                </a:tc>
                <a:extLst>
                  <a:ext uri="{0D108BD9-81ED-4DB2-BD59-A6C34878D82A}">
                    <a16:rowId xmlns="" xmlns:a16="http://schemas.microsoft.com/office/drawing/2014/main" val="1207517251"/>
                  </a:ext>
                </a:extLst>
              </a:tr>
              <a:tr h="1016000">
                <a:tc>
                  <a:txBody>
                    <a:bodyPr/>
                    <a:lstStyle/>
                    <a:p>
                      <a:pPr algn="ctr"/>
                      <a:r>
                        <a:rPr lang="en-US" sz="2900" dirty="0"/>
                        <a:t>Gray Counter</a:t>
                      </a:r>
                    </a:p>
                  </a:txBody>
                  <a:tcPr marL="109728" marR="109728" marT="60960" marB="60960"/>
                </a:tc>
                <a:tc>
                  <a:txBody>
                    <a:bodyPr/>
                    <a:lstStyle/>
                    <a:p>
                      <a:pPr algn="ctr"/>
                      <a:r>
                        <a:rPr lang="en-US" sz="2900" dirty="0"/>
                        <a:t>230uW</a:t>
                      </a:r>
                    </a:p>
                  </a:txBody>
                  <a:tcPr marL="109728" marR="109728" marT="60960" marB="60960"/>
                </a:tc>
                <a:extLst>
                  <a:ext uri="{0D108BD9-81ED-4DB2-BD59-A6C34878D82A}">
                    <a16:rowId xmlns="" xmlns:a16="http://schemas.microsoft.com/office/drawing/2014/main" val="4254419658"/>
                  </a:ext>
                </a:extLst>
              </a:tr>
              <a:tr h="568960">
                <a:tc>
                  <a:txBody>
                    <a:bodyPr/>
                    <a:lstStyle/>
                    <a:p>
                      <a:pPr algn="ctr"/>
                      <a:r>
                        <a:rPr lang="en-US" sz="2900" dirty="0"/>
                        <a:t>DAC</a:t>
                      </a:r>
                    </a:p>
                  </a:txBody>
                  <a:tcPr marL="109728" marR="109728" marT="60960" marB="60960"/>
                </a:tc>
                <a:tc>
                  <a:txBody>
                    <a:bodyPr/>
                    <a:lstStyle/>
                    <a:p>
                      <a:pPr algn="ctr"/>
                      <a:r>
                        <a:rPr lang="en-US" sz="2900" dirty="0"/>
                        <a:t>185uW</a:t>
                      </a:r>
                    </a:p>
                  </a:txBody>
                  <a:tcPr marL="109728" marR="109728" marT="60960" marB="60960"/>
                </a:tc>
                <a:extLst>
                  <a:ext uri="{0D108BD9-81ED-4DB2-BD59-A6C34878D82A}">
                    <a16:rowId xmlns="" xmlns:a16="http://schemas.microsoft.com/office/drawing/2014/main" val="394380902"/>
                  </a:ext>
                </a:extLst>
              </a:tr>
              <a:tr h="568960">
                <a:tc>
                  <a:txBody>
                    <a:bodyPr/>
                    <a:lstStyle/>
                    <a:p>
                      <a:pPr algn="ctr"/>
                      <a:r>
                        <a:rPr lang="en-US" sz="2900" dirty="0"/>
                        <a:t>BGP&amp;LDO</a:t>
                      </a:r>
                    </a:p>
                  </a:txBody>
                  <a:tcPr marL="109728" marR="109728" marT="60960" marB="60960"/>
                </a:tc>
                <a:tc>
                  <a:txBody>
                    <a:bodyPr/>
                    <a:lstStyle/>
                    <a:p>
                      <a:pPr algn="ctr"/>
                      <a:r>
                        <a:rPr lang="en-US" sz="2900" dirty="0"/>
                        <a:t>TBT</a:t>
                      </a:r>
                    </a:p>
                  </a:txBody>
                  <a:tcPr marL="109728" marR="109728" marT="60960" marB="60960"/>
                </a:tc>
                <a:extLst>
                  <a:ext uri="{0D108BD9-81ED-4DB2-BD59-A6C34878D82A}">
                    <a16:rowId xmlns="" xmlns:a16="http://schemas.microsoft.com/office/drawing/2014/main" val="45913510"/>
                  </a:ext>
                </a:extLst>
              </a:tr>
            </a:tbl>
          </a:graphicData>
        </a:graphic>
      </p:graphicFrame>
      <p:sp>
        <p:nvSpPr>
          <p:cNvPr id="8" name="Slide Number Placeholder 3">
            <a:extLst>
              <a:ext uri="{FF2B5EF4-FFF2-40B4-BE49-F238E27FC236}">
                <a16:creationId xmlns:a16="http://schemas.microsoft.com/office/drawing/2014/main" xmlns="" id="{CF0C5B75-D437-4719-BB99-36015B014418}"/>
              </a:ext>
            </a:extLst>
          </p:cNvPr>
          <p:cNvSpPr>
            <a:spLocks noGrp="1"/>
          </p:cNvSpPr>
          <p:nvPr>
            <p:ph type="sldNum" sz="quarter" idx="12"/>
          </p:nvPr>
        </p:nvSpPr>
        <p:spPr>
          <a:xfrm>
            <a:off x="13915023" y="8772524"/>
            <a:ext cx="691286" cy="365693"/>
          </a:xfrm>
        </p:spPr>
        <p:txBody>
          <a:bodyPr/>
          <a:lstStyle/>
          <a:p>
            <a:fld id="{8553D4A8-A974-42AD-8A5B-8348464A9ECC}" type="slidenum">
              <a:rPr lang="en-US" sz="2500" b="1">
                <a:solidFill>
                  <a:schemeClr val="tx1"/>
                </a:solidFill>
              </a:rPr>
              <a:t>12</a:t>
            </a:fld>
            <a:endParaRPr lang="en-US" sz="2500" b="1" dirty="0">
              <a:solidFill>
                <a:schemeClr val="tx1"/>
              </a:solidFill>
            </a:endParaRPr>
          </a:p>
        </p:txBody>
      </p:sp>
    </p:spTree>
    <p:extLst>
      <p:ext uri="{BB962C8B-B14F-4D97-AF65-F5344CB8AC3E}">
        <p14:creationId xmlns:p14="http://schemas.microsoft.com/office/powerpoint/2010/main" val="32075423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3F4893E4-90E2-4E45-B2D7-0EB00F70E417}"/>
              </a:ext>
            </a:extLst>
          </p:cNvPr>
          <p:cNvPicPr>
            <a:picLocks noChangeAspect="1"/>
          </p:cNvPicPr>
          <p:nvPr/>
        </p:nvPicPr>
        <p:blipFill>
          <a:blip r:embed="rId2"/>
          <a:stretch>
            <a:fillRect/>
          </a:stretch>
        </p:blipFill>
        <p:spPr>
          <a:xfrm>
            <a:off x="7536529" y="5470493"/>
            <a:ext cx="5194058" cy="3589015"/>
          </a:xfrm>
          <a:prstGeom prst="rect">
            <a:avLst/>
          </a:prstGeom>
        </p:spPr>
      </p:pic>
      <p:sp>
        <p:nvSpPr>
          <p:cNvPr id="2" name="Title 1">
            <a:extLst>
              <a:ext uri="{FF2B5EF4-FFF2-40B4-BE49-F238E27FC236}">
                <a16:creationId xmlns="" xmlns:a16="http://schemas.microsoft.com/office/drawing/2014/main" id="{4B6A45A0-0003-4F4A-B90C-D0912696156D}"/>
              </a:ext>
            </a:extLst>
          </p:cNvPr>
          <p:cNvSpPr>
            <a:spLocks noGrp="1"/>
          </p:cNvSpPr>
          <p:nvPr>
            <p:ph type="title"/>
          </p:nvPr>
        </p:nvSpPr>
        <p:spPr/>
        <p:txBody>
          <a:bodyPr/>
          <a:lstStyle/>
          <a:p>
            <a:r>
              <a:rPr lang="en-US" dirty="0"/>
              <a:t>Ring Oscillator</a:t>
            </a:r>
          </a:p>
        </p:txBody>
      </p:sp>
      <p:pic>
        <p:nvPicPr>
          <p:cNvPr id="4" name="Picture 3">
            <a:extLst>
              <a:ext uri="{FF2B5EF4-FFF2-40B4-BE49-F238E27FC236}">
                <a16:creationId xmlns="" xmlns:a16="http://schemas.microsoft.com/office/drawing/2014/main" id="{5A2E5616-C686-444A-80D3-924208C120A4}"/>
              </a:ext>
            </a:extLst>
          </p:cNvPr>
          <p:cNvPicPr>
            <a:picLocks noChangeAspect="1"/>
          </p:cNvPicPr>
          <p:nvPr/>
        </p:nvPicPr>
        <p:blipFill>
          <a:blip r:embed="rId3"/>
          <a:stretch>
            <a:fillRect/>
          </a:stretch>
        </p:blipFill>
        <p:spPr>
          <a:xfrm>
            <a:off x="1636259" y="2301603"/>
            <a:ext cx="9983626" cy="3258140"/>
          </a:xfrm>
          <a:prstGeom prst="rect">
            <a:avLst/>
          </a:prstGeom>
        </p:spPr>
      </p:pic>
      <p:sp>
        <p:nvSpPr>
          <p:cNvPr id="6" name="Rectangle: Rounded Corners 5">
            <a:extLst>
              <a:ext uri="{FF2B5EF4-FFF2-40B4-BE49-F238E27FC236}">
                <a16:creationId xmlns="" xmlns:a16="http://schemas.microsoft.com/office/drawing/2014/main" id="{92363B2A-A2B3-4A71-A604-63469F7E00D0}"/>
              </a:ext>
            </a:extLst>
          </p:cNvPr>
          <p:cNvSpPr/>
          <p:nvPr/>
        </p:nvSpPr>
        <p:spPr>
          <a:xfrm>
            <a:off x="9337541" y="2978933"/>
            <a:ext cx="1705270" cy="194591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lIns="114048" tIns="57026" rIns="114048" bIns="57026" rtlCol="0" anchor="ctr"/>
          <a:lstStyle/>
          <a:p>
            <a:pPr algn="ctr" defTabSz="1140489"/>
            <a:endParaRPr lang="en-US" sz="2200">
              <a:solidFill>
                <a:prstClr val="white"/>
              </a:solidFill>
            </a:endParaRPr>
          </a:p>
        </p:txBody>
      </p:sp>
      <p:sp>
        <p:nvSpPr>
          <p:cNvPr id="7" name="Arrow: Down 6">
            <a:extLst>
              <a:ext uri="{FF2B5EF4-FFF2-40B4-BE49-F238E27FC236}">
                <a16:creationId xmlns="" xmlns:a16="http://schemas.microsoft.com/office/drawing/2014/main" id="{D9BAC0EA-7B9B-4B1A-9E5F-5A236932DFD3}"/>
              </a:ext>
            </a:extLst>
          </p:cNvPr>
          <p:cNvSpPr/>
          <p:nvPr/>
        </p:nvSpPr>
        <p:spPr>
          <a:xfrm>
            <a:off x="10229310" y="4634263"/>
            <a:ext cx="359981" cy="88776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114048" tIns="57026" rIns="114048" bIns="57026" rtlCol="0" anchor="ctr"/>
          <a:lstStyle/>
          <a:p>
            <a:pPr algn="ctr" defTabSz="1140489"/>
            <a:endParaRPr lang="en-US" sz="2200">
              <a:solidFill>
                <a:prstClr val="white"/>
              </a:solidFill>
            </a:endParaRPr>
          </a:p>
        </p:txBody>
      </p:sp>
      <p:sp>
        <p:nvSpPr>
          <p:cNvPr id="8" name="TextBox 7">
            <a:extLst>
              <a:ext uri="{FF2B5EF4-FFF2-40B4-BE49-F238E27FC236}">
                <a16:creationId xmlns="" xmlns:a16="http://schemas.microsoft.com/office/drawing/2014/main" id="{A378E45E-62DA-42B6-885F-CD4D9180B041}"/>
              </a:ext>
            </a:extLst>
          </p:cNvPr>
          <p:cNvSpPr txBox="1"/>
          <p:nvPr/>
        </p:nvSpPr>
        <p:spPr>
          <a:xfrm>
            <a:off x="200059" y="5487552"/>
            <a:ext cx="7334897" cy="2146491"/>
          </a:xfrm>
          <a:prstGeom prst="rect">
            <a:avLst/>
          </a:prstGeom>
          <a:noFill/>
        </p:spPr>
        <p:txBody>
          <a:bodyPr wrap="none" lIns="114048" tIns="57026" rIns="114048" bIns="57026" rtlCol="0">
            <a:spAutoFit/>
          </a:bodyPr>
          <a:lstStyle/>
          <a:p>
            <a:pPr marL="356402" indent="-356402" defTabSz="1140489">
              <a:lnSpc>
                <a:spcPct val="150000"/>
              </a:lnSpc>
              <a:buFont typeface="Arial" panose="020B0604020202020204" pitchFamily="34" charset="0"/>
              <a:buChar char="•"/>
            </a:pPr>
            <a:r>
              <a:rPr lang="en-US" sz="2200" dirty="0">
                <a:solidFill>
                  <a:prstClr val="black"/>
                </a:solidFill>
              </a:rPr>
              <a:t>Differential delay cell, good common mode noise rejection </a:t>
            </a:r>
          </a:p>
          <a:p>
            <a:pPr marL="356402" indent="-356402" defTabSz="1140489">
              <a:lnSpc>
                <a:spcPct val="150000"/>
              </a:lnSpc>
              <a:buFont typeface="Arial" panose="020B0604020202020204" pitchFamily="34" charset="0"/>
              <a:buChar char="•"/>
            </a:pPr>
            <a:r>
              <a:rPr lang="en-US" sz="2200" dirty="0">
                <a:solidFill>
                  <a:prstClr val="black"/>
                </a:solidFill>
              </a:rPr>
              <a:t>3-stage ring oscillator, optimized for power consumption</a:t>
            </a:r>
          </a:p>
          <a:p>
            <a:pPr marL="356402" indent="-356402" defTabSz="1140489">
              <a:lnSpc>
                <a:spcPct val="150000"/>
              </a:lnSpc>
              <a:buFont typeface="Arial" panose="020B0604020202020204" pitchFamily="34" charset="0"/>
              <a:buChar char="•"/>
            </a:pPr>
            <a:r>
              <a:rPr lang="en-US" sz="2200" dirty="0">
                <a:solidFill>
                  <a:prstClr val="black"/>
                </a:solidFill>
              </a:rPr>
              <a:t>Power-down mode through a deep triode region transistor</a:t>
            </a:r>
          </a:p>
          <a:p>
            <a:pPr marL="356402" indent="-356402" defTabSz="1140489">
              <a:lnSpc>
                <a:spcPct val="150000"/>
              </a:lnSpc>
              <a:buFont typeface="Arial" panose="020B0604020202020204" pitchFamily="34" charset="0"/>
              <a:buChar char="•"/>
            </a:pPr>
            <a:r>
              <a:rPr lang="en-US" sz="2200" dirty="0">
                <a:solidFill>
                  <a:prstClr val="black"/>
                </a:solidFill>
              </a:rPr>
              <a:t>High output swing, </a:t>
            </a:r>
            <a:r>
              <a:rPr lang="en-US" altLang="zh-CN" sz="2200" dirty="0" smtClean="0">
                <a:solidFill>
                  <a:prstClr val="black"/>
                </a:solidFill>
              </a:rPr>
              <a:t>close </a:t>
            </a:r>
            <a:r>
              <a:rPr lang="en-US" altLang="zh-CN" sz="2200" dirty="0">
                <a:solidFill>
                  <a:prstClr val="black"/>
                </a:solidFill>
              </a:rPr>
              <a:t>to </a:t>
            </a:r>
            <a:r>
              <a:rPr lang="en-US" sz="2200" dirty="0">
                <a:solidFill>
                  <a:prstClr val="black"/>
                </a:solidFill>
              </a:rPr>
              <a:t>rail</a:t>
            </a:r>
            <a:r>
              <a:rPr lang="en-US" altLang="zh-CN" sz="2200" dirty="0">
                <a:solidFill>
                  <a:prstClr val="black"/>
                </a:solidFill>
              </a:rPr>
              <a:t>-</a:t>
            </a:r>
            <a:r>
              <a:rPr lang="en-US" sz="2200" dirty="0">
                <a:solidFill>
                  <a:prstClr val="black"/>
                </a:solidFill>
              </a:rPr>
              <a:t>to</a:t>
            </a:r>
            <a:r>
              <a:rPr lang="en-US" altLang="zh-CN" sz="2200" dirty="0">
                <a:solidFill>
                  <a:prstClr val="black"/>
                </a:solidFill>
              </a:rPr>
              <a:t>-</a:t>
            </a:r>
            <a:r>
              <a:rPr lang="en-US" sz="2200" dirty="0">
                <a:solidFill>
                  <a:prstClr val="black"/>
                </a:solidFill>
              </a:rPr>
              <a:t>rail</a:t>
            </a:r>
          </a:p>
        </p:txBody>
      </p:sp>
      <p:sp>
        <p:nvSpPr>
          <p:cNvPr id="9" name="Slide Number Placeholder 3">
            <a:extLst>
              <a:ext uri="{FF2B5EF4-FFF2-40B4-BE49-F238E27FC236}">
                <a16:creationId xmlns:a16="http://schemas.microsoft.com/office/drawing/2014/main" xmlns="" id="{CF0C5B75-D437-4719-BB99-36015B014418}"/>
              </a:ext>
            </a:extLst>
          </p:cNvPr>
          <p:cNvSpPr>
            <a:spLocks noGrp="1"/>
          </p:cNvSpPr>
          <p:nvPr>
            <p:ph type="sldNum" sz="quarter" idx="12"/>
          </p:nvPr>
        </p:nvSpPr>
        <p:spPr>
          <a:xfrm>
            <a:off x="13915023" y="8772524"/>
            <a:ext cx="691286" cy="365693"/>
          </a:xfrm>
        </p:spPr>
        <p:txBody>
          <a:bodyPr/>
          <a:lstStyle/>
          <a:p>
            <a:fld id="{8553D4A8-A974-42AD-8A5B-8348464A9ECC}" type="slidenum">
              <a:rPr lang="en-US" sz="2500" b="1">
                <a:solidFill>
                  <a:schemeClr val="tx1"/>
                </a:solidFill>
              </a:rPr>
              <a:t>13</a:t>
            </a:fld>
            <a:endParaRPr lang="en-US" sz="2500" b="1" dirty="0">
              <a:solidFill>
                <a:schemeClr val="tx1"/>
              </a:solidFill>
            </a:endParaRPr>
          </a:p>
        </p:txBody>
      </p:sp>
    </p:spTree>
    <p:extLst>
      <p:ext uri="{BB962C8B-B14F-4D97-AF65-F5344CB8AC3E}">
        <p14:creationId xmlns:p14="http://schemas.microsoft.com/office/powerpoint/2010/main" val="16591666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77BBF8C-91F5-40B8-9011-F4AC28048FCE}"/>
              </a:ext>
            </a:extLst>
          </p:cNvPr>
          <p:cNvSpPr>
            <a:spLocks noGrp="1"/>
          </p:cNvSpPr>
          <p:nvPr>
            <p:ph type="title"/>
          </p:nvPr>
        </p:nvSpPr>
        <p:spPr/>
        <p:txBody>
          <a:bodyPr/>
          <a:lstStyle/>
          <a:p>
            <a:r>
              <a:rPr lang="en-US" dirty="0"/>
              <a:t>Ring Oscillator</a:t>
            </a:r>
          </a:p>
        </p:txBody>
      </p:sp>
      <p:pic>
        <p:nvPicPr>
          <p:cNvPr id="6" name="Picture 5">
            <a:extLst>
              <a:ext uri="{FF2B5EF4-FFF2-40B4-BE49-F238E27FC236}">
                <a16:creationId xmlns:a16="http://schemas.microsoft.com/office/drawing/2014/main" xmlns="" id="{6A419C99-E9DF-496D-B921-BDD90BC8AE17}"/>
              </a:ext>
            </a:extLst>
          </p:cNvPr>
          <p:cNvPicPr>
            <a:picLocks noChangeAspect="1"/>
          </p:cNvPicPr>
          <p:nvPr/>
        </p:nvPicPr>
        <p:blipFill>
          <a:blip r:embed="rId2" cstate="print"/>
          <a:stretch>
            <a:fillRect/>
          </a:stretch>
        </p:blipFill>
        <p:spPr>
          <a:xfrm>
            <a:off x="7044199" y="2924880"/>
            <a:ext cx="7520710" cy="4055285"/>
          </a:xfrm>
          <a:prstGeom prst="rect">
            <a:avLst/>
          </a:prstGeom>
        </p:spPr>
      </p:pic>
      <p:sp>
        <p:nvSpPr>
          <p:cNvPr id="7" name="TextBox 6">
            <a:extLst>
              <a:ext uri="{FF2B5EF4-FFF2-40B4-BE49-F238E27FC236}">
                <a16:creationId xmlns:a16="http://schemas.microsoft.com/office/drawing/2014/main" xmlns="" id="{05D3B42F-19BA-4BD6-8F5B-B037BE3E0EA2}"/>
              </a:ext>
            </a:extLst>
          </p:cNvPr>
          <p:cNvSpPr txBox="1"/>
          <p:nvPr/>
        </p:nvSpPr>
        <p:spPr>
          <a:xfrm>
            <a:off x="9001627" y="7048472"/>
            <a:ext cx="3605857" cy="992355"/>
          </a:xfrm>
          <a:prstGeom prst="rect">
            <a:avLst/>
          </a:prstGeom>
          <a:noFill/>
        </p:spPr>
        <p:txBody>
          <a:bodyPr wrap="none" lIns="114077" tIns="57039" rIns="114077" bIns="57039" rtlCol="0">
            <a:spAutoFit/>
          </a:bodyPr>
          <a:lstStyle/>
          <a:p>
            <a:pPr algn="ctr" defTabSz="1140771"/>
            <a:r>
              <a:rPr lang="en-US" sz="1900" dirty="0">
                <a:solidFill>
                  <a:prstClr val="black"/>
                </a:solidFill>
                <a:highlight>
                  <a:srgbClr val="FFFF00"/>
                </a:highlight>
              </a:rPr>
              <a:t>Frequency monte </a:t>
            </a:r>
            <a:r>
              <a:rPr lang="en-US" sz="1900" dirty="0" err="1">
                <a:solidFill>
                  <a:prstClr val="black"/>
                </a:solidFill>
                <a:highlight>
                  <a:srgbClr val="FFFF00"/>
                </a:highlight>
              </a:rPr>
              <a:t>carlo</a:t>
            </a:r>
            <a:r>
              <a:rPr lang="en-US" sz="1900" dirty="0">
                <a:solidFill>
                  <a:prstClr val="black"/>
                </a:solidFill>
                <a:highlight>
                  <a:srgbClr val="FFFF00"/>
                </a:highlight>
              </a:rPr>
              <a:t> simulation</a:t>
            </a:r>
          </a:p>
          <a:p>
            <a:pPr algn="ctr" defTabSz="1140771"/>
            <a:r>
              <a:rPr lang="en-US" sz="1900" dirty="0">
                <a:solidFill>
                  <a:prstClr val="black"/>
                </a:solidFill>
                <a:highlight>
                  <a:srgbClr val="FFFF00"/>
                </a:highlight>
              </a:rPr>
              <a:t>2</a:t>
            </a:r>
            <a:r>
              <a:rPr lang="el-GR" sz="1900" dirty="0">
                <a:solidFill>
                  <a:prstClr val="black"/>
                </a:solidFill>
                <a:highlight>
                  <a:srgbClr val="FFFF00"/>
                </a:highlight>
                <a:cs typeface="Calibri" panose="020F0502020204030204" pitchFamily="34" charset="0"/>
              </a:rPr>
              <a:t>σ</a:t>
            </a:r>
            <a:r>
              <a:rPr lang="en-US" sz="1900" dirty="0">
                <a:solidFill>
                  <a:prstClr val="black"/>
                </a:solidFill>
                <a:highlight>
                  <a:srgbClr val="FFFF00"/>
                </a:highlight>
                <a:cs typeface="Calibri" panose="020F0502020204030204" pitchFamily="34" charset="0"/>
              </a:rPr>
              <a:t>: 47.76M ~52.56M @-40 typical</a:t>
            </a:r>
          </a:p>
          <a:p>
            <a:pPr algn="ctr" defTabSz="1140771"/>
            <a:r>
              <a:rPr lang="en-US" sz="1900" dirty="0" err="1">
                <a:solidFill>
                  <a:prstClr val="black"/>
                </a:solidFill>
                <a:highlight>
                  <a:srgbClr val="FFFF00"/>
                </a:highlight>
                <a:cs typeface="Calibri" panose="020F0502020204030204" pitchFamily="34" charset="0"/>
              </a:rPr>
              <a:t>Approx</a:t>
            </a:r>
            <a:r>
              <a:rPr lang="en-US" sz="1900" dirty="0">
                <a:solidFill>
                  <a:prstClr val="black"/>
                </a:solidFill>
                <a:highlight>
                  <a:srgbClr val="FFFF00"/>
                </a:highlight>
                <a:cs typeface="Calibri" panose="020F0502020204030204" pitchFamily="34" charset="0"/>
              </a:rPr>
              <a:t> +/- 4.5%</a:t>
            </a:r>
            <a:endParaRPr lang="en-US" sz="1900" dirty="0">
              <a:solidFill>
                <a:prstClr val="black"/>
              </a:solidFill>
              <a:highlight>
                <a:srgbClr val="FFFF00"/>
              </a:highlight>
            </a:endParaRPr>
          </a:p>
        </p:txBody>
      </p:sp>
      <p:sp>
        <p:nvSpPr>
          <p:cNvPr id="8" name="Slide Number Placeholder 3">
            <a:extLst>
              <a:ext uri="{FF2B5EF4-FFF2-40B4-BE49-F238E27FC236}">
                <a16:creationId xmlns="" xmlns:a16="http://schemas.microsoft.com/office/drawing/2014/main" id="{CF0C5B75-D437-4719-BB99-36015B014418}"/>
              </a:ext>
            </a:extLst>
          </p:cNvPr>
          <p:cNvSpPr>
            <a:spLocks noGrp="1"/>
          </p:cNvSpPr>
          <p:nvPr>
            <p:ph type="sldNum" sz="quarter" idx="12"/>
          </p:nvPr>
        </p:nvSpPr>
        <p:spPr>
          <a:xfrm>
            <a:off x="13915023" y="8772524"/>
            <a:ext cx="691286" cy="365693"/>
          </a:xfrm>
        </p:spPr>
        <p:txBody>
          <a:bodyPr/>
          <a:lstStyle/>
          <a:p>
            <a:fld id="{8553D4A8-A974-42AD-8A5B-8348464A9ECC}" type="slidenum">
              <a:rPr lang="en-US" sz="2500" b="1" smtClean="0">
                <a:solidFill>
                  <a:prstClr val="black"/>
                </a:solidFill>
              </a:rPr>
              <a:pPr/>
              <a:t>14</a:t>
            </a:fld>
            <a:endParaRPr lang="en-US" sz="2500" b="1" dirty="0">
              <a:solidFill>
                <a:prstClr val="black"/>
              </a:solidFill>
            </a:endParaRPr>
          </a:p>
        </p:txBody>
      </p:sp>
      <p:pic>
        <p:nvPicPr>
          <p:cNvPr id="9" name="Picture 3">
            <a:extLst>
              <a:ext uri="{FF2B5EF4-FFF2-40B4-BE49-F238E27FC236}">
                <a16:creationId xmlns:a16="http://schemas.microsoft.com/office/drawing/2014/main" xmlns="" id="{C3396818-F0FD-42DE-B4C8-97C424B72EBD}"/>
              </a:ext>
            </a:extLst>
          </p:cNvPr>
          <p:cNvPicPr>
            <a:picLocks noChangeAspect="1"/>
          </p:cNvPicPr>
          <p:nvPr/>
        </p:nvPicPr>
        <p:blipFill>
          <a:blip r:embed="rId3" cstate="print"/>
          <a:stretch>
            <a:fillRect/>
          </a:stretch>
        </p:blipFill>
        <p:spPr>
          <a:xfrm>
            <a:off x="121922" y="2946400"/>
            <a:ext cx="6907394" cy="3962400"/>
          </a:xfrm>
          <a:prstGeom prst="rect">
            <a:avLst/>
          </a:prstGeom>
        </p:spPr>
      </p:pic>
      <p:sp>
        <p:nvSpPr>
          <p:cNvPr id="10" name="TextBox 9"/>
          <p:cNvSpPr txBox="1"/>
          <p:nvPr/>
        </p:nvSpPr>
        <p:spPr>
          <a:xfrm>
            <a:off x="5730243" y="4064000"/>
            <a:ext cx="1095061" cy="552659"/>
          </a:xfrm>
          <a:prstGeom prst="rect">
            <a:avLst/>
          </a:prstGeom>
          <a:solidFill>
            <a:srgbClr val="FFFF00"/>
          </a:solidFill>
        </p:spPr>
        <p:txBody>
          <a:bodyPr wrap="none" lIns="135835" tIns="67917" rIns="135835" bIns="67917" rtlCol="0">
            <a:spAutoFit/>
          </a:bodyPr>
          <a:lstStyle/>
          <a:p>
            <a:pPr defTabSz="1358356"/>
            <a:r>
              <a:rPr lang="en-US" altLang="zh-CN" dirty="0">
                <a:solidFill>
                  <a:prstClr val="black"/>
                </a:solidFill>
              </a:rPr>
              <a:t>100M</a:t>
            </a:r>
            <a:endParaRPr lang="zh-CN" altLang="en-US" dirty="0">
              <a:solidFill>
                <a:prstClr val="black"/>
              </a:solidFill>
            </a:endParaRPr>
          </a:p>
        </p:txBody>
      </p:sp>
      <p:sp>
        <p:nvSpPr>
          <p:cNvPr id="11" name="TextBox 10"/>
          <p:cNvSpPr txBox="1"/>
          <p:nvPr/>
        </p:nvSpPr>
        <p:spPr>
          <a:xfrm>
            <a:off x="5852160" y="5588000"/>
            <a:ext cx="920334" cy="552659"/>
          </a:xfrm>
          <a:prstGeom prst="rect">
            <a:avLst/>
          </a:prstGeom>
          <a:solidFill>
            <a:srgbClr val="FFFF00"/>
          </a:solidFill>
        </p:spPr>
        <p:txBody>
          <a:bodyPr wrap="none" lIns="135835" tIns="67917" rIns="135835" bIns="67917" rtlCol="0">
            <a:spAutoFit/>
          </a:bodyPr>
          <a:lstStyle/>
          <a:p>
            <a:pPr defTabSz="1358356"/>
            <a:r>
              <a:rPr lang="en-US" altLang="zh-CN" dirty="0">
                <a:solidFill>
                  <a:prstClr val="black"/>
                </a:solidFill>
              </a:rPr>
              <a:t>50M</a:t>
            </a:r>
            <a:endParaRPr lang="zh-CN" altLang="en-US" dirty="0">
              <a:solidFill>
                <a:prstClr val="black"/>
              </a:solidFill>
            </a:endParaRPr>
          </a:p>
        </p:txBody>
      </p:sp>
      <p:sp>
        <p:nvSpPr>
          <p:cNvPr id="12" name="TextBox 11"/>
          <p:cNvSpPr txBox="1"/>
          <p:nvPr/>
        </p:nvSpPr>
        <p:spPr>
          <a:xfrm>
            <a:off x="934916" y="4673602"/>
            <a:ext cx="834541" cy="506492"/>
          </a:xfrm>
          <a:prstGeom prst="rect">
            <a:avLst/>
          </a:prstGeom>
          <a:noFill/>
        </p:spPr>
        <p:txBody>
          <a:bodyPr wrap="none" lIns="135835" tIns="67917" rIns="135835" bIns="67917" rtlCol="0">
            <a:spAutoFit/>
          </a:bodyPr>
          <a:lstStyle/>
          <a:p>
            <a:pPr defTabSz="1358356"/>
            <a:r>
              <a:rPr lang="en-US" altLang="zh-CN" sz="2400" dirty="0">
                <a:solidFill>
                  <a:prstClr val="black"/>
                </a:solidFill>
              </a:rPr>
              <a:t>Freq</a:t>
            </a:r>
            <a:endParaRPr lang="zh-CN" altLang="en-US" sz="2400" dirty="0">
              <a:solidFill>
                <a:prstClr val="black"/>
              </a:solidFill>
            </a:endParaRPr>
          </a:p>
        </p:txBody>
      </p:sp>
      <p:sp>
        <p:nvSpPr>
          <p:cNvPr id="13" name="TextBox 12"/>
          <p:cNvSpPr txBox="1"/>
          <p:nvPr/>
        </p:nvSpPr>
        <p:spPr>
          <a:xfrm>
            <a:off x="3901442" y="6705602"/>
            <a:ext cx="1058577" cy="506492"/>
          </a:xfrm>
          <a:prstGeom prst="rect">
            <a:avLst/>
          </a:prstGeom>
          <a:noFill/>
        </p:spPr>
        <p:txBody>
          <a:bodyPr wrap="none" lIns="135835" tIns="67917" rIns="135835" bIns="67917" rtlCol="0">
            <a:spAutoFit/>
          </a:bodyPr>
          <a:lstStyle/>
          <a:p>
            <a:pPr defTabSz="1358356"/>
            <a:r>
              <a:rPr lang="en-US" altLang="zh-CN" sz="2400" dirty="0">
                <a:solidFill>
                  <a:prstClr val="black"/>
                </a:solidFill>
              </a:rPr>
              <a:t>VCTRL</a:t>
            </a:r>
            <a:endParaRPr lang="zh-CN" altLang="en-US" sz="2400" dirty="0">
              <a:solidFill>
                <a:prstClr val="black"/>
              </a:solidFill>
            </a:endParaRPr>
          </a:p>
        </p:txBody>
      </p:sp>
      <p:sp>
        <p:nvSpPr>
          <p:cNvPr id="15" name="TextBox 14">
            <a:extLst>
              <a:ext uri="{FF2B5EF4-FFF2-40B4-BE49-F238E27FC236}">
                <a16:creationId xmlns:a16="http://schemas.microsoft.com/office/drawing/2014/main" xmlns="" id="{36729DDE-B505-4B75-9CBF-02FE0344C3D9}"/>
              </a:ext>
            </a:extLst>
          </p:cNvPr>
          <p:cNvSpPr txBox="1"/>
          <p:nvPr/>
        </p:nvSpPr>
        <p:spPr>
          <a:xfrm>
            <a:off x="1219200" y="7112002"/>
            <a:ext cx="6497978" cy="699968"/>
          </a:xfrm>
          <a:prstGeom prst="rect">
            <a:avLst/>
          </a:prstGeom>
          <a:noFill/>
        </p:spPr>
        <p:txBody>
          <a:bodyPr wrap="square" lIns="114077" tIns="57039" rIns="114077" bIns="57039" rtlCol="0">
            <a:spAutoFit/>
          </a:bodyPr>
          <a:lstStyle/>
          <a:p>
            <a:pPr algn="ctr" defTabSz="1140771"/>
            <a:r>
              <a:rPr lang="en-US" sz="1900" dirty="0">
                <a:solidFill>
                  <a:prstClr val="black"/>
                </a:solidFill>
                <a:highlight>
                  <a:srgbClr val="FFFF00"/>
                </a:highlight>
              </a:rPr>
              <a:t>V-F curve @ -40</a:t>
            </a:r>
            <a:r>
              <a:rPr lang="en-US" altLang="zh-CN" sz="1900" dirty="0">
                <a:solidFill>
                  <a:prstClr val="black"/>
                </a:solidFill>
                <a:highlight>
                  <a:srgbClr val="FFFF00"/>
                </a:highlight>
              </a:rPr>
              <a:t>° (lowest temp for the current model) with a</a:t>
            </a:r>
            <a:r>
              <a:rPr lang="en-US" sz="1900" dirty="0">
                <a:solidFill>
                  <a:prstClr val="black"/>
                </a:solidFill>
                <a:highlight>
                  <a:srgbClr val="FFFF00"/>
                </a:highlight>
              </a:rPr>
              <a:t>ll corners</a:t>
            </a:r>
          </a:p>
        </p:txBody>
      </p:sp>
    </p:spTree>
    <p:extLst>
      <p:ext uri="{BB962C8B-B14F-4D97-AF65-F5344CB8AC3E}">
        <p14:creationId xmlns:p14="http://schemas.microsoft.com/office/powerpoint/2010/main" val="28404596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A9F0FF40-91D9-42DE-A930-87E89CBCA1F5}"/>
              </a:ext>
            </a:extLst>
          </p:cNvPr>
          <p:cNvPicPr>
            <a:picLocks noChangeAspect="1"/>
          </p:cNvPicPr>
          <p:nvPr/>
        </p:nvPicPr>
        <p:blipFill>
          <a:blip r:embed="rId3"/>
          <a:stretch>
            <a:fillRect/>
          </a:stretch>
        </p:blipFill>
        <p:spPr>
          <a:xfrm>
            <a:off x="8147074" y="55544"/>
            <a:ext cx="6410597" cy="4124160"/>
          </a:xfrm>
          <a:prstGeom prst="rect">
            <a:avLst/>
          </a:prstGeom>
        </p:spPr>
      </p:pic>
      <p:pic>
        <p:nvPicPr>
          <p:cNvPr id="5" name="Picture 4">
            <a:extLst>
              <a:ext uri="{FF2B5EF4-FFF2-40B4-BE49-F238E27FC236}">
                <a16:creationId xmlns="" xmlns:a16="http://schemas.microsoft.com/office/drawing/2014/main" id="{71B9ACA0-3986-4043-A5CF-A1A07C26BE73}"/>
              </a:ext>
            </a:extLst>
          </p:cNvPr>
          <p:cNvPicPr>
            <a:picLocks noChangeAspect="1"/>
          </p:cNvPicPr>
          <p:nvPr/>
        </p:nvPicPr>
        <p:blipFill>
          <a:blip r:embed="rId4"/>
          <a:stretch>
            <a:fillRect/>
          </a:stretch>
        </p:blipFill>
        <p:spPr>
          <a:xfrm>
            <a:off x="200392" y="1556875"/>
            <a:ext cx="7767530" cy="2829368"/>
          </a:xfrm>
          <a:prstGeom prst="rect">
            <a:avLst/>
          </a:prstGeom>
        </p:spPr>
      </p:pic>
      <p:grpSp>
        <p:nvGrpSpPr>
          <p:cNvPr id="107" name="Group 106">
            <a:extLst>
              <a:ext uri="{FF2B5EF4-FFF2-40B4-BE49-F238E27FC236}">
                <a16:creationId xmlns="" xmlns:a16="http://schemas.microsoft.com/office/drawing/2014/main" id="{4EDB1631-F0AE-4833-9F4D-CEC0AC7A9A03}"/>
              </a:ext>
            </a:extLst>
          </p:cNvPr>
          <p:cNvGrpSpPr/>
          <p:nvPr/>
        </p:nvGrpSpPr>
        <p:grpSpPr>
          <a:xfrm>
            <a:off x="5824250" y="4035908"/>
            <a:ext cx="8700450" cy="4772672"/>
            <a:chOff x="2470813" y="3223399"/>
            <a:chExt cx="7250374" cy="3579504"/>
          </a:xfrm>
        </p:grpSpPr>
        <p:pic>
          <p:nvPicPr>
            <p:cNvPr id="23" name="Picture 22">
              <a:extLst>
                <a:ext uri="{FF2B5EF4-FFF2-40B4-BE49-F238E27FC236}">
                  <a16:creationId xmlns="" xmlns:a16="http://schemas.microsoft.com/office/drawing/2014/main" id="{C652B0D8-D84A-40F2-9AA1-23543F24F45A}"/>
                </a:ext>
              </a:extLst>
            </p:cNvPr>
            <p:cNvPicPr>
              <a:picLocks noChangeAspect="1"/>
            </p:cNvPicPr>
            <p:nvPr/>
          </p:nvPicPr>
          <p:blipFill>
            <a:blip r:embed="rId5"/>
            <a:stretch>
              <a:fillRect/>
            </a:stretch>
          </p:blipFill>
          <p:spPr>
            <a:xfrm>
              <a:off x="2470813" y="3223399"/>
              <a:ext cx="7250374" cy="3579504"/>
            </a:xfrm>
            <a:prstGeom prst="rect">
              <a:avLst/>
            </a:prstGeom>
          </p:spPr>
        </p:pic>
        <p:grpSp>
          <p:nvGrpSpPr>
            <p:cNvPr id="106" name="Group 105">
              <a:extLst>
                <a:ext uri="{FF2B5EF4-FFF2-40B4-BE49-F238E27FC236}">
                  <a16:creationId xmlns="" xmlns:a16="http://schemas.microsoft.com/office/drawing/2014/main" id="{BC26E8D3-3851-49D7-B4F9-F8724161D960}"/>
                </a:ext>
              </a:extLst>
            </p:cNvPr>
            <p:cNvGrpSpPr/>
            <p:nvPr/>
          </p:nvGrpSpPr>
          <p:grpSpPr>
            <a:xfrm>
              <a:off x="3134067" y="4376244"/>
              <a:ext cx="2651680" cy="2298025"/>
              <a:chOff x="3134067" y="4376244"/>
              <a:chExt cx="2651680" cy="2298025"/>
            </a:xfrm>
          </p:grpSpPr>
          <p:grpSp>
            <p:nvGrpSpPr>
              <p:cNvPr id="68" name="Group 67">
                <a:extLst>
                  <a:ext uri="{FF2B5EF4-FFF2-40B4-BE49-F238E27FC236}">
                    <a16:creationId xmlns="" xmlns:a16="http://schemas.microsoft.com/office/drawing/2014/main" id="{97B5596A-B6B6-4446-9C2B-F4E814015BD7}"/>
                  </a:ext>
                </a:extLst>
              </p:cNvPr>
              <p:cNvGrpSpPr/>
              <p:nvPr/>
            </p:nvGrpSpPr>
            <p:grpSpPr>
              <a:xfrm>
                <a:off x="3134067" y="4376244"/>
                <a:ext cx="1374510" cy="2298025"/>
                <a:chOff x="3115017" y="4376244"/>
                <a:chExt cx="1374510" cy="2298025"/>
              </a:xfrm>
            </p:grpSpPr>
            <p:grpSp>
              <p:nvGrpSpPr>
                <p:cNvPr id="49" name="Group 48">
                  <a:extLst>
                    <a:ext uri="{FF2B5EF4-FFF2-40B4-BE49-F238E27FC236}">
                      <a16:creationId xmlns="" xmlns:a16="http://schemas.microsoft.com/office/drawing/2014/main" id="{5A39CEFC-94C7-4C86-8B78-26BEBA77B27D}"/>
                    </a:ext>
                  </a:extLst>
                </p:cNvPr>
                <p:cNvGrpSpPr/>
                <p:nvPr/>
              </p:nvGrpSpPr>
              <p:grpSpPr>
                <a:xfrm>
                  <a:off x="3115017" y="4376250"/>
                  <a:ext cx="745858" cy="2298019"/>
                  <a:chOff x="3115017" y="4376250"/>
                  <a:chExt cx="745858" cy="2298019"/>
                </a:xfrm>
              </p:grpSpPr>
              <p:grpSp>
                <p:nvGrpSpPr>
                  <p:cNvPr id="32" name="Group 31">
                    <a:extLst>
                      <a:ext uri="{FF2B5EF4-FFF2-40B4-BE49-F238E27FC236}">
                        <a16:creationId xmlns="" xmlns:a16="http://schemas.microsoft.com/office/drawing/2014/main" id="{16CE34D8-1FA5-43CA-9A7A-D6C8C4420E7C}"/>
                      </a:ext>
                    </a:extLst>
                  </p:cNvPr>
                  <p:cNvGrpSpPr/>
                  <p:nvPr/>
                </p:nvGrpSpPr>
                <p:grpSpPr>
                  <a:xfrm>
                    <a:off x="3115017" y="4376254"/>
                    <a:ext cx="431529" cy="2298015"/>
                    <a:chOff x="3115017" y="4376254"/>
                    <a:chExt cx="431529" cy="2298015"/>
                  </a:xfrm>
                </p:grpSpPr>
                <p:sp>
                  <p:nvSpPr>
                    <p:cNvPr id="15" name="TextBox 14">
                      <a:extLst>
                        <a:ext uri="{FF2B5EF4-FFF2-40B4-BE49-F238E27FC236}">
                          <a16:creationId xmlns="" xmlns:a16="http://schemas.microsoft.com/office/drawing/2014/main" id="{279A8827-FADE-4C85-BC46-627D1CF82396}"/>
                        </a:ext>
                      </a:extLst>
                    </p:cNvPr>
                    <p:cNvSpPr txBox="1"/>
                    <p:nvPr/>
                  </p:nvSpPr>
                  <p:spPr>
                    <a:xfrm>
                      <a:off x="3115017" y="4376254"/>
                      <a:ext cx="272778" cy="323165"/>
                    </a:xfrm>
                    <a:prstGeom prst="rect">
                      <a:avLst/>
                    </a:prstGeom>
                    <a:noFill/>
                  </p:spPr>
                  <p:txBody>
                    <a:bodyPr wrap="none" rtlCol="0">
                      <a:spAutoFit/>
                    </a:bodyPr>
                    <a:lstStyle/>
                    <a:p>
                      <a:pPr defTabSz="1140489"/>
                      <a:r>
                        <a:rPr lang="en-US" sz="2200" dirty="0">
                          <a:solidFill>
                            <a:prstClr val="black"/>
                          </a:solidFill>
                        </a:rPr>
                        <a:t>0</a:t>
                      </a:r>
                    </a:p>
                  </p:txBody>
                </p:sp>
                <p:sp>
                  <p:nvSpPr>
                    <p:cNvPr id="16" name="TextBox 15">
                      <a:extLst>
                        <a:ext uri="{FF2B5EF4-FFF2-40B4-BE49-F238E27FC236}">
                          <a16:creationId xmlns="" xmlns:a16="http://schemas.microsoft.com/office/drawing/2014/main" id="{29B9A28A-C7B6-429E-A1A6-2AD6F3E51ABF}"/>
                        </a:ext>
                      </a:extLst>
                    </p:cNvPr>
                    <p:cNvSpPr txBox="1"/>
                    <p:nvPr/>
                  </p:nvSpPr>
                  <p:spPr>
                    <a:xfrm>
                      <a:off x="3115017" y="5023954"/>
                      <a:ext cx="272778" cy="323165"/>
                    </a:xfrm>
                    <a:prstGeom prst="rect">
                      <a:avLst/>
                    </a:prstGeom>
                    <a:noFill/>
                  </p:spPr>
                  <p:txBody>
                    <a:bodyPr wrap="none" rtlCol="0">
                      <a:spAutoFit/>
                    </a:bodyPr>
                    <a:lstStyle/>
                    <a:p>
                      <a:pPr defTabSz="1140489"/>
                      <a:r>
                        <a:rPr lang="en-US" sz="2200" dirty="0">
                          <a:solidFill>
                            <a:prstClr val="black"/>
                          </a:solidFill>
                        </a:rPr>
                        <a:t>0</a:t>
                      </a:r>
                    </a:p>
                  </p:txBody>
                </p:sp>
                <p:sp>
                  <p:nvSpPr>
                    <p:cNvPr id="17" name="TextBox 16">
                      <a:extLst>
                        <a:ext uri="{FF2B5EF4-FFF2-40B4-BE49-F238E27FC236}">
                          <a16:creationId xmlns="" xmlns:a16="http://schemas.microsoft.com/office/drawing/2014/main" id="{99E5931C-EFBC-4DBA-9410-1085807FC7A3}"/>
                        </a:ext>
                      </a:extLst>
                    </p:cNvPr>
                    <p:cNvSpPr txBox="1"/>
                    <p:nvPr/>
                  </p:nvSpPr>
                  <p:spPr>
                    <a:xfrm>
                      <a:off x="3115017" y="5684354"/>
                      <a:ext cx="272778" cy="323165"/>
                    </a:xfrm>
                    <a:prstGeom prst="rect">
                      <a:avLst/>
                    </a:prstGeom>
                    <a:noFill/>
                  </p:spPr>
                  <p:txBody>
                    <a:bodyPr wrap="none" rtlCol="0">
                      <a:spAutoFit/>
                    </a:bodyPr>
                    <a:lstStyle/>
                    <a:p>
                      <a:pPr defTabSz="1140489"/>
                      <a:r>
                        <a:rPr lang="en-US" sz="2200" dirty="0">
                          <a:solidFill>
                            <a:prstClr val="black"/>
                          </a:solidFill>
                        </a:rPr>
                        <a:t>0</a:t>
                      </a:r>
                    </a:p>
                  </p:txBody>
                </p:sp>
                <p:sp>
                  <p:nvSpPr>
                    <p:cNvPr id="18" name="TextBox 17">
                      <a:extLst>
                        <a:ext uri="{FF2B5EF4-FFF2-40B4-BE49-F238E27FC236}">
                          <a16:creationId xmlns="" xmlns:a16="http://schemas.microsoft.com/office/drawing/2014/main" id="{12CFAA50-D4C6-41B2-B383-613DF2F6ECE7}"/>
                        </a:ext>
                      </a:extLst>
                    </p:cNvPr>
                    <p:cNvSpPr txBox="1"/>
                    <p:nvPr/>
                  </p:nvSpPr>
                  <p:spPr>
                    <a:xfrm>
                      <a:off x="3115017" y="6351104"/>
                      <a:ext cx="272778" cy="323165"/>
                    </a:xfrm>
                    <a:prstGeom prst="rect">
                      <a:avLst/>
                    </a:prstGeom>
                    <a:noFill/>
                  </p:spPr>
                  <p:txBody>
                    <a:bodyPr wrap="none" rtlCol="0">
                      <a:spAutoFit/>
                    </a:bodyPr>
                    <a:lstStyle/>
                    <a:p>
                      <a:pPr defTabSz="1140489"/>
                      <a:r>
                        <a:rPr lang="en-US" sz="2200" dirty="0">
                          <a:solidFill>
                            <a:prstClr val="black"/>
                          </a:solidFill>
                        </a:rPr>
                        <a:t>0</a:t>
                      </a:r>
                    </a:p>
                  </p:txBody>
                </p:sp>
                <p:sp>
                  <p:nvSpPr>
                    <p:cNvPr id="24" name="TextBox 23">
                      <a:extLst>
                        <a:ext uri="{FF2B5EF4-FFF2-40B4-BE49-F238E27FC236}">
                          <a16:creationId xmlns="" xmlns:a16="http://schemas.microsoft.com/office/drawing/2014/main" id="{C96087B8-5399-4779-9871-BCA8F4E1E497}"/>
                        </a:ext>
                      </a:extLst>
                    </p:cNvPr>
                    <p:cNvSpPr txBox="1"/>
                    <p:nvPr/>
                  </p:nvSpPr>
                  <p:spPr>
                    <a:xfrm>
                      <a:off x="3273768" y="4376254"/>
                      <a:ext cx="272778" cy="323165"/>
                    </a:xfrm>
                    <a:prstGeom prst="rect">
                      <a:avLst/>
                    </a:prstGeom>
                    <a:noFill/>
                  </p:spPr>
                  <p:txBody>
                    <a:bodyPr wrap="none" rtlCol="0">
                      <a:spAutoFit/>
                    </a:bodyPr>
                    <a:lstStyle/>
                    <a:p>
                      <a:pPr defTabSz="1140489"/>
                      <a:r>
                        <a:rPr lang="en-US" sz="2200" dirty="0">
                          <a:solidFill>
                            <a:prstClr val="black"/>
                          </a:solidFill>
                        </a:rPr>
                        <a:t>1</a:t>
                      </a:r>
                    </a:p>
                  </p:txBody>
                </p:sp>
                <p:sp>
                  <p:nvSpPr>
                    <p:cNvPr id="25" name="TextBox 24">
                      <a:extLst>
                        <a:ext uri="{FF2B5EF4-FFF2-40B4-BE49-F238E27FC236}">
                          <a16:creationId xmlns="" xmlns:a16="http://schemas.microsoft.com/office/drawing/2014/main" id="{ABEEBD22-9648-4A12-9D79-201387A9D8B3}"/>
                        </a:ext>
                      </a:extLst>
                    </p:cNvPr>
                    <p:cNvSpPr txBox="1"/>
                    <p:nvPr/>
                  </p:nvSpPr>
                  <p:spPr>
                    <a:xfrm>
                      <a:off x="3273766" y="5023954"/>
                      <a:ext cx="272778" cy="323165"/>
                    </a:xfrm>
                    <a:prstGeom prst="rect">
                      <a:avLst/>
                    </a:prstGeom>
                    <a:noFill/>
                  </p:spPr>
                  <p:txBody>
                    <a:bodyPr wrap="none" rtlCol="0">
                      <a:spAutoFit/>
                    </a:bodyPr>
                    <a:lstStyle/>
                    <a:p>
                      <a:pPr defTabSz="1140489"/>
                      <a:r>
                        <a:rPr lang="en-US" sz="2200" dirty="0">
                          <a:solidFill>
                            <a:prstClr val="black"/>
                          </a:solidFill>
                        </a:rPr>
                        <a:t>0</a:t>
                      </a:r>
                    </a:p>
                  </p:txBody>
                </p:sp>
                <p:sp>
                  <p:nvSpPr>
                    <p:cNvPr id="26" name="TextBox 25">
                      <a:extLst>
                        <a:ext uri="{FF2B5EF4-FFF2-40B4-BE49-F238E27FC236}">
                          <a16:creationId xmlns="" xmlns:a16="http://schemas.microsoft.com/office/drawing/2014/main" id="{4A9308B2-4F19-48D9-9ED8-08902960D526}"/>
                        </a:ext>
                      </a:extLst>
                    </p:cNvPr>
                    <p:cNvSpPr txBox="1"/>
                    <p:nvPr/>
                  </p:nvSpPr>
                  <p:spPr>
                    <a:xfrm>
                      <a:off x="3273766" y="5684354"/>
                      <a:ext cx="272778" cy="323165"/>
                    </a:xfrm>
                    <a:prstGeom prst="rect">
                      <a:avLst/>
                    </a:prstGeom>
                    <a:noFill/>
                  </p:spPr>
                  <p:txBody>
                    <a:bodyPr wrap="none" rtlCol="0">
                      <a:spAutoFit/>
                    </a:bodyPr>
                    <a:lstStyle/>
                    <a:p>
                      <a:pPr defTabSz="1140489"/>
                      <a:r>
                        <a:rPr lang="en-US" sz="2200" dirty="0">
                          <a:solidFill>
                            <a:prstClr val="black"/>
                          </a:solidFill>
                        </a:rPr>
                        <a:t>0</a:t>
                      </a:r>
                    </a:p>
                  </p:txBody>
                </p:sp>
                <p:sp>
                  <p:nvSpPr>
                    <p:cNvPr id="27" name="TextBox 26">
                      <a:extLst>
                        <a:ext uri="{FF2B5EF4-FFF2-40B4-BE49-F238E27FC236}">
                          <a16:creationId xmlns="" xmlns:a16="http://schemas.microsoft.com/office/drawing/2014/main" id="{A83AC416-8747-4D50-ACE2-030567BBB209}"/>
                        </a:ext>
                      </a:extLst>
                    </p:cNvPr>
                    <p:cNvSpPr txBox="1"/>
                    <p:nvPr/>
                  </p:nvSpPr>
                  <p:spPr>
                    <a:xfrm>
                      <a:off x="3273766" y="6351104"/>
                      <a:ext cx="272778" cy="323165"/>
                    </a:xfrm>
                    <a:prstGeom prst="rect">
                      <a:avLst/>
                    </a:prstGeom>
                    <a:noFill/>
                  </p:spPr>
                  <p:txBody>
                    <a:bodyPr wrap="none" rtlCol="0">
                      <a:spAutoFit/>
                    </a:bodyPr>
                    <a:lstStyle/>
                    <a:p>
                      <a:pPr defTabSz="1140489"/>
                      <a:r>
                        <a:rPr lang="en-US" sz="2200" dirty="0">
                          <a:solidFill>
                            <a:prstClr val="black"/>
                          </a:solidFill>
                        </a:rPr>
                        <a:t>0</a:t>
                      </a:r>
                    </a:p>
                  </p:txBody>
                </p:sp>
              </p:grpSp>
              <p:sp>
                <p:nvSpPr>
                  <p:cNvPr id="33" name="TextBox 32">
                    <a:extLst>
                      <a:ext uri="{FF2B5EF4-FFF2-40B4-BE49-F238E27FC236}">
                        <a16:creationId xmlns="" xmlns:a16="http://schemas.microsoft.com/office/drawing/2014/main" id="{4C680E2E-9774-4CE2-A71D-89AF40075EE3}"/>
                      </a:ext>
                    </a:extLst>
                  </p:cNvPr>
                  <p:cNvSpPr txBox="1"/>
                  <p:nvPr/>
                </p:nvSpPr>
                <p:spPr>
                  <a:xfrm>
                    <a:off x="3429346" y="4376250"/>
                    <a:ext cx="272778" cy="323165"/>
                  </a:xfrm>
                  <a:prstGeom prst="rect">
                    <a:avLst/>
                  </a:prstGeom>
                  <a:noFill/>
                </p:spPr>
                <p:txBody>
                  <a:bodyPr wrap="none" rtlCol="0">
                    <a:spAutoFit/>
                  </a:bodyPr>
                  <a:lstStyle/>
                  <a:p>
                    <a:pPr defTabSz="1140489"/>
                    <a:r>
                      <a:rPr lang="en-US" sz="2200" dirty="0">
                        <a:solidFill>
                          <a:prstClr val="black"/>
                        </a:solidFill>
                      </a:rPr>
                      <a:t>1</a:t>
                    </a:r>
                  </a:p>
                </p:txBody>
              </p:sp>
              <p:sp>
                <p:nvSpPr>
                  <p:cNvPr id="34" name="TextBox 33">
                    <a:extLst>
                      <a:ext uri="{FF2B5EF4-FFF2-40B4-BE49-F238E27FC236}">
                        <a16:creationId xmlns="" xmlns:a16="http://schemas.microsoft.com/office/drawing/2014/main" id="{3D90E1CB-C7EE-4234-9E8B-FBDA180479A3}"/>
                      </a:ext>
                    </a:extLst>
                  </p:cNvPr>
                  <p:cNvSpPr txBox="1"/>
                  <p:nvPr/>
                </p:nvSpPr>
                <p:spPr>
                  <a:xfrm>
                    <a:off x="3429346" y="5023950"/>
                    <a:ext cx="272778" cy="323165"/>
                  </a:xfrm>
                  <a:prstGeom prst="rect">
                    <a:avLst/>
                  </a:prstGeom>
                  <a:noFill/>
                </p:spPr>
                <p:txBody>
                  <a:bodyPr wrap="none" rtlCol="0">
                    <a:spAutoFit/>
                  </a:bodyPr>
                  <a:lstStyle/>
                  <a:p>
                    <a:pPr defTabSz="1140489"/>
                    <a:r>
                      <a:rPr lang="en-US" sz="2200" dirty="0">
                        <a:solidFill>
                          <a:prstClr val="black"/>
                        </a:solidFill>
                      </a:rPr>
                      <a:t>1</a:t>
                    </a:r>
                  </a:p>
                </p:txBody>
              </p:sp>
              <p:sp>
                <p:nvSpPr>
                  <p:cNvPr id="35" name="TextBox 34">
                    <a:extLst>
                      <a:ext uri="{FF2B5EF4-FFF2-40B4-BE49-F238E27FC236}">
                        <a16:creationId xmlns="" xmlns:a16="http://schemas.microsoft.com/office/drawing/2014/main" id="{DBE052A6-F40B-4671-964E-A6AAA9D82086}"/>
                      </a:ext>
                    </a:extLst>
                  </p:cNvPr>
                  <p:cNvSpPr txBox="1"/>
                  <p:nvPr/>
                </p:nvSpPr>
                <p:spPr>
                  <a:xfrm>
                    <a:off x="3429346" y="5684350"/>
                    <a:ext cx="272778" cy="323165"/>
                  </a:xfrm>
                  <a:prstGeom prst="rect">
                    <a:avLst/>
                  </a:prstGeom>
                  <a:noFill/>
                </p:spPr>
                <p:txBody>
                  <a:bodyPr wrap="none" rtlCol="0">
                    <a:spAutoFit/>
                  </a:bodyPr>
                  <a:lstStyle/>
                  <a:p>
                    <a:pPr defTabSz="1140489"/>
                    <a:r>
                      <a:rPr lang="en-US" sz="2200" dirty="0">
                        <a:solidFill>
                          <a:prstClr val="black"/>
                        </a:solidFill>
                      </a:rPr>
                      <a:t>0</a:t>
                    </a:r>
                  </a:p>
                </p:txBody>
              </p:sp>
              <p:sp>
                <p:nvSpPr>
                  <p:cNvPr id="36" name="TextBox 35">
                    <a:extLst>
                      <a:ext uri="{FF2B5EF4-FFF2-40B4-BE49-F238E27FC236}">
                        <a16:creationId xmlns="" xmlns:a16="http://schemas.microsoft.com/office/drawing/2014/main" id="{15D5BD79-E247-4768-A870-AE2A9BA036E7}"/>
                      </a:ext>
                    </a:extLst>
                  </p:cNvPr>
                  <p:cNvSpPr txBox="1"/>
                  <p:nvPr/>
                </p:nvSpPr>
                <p:spPr>
                  <a:xfrm>
                    <a:off x="3429346" y="6351100"/>
                    <a:ext cx="272778" cy="323165"/>
                  </a:xfrm>
                  <a:prstGeom prst="rect">
                    <a:avLst/>
                  </a:prstGeom>
                  <a:noFill/>
                </p:spPr>
                <p:txBody>
                  <a:bodyPr wrap="none" rtlCol="0">
                    <a:spAutoFit/>
                  </a:bodyPr>
                  <a:lstStyle/>
                  <a:p>
                    <a:pPr defTabSz="1140489"/>
                    <a:r>
                      <a:rPr lang="en-US" sz="2200" dirty="0">
                        <a:solidFill>
                          <a:prstClr val="black"/>
                        </a:solidFill>
                      </a:rPr>
                      <a:t>0</a:t>
                    </a:r>
                  </a:p>
                </p:txBody>
              </p:sp>
              <p:sp>
                <p:nvSpPr>
                  <p:cNvPr id="37" name="TextBox 36">
                    <a:extLst>
                      <a:ext uri="{FF2B5EF4-FFF2-40B4-BE49-F238E27FC236}">
                        <a16:creationId xmlns="" xmlns:a16="http://schemas.microsoft.com/office/drawing/2014/main" id="{1E3DB80B-A73D-4CEF-8003-1C87E10EBCF7}"/>
                      </a:ext>
                    </a:extLst>
                  </p:cNvPr>
                  <p:cNvSpPr txBox="1"/>
                  <p:nvPr/>
                </p:nvSpPr>
                <p:spPr>
                  <a:xfrm>
                    <a:off x="3588095" y="4376250"/>
                    <a:ext cx="272778" cy="323165"/>
                  </a:xfrm>
                  <a:prstGeom prst="rect">
                    <a:avLst/>
                  </a:prstGeom>
                  <a:noFill/>
                </p:spPr>
                <p:txBody>
                  <a:bodyPr wrap="none" rtlCol="0">
                    <a:spAutoFit/>
                  </a:bodyPr>
                  <a:lstStyle/>
                  <a:p>
                    <a:pPr defTabSz="1140489"/>
                    <a:r>
                      <a:rPr lang="en-US" sz="2200" dirty="0">
                        <a:solidFill>
                          <a:prstClr val="black"/>
                        </a:solidFill>
                      </a:rPr>
                      <a:t>0</a:t>
                    </a:r>
                  </a:p>
                </p:txBody>
              </p:sp>
              <p:sp>
                <p:nvSpPr>
                  <p:cNvPr id="38" name="TextBox 37">
                    <a:extLst>
                      <a:ext uri="{FF2B5EF4-FFF2-40B4-BE49-F238E27FC236}">
                        <a16:creationId xmlns="" xmlns:a16="http://schemas.microsoft.com/office/drawing/2014/main" id="{5BEC9EAA-EBC0-42E8-A953-1876F7CC7FAD}"/>
                      </a:ext>
                    </a:extLst>
                  </p:cNvPr>
                  <p:cNvSpPr txBox="1"/>
                  <p:nvPr/>
                </p:nvSpPr>
                <p:spPr>
                  <a:xfrm>
                    <a:off x="3588097" y="5023950"/>
                    <a:ext cx="272778" cy="323165"/>
                  </a:xfrm>
                  <a:prstGeom prst="rect">
                    <a:avLst/>
                  </a:prstGeom>
                  <a:noFill/>
                </p:spPr>
                <p:txBody>
                  <a:bodyPr wrap="none" rtlCol="0">
                    <a:spAutoFit/>
                  </a:bodyPr>
                  <a:lstStyle/>
                  <a:p>
                    <a:pPr defTabSz="1140489"/>
                    <a:r>
                      <a:rPr lang="en-US" sz="2200" dirty="0">
                        <a:solidFill>
                          <a:prstClr val="black"/>
                        </a:solidFill>
                      </a:rPr>
                      <a:t>1</a:t>
                    </a:r>
                  </a:p>
                </p:txBody>
              </p:sp>
              <p:sp>
                <p:nvSpPr>
                  <p:cNvPr id="39" name="TextBox 38">
                    <a:extLst>
                      <a:ext uri="{FF2B5EF4-FFF2-40B4-BE49-F238E27FC236}">
                        <a16:creationId xmlns="" xmlns:a16="http://schemas.microsoft.com/office/drawing/2014/main" id="{183888B3-C077-4ACB-8F43-7A9E5A809050}"/>
                      </a:ext>
                    </a:extLst>
                  </p:cNvPr>
                  <p:cNvSpPr txBox="1"/>
                  <p:nvPr/>
                </p:nvSpPr>
                <p:spPr>
                  <a:xfrm>
                    <a:off x="3588096" y="5684350"/>
                    <a:ext cx="272778" cy="323165"/>
                  </a:xfrm>
                  <a:prstGeom prst="rect">
                    <a:avLst/>
                  </a:prstGeom>
                  <a:noFill/>
                </p:spPr>
                <p:txBody>
                  <a:bodyPr wrap="none" rtlCol="0">
                    <a:spAutoFit/>
                  </a:bodyPr>
                  <a:lstStyle/>
                  <a:p>
                    <a:pPr defTabSz="1140489"/>
                    <a:r>
                      <a:rPr lang="en-US" sz="2200" dirty="0">
                        <a:solidFill>
                          <a:prstClr val="black"/>
                        </a:solidFill>
                      </a:rPr>
                      <a:t>0</a:t>
                    </a:r>
                  </a:p>
                </p:txBody>
              </p:sp>
              <p:sp>
                <p:nvSpPr>
                  <p:cNvPr id="40" name="TextBox 39">
                    <a:extLst>
                      <a:ext uri="{FF2B5EF4-FFF2-40B4-BE49-F238E27FC236}">
                        <a16:creationId xmlns="" xmlns:a16="http://schemas.microsoft.com/office/drawing/2014/main" id="{4F8A02B3-7A20-4C9B-B92E-D981B6EFC63B}"/>
                      </a:ext>
                    </a:extLst>
                  </p:cNvPr>
                  <p:cNvSpPr txBox="1"/>
                  <p:nvPr/>
                </p:nvSpPr>
                <p:spPr>
                  <a:xfrm>
                    <a:off x="3588096" y="6351100"/>
                    <a:ext cx="272778" cy="323165"/>
                  </a:xfrm>
                  <a:prstGeom prst="rect">
                    <a:avLst/>
                  </a:prstGeom>
                  <a:noFill/>
                </p:spPr>
                <p:txBody>
                  <a:bodyPr wrap="none" rtlCol="0">
                    <a:spAutoFit/>
                  </a:bodyPr>
                  <a:lstStyle/>
                  <a:p>
                    <a:pPr defTabSz="1140489"/>
                    <a:r>
                      <a:rPr lang="en-US" sz="2200" dirty="0">
                        <a:solidFill>
                          <a:prstClr val="black"/>
                        </a:solidFill>
                      </a:rPr>
                      <a:t>0</a:t>
                    </a:r>
                  </a:p>
                </p:txBody>
              </p:sp>
            </p:grpSp>
            <p:grpSp>
              <p:nvGrpSpPr>
                <p:cNvPr id="50" name="Group 49">
                  <a:extLst>
                    <a:ext uri="{FF2B5EF4-FFF2-40B4-BE49-F238E27FC236}">
                      <a16:creationId xmlns="" xmlns:a16="http://schemas.microsoft.com/office/drawing/2014/main" id="{CD0DA3C4-5B87-4F96-AD9A-B85A7AEBD1C8}"/>
                    </a:ext>
                  </a:extLst>
                </p:cNvPr>
                <p:cNvGrpSpPr/>
                <p:nvPr/>
              </p:nvGrpSpPr>
              <p:grpSpPr>
                <a:xfrm>
                  <a:off x="3743670" y="4376244"/>
                  <a:ext cx="745857" cy="2298019"/>
                  <a:chOff x="3115017" y="4376250"/>
                  <a:chExt cx="745857" cy="2298019"/>
                </a:xfrm>
              </p:grpSpPr>
              <p:grpSp>
                <p:nvGrpSpPr>
                  <p:cNvPr id="51" name="Group 50">
                    <a:extLst>
                      <a:ext uri="{FF2B5EF4-FFF2-40B4-BE49-F238E27FC236}">
                        <a16:creationId xmlns="" xmlns:a16="http://schemas.microsoft.com/office/drawing/2014/main" id="{2C65816B-51E6-4ABE-A916-DA3A5537E970}"/>
                      </a:ext>
                    </a:extLst>
                  </p:cNvPr>
                  <p:cNvGrpSpPr/>
                  <p:nvPr/>
                </p:nvGrpSpPr>
                <p:grpSpPr>
                  <a:xfrm>
                    <a:off x="3115017" y="4376254"/>
                    <a:ext cx="431529" cy="2298015"/>
                    <a:chOff x="3115017" y="4376254"/>
                    <a:chExt cx="431529" cy="2298015"/>
                  </a:xfrm>
                </p:grpSpPr>
                <p:sp>
                  <p:nvSpPr>
                    <p:cNvPr id="60" name="TextBox 59">
                      <a:extLst>
                        <a:ext uri="{FF2B5EF4-FFF2-40B4-BE49-F238E27FC236}">
                          <a16:creationId xmlns="" xmlns:a16="http://schemas.microsoft.com/office/drawing/2014/main" id="{75C62E6F-2D0E-43A7-A524-5714083AE636}"/>
                        </a:ext>
                      </a:extLst>
                    </p:cNvPr>
                    <p:cNvSpPr txBox="1"/>
                    <p:nvPr/>
                  </p:nvSpPr>
                  <p:spPr>
                    <a:xfrm>
                      <a:off x="3115017" y="4376254"/>
                      <a:ext cx="272778" cy="323165"/>
                    </a:xfrm>
                    <a:prstGeom prst="rect">
                      <a:avLst/>
                    </a:prstGeom>
                    <a:noFill/>
                  </p:spPr>
                  <p:txBody>
                    <a:bodyPr wrap="none" rtlCol="0">
                      <a:spAutoFit/>
                    </a:bodyPr>
                    <a:lstStyle/>
                    <a:p>
                      <a:pPr defTabSz="1140489"/>
                      <a:r>
                        <a:rPr lang="en-US" sz="2200" dirty="0">
                          <a:solidFill>
                            <a:prstClr val="black"/>
                          </a:solidFill>
                        </a:rPr>
                        <a:t>0</a:t>
                      </a:r>
                    </a:p>
                  </p:txBody>
                </p:sp>
                <p:sp>
                  <p:nvSpPr>
                    <p:cNvPr id="61" name="TextBox 60">
                      <a:extLst>
                        <a:ext uri="{FF2B5EF4-FFF2-40B4-BE49-F238E27FC236}">
                          <a16:creationId xmlns="" xmlns:a16="http://schemas.microsoft.com/office/drawing/2014/main" id="{3B34B3B7-08EE-4E3E-B9ED-04C8E2E511A8}"/>
                        </a:ext>
                      </a:extLst>
                    </p:cNvPr>
                    <p:cNvSpPr txBox="1"/>
                    <p:nvPr/>
                  </p:nvSpPr>
                  <p:spPr>
                    <a:xfrm>
                      <a:off x="3115017" y="5023954"/>
                      <a:ext cx="272778" cy="323165"/>
                    </a:xfrm>
                    <a:prstGeom prst="rect">
                      <a:avLst/>
                    </a:prstGeom>
                    <a:noFill/>
                  </p:spPr>
                  <p:txBody>
                    <a:bodyPr wrap="none" rtlCol="0">
                      <a:spAutoFit/>
                    </a:bodyPr>
                    <a:lstStyle/>
                    <a:p>
                      <a:pPr defTabSz="1140489"/>
                      <a:r>
                        <a:rPr lang="en-US" sz="2200" dirty="0">
                          <a:solidFill>
                            <a:prstClr val="black"/>
                          </a:solidFill>
                        </a:rPr>
                        <a:t>1</a:t>
                      </a:r>
                    </a:p>
                  </p:txBody>
                </p:sp>
                <p:sp>
                  <p:nvSpPr>
                    <p:cNvPr id="62" name="TextBox 61">
                      <a:extLst>
                        <a:ext uri="{FF2B5EF4-FFF2-40B4-BE49-F238E27FC236}">
                          <a16:creationId xmlns="" xmlns:a16="http://schemas.microsoft.com/office/drawing/2014/main" id="{7E6ACA4C-190D-4D5E-B0AE-15F63EAE9EF0}"/>
                        </a:ext>
                      </a:extLst>
                    </p:cNvPr>
                    <p:cNvSpPr txBox="1"/>
                    <p:nvPr/>
                  </p:nvSpPr>
                  <p:spPr>
                    <a:xfrm>
                      <a:off x="3115017" y="5684354"/>
                      <a:ext cx="272778" cy="323165"/>
                    </a:xfrm>
                    <a:prstGeom prst="rect">
                      <a:avLst/>
                    </a:prstGeom>
                    <a:noFill/>
                  </p:spPr>
                  <p:txBody>
                    <a:bodyPr wrap="none" rtlCol="0">
                      <a:spAutoFit/>
                    </a:bodyPr>
                    <a:lstStyle/>
                    <a:p>
                      <a:pPr defTabSz="1140489"/>
                      <a:r>
                        <a:rPr lang="en-US" sz="2200" dirty="0">
                          <a:solidFill>
                            <a:prstClr val="black"/>
                          </a:solidFill>
                        </a:rPr>
                        <a:t>1</a:t>
                      </a:r>
                    </a:p>
                  </p:txBody>
                </p:sp>
                <p:sp>
                  <p:nvSpPr>
                    <p:cNvPr id="63" name="TextBox 62">
                      <a:extLst>
                        <a:ext uri="{FF2B5EF4-FFF2-40B4-BE49-F238E27FC236}">
                          <a16:creationId xmlns="" xmlns:a16="http://schemas.microsoft.com/office/drawing/2014/main" id="{85492350-F0BE-4C94-807C-F69FC23B7C17}"/>
                        </a:ext>
                      </a:extLst>
                    </p:cNvPr>
                    <p:cNvSpPr txBox="1"/>
                    <p:nvPr/>
                  </p:nvSpPr>
                  <p:spPr>
                    <a:xfrm>
                      <a:off x="3115017" y="6351104"/>
                      <a:ext cx="272778" cy="323165"/>
                    </a:xfrm>
                    <a:prstGeom prst="rect">
                      <a:avLst/>
                    </a:prstGeom>
                    <a:noFill/>
                  </p:spPr>
                  <p:txBody>
                    <a:bodyPr wrap="none" rtlCol="0">
                      <a:spAutoFit/>
                    </a:bodyPr>
                    <a:lstStyle/>
                    <a:p>
                      <a:pPr defTabSz="1140489"/>
                      <a:r>
                        <a:rPr lang="en-US" sz="2200" dirty="0">
                          <a:solidFill>
                            <a:prstClr val="black"/>
                          </a:solidFill>
                        </a:rPr>
                        <a:t>0</a:t>
                      </a:r>
                    </a:p>
                  </p:txBody>
                </p:sp>
                <p:sp>
                  <p:nvSpPr>
                    <p:cNvPr id="64" name="TextBox 63">
                      <a:extLst>
                        <a:ext uri="{FF2B5EF4-FFF2-40B4-BE49-F238E27FC236}">
                          <a16:creationId xmlns="" xmlns:a16="http://schemas.microsoft.com/office/drawing/2014/main" id="{42852043-44E1-41F3-80BB-A444EF1CC911}"/>
                        </a:ext>
                      </a:extLst>
                    </p:cNvPr>
                    <p:cNvSpPr txBox="1"/>
                    <p:nvPr/>
                  </p:nvSpPr>
                  <p:spPr>
                    <a:xfrm>
                      <a:off x="3273768" y="4376254"/>
                      <a:ext cx="272778" cy="323165"/>
                    </a:xfrm>
                    <a:prstGeom prst="rect">
                      <a:avLst/>
                    </a:prstGeom>
                    <a:noFill/>
                  </p:spPr>
                  <p:txBody>
                    <a:bodyPr wrap="none" rtlCol="0">
                      <a:spAutoFit/>
                    </a:bodyPr>
                    <a:lstStyle/>
                    <a:p>
                      <a:pPr defTabSz="1140489"/>
                      <a:r>
                        <a:rPr lang="en-US" sz="2200" dirty="0">
                          <a:solidFill>
                            <a:prstClr val="black"/>
                          </a:solidFill>
                        </a:rPr>
                        <a:t>1</a:t>
                      </a:r>
                    </a:p>
                  </p:txBody>
                </p:sp>
                <p:sp>
                  <p:nvSpPr>
                    <p:cNvPr id="65" name="TextBox 64">
                      <a:extLst>
                        <a:ext uri="{FF2B5EF4-FFF2-40B4-BE49-F238E27FC236}">
                          <a16:creationId xmlns="" xmlns:a16="http://schemas.microsoft.com/office/drawing/2014/main" id="{419F4285-7242-4DE8-B3A8-CCDBD6DD9DEC}"/>
                        </a:ext>
                      </a:extLst>
                    </p:cNvPr>
                    <p:cNvSpPr txBox="1"/>
                    <p:nvPr/>
                  </p:nvSpPr>
                  <p:spPr>
                    <a:xfrm>
                      <a:off x="3273766" y="5023954"/>
                      <a:ext cx="272778" cy="323165"/>
                    </a:xfrm>
                    <a:prstGeom prst="rect">
                      <a:avLst/>
                    </a:prstGeom>
                    <a:noFill/>
                  </p:spPr>
                  <p:txBody>
                    <a:bodyPr wrap="none" rtlCol="0">
                      <a:spAutoFit/>
                    </a:bodyPr>
                    <a:lstStyle/>
                    <a:p>
                      <a:pPr defTabSz="1140489"/>
                      <a:r>
                        <a:rPr lang="en-US" sz="2200" dirty="0">
                          <a:solidFill>
                            <a:prstClr val="black"/>
                          </a:solidFill>
                        </a:rPr>
                        <a:t>1</a:t>
                      </a:r>
                    </a:p>
                  </p:txBody>
                </p:sp>
                <p:sp>
                  <p:nvSpPr>
                    <p:cNvPr id="66" name="TextBox 65">
                      <a:extLst>
                        <a:ext uri="{FF2B5EF4-FFF2-40B4-BE49-F238E27FC236}">
                          <a16:creationId xmlns="" xmlns:a16="http://schemas.microsoft.com/office/drawing/2014/main" id="{B6956234-95F1-4CF6-A459-0D1FD38B6263}"/>
                        </a:ext>
                      </a:extLst>
                    </p:cNvPr>
                    <p:cNvSpPr txBox="1"/>
                    <p:nvPr/>
                  </p:nvSpPr>
                  <p:spPr>
                    <a:xfrm>
                      <a:off x="3273766" y="5684354"/>
                      <a:ext cx="272778" cy="323165"/>
                    </a:xfrm>
                    <a:prstGeom prst="rect">
                      <a:avLst/>
                    </a:prstGeom>
                    <a:noFill/>
                  </p:spPr>
                  <p:txBody>
                    <a:bodyPr wrap="none" rtlCol="0">
                      <a:spAutoFit/>
                    </a:bodyPr>
                    <a:lstStyle/>
                    <a:p>
                      <a:pPr defTabSz="1140489"/>
                      <a:r>
                        <a:rPr lang="en-US" sz="2200" dirty="0">
                          <a:solidFill>
                            <a:prstClr val="black"/>
                          </a:solidFill>
                        </a:rPr>
                        <a:t>1</a:t>
                      </a:r>
                    </a:p>
                  </p:txBody>
                </p:sp>
                <p:sp>
                  <p:nvSpPr>
                    <p:cNvPr id="67" name="TextBox 66">
                      <a:extLst>
                        <a:ext uri="{FF2B5EF4-FFF2-40B4-BE49-F238E27FC236}">
                          <a16:creationId xmlns="" xmlns:a16="http://schemas.microsoft.com/office/drawing/2014/main" id="{920C4D71-983F-4184-BB50-D471C705C3C8}"/>
                        </a:ext>
                      </a:extLst>
                    </p:cNvPr>
                    <p:cNvSpPr txBox="1"/>
                    <p:nvPr/>
                  </p:nvSpPr>
                  <p:spPr>
                    <a:xfrm>
                      <a:off x="3273766" y="6351104"/>
                      <a:ext cx="272778" cy="323165"/>
                    </a:xfrm>
                    <a:prstGeom prst="rect">
                      <a:avLst/>
                    </a:prstGeom>
                    <a:noFill/>
                  </p:spPr>
                  <p:txBody>
                    <a:bodyPr wrap="none" rtlCol="0">
                      <a:spAutoFit/>
                    </a:bodyPr>
                    <a:lstStyle/>
                    <a:p>
                      <a:pPr defTabSz="1140489"/>
                      <a:r>
                        <a:rPr lang="en-US" sz="2200" dirty="0">
                          <a:solidFill>
                            <a:prstClr val="black"/>
                          </a:solidFill>
                        </a:rPr>
                        <a:t>0</a:t>
                      </a:r>
                    </a:p>
                  </p:txBody>
                </p:sp>
              </p:grpSp>
              <p:sp>
                <p:nvSpPr>
                  <p:cNvPr id="52" name="TextBox 51">
                    <a:extLst>
                      <a:ext uri="{FF2B5EF4-FFF2-40B4-BE49-F238E27FC236}">
                        <a16:creationId xmlns="" xmlns:a16="http://schemas.microsoft.com/office/drawing/2014/main" id="{34DB665D-9BF6-4CAF-B112-88B68968C829}"/>
                      </a:ext>
                    </a:extLst>
                  </p:cNvPr>
                  <p:cNvSpPr txBox="1"/>
                  <p:nvPr/>
                </p:nvSpPr>
                <p:spPr>
                  <a:xfrm>
                    <a:off x="3429346" y="4376250"/>
                    <a:ext cx="272778" cy="323165"/>
                  </a:xfrm>
                  <a:prstGeom prst="rect">
                    <a:avLst/>
                  </a:prstGeom>
                  <a:noFill/>
                </p:spPr>
                <p:txBody>
                  <a:bodyPr wrap="none" rtlCol="0">
                    <a:spAutoFit/>
                  </a:bodyPr>
                  <a:lstStyle/>
                  <a:p>
                    <a:pPr defTabSz="1140489"/>
                    <a:r>
                      <a:rPr lang="en-US" sz="2200" dirty="0">
                        <a:solidFill>
                          <a:prstClr val="black"/>
                        </a:solidFill>
                      </a:rPr>
                      <a:t>1</a:t>
                    </a:r>
                  </a:p>
                </p:txBody>
              </p:sp>
              <p:sp>
                <p:nvSpPr>
                  <p:cNvPr id="53" name="TextBox 52">
                    <a:extLst>
                      <a:ext uri="{FF2B5EF4-FFF2-40B4-BE49-F238E27FC236}">
                        <a16:creationId xmlns="" xmlns:a16="http://schemas.microsoft.com/office/drawing/2014/main" id="{CE6C35E7-374F-44C9-8364-A87CD2C2EACE}"/>
                      </a:ext>
                    </a:extLst>
                  </p:cNvPr>
                  <p:cNvSpPr txBox="1"/>
                  <p:nvPr/>
                </p:nvSpPr>
                <p:spPr>
                  <a:xfrm>
                    <a:off x="3429346" y="5023950"/>
                    <a:ext cx="272778" cy="323165"/>
                  </a:xfrm>
                  <a:prstGeom prst="rect">
                    <a:avLst/>
                  </a:prstGeom>
                  <a:noFill/>
                </p:spPr>
                <p:txBody>
                  <a:bodyPr wrap="none" rtlCol="0">
                    <a:spAutoFit/>
                  </a:bodyPr>
                  <a:lstStyle/>
                  <a:p>
                    <a:pPr defTabSz="1140489"/>
                    <a:r>
                      <a:rPr lang="en-US" sz="2200" dirty="0">
                        <a:solidFill>
                          <a:prstClr val="black"/>
                        </a:solidFill>
                      </a:rPr>
                      <a:t>0</a:t>
                    </a:r>
                  </a:p>
                </p:txBody>
              </p:sp>
              <p:sp>
                <p:nvSpPr>
                  <p:cNvPr id="54" name="TextBox 53">
                    <a:extLst>
                      <a:ext uri="{FF2B5EF4-FFF2-40B4-BE49-F238E27FC236}">
                        <a16:creationId xmlns="" xmlns:a16="http://schemas.microsoft.com/office/drawing/2014/main" id="{109F3852-6295-41DF-B466-CD165F6E4CD6}"/>
                      </a:ext>
                    </a:extLst>
                  </p:cNvPr>
                  <p:cNvSpPr txBox="1"/>
                  <p:nvPr/>
                </p:nvSpPr>
                <p:spPr>
                  <a:xfrm>
                    <a:off x="3429346" y="5684350"/>
                    <a:ext cx="272778" cy="323165"/>
                  </a:xfrm>
                  <a:prstGeom prst="rect">
                    <a:avLst/>
                  </a:prstGeom>
                  <a:noFill/>
                </p:spPr>
                <p:txBody>
                  <a:bodyPr wrap="none" rtlCol="0">
                    <a:spAutoFit/>
                  </a:bodyPr>
                  <a:lstStyle/>
                  <a:p>
                    <a:pPr defTabSz="1140489"/>
                    <a:r>
                      <a:rPr lang="en-US" sz="2200" dirty="0">
                        <a:solidFill>
                          <a:prstClr val="black"/>
                        </a:solidFill>
                      </a:rPr>
                      <a:t>1</a:t>
                    </a:r>
                  </a:p>
                </p:txBody>
              </p:sp>
              <p:sp>
                <p:nvSpPr>
                  <p:cNvPr id="55" name="TextBox 54">
                    <a:extLst>
                      <a:ext uri="{FF2B5EF4-FFF2-40B4-BE49-F238E27FC236}">
                        <a16:creationId xmlns="" xmlns:a16="http://schemas.microsoft.com/office/drawing/2014/main" id="{AA303964-3563-49D0-BEDB-53386FD95173}"/>
                      </a:ext>
                    </a:extLst>
                  </p:cNvPr>
                  <p:cNvSpPr txBox="1"/>
                  <p:nvPr/>
                </p:nvSpPr>
                <p:spPr>
                  <a:xfrm>
                    <a:off x="3429346" y="6351100"/>
                    <a:ext cx="272778" cy="323165"/>
                  </a:xfrm>
                  <a:prstGeom prst="rect">
                    <a:avLst/>
                  </a:prstGeom>
                  <a:noFill/>
                </p:spPr>
                <p:txBody>
                  <a:bodyPr wrap="none" rtlCol="0">
                    <a:spAutoFit/>
                  </a:bodyPr>
                  <a:lstStyle/>
                  <a:p>
                    <a:pPr defTabSz="1140489"/>
                    <a:r>
                      <a:rPr lang="en-US" sz="2200" dirty="0">
                        <a:solidFill>
                          <a:prstClr val="black"/>
                        </a:solidFill>
                      </a:rPr>
                      <a:t>0</a:t>
                    </a:r>
                  </a:p>
                </p:txBody>
              </p:sp>
              <p:sp>
                <p:nvSpPr>
                  <p:cNvPr id="56" name="TextBox 55">
                    <a:extLst>
                      <a:ext uri="{FF2B5EF4-FFF2-40B4-BE49-F238E27FC236}">
                        <a16:creationId xmlns="" xmlns:a16="http://schemas.microsoft.com/office/drawing/2014/main" id="{22999A36-6C37-4598-8B66-7296A8C2CE02}"/>
                      </a:ext>
                    </a:extLst>
                  </p:cNvPr>
                  <p:cNvSpPr txBox="1"/>
                  <p:nvPr/>
                </p:nvSpPr>
                <p:spPr>
                  <a:xfrm>
                    <a:off x="3588095" y="4376250"/>
                    <a:ext cx="272778" cy="323165"/>
                  </a:xfrm>
                  <a:prstGeom prst="rect">
                    <a:avLst/>
                  </a:prstGeom>
                  <a:noFill/>
                </p:spPr>
                <p:txBody>
                  <a:bodyPr wrap="none" rtlCol="0">
                    <a:spAutoFit/>
                  </a:bodyPr>
                  <a:lstStyle/>
                  <a:p>
                    <a:pPr defTabSz="1140489"/>
                    <a:r>
                      <a:rPr lang="en-US" sz="2200" dirty="0">
                        <a:solidFill>
                          <a:prstClr val="black"/>
                        </a:solidFill>
                      </a:rPr>
                      <a:t>0</a:t>
                    </a:r>
                  </a:p>
                </p:txBody>
              </p:sp>
              <p:sp>
                <p:nvSpPr>
                  <p:cNvPr id="57" name="TextBox 56">
                    <a:extLst>
                      <a:ext uri="{FF2B5EF4-FFF2-40B4-BE49-F238E27FC236}">
                        <a16:creationId xmlns="" xmlns:a16="http://schemas.microsoft.com/office/drawing/2014/main" id="{308C1BDE-562E-4565-B988-37DA82653D2C}"/>
                      </a:ext>
                    </a:extLst>
                  </p:cNvPr>
                  <p:cNvSpPr txBox="1"/>
                  <p:nvPr/>
                </p:nvSpPr>
                <p:spPr>
                  <a:xfrm>
                    <a:off x="3588096" y="5023950"/>
                    <a:ext cx="272778" cy="323165"/>
                  </a:xfrm>
                  <a:prstGeom prst="rect">
                    <a:avLst/>
                  </a:prstGeom>
                  <a:noFill/>
                </p:spPr>
                <p:txBody>
                  <a:bodyPr wrap="none" rtlCol="0">
                    <a:spAutoFit/>
                  </a:bodyPr>
                  <a:lstStyle/>
                  <a:p>
                    <a:pPr defTabSz="1140489"/>
                    <a:r>
                      <a:rPr lang="en-US" sz="2200" dirty="0">
                        <a:solidFill>
                          <a:prstClr val="black"/>
                        </a:solidFill>
                      </a:rPr>
                      <a:t>0</a:t>
                    </a:r>
                  </a:p>
                </p:txBody>
              </p:sp>
              <p:sp>
                <p:nvSpPr>
                  <p:cNvPr id="58" name="TextBox 57">
                    <a:extLst>
                      <a:ext uri="{FF2B5EF4-FFF2-40B4-BE49-F238E27FC236}">
                        <a16:creationId xmlns="" xmlns:a16="http://schemas.microsoft.com/office/drawing/2014/main" id="{DAA41B91-C2D9-4C72-897B-28F9D1DCCA5F}"/>
                      </a:ext>
                    </a:extLst>
                  </p:cNvPr>
                  <p:cNvSpPr txBox="1"/>
                  <p:nvPr/>
                </p:nvSpPr>
                <p:spPr>
                  <a:xfrm>
                    <a:off x="3588096" y="5684350"/>
                    <a:ext cx="272778" cy="323165"/>
                  </a:xfrm>
                  <a:prstGeom prst="rect">
                    <a:avLst/>
                  </a:prstGeom>
                  <a:noFill/>
                </p:spPr>
                <p:txBody>
                  <a:bodyPr wrap="none" rtlCol="0">
                    <a:spAutoFit/>
                  </a:bodyPr>
                  <a:lstStyle/>
                  <a:p>
                    <a:pPr defTabSz="1140489"/>
                    <a:r>
                      <a:rPr lang="en-US" sz="2200" dirty="0">
                        <a:solidFill>
                          <a:prstClr val="black"/>
                        </a:solidFill>
                      </a:rPr>
                      <a:t>1</a:t>
                    </a:r>
                  </a:p>
                </p:txBody>
              </p:sp>
              <p:sp>
                <p:nvSpPr>
                  <p:cNvPr id="59" name="TextBox 58">
                    <a:extLst>
                      <a:ext uri="{FF2B5EF4-FFF2-40B4-BE49-F238E27FC236}">
                        <a16:creationId xmlns="" xmlns:a16="http://schemas.microsoft.com/office/drawing/2014/main" id="{7BA6B804-F559-4610-8C41-0F081239DF1E}"/>
                      </a:ext>
                    </a:extLst>
                  </p:cNvPr>
                  <p:cNvSpPr txBox="1"/>
                  <p:nvPr/>
                </p:nvSpPr>
                <p:spPr>
                  <a:xfrm>
                    <a:off x="3588096" y="6351100"/>
                    <a:ext cx="272778" cy="323165"/>
                  </a:xfrm>
                  <a:prstGeom prst="rect">
                    <a:avLst/>
                  </a:prstGeom>
                  <a:noFill/>
                </p:spPr>
                <p:txBody>
                  <a:bodyPr wrap="none" rtlCol="0">
                    <a:spAutoFit/>
                  </a:bodyPr>
                  <a:lstStyle/>
                  <a:p>
                    <a:pPr defTabSz="1140489"/>
                    <a:r>
                      <a:rPr lang="en-US" sz="2200" dirty="0">
                        <a:solidFill>
                          <a:prstClr val="black"/>
                        </a:solidFill>
                      </a:rPr>
                      <a:t>0</a:t>
                    </a:r>
                  </a:p>
                </p:txBody>
              </p:sp>
            </p:grpSp>
          </p:grpSp>
          <p:grpSp>
            <p:nvGrpSpPr>
              <p:cNvPr id="69" name="Group 68">
                <a:extLst>
                  <a:ext uri="{FF2B5EF4-FFF2-40B4-BE49-F238E27FC236}">
                    <a16:creationId xmlns="" xmlns:a16="http://schemas.microsoft.com/office/drawing/2014/main" id="{78C208FC-6DCF-49CC-BD4A-B8B226F92DF5}"/>
                  </a:ext>
                </a:extLst>
              </p:cNvPr>
              <p:cNvGrpSpPr/>
              <p:nvPr/>
            </p:nvGrpSpPr>
            <p:grpSpPr>
              <a:xfrm>
                <a:off x="4411237" y="4376244"/>
                <a:ext cx="1374510" cy="2298025"/>
                <a:chOff x="3115017" y="4376244"/>
                <a:chExt cx="1374510" cy="2298025"/>
              </a:xfrm>
            </p:grpSpPr>
            <p:grpSp>
              <p:nvGrpSpPr>
                <p:cNvPr id="70" name="Group 69">
                  <a:extLst>
                    <a:ext uri="{FF2B5EF4-FFF2-40B4-BE49-F238E27FC236}">
                      <a16:creationId xmlns="" xmlns:a16="http://schemas.microsoft.com/office/drawing/2014/main" id="{D25AB3CB-B606-4CD8-9C10-36DBC8992C4D}"/>
                    </a:ext>
                  </a:extLst>
                </p:cNvPr>
                <p:cNvGrpSpPr/>
                <p:nvPr/>
              </p:nvGrpSpPr>
              <p:grpSpPr>
                <a:xfrm>
                  <a:off x="3115017" y="4376250"/>
                  <a:ext cx="745858" cy="2298019"/>
                  <a:chOff x="3115017" y="4376250"/>
                  <a:chExt cx="745858" cy="2298019"/>
                </a:xfrm>
              </p:grpSpPr>
              <p:grpSp>
                <p:nvGrpSpPr>
                  <p:cNvPr id="89" name="Group 88">
                    <a:extLst>
                      <a:ext uri="{FF2B5EF4-FFF2-40B4-BE49-F238E27FC236}">
                        <a16:creationId xmlns="" xmlns:a16="http://schemas.microsoft.com/office/drawing/2014/main" id="{EE3F076C-BD55-477E-9E1F-B26B878536C1}"/>
                      </a:ext>
                    </a:extLst>
                  </p:cNvPr>
                  <p:cNvGrpSpPr/>
                  <p:nvPr/>
                </p:nvGrpSpPr>
                <p:grpSpPr>
                  <a:xfrm>
                    <a:off x="3115017" y="4376254"/>
                    <a:ext cx="431529" cy="2298015"/>
                    <a:chOff x="3115017" y="4376254"/>
                    <a:chExt cx="431529" cy="2298015"/>
                  </a:xfrm>
                </p:grpSpPr>
                <p:sp>
                  <p:nvSpPr>
                    <p:cNvPr id="98" name="TextBox 97">
                      <a:extLst>
                        <a:ext uri="{FF2B5EF4-FFF2-40B4-BE49-F238E27FC236}">
                          <a16:creationId xmlns="" xmlns:a16="http://schemas.microsoft.com/office/drawing/2014/main" id="{62145228-1005-4D30-BDEE-1B1CC2DF740F}"/>
                        </a:ext>
                      </a:extLst>
                    </p:cNvPr>
                    <p:cNvSpPr txBox="1"/>
                    <p:nvPr/>
                  </p:nvSpPr>
                  <p:spPr>
                    <a:xfrm>
                      <a:off x="3115017" y="4376254"/>
                      <a:ext cx="272778" cy="323165"/>
                    </a:xfrm>
                    <a:prstGeom prst="rect">
                      <a:avLst/>
                    </a:prstGeom>
                    <a:noFill/>
                  </p:spPr>
                  <p:txBody>
                    <a:bodyPr wrap="none" rtlCol="0">
                      <a:spAutoFit/>
                    </a:bodyPr>
                    <a:lstStyle/>
                    <a:p>
                      <a:pPr defTabSz="1140489"/>
                      <a:r>
                        <a:rPr lang="en-US" sz="2200" dirty="0">
                          <a:solidFill>
                            <a:prstClr val="black"/>
                          </a:solidFill>
                        </a:rPr>
                        <a:t>0</a:t>
                      </a:r>
                    </a:p>
                  </p:txBody>
                </p:sp>
                <p:sp>
                  <p:nvSpPr>
                    <p:cNvPr id="99" name="TextBox 98">
                      <a:extLst>
                        <a:ext uri="{FF2B5EF4-FFF2-40B4-BE49-F238E27FC236}">
                          <a16:creationId xmlns="" xmlns:a16="http://schemas.microsoft.com/office/drawing/2014/main" id="{F0D02BF7-CB9D-4197-A85D-13197A64215A}"/>
                        </a:ext>
                      </a:extLst>
                    </p:cNvPr>
                    <p:cNvSpPr txBox="1"/>
                    <p:nvPr/>
                  </p:nvSpPr>
                  <p:spPr>
                    <a:xfrm>
                      <a:off x="3115017" y="5023954"/>
                      <a:ext cx="272778" cy="323165"/>
                    </a:xfrm>
                    <a:prstGeom prst="rect">
                      <a:avLst/>
                    </a:prstGeom>
                    <a:noFill/>
                  </p:spPr>
                  <p:txBody>
                    <a:bodyPr wrap="none" rtlCol="0">
                      <a:spAutoFit/>
                    </a:bodyPr>
                    <a:lstStyle/>
                    <a:p>
                      <a:pPr defTabSz="1140489"/>
                      <a:r>
                        <a:rPr lang="en-US" sz="2200" dirty="0">
                          <a:solidFill>
                            <a:prstClr val="black"/>
                          </a:solidFill>
                        </a:rPr>
                        <a:t>0</a:t>
                      </a:r>
                    </a:p>
                  </p:txBody>
                </p:sp>
                <p:sp>
                  <p:nvSpPr>
                    <p:cNvPr id="100" name="TextBox 99">
                      <a:extLst>
                        <a:ext uri="{FF2B5EF4-FFF2-40B4-BE49-F238E27FC236}">
                          <a16:creationId xmlns="" xmlns:a16="http://schemas.microsoft.com/office/drawing/2014/main" id="{18E1307A-A9BD-42B9-8BEA-C27A79F87B94}"/>
                        </a:ext>
                      </a:extLst>
                    </p:cNvPr>
                    <p:cNvSpPr txBox="1"/>
                    <p:nvPr/>
                  </p:nvSpPr>
                  <p:spPr>
                    <a:xfrm>
                      <a:off x="3115017" y="5684354"/>
                      <a:ext cx="272778" cy="323165"/>
                    </a:xfrm>
                    <a:prstGeom prst="rect">
                      <a:avLst/>
                    </a:prstGeom>
                    <a:noFill/>
                  </p:spPr>
                  <p:txBody>
                    <a:bodyPr wrap="none" rtlCol="0">
                      <a:spAutoFit/>
                    </a:bodyPr>
                    <a:lstStyle/>
                    <a:p>
                      <a:pPr defTabSz="1140489"/>
                      <a:r>
                        <a:rPr lang="en-US" sz="2200" dirty="0">
                          <a:solidFill>
                            <a:prstClr val="black"/>
                          </a:solidFill>
                        </a:rPr>
                        <a:t>1</a:t>
                      </a:r>
                    </a:p>
                  </p:txBody>
                </p:sp>
                <p:sp>
                  <p:nvSpPr>
                    <p:cNvPr id="101" name="TextBox 100">
                      <a:extLst>
                        <a:ext uri="{FF2B5EF4-FFF2-40B4-BE49-F238E27FC236}">
                          <a16:creationId xmlns="" xmlns:a16="http://schemas.microsoft.com/office/drawing/2014/main" id="{298AAD8D-88AA-459A-87A0-9F150E389A89}"/>
                        </a:ext>
                      </a:extLst>
                    </p:cNvPr>
                    <p:cNvSpPr txBox="1"/>
                    <p:nvPr/>
                  </p:nvSpPr>
                  <p:spPr>
                    <a:xfrm>
                      <a:off x="3115017" y="6351104"/>
                      <a:ext cx="272778" cy="323165"/>
                    </a:xfrm>
                    <a:prstGeom prst="rect">
                      <a:avLst/>
                    </a:prstGeom>
                    <a:noFill/>
                  </p:spPr>
                  <p:txBody>
                    <a:bodyPr wrap="none" rtlCol="0">
                      <a:spAutoFit/>
                    </a:bodyPr>
                    <a:lstStyle/>
                    <a:p>
                      <a:pPr defTabSz="1140489"/>
                      <a:r>
                        <a:rPr lang="en-US" sz="2200" dirty="0">
                          <a:solidFill>
                            <a:prstClr val="black"/>
                          </a:solidFill>
                        </a:rPr>
                        <a:t>1</a:t>
                      </a:r>
                    </a:p>
                  </p:txBody>
                </p:sp>
                <p:sp>
                  <p:nvSpPr>
                    <p:cNvPr id="102" name="TextBox 101">
                      <a:extLst>
                        <a:ext uri="{FF2B5EF4-FFF2-40B4-BE49-F238E27FC236}">
                          <a16:creationId xmlns="" xmlns:a16="http://schemas.microsoft.com/office/drawing/2014/main" id="{82D25196-05B5-4521-9C98-ABD20EBA85DF}"/>
                        </a:ext>
                      </a:extLst>
                    </p:cNvPr>
                    <p:cNvSpPr txBox="1"/>
                    <p:nvPr/>
                  </p:nvSpPr>
                  <p:spPr>
                    <a:xfrm>
                      <a:off x="3273768" y="4376254"/>
                      <a:ext cx="272778" cy="323165"/>
                    </a:xfrm>
                    <a:prstGeom prst="rect">
                      <a:avLst/>
                    </a:prstGeom>
                    <a:noFill/>
                  </p:spPr>
                  <p:txBody>
                    <a:bodyPr wrap="none" rtlCol="0">
                      <a:spAutoFit/>
                    </a:bodyPr>
                    <a:lstStyle/>
                    <a:p>
                      <a:pPr defTabSz="1140489"/>
                      <a:r>
                        <a:rPr lang="en-US" sz="2200" dirty="0">
                          <a:solidFill>
                            <a:prstClr val="black"/>
                          </a:solidFill>
                        </a:rPr>
                        <a:t>1</a:t>
                      </a:r>
                    </a:p>
                  </p:txBody>
                </p:sp>
                <p:sp>
                  <p:nvSpPr>
                    <p:cNvPr id="103" name="TextBox 102">
                      <a:extLst>
                        <a:ext uri="{FF2B5EF4-FFF2-40B4-BE49-F238E27FC236}">
                          <a16:creationId xmlns="" xmlns:a16="http://schemas.microsoft.com/office/drawing/2014/main" id="{198D86B5-9A2E-419E-A21B-2A8FC88D927A}"/>
                        </a:ext>
                      </a:extLst>
                    </p:cNvPr>
                    <p:cNvSpPr txBox="1"/>
                    <p:nvPr/>
                  </p:nvSpPr>
                  <p:spPr>
                    <a:xfrm>
                      <a:off x="3273766" y="5023954"/>
                      <a:ext cx="272778" cy="323165"/>
                    </a:xfrm>
                    <a:prstGeom prst="rect">
                      <a:avLst/>
                    </a:prstGeom>
                    <a:noFill/>
                  </p:spPr>
                  <p:txBody>
                    <a:bodyPr wrap="none" rtlCol="0">
                      <a:spAutoFit/>
                    </a:bodyPr>
                    <a:lstStyle/>
                    <a:p>
                      <a:pPr defTabSz="1140489"/>
                      <a:r>
                        <a:rPr lang="en-US" sz="2200" dirty="0">
                          <a:solidFill>
                            <a:prstClr val="black"/>
                          </a:solidFill>
                        </a:rPr>
                        <a:t>0</a:t>
                      </a:r>
                    </a:p>
                  </p:txBody>
                </p:sp>
                <p:sp>
                  <p:nvSpPr>
                    <p:cNvPr id="104" name="TextBox 103">
                      <a:extLst>
                        <a:ext uri="{FF2B5EF4-FFF2-40B4-BE49-F238E27FC236}">
                          <a16:creationId xmlns="" xmlns:a16="http://schemas.microsoft.com/office/drawing/2014/main" id="{29940B3D-9F43-4A79-84E9-0D211321039A}"/>
                        </a:ext>
                      </a:extLst>
                    </p:cNvPr>
                    <p:cNvSpPr txBox="1"/>
                    <p:nvPr/>
                  </p:nvSpPr>
                  <p:spPr>
                    <a:xfrm>
                      <a:off x="3273766" y="5684354"/>
                      <a:ext cx="272778" cy="323165"/>
                    </a:xfrm>
                    <a:prstGeom prst="rect">
                      <a:avLst/>
                    </a:prstGeom>
                    <a:noFill/>
                  </p:spPr>
                  <p:txBody>
                    <a:bodyPr wrap="none" rtlCol="0">
                      <a:spAutoFit/>
                    </a:bodyPr>
                    <a:lstStyle/>
                    <a:p>
                      <a:pPr defTabSz="1140489"/>
                      <a:r>
                        <a:rPr lang="en-US" sz="2200" dirty="0">
                          <a:solidFill>
                            <a:prstClr val="black"/>
                          </a:solidFill>
                        </a:rPr>
                        <a:t>1</a:t>
                      </a:r>
                    </a:p>
                  </p:txBody>
                </p:sp>
                <p:sp>
                  <p:nvSpPr>
                    <p:cNvPr id="105" name="TextBox 104">
                      <a:extLst>
                        <a:ext uri="{FF2B5EF4-FFF2-40B4-BE49-F238E27FC236}">
                          <a16:creationId xmlns="" xmlns:a16="http://schemas.microsoft.com/office/drawing/2014/main" id="{DC7BFCD8-9F92-4365-9A66-125C1F27E095}"/>
                        </a:ext>
                      </a:extLst>
                    </p:cNvPr>
                    <p:cNvSpPr txBox="1"/>
                    <p:nvPr/>
                  </p:nvSpPr>
                  <p:spPr>
                    <a:xfrm>
                      <a:off x="3273766" y="6351104"/>
                      <a:ext cx="272778" cy="323165"/>
                    </a:xfrm>
                    <a:prstGeom prst="rect">
                      <a:avLst/>
                    </a:prstGeom>
                    <a:noFill/>
                  </p:spPr>
                  <p:txBody>
                    <a:bodyPr wrap="none" rtlCol="0">
                      <a:spAutoFit/>
                    </a:bodyPr>
                    <a:lstStyle/>
                    <a:p>
                      <a:pPr defTabSz="1140489"/>
                      <a:r>
                        <a:rPr lang="en-US" sz="2200" dirty="0">
                          <a:solidFill>
                            <a:prstClr val="black"/>
                          </a:solidFill>
                        </a:rPr>
                        <a:t>1</a:t>
                      </a:r>
                    </a:p>
                  </p:txBody>
                </p:sp>
              </p:grpSp>
              <p:sp>
                <p:nvSpPr>
                  <p:cNvPr id="90" name="TextBox 89">
                    <a:extLst>
                      <a:ext uri="{FF2B5EF4-FFF2-40B4-BE49-F238E27FC236}">
                        <a16:creationId xmlns="" xmlns:a16="http://schemas.microsoft.com/office/drawing/2014/main" id="{D7097D2C-408E-42B4-ACB5-64D7118082B8}"/>
                      </a:ext>
                    </a:extLst>
                  </p:cNvPr>
                  <p:cNvSpPr txBox="1"/>
                  <p:nvPr/>
                </p:nvSpPr>
                <p:spPr>
                  <a:xfrm>
                    <a:off x="3429346" y="4376250"/>
                    <a:ext cx="272778" cy="323165"/>
                  </a:xfrm>
                  <a:prstGeom prst="rect">
                    <a:avLst/>
                  </a:prstGeom>
                  <a:noFill/>
                </p:spPr>
                <p:txBody>
                  <a:bodyPr wrap="none" rtlCol="0">
                    <a:spAutoFit/>
                  </a:bodyPr>
                  <a:lstStyle/>
                  <a:p>
                    <a:pPr defTabSz="1140489"/>
                    <a:r>
                      <a:rPr lang="en-US" sz="2200" dirty="0">
                        <a:solidFill>
                          <a:prstClr val="black"/>
                        </a:solidFill>
                      </a:rPr>
                      <a:t>1</a:t>
                    </a:r>
                  </a:p>
                </p:txBody>
              </p:sp>
              <p:sp>
                <p:nvSpPr>
                  <p:cNvPr id="91" name="TextBox 90">
                    <a:extLst>
                      <a:ext uri="{FF2B5EF4-FFF2-40B4-BE49-F238E27FC236}">
                        <a16:creationId xmlns="" xmlns:a16="http://schemas.microsoft.com/office/drawing/2014/main" id="{1AF03DAC-70FA-41D5-BBB9-C5C195D5B83E}"/>
                      </a:ext>
                    </a:extLst>
                  </p:cNvPr>
                  <p:cNvSpPr txBox="1"/>
                  <p:nvPr/>
                </p:nvSpPr>
                <p:spPr>
                  <a:xfrm>
                    <a:off x="3429346" y="5023950"/>
                    <a:ext cx="272778" cy="323165"/>
                  </a:xfrm>
                  <a:prstGeom prst="rect">
                    <a:avLst/>
                  </a:prstGeom>
                  <a:noFill/>
                </p:spPr>
                <p:txBody>
                  <a:bodyPr wrap="none" rtlCol="0">
                    <a:spAutoFit/>
                  </a:bodyPr>
                  <a:lstStyle/>
                  <a:p>
                    <a:pPr defTabSz="1140489"/>
                    <a:r>
                      <a:rPr lang="en-US" sz="2200" dirty="0">
                        <a:solidFill>
                          <a:prstClr val="black"/>
                        </a:solidFill>
                      </a:rPr>
                      <a:t>1</a:t>
                    </a:r>
                  </a:p>
                </p:txBody>
              </p:sp>
              <p:sp>
                <p:nvSpPr>
                  <p:cNvPr id="92" name="TextBox 91">
                    <a:extLst>
                      <a:ext uri="{FF2B5EF4-FFF2-40B4-BE49-F238E27FC236}">
                        <a16:creationId xmlns="" xmlns:a16="http://schemas.microsoft.com/office/drawing/2014/main" id="{9112194D-3D11-4361-9629-6747D8AC0F0A}"/>
                      </a:ext>
                    </a:extLst>
                  </p:cNvPr>
                  <p:cNvSpPr txBox="1"/>
                  <p:nvPr/>
                </p:nvSpPr>
                <p:spPr>
                  <a:xfrm>
                    <a:off x="3429346" y="5684350"/>
                    <a:ext cx="272778" cy="323165"/>
                  </a:xfrm>
                  <a:prstGeom prst="rect">
                    <a:avLst/>
                  </a:prstGeom>
                  <a:noFill/>
                </p:spPr>
                <p:txBody>
                  <a:bodyPr wrap="none" rtlCol="0">
                    <a:spAutoFit/>
                  </a:bodyPr>
                  <a:lstStyle/>
                  <a:p>
                    <a:pPr defTabSz="1140489"/>
                    <a:r>
                      <a:rPr lang="en-US" sz="2200" dirty="0">
                        <a:solidFill>
                          <a:prstClr val="black"/>
                        </a:solidFill>
                      </a:rPr>
                      <a:t>1</a:t>
                    </a:r>
                  </a:p>
                </p:txBody>
              </p:sp>
              <p:sp>
                <p:nvSpPr>
                  <p:cNvPr id="93" name="TextBox 92">
                    <a:extLst>
                      <a:ext uri="{FF2B5EF4-FFF2-40B4-BE49-F238E27FC236}">
                        <a16:creationId xmlns="" xmlns:a16="http://schemas.microsoft.com/office/drawing/2014/main" id="{162A6F29-83BF-4AC0-8152-DB6599AD0A44}"/>
                      </a:ext>
                    </a:extLst>
                  </p:cNvPr>
                  <p:cNvSpPr txBox="1"/>
                  <p:nvPr/>
                </p:nvSpPr>
                <p:spPr>
                  <a:xfrm>
                    <a:off x="3429346" y="6351100"/>
                    <a:ext cx="272778" cy="323165"/>
                  </a:xfrm>
                  <a:prstGeom prst="rect">
                    <a:avLst/>
                  </a:prstGeom>
                  <a:noFill/>
                </p:spPr>
                <p:txBody>
                  <a:bodyPr wrap="none" rtlCol="0">
                    <a:spAutoFit/>
                  </a:bodyPr>
                  <a:lstStyle/>
                  <a:p>
                    <a:pPr defTabSz="1140489"/>
                    <a:r>
                      <a:rPr lang="en-US" sz="2200" dirty="0">
                        <a:solidFill>
                          <a:prstClr val="black"/>
                        </a:solidFill>
                      </a:rPr>
                      <a:t>1</a:t>
                    </a:r>
                  </a:p>
                </p:txBody>
              </p:sp>
              <p:sp>
                <p:nvSpPr>
                  <p:cNvPr id="94" name="TextBox 93">
                    <a:extLst>
                      <a:ext uri="{FF2B5EF4-FFF2-40B4-BE49-F238E27FC236}">
                        <a16:creationId xmlns="" xmlns:a16="http://schemas.microsoft.com/office/drawing/2014/main" id="{90213ECF-96EA-4CDE-ABD9-F14135EA49E5}"/>
                      </a:ext>
                    </a:extLst>
                  </p:cNvPr>
                  <p:cNvSpPr txBox="1"/>
                  <p:nvPr/>
                </p:nvSpPr>
                <p:spPr>
                  <a:xfrm>
                    <a:off x="3588095" y="4376250"/>
                    <a:ext cx="272778" cy="323165"/>
                  </a:xfrm>
                  <a:prstGeom prst="rect">
                    <a:avLst/>
                  </a:prstGeom>
                  <a:noFill/>
                </p:spPr>
                <p:txBody>
                  <a:bodyPr wrap="none" rtlCol="0">
                    <a:spAutoFit/>
                  </a:bodyPr>
                  <a:lstStyle/>
                  <a:p>
                    <a:pPr defTabSz="1140489"/>
                    <a:r>
                      <a:rPr lang="en-US" sz="2200" dirty="0">
                        <a:solidFill>
                          <a:prstClr val="black"/>
                        </a:solidFill>
                      </a:rPr>
                      <a:t>0</a:t>
                    </a:r>
                  </a:p>
                </p:txBody>
              </p:sp>
              <p:sp>
                <p:nvSpPr>
                  <p:cNvPr id="95" name="TextBox 94">
                    <a:extLst>
                      <a:ext uri="{FF2B5EF4-FFF2-40B4-BE49-F238E27FC236}">
                        <a16:creationId xmlns="" xmlns:a16="http://schemas.microsoft.com/office/drawing/2014/main" id="{2F47F61D-CAA1-4A4F-BB5E-75188A97DE8B}"/>
                      </a:ext>
                    </a:extLst>
                  </p:cNvPr>
                  <p:cNvSpPr txBox="1"/>
                  <p:nvPr/>
                </p:nvSpPr>
                <p:spPr>
                  <a:xfrm>
                    <a:off x="3588097" y="5023950"/>
                    <a:ext cx="272778" cy="323165"/>
                  </a:xfrm>
                  <a:prstGeom prst="rect">
                    <a:avLst/>
                  </a:prstGeom>
                  <a:noFill/>
                </p:spPr>
                <p:txBody>
                  <a:bodyPr wrap="none" rtlCol="0">
                    <a:spAutoFit/>
                  </a:bodyPr>
                  <a:lstStyle/>
                  <a:p>
                    <a:pPr defTabSz="1140489"/>
                    <a:r>
                      <a:rPr lang="en-US" sz="2200" dirty="0">
                        <a:solidFill>
                          <a:prstClr val="black"/>
                        </a:solidFill>
                      </a:rPr>
                      <a:t>1</a:t>
                    </a:r>
                  </a:p>
                </p:txBody>
              </p:sp>
              <p:sp>
                <p:nvSpPr>
                  <p:cNvPr id="96" name="TextBox 95">
                    <a:extLst>
                      <a:ext uri="{FF2B5EF4-FFF2-40B4-BE49-F238E27FC236}">
                        <a16:creationId xmlns="" xmlns:a16="http://schemas.microsoft.com/office/drawing/2014/main" id="{C14E17C7-282E-4E27-9816-A8E3120571AA}"/>
                      </a:ext>
                    </a:extLst>
                  </p:cNvPr>
                  <p:cNvSpPr txBox="1"/>
                  <p:nvPr/>
                </p:nvSpPr>
                <p:spPr>
                  <a:xfrm>
                    <a:off x="3588096" y="5684350"/>
                    <a:ext cx="272778" cy="323165"/>
                  </a:xfrm>
                  <a:prstGeom prst="rect">
                    <a:avLst/>
                  </a:prstGeom>
                  <a:noFill/>
                </p:spPr>
                <p:txBody>
                  <a:bodyPr wrap="none" rtlCol="0">
                    <a:spAutoFit/>
                  </a:bodyPr>
                  <a:lstStyle/>
                  <a:p>
                    <a:pPr defTabSz="1140489"/>
                    <a:r>
                      <a:rPr lang="en-US" sz="2200" dirty="0">
                        <a:solidFill>
                          <a:prstClr val="black"/>
                        </a:solidFill>
                      </a:rPr>
                      <a:t>1</a:t>
                    </a:r>
                  </a:p>
                </p:txBody>
              </p:sp>
              <p:sp>
                <p:nvSpPr>
                  <p:cNvPr id="97" name="TextBox 96">
                    <a:extLst>
                      <a:ext uri="{FF2B5EF4-FFF2-40B4-BE49-F238E27FC236}">
                        <a16:creationId xmlns="" xmlns:a16="http://schemas.microsoft.com/office/drawing/2014/main" id="{440BB449-0D7F-4A08-B641-9CECC6C9FF68}"/>
                      </a:ext>
                    </a:extLst>
                  </p:cNvPr>
                  <p:cNvSpPr txBox="1"/>
                  <p:nvPr/>
                </p:nvSpPr>
                <p:spPr>
                  <a:xfrm>
                    <a:off x="3588096" y="6351100"/>
                    <a:ext cx="272778" cy="323165"/>
                  </a:xfrm>
                  <a:prstGeom prst="rect">
                    <a:avLst/>
                  </a:prstGeom>
                  <a:noFill/>
                </p:spPr>
                <p:txBody>
                  <a:bodyPr wrap="none" rtlCol="0">
                    <a:spAutoFit/>
                  </a:bodyPr>
                  <a:lstStyle/>
                  <a:p>
                    <a:pPr defTabSz="1140489"/>
                    <a:r>
                      <a:rPr lang="en-US" sz="2200" dirty="0">
                        <a:solidFill>
                          <a:prstClr val="black"/>
                        </a:solidFill>
                      </a:rPr>
                      <a:t>1</a:t>
                    </a:r>
                  </a:p>
                </p:txBody>
              </p:sp>
            </p:grpSp>
            <p:grpSp>
              <p:nvGrpSpPr>
                <p:cNvPr id="71" name="Group 70">
                  <a:extLst>
                    <a:ext uri="{FF2B5EF4-FFF2-40B4-BE49-F238E27FC236}">
                      <a16:creationId xmlns="" xmlns:a16="http://schemas.microsoft.com/office/drawing/2014/main" id="{2318DCC7-24E7-479E-AD00-CC483CC31E18}"/>
                    </a:ext>
                  </a:extLst>
                </p:cNvPr>
                <p:cNvGrpSpPr/>
                <p:nvPr/>
              </p:nvGrpSpPr>
              <p:grpSpPr>
                <a:xfrm>
                  <a:off x="3743670" y="4376244"/>
                  <a:ext cx="745857" cy="2298019"/>
                  <a:chOff x="3115017" y="4376250"/>
                  <a:chExt cx="745857" cy="2298019"/>
                </a:xfrm>
              </p:grpSpPr>
              <p:grpSp>
                <p:nvGrpSpPr>
                  <p:cNvPr id="72" name="Group 71">
                    <a:extLst>
                      <a:ext uri="{FF2B5EF4-FFF2-40B4-BE49-F238E27FC236}">
                        <a16:creationId xmlns="" xmlns:a16="http://schemas.microsoft.com/office/drawing/2014/main" id="{6A737909-1D5F-4388-9D78-3D5B70A1BFF5}"/>
                      </a:ext>
                    </a:extLst>
                  </p:cNvPr>
                  <p:cNvGrpSpPr/>
                  <p:nvPr/>
                </p:nvGrpSpPr>
                <p:grpSpPr>
                  <a:xfrm>
                    <a:off x="3115017" y="4376254"/>
                    <a:ext cx="431529" cy="2298015"/>
                    <a:chOff x="3115017" y="4376254"/>
                    <a:chExt cx="431529" cy="2298015"/>
                  </a:xfrm>
                </p:grpSpPr>
                <p:sp>
                  <p:nvSpPr>
                    <p:cNvPr id="81" name="TextBox 80">
                      <a:extLst>
                        <a:ext uri="{FF2B5EF4-FFF2-40B4-BE49-F238E27FC236}">
                          <a16:creationId xmlns="" xmlns:a16="http://schemas.microsoft.com/office/drawing/2014/main" id="{38B85173-EDD3-489E-9CC8-C4C77F3D5C08}"/>
                        </a:ext>
                      </a:extLst>
                    </p:cNvPr>
                    <p:cNvSpPr txBox="1"/>
                    <p:nvPr/>
                  </p:nvSpPr>
                  <p:spPr>
                    <a:xfrm>
                      <a:off x="3115017" y="4376254"/>
                      <a:ext cx="272778" cy="323165"/>
                    </a:xfrm>
                    <a:prstGeom prst="rect">
                      <a:avLst/>
                    </a:prstGeom>
                    <a:noFill/>
                  </p:spPr>
                  <p:txBody>
                    <a:bodyPr wrap="none" rtlCol="0">
                      <a:spAutoFit/>
                    </a:bodyPr>
                    <a:lstStyle/>
                    <a:p>
                      <a:pPr defTabSz="1140489"/>
                      <a:r>
                        <a:rPr lang="en-US" sz="2200" dirty="0">
                          <a:solidFill>
                            <a:prstClr val="black"/>
                          </a:solidFill>
                        </a:rPr>
                        <a:t>0</a:t>
                      </a:r>
                    </a:p>
                  </p:txBody>
                </p:sp>
                <p:sp>
                  <p:nvSpPr>
                    <p:cNvPr id="82" name="TextBox 81">
                      <a:extLst>
                        <a:ext uri="{FF2B5EF4-FFF2-40B4-BE49-F238E27FC236}">
                          <a16:creationId xmlns="" xmlns:a16="http://schemas.microsoft.com/office/drawing/2014/main" id="{F442BC4A-033C-49C4-B92E-CE72AABD94BF}"/>
                        </a:ext>
                      </a:extLst>
                    </p:cNvPr>
                    <p:cNvSpPr txBox="1"/>
                    <p:nvPr/>
                  </p:nvSpPr>
                  <p:spPr>
                    <a:xfrm>
                      <a:off x="3115017" y="5023954"/>
                      <a:ext cx="272778" cy="323165"/>
                    </a:xfrm>
                    <a:prstGeom prst="rect">
                      <a:avLst/>
                    </a:prstGeom>
                    <a:noFill/>
                  </p:spPr>
                  <p:txBody>
                    <a:bodyPr wrap="none" rtlCol="0">
                      <a:spAutoFit/>
                    </a:bodyPr>
                    <a:lstStyle/>
                    <a:p>
                      <a:pPr defTabSz="1140489"/>
                      <a:r>
                        <a:rPr lang="en-US" sz="2200" dirty="0">
                          <a:solidFill>
                            <a:prstClr val="black"/>
                          </a:solidFill>
                        </a:rPr>
                        <a:t>1</a:t>
                      </a:r>
                    </a:p>
                  </p:txBody>
                </p:sp>
                <p:sp>
                  <p:nvSpPr>
                    <p:cNvPr id="83" name="TextBox 82">
                      <a:extLst>
                        <a:ext uri="{FF2B5EF4-FFF2-40B4-BE49-F238E27FC236}">
                          <a16:creationId xmlns="" xmlns:a16="http://schemas.microsoft.com/office/drawing/2014/main" id="{A4942105-E08A-486D-82AB-D676F338FAF8}"/>
                        </a:ext>
                      </a:extLst>
                    </p:cNvPr>
                    <p:cNvSpPr txBox="1"/>
                    <p:nvPr/>
                  </p:nvSpPr>
                  <p:spPr>
                    <a:xfrm>
                      <a:off x="3115017" y="5684354"/>
                      <a:ext cx="272778" cy="323165"/>
                    </a:xfrm>
                    <a:prstGeom prst="rect">
                      <a:avLst/>
                    </a:prstGeom>
                    <a:noFill/>
                  </p:spPr>
                  <p:txBody>
                    <a:bodyPr wrap="none" rtlCol="0">
                      <a:spAutoFit/>
                    </a:bodyPr>
                    <a:lstStyle/>
                    <a:p>
                      <a:pPr defTabSz="1140489"/>
                      <a:r>
                        <a:rPr lang="en-US" sz="2200" dirty="0">
                          <a:solidFill>
                            <a:prstClr val="black"/>
                          </a:solidFill>
                        </a:rPr>
                        <a:t>0</a:t>
                      </a:r>
                    </a:p>
                  </p:txBody>
                </p:sp>
                <p:sp>
                  <p:nvSpPr>
                    <p:cNvPr id="84" name="TextBox 83">
                      <a:extLst>
                        <a:ext uri="{FF2B5EF4-FFF2-40B4-BE49-F238E27FC236}">
                          <a16:creationId xmlns="" xmlns:a16="http://schemas.microsoft.com/office/drawing/2014/main" id="{53EEB701-74D9-493B-852B-6039EE7CA9E5}"/>
                        </a:ext>
                      </a:extLst>
                    </p:cNvPr>
                    <p:cNvSpPr txBox="1"/>
                    <p:nvPr/>
                  </p:nvSpPr>
                  <p:spPr>
                    <a:xfrm>
                      <a:off x="3115017" y="6351104"/>
                      <a:ext cx="272778" cy="323165"/>
                    </a:xfrm>
                    <a:prstGeom prst="rect">
                      <a:avLst/>
                    </a:prstGeom>
                    <a:noFill/>
                  </p:spPr>
                  <p:txBody>
                    <a:bodyPr wrap="none" rtlCol="0">
                      <a:spAutoFit/>
                    </a:bodyPr>
                    <a:lstStyle/>
                    <a:p>
                      <a:pPr defTabSz="1140489"/>
                      <a:r>
                        <a:rPr lang="en-US" sz="2200" dirty="0">
                          <a:solidFill>
                            <a:prstClr val="black"/>
                          </a:solidFill>
                        </a:rPr>
                        <a:t>1</a:t>
                      </a:r>
                    </a:p>
                  </p:txBody>
                </p:sp>
                <p:sp>
                  <p:nvSpPr>
                    <p:cNvPr id="85" name="TextBox 84">
                      <a:extLst>
                        <a:ext uri="{FF2B5EF4-FFF2-40B4-BE49-F238E27FC236}">
                          <a16:creationId xmlns="" xmlns:a16="http://schemas.microsoft.com/office/drawing/2014/main" id="{5B33DAB9-2346-4FA7-AB0E-6DFF8F420F9D}"/>
                        </a:ext>
                      </a:extLst>
                    </p:cNvPr>
                    <p:cNvSpPr txBox="1"/>
                    <p:nvPr/>
                  </p:nvSpPr>
                  <p:spPr>
                    <a:xfrm>
                      <a:off x="3273768" y="4376254"/>
                      <a:ext cx="272778" cy="323165"/>
                    </a:xfrm>
                    <a:prstGeom prst="rect">
                      <a:avLst/>
                    </a:prstGeom>
                    <a:noFill/>
                  </p:spPr>
                  <p:txBody>
                    <a:bodyPr wrap="none" rtlCol="0">
                      <a:spAutoFit/>
                    </a:bodyPr>
                    <a:lstStyle/>
                    <a:p>
                      <a:pPr defTabSz="1140489"/>
                      <a:r>
                        <a:rPr lang="en-US" sz="2200" dirty="0">
                          <a:solidFill>
                            <a:prstClr val="black"/>
                          </a:solidFill>
                        </a:rPr>
                        <a:t>1</a:t>
                      </a:r>
                    </a:p>
                  </p:txBody>
                </p:sp>
                <p:sp>
                  <p:nvSpPr>
                    <p:cNvPr id="86" name="TextBox 85">
                      <a:extLst>
                        <a:ext uri="{FF2B5EF4-FFF2-40B4-BE49-F238E27FC236}">
                          <a16:creationId xmlns="" xmlns:a16="http://schemas.microsoft.com/office/drawing/2014/main" id="{22B87440-3C80-4239-8909-7383864BAB85}"/>
                        </a:ext>
                      </a:extLst>
                    </p:cNvPr>
                    <p:cNvSpPr txBox="1"/>
                    <p:nvPr/>
                  </p:nvSpPr>
                  <p:spPr>
                    <a:xfrm>
                      <a:off x="3273766" y="5023954"/>
                      <a:ext cx="272778" cy="323165"/>
                    </a:xfrm>
                    <a:prstGeom prst="rect">
                      <a:avLst/>
                    </a:prstGeom>
                    <a:noFill/>
                  </p:spPr>
                  <p:txBody>
                    <a:bodyPr wrap="none" rtlCol="0">
                      <a:spAutoFit/>
                    </a:bodyPr>
                    <a:lstStyle/>
                    <a:p>
                      <a:pPr defTabSz="1140489"/>
                      <a:r>
                        <a:rPr lang="en-US" sz="2200" dirty="0">
                          <a:solidFill>
                            <a:prstClr val="black"/>
                          </a:solidFill>
                        </a:rPr>
                        <a:t>1</a:t>
                      </a:r>
                    </a:p>
                  </p:txBody>
                </p:sp>
                <p:sp>
                  <p:nvSpPr>
                    <p:cNvPr id="87" name="TextBox 86">
                      <a:extLst>
                        <a:ext uri="{FF2B5EF4-FFF2-40B4-BE49-F238E27FC236}">
                          <a16:creationId xmlns="" xmlns:a16="http://schemas.microsoft.com/office/drawing/2014/main" id="{EB6A21C7-F331-4F8F-A3B7-124AFD5F7FE0}"/>
                        </a:ext>
                      </a:extLst>
                    </p:cNvPr>
                    <p:cNvSpPr txBox="1"/>
                    <p:nvPr/>
                  </p:nvSpPr>
                  <p:spPr>
                    <a:xfrm>
                      <a:off x="3273766" y="5684354"/>
                      <a:ext cx="272778" cy="323165"/>
                    </a:xfrm>
                    <a:prstGeom prst="rect">
                      <a:avLst/>
                    </a:prstGeom>
                    <a:noFill/>
                  </p:spPr>
                  <p:txBody>
                    <a:bodyPr wrap="none" rtlCol="0">
                      <a:spAutoFit/>
                    </a:bodyPr>
                    <a:lstStyle/>
                    <a:p>
                      <a:pPr defTabSz="1140489"/>
                      <a:r>
                        <a:rPr lang="en-US" sz="2200" dirty="0">
                          <a:solidFill>
                            <a:prstClr val="black"/>
                          </a:solidFill>
                        </a:rPr>
                        <a:t>0</a:t>
                      </a:r>
                    </a:p>
                  </p:txBody>
                </p:sp>
                <p:sp>
                  <p:nvSpPr>
                    <p:cNvPr id="88" name="TextBox 87">
                      <a:extLst>
                        <a:ext uri="{FF2B5EF4-FFF2-40B4-BE49-F238E27FC236}">
                          <a16:creationId xmlns="" xmlns:a16="http://schemas.microsoft.com/office/drawing/2014/main" id="{CC68B5AA-D01A-4CBD-80F4-055421DFF46E}"/>
                        </a:ext>
                      </a:extLst>
                    </p:cNvPr>
                    <p:cNvSpPr txBox="1"/>
                    <p:nvPr/>
                  </p:nvSpPr>
                  <p:spPr>
                    <a:xfrm>
                      <a:off x="3273766" y="6351104"/>
                      <a:ext cx="272778" cy="323165"/>
                    </a:xfrm>
                    <a:prstGeom prst="rect">
                      <a:avLst/>
                    </a:prstGeom>
                    <a:noFill/>
                  </p:spPr>
                  <p:txBody>
                    <a:bodyPr wrap="none" rtlCol="0">
                      <a:spAutoFit/>
                    </a:bodyPr>
                    <a:lstStyle/>
                    <a:p>
                      <a:pPr defTabSz="1140489"/>
                      <a:r>
                        <a:rPr lang="en-US" sz="2200" dirty="0">
                          <a:solidFill>
                            <a:prstClr val="black"/>
                          </a:solidFill>
                        </a:rPr>
                        <a:t>1</a:t>
                      </a:r>
                    </a:p>
                  </p:txBody>
                </p:sp>
              </p:grpSp>
              <p:sp>
                <p:nvSpPr>
                  <p:cNvPr id="73" name="TextBox 72">
                    <a:extLst>
                      <a:ext uri="{FF2B5EF4-FFF2-40B4-BE49-F238E27FC236}">
                        <a16:creationId xmlns="" xmlns:a16="http://schemas.microsoft.com/office/drawing/2014/main" id="{6412470D-E092-4792-B806-AF89615FCA78}"/>
                      </a:ext>
                    </a:extLst>
                  </p:cNvPr>
                  <p:cNvSpPr txBox="1"/>
                  <p:nvPr/>
                </p:nvSpPr>
                <p:spPr>
                  <a:xfrm>
                    <a:off x="3429346" y="4376250"/>
                    <a:ext cx="272778" cy="323165"/>
                  </a:xfrm>
                  <a:prstGeom prst="rect">
                    <a:avLst/>
                  </a:prstGeom>
                  <a:noFill/>
                </p:spPr>
                <p:txBody>
                  <a:bodyPr wrap="none" rtlCol="0">
                    <a:spAutoFit/>
                  </a:bodyPr>
                  <a:lstStyle/>
                  <a:p>
                    <a:pPr defTabSz="1140489"/>
                    <a:r>
                      <a:rPr lang="en-US" sz="2200" dirty="0">
                        <a:solidFill>
                          <a:prstClr val="black"/>
                        </a:solidFill>
                      </a:rPr>
                      <a:t>1</a:t>
                    </a:r>
                  </a:p>
                </p:txBody>
              </p:sp>
              <p:sp>
                <p:nvSpPr>
                  <p:cNvPr id="74" name="TextBox 73">
                    <a:extLst>
                      <a:ext uri="{FF2B5EF4-FFF2-40B4-BE49-F238E27FC236}">
                        <a16:creationId xmlns="" xmlns:a16="http://schemas.microsoft.com/office/drawing/2014/main" id="{F00B45E5-ACD2-4B26-A8B1-6B51057DB2EF}"/>
                      </a:ext>
                    </a:extLst>
                  </p:cNvPr>
                  <p:cNvSpPr txBox="1"/>
                  <p:nvPr/>
                </p:nvSpPr>
                <p:spPr>
                  <a:xfrm>
                    <a:off x="3429346" y="5023950"/>
                    <a:ext cx="272778" cy="323165"/>
                  </a:xfrm>
                  <a:prstGeom prst="rect">
                    <a:avLst/>
                  </a:prstGeom>
                  <a:noFill/>
                </p:spPr>
                <p:txBody>
                  <a:bodyPr wrap="none" rtlCol="0">
                    <a:spAutoFit/>
                  </a:bodyPr>
                  <a:lstStyle/>
                  <a:p>
                    <a:pPr defTabSz="1140489"/>
                    <a:r>
                      <a:rPr lang="en-US" sz="2200" dirty="0">
                        <a:solidFill>
                          <a:prstClr val="black"/>
                        </a:solidFill>
                      </a:rPr>
                      <a:t>0</a:t>
                    </a:r>
                  </a:p>
                </p:txBody>
              </p:sp>
              <p:sp>
                <p:nvSpPr>
                  <p:cNvPr id="75" name="TextBox 74">
                    <a:extLst>
                      <a:ext uri="{FF2B5EF4-FFF2-40B4-BE49-F238E27FC236}">
                        <a16:creationId xmlns="" xmlns:a16="http://schemas.microsoft.com/office/drawing/2014/main" id="{8FFB765E-03B3-4BBE-AE8D-485E869AD089}"/>
                      </a:ext>
                    </a:extLst>
                  </p:cNvPr>
                  <p:cNvSpPr txBox="1"/>
                  <p:nvPr/>
                </p:nvSpPr>
                <p:spPr>
                  <a:xfrm>
                    <a:off x="3429346" y="5684350"/>
                    <a:ext cx="272778" cy="323165"/>
                  </a:xfrm>
                  <a:prstGeom prst="rect">
                    <a:avLst/>
                  </a:prstGeom>
                  <a:noFill/>
                </p:spPr>
                <p:txBody>
                  <a:bodyPr wrap="none" rtlCol="0">
                    <a:spAutoFit/>
                  </a:bodyPr>
                  <a:lstStyle/>
                  <a:p>
                    <a:pPr defTabSz="1140489"/>
                    <a:r>
                      <a:rPr lang="en-US" sz="2200" dirty="0">
                        <a:solidFill>
                          <a:prstClr val="black"/>
                        </a:solidFill>
                      </a:rPr>
                      <a:t>0</a:t>
                    </a:r>
                  </a:p>
                </p:txBody>
              </p:sp>
              <p:sp>
                <p:nvSpPr>
                  <p:cNvPr id="76" name="TextBox 75">
                    <a:extLst>
                      <a:ext uri="{FF2B5EF4-FFF2-40B4-BE49-F238E27FC236}">
                        <a16:creationId xmlns="" xmlns:a16="http://schemas.microsoft.com/office/drawing/2014/main" id="{EF39089F-1991-4AE6-A433-8531CF16DD6F}"/>
                      </a:ext>
                    </a:extLst>
                  </p:cNvPr>
                  <p:cNvSpPr txBox="1"/>
                  <p:nvPr/>
                </p:nvSpPr>
                <p:spPr>
                  <a:xfrm>
                    <a:off x="3429346" y="6351100"/>
                    <a:ext cx="272778" cy="323165"/>
                  </a:xfrm>
                  <a:prstGeom prst="rect">
                    <a:avLst/>
                  </a:prstGeom>
                  <a:noFill/>
                </p:spPr>
                <p:txBody>
                  <a:bodyPr wrap="none" rtlCol="0">
                    <a:spAutoFit/>
                  </a:bodyPr>
                  <a:lstStyle/>
                  <a:p>
                    <a:pPr defTabSz="1140489"/>
                    <a:r>
                      <a:rPr lang="en-US" sz="2200" dirty="0">
                        <a:solidFill>
                          <a:prstClr val="black"/>
                        </a:solidFill>
                      </a:rPr>
                      <a:t>1</a:t>
                    </a:r>
                  </a:p>
                </p:txBody>
              </p:sp>
              <p:sp>
                <p:nvSpPr>
                  <p:cNvPr id="77" name="TextBox 76">
                    <a:extLst>
                      <a:ext uri="{FF2B5EF4-FFF2-40B4-BE49-F238E27FC236}">
                        <a16:creationId xmlns="" xmlns:a16="http://schemas.microsoft.com/office/drawing/2014/main" id="{394C4185-998E-4FEE-993A-4883512A801E}"/>
                      </a:ext>
                    </a:extLst>
                  </p:cNvPr>
                  <p:cNvSpPr txBox="1"/>
                  <p:nvPr/>
                </p:nvSpPr>
                <p:spPr>
                  <a:xfrm>
                    <a:off x="3588095" y="4376250"/>
                    <a:ext cx="272778" cy="323165"/>
                  </a:xfrm>
                  <a:prstGeom prst="rect">
                    <a:avLst/>
                  </a:prstGeom>
                  <a:noFill/>
                </p:spPr>
                <p:txBody>
                  <a:bodyPr wrap="none" rtlCol="0">
                    <a:spAutoFit/>
                  </a:bodyPr>
                  <a:lstStyle/>
                  <a:p>
                    <a:pPr defTabSz="1140489"/>
                    <a:r>
                      <a:rPr lang="en-US" sz="2200" dirty="0">
                        <a:solidFill>
                          <a:prstClr val="black"/>
                        </a:solidFill>
                      </a:rPr>
                      <a:t>0</a:t>
                    </a:r>
                  </a:p>
                </p:txBody>
              </p:sp>
              <p:sp>
                <p:nvSpPr>
                  <p:cNvPr id="78" name="TextBox 77">
                    <a:extLst>
                      <a:ext uri="{FF2B5EF4-FFF2-40B4-BE49-F238E27FC236}">
                        <a16:creationId xmlns="" xmlns:a16="http://schemas.microsoft.com/office/drawing/2014/main" id="{E2CCC27C-8429-4EDF-8FFD-2809A03A46D6}"/>
                      </a:ext>
                    </a:extLst>
                  </p:cNvPr>
                  <p:cNvSpPr txBox="1"/>
                  <p:nvPr/>
                </p:nvSpPr>
                <p:spPr>
                  <a:xfrm>
                    <a:off x="3588096" y="5023950"/>
                    <a:ext cx="272778" cy="323165"/>
                  </a:xfrm>
                  <a:prstGeom prst="rect">
                    <a:avLst/>
                  </a:prstGeom>
                  <a:noFill/>
                </p:spPr>
                <p:txBody>
                  <a:bodyPr wrap="none" rtlCol="0">
                    <a:spAutoFit/>
                  </a:bodyPr>
                  <a:lstStyle/>
                  <a:p>
                    <a:pPr defTabSz="1140489"/>
                    <a:r>
                      <a:rPr lang="en-US" sz="2200" dirty="0">
                        <a:solidFill>
                          <a:prstClr val="black"/>
                        </a:solidFill>
                      </a:rPr>
                      <a:t>0</a:t>
                    </a:r>
                  </a:p>
                </p:txBody>
              </p:sp>
              <p:sp>
                <p:nvSpPr>
                  <p:cNvPr id="79" name="TextBox 78">
                    <a:extLst>
                      <a:ext uri="{FF2B5EF4-FFF2-40B4-BE49-F238E27FC236}">
                        <a16:creationId xmlns="" xmlns:a16="http://schemas.microsoft.com/office/drawing/2014/main" id="{AAB4E19C-73FA-4C7D-9ADE-1C83BD2C7D12}"/>
                      </a:ext>
                    </a:extLst>
                  </p:cNvPr>
                  <p:cNvSpPr txBox="1"/>
                  <p:nvPr/>
                </p:nvSpPr>
                <p:spPr>
                  <a:xfrm>
                    <a:off x="3588096" y="5684350"/>
                    <a:ext cx="272778" cy="323165"/>
                  </a:xfrm>
                  <a:prstGeom prst="rect">
                    <a:avLst/>
                  </a:prstGeom>
                  <a:noFill/>
                </p:spPr>
                <p:txBody>
                  <a:bodyPr wrap="none" rtlCol="0">
                    <a:spAutoFit/>
                  </a:bodyPr>
                  <a:lstStyle/>
                  <a:p>
                    <a:pPr defTabSz="1140489"/>
                    <a:r>
                      <a:rPr lang="en-US" sz="2200" dirty="0">
                        <a:solidFill>
                          <a:prstClr val="black"/>
                        </a:solidFill>
                      </a:rPr>
                      <a:t>0</a:t>
                    </a:r>
                  </a:p>
                </p:txBody>
              </p:sp>
              <p:sp>
                <p:nvSpPr>
                  <p:cNvPr id="80" name="TextBox 79">
                    <a:extLst>
                      <a:ext uri="{FF2B5EF4-FFF2-40B4-BE49-F238E27FC236}">
                        <a16:creationId xmlns="" xmlns:a16="http://schemas.microsoft.com/office/drawing/2014/main" id="{4012F2E8-F72B-4278-ADED-2DA01D5973E9}"/>
                      </a:ext>
                    </a:extLst>
                  </p:cNvPr>
                  <p:cNvSpPr txBox="1"/>
                  <p:nvPr/>
                </p:nvSpPr>
                <p:spPr>
                  <a:xfrm>
                    <a:off x="3588096" y="6351100"/>
                    <a:ext cx="272778" cy="323165"/>
                  </a:xfrm>
                  <a:prstGeom prst="rect">
                    <a:avLst/>
                  </a:prstGeom>
                  <a:noFill/>
                </p:spPr>
                <p:txBody>
                  <a:bodyPr wrap="none" rtlCol="0">
                    <a:spAutoFit/>
                  </a:bodyPr>
                  <a:lstStyle/>
                  <a:p>
                    <a:pPr defTabSz="1140489"/>
                    <a:r>
                      <a:rPr lang="en-US" sz="2200" dirty="0">
                        <a:solidFill>
                          <a:prstClr val="black"/>
                        </a:solidFill>
                      </a:rPr>
                      <a:t>1</a:t>
                    </a:r>
                  </a:p>
                </p:txBody>
              </p:sp>
            </p:grpSp>
          </p:grpSp>
        </p:grpSp>
      </p:grpSp>
      <p:sp>
        <p:nvSpPr>
          <p:cNvPr id="6" name="Rectangle: Rounded Corners 5">
            <a:extLst>
              <a:ext uri="{FF2B5EF4-FFF2-40B4-BE49-F238E27FC236}">
                <a16:creationId xmlns="" xmlns:a16="http://schemas.microsoft.com/office/drawing/2014/main" id="{BB7CECCA-119E-4CA3-993F-BF2AD8BF86F1}"/>
              </a:ext>
            </a:extLst>
          </p:cNvPr>
          <p:cNvSpPr/>
          <p:nvPr/>
        </p:nvSpPr>
        <p:spPr>
          <a:xfrm>
            <a:off x="5118864" y="3091908"/>
            <a:ext cx="916176" cy="94400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lIns="114048" tIns="57026" rIns="114048" bIns="57026" rtlCol="0" anchor="ctr"/>
          <a:lstStyle/>
          <a:p>
            <a:pPr algn="ctr" defTabSz="1140489"/>
            <a:endParaRPr lang="en-US" sz="2200">
              <a:solidFill>
                <a:prstClr val="white"/>
              </a:solidFill>
            </a:endParaRPr>
          </a:p>
        </p:txBody>
      </p:sp>
      <p:sp>
        <p:nvSpPr>
          <p:cNvPr id="9" name="TextBox 8">
            <a:extLst>
              <a:ext uri="{FF2B5EF4-FFF2-40B4-BE49-F238E27FC236}">
                <a16:creationId xmlns="" xmlns:a16="http://schemas.microsoft.com/office/drawing/2014/main" id="{D759D1DD-A1FB-4892-9C5C-CDC21DF6C90E}"/>
              </a:ext>
            </a:extLst>
          </p:cNvPr>
          <p:cNvSpPr txBox="1"/>
          <p:nvPr/>
        </p:nvSpPr>
        <p:spPr>
          <a:xfrm>
            <a:off x="9420579" y="3657048"/>
            <a:ext cx="2187654" cy="407554"/>
          </a:xfrm>
          <a:prstGeom prst="rect">
            <a:avLst/>
          </a:prstGeom>
          <a:noFill/>
        </p:spPr>
        <p:txBody>
          <a:bodyPr wrap="none" lIns="114048" tIns="57026" rIns="114048" bIns="57026" rtlCol="0">
            <a:spAutoFit/>
          </a:bodyPr>
          <a:lstStyle/>
          <a:p>
            <a:pPr defTabSz="1140489"/>
            <a:r>
              <a:rPr lang="en-US" sz="1900" dirty="0">
                <a:solidFill>
                  <a:prstClr val="black"/>
                </a:solidFill>
                <a:highlight>
                  <a:srgbClr val="FFFF00"/>
                </a:highlight>
              </a:rPr>
              <a:t>1-bit Gray Code Cell</a:t>
            </a:r>
          </a:p>
        </p:txBody>
      </p:sp>
      <p:sp>
        <p:nvSpPr>
          <p:cNvPr id="10" name="TextBox 9">
            <a:extLst>
              <a:ext uri="{FF2B5EF4-FFF2-40B4-BE49-F238E27FC236}">
                <a16:creationId xmlns="" xmlns:a16="http://schemas.microsoft.com/office/drawing/2014/main" id="{E814F7FC-991F-45E8-8D8D-A6225191D8C5}"/>
              </a:ext>
            </a:extLst>
          </p:cNvPr>
          <p:cNvSpPr txBox="1"/>
          <p:nvPr/>
        </p:nvSpPr>
        <p:spPr>
          <a:xfrm>
            <a:off x="1143016" y="4346676"/>
            <a:ext cx="4149217" cy="407554"/>
          </a:xfrm>
          <a:prstGeom prst="rect">
            <a:avLst/>
          </a:prstGeom>
          <a:noFill/>
        </p:spPr>
        <p:txBody>
          <a:bodyPr wrap="none" lIns="114048" tIns="57026" rIns="114048" bIns="57026" rtlCol="0">
            <a:spAutoFit/>
          </a:bodyPr>
          <a:lstStyle/>
          <a:p>
            <a:pPr defTabSz="1140489"/>
            <a:r>
              <a:rPr lang="en-US" sz="1900" dirty="0">
                <a:solidFill>
                  <a:prstClr val="black"/>
                </a:solidFill>
                <a:highlight>
                  <a:srgbClr val="FFFF00"/>
                </a:highlight>
              </a:rPr>
              <a:t>4-bit Gray Code Counter for an example</a:t>
            </a:r>
          </a:p>
        </p:txBody>
      </p:sp>
      <p:sp>
        <p:nvSpPr>
          <p:cNvPr id="12" name="Arrow: Right 11">
            <a:extLst>
              <a:ext uri="{FF2B5EF4-FFF2-40B4-BE49-F238E27FC236}">
                <a16:creationId xmlns="" xmlns:a16="http://schemas.microsoft.com/office/drawing/2014/main" id="{487CE67F-3697-477C-97EE-6F9C61B544BB}"/>
              </a:ext>
            </a:extLst>
          </p:cNvPr>
          <p:cNvSpPr/>
          <p:nvPr/>
        </p:nvSpPr>
        <p:spPr>
          <a:xfrm>
            <a:off x="6341958" y="3454091"/>
            <a:ext cx="1765133" cy="2295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114048" tIns="57026" rIns="114048" bIns="57026" rtlCol="0" anchor="ctr"/>
          <a:lstStyle/>
          <a:p>
            <a:pPr algn="ctr" defTabSz="1140489"/>
            <a:endParaRPr lang="en-US" sz="2200">
              <a:solidFill>
                <a:prstClr val="white"/>
              </a:solidFill>
            </a:endParaRPr>
          </a:p>
        </p:txBody>
      </p:sp>
      <p:sp>
        <p:nvSpPr>
          <p:cNvPr id="108" name="TextBox 107">
            <a:extLst>
              <a:ext uri="{FF2B5EF4-FFF2-40B4-BE49-F238E27FC236}">
                <a16:creationId xmlns="" xmlns:a16="http://schemas.microsoft.com/office/drawing/2014/main" id="{25549B7D-7F96-4011-A99A-8620E3E0F9BC}"/>
              </a:ext>
            </a:extLst>
          </p:cNvPr>
          <p:cNvSpPr txBox="1"/>
          <p:nvPr/>
        </p:nvSpPr>
        <p:spPr>
          <a:xfrm>
            <a:off x="38451" y="5481537"/>
            <a:ext cx="5929962" cy="2146491"/>
          </a:xfrm>
          <a:prstGeom prst="rect">
            <a:avLst/>
          </a:prstGeom>
          <a:noFill/>
        </p:spPr>
        <p:txBody>
          <a:bodyPr wrap="square" lIns="114048" tIns="57026" rIns="114048" bIns="57026" rtlCol="0">
            <a:spAutoFit/>
          </a:bodyPr>
          <a:lstStyle/>
          <a:p>
            <a:pPr marL="356402" indent="-356402" defTabSz="1140489">
              <a:lnSpc>
                <a:spcPct val="150000"/>
              </a:lnSpc>
              <a:buFont typeface="Arial" panose="020B0604020202020204" pitchFamily="34" charset="0"/>
              <a:buChar char="•"/>
            </a:pPr>
            <a:r>
              <a:rPr lang="en-US" sz="2200" dirty="0">
                <a:solidFill>
                  <a:prstClr val="black"/>
                </a:solidFill>
              </a:rPr>
              <a:t>1-bit Gray Code Cell, cascaded to 32 bit</a:t>
            </a:r>
          </a:p>
          <a:p>
            <a:pPr marL="356402" indent="-356402" defTabSz="1140489">
              <a:lnSpc>
                <a:spcPct val="150000"/>
              </a:lnSpc>
              <a:buFont typeface="Arial" panose="020B0604020202020204" pitchFamily="34" charset="0"/>
              <a:buChar char="•"/>
            </a:pPr>
            <a:r>
              <a:rPr lang="en-US" sz="2200" dirty="0">
                <a:solidFill>
                  <a:prstClr val="black"/>
                </a:solidFill>
              </a:rPr>
              <a:t>Need a reset signal after one counting cycle</a:t>
            </a:r>
          </a:p>
          <a:p>
            <a:pPr marL="356402" indent="-356402" defTabSz="1140489">
              <a:lnSpc>
                <a:spcPct val="150000"/>
              </a:lnSpc>
              <a:buFont typeface="Arial" panose="020B0604020202020204" pitchFamily="34" charset="0"/>
              <a:buChar char="•"/>
            </a:pPr>
            <a:r>
              <a:rPr lang="en-US" sz="2200" dirty="0">
                <a:solidFill>
                  <a:prstClr val="black"/>
                </a:solidFill>
              </a:rPr>
              <a:t>I</a:t>
            </a:r>
            <a:r>
              <a:rPr lang="en-US" sz="2200" baseline="-25000" dirty="0">
                <a:solidFill>
                  <a:prstClr val="black"/>
                </a:solidFill>
              </a:rPr>
              <a:t>avg</a:t>
            </a:r>
            <a:r>
              <a:rPr lang="en-US" sz="2200" dirty="0">
                <a:solidFill>
                  <a:prstClr val="black"/>
                </a:solidFill>
              </a:rPr>
              <a:t>=128uA (230.4uW) for 32 bit @ -40</a:t>
            </a:r>
            <a:r>
              <a:rPr lang="en-US" altLang="zh-CN" sz="2200" dirty="0">
                <a:solidFill>
                  <a:prstClr val="black"/>
                </a:solidFill>
              </a:rPr>
              <a:t>°</a:t>
            </a:r>
            <a:r>
              <a:rPr lang="en-US" sz="2200" dirty="0">
                <a:solidFill>
                  <a:prstClr val="black"/>
                </a:solidFill>
              </a:rPr>
              <a:t> 50MHz</a:t>
            </a:r>
          </a:p>
          <a:p>
            <a:pPr marL="356402" indent="-356402" defTabSz="1140489">
              <a:lnSpc>
                <a:spcPct val="150000"/>
              </a:lnSpc>
              <a:buFont typeface="Arial" panose="020B0604020202020204" pitchFamily="34" charset="0"/>
              <a:buChar char="•"/>
            </a:pPr>
            <a:r>
              <a:rPr lang="en-US" sz="2200" dirty="0">
                <a:solidFill>
                  <a:prstClr val="black"/>
                </a:solidFill>
              </a:rPr>
              <a:t>Customized standard cell, not minimum size</a:t>
            </a:r>
          </a:p>
        </p:txBody>
      </p:sp>
      <p:sp>
        <p:nvSpPr>
          <p:cNvPr id="109" name="Title 1">
            <a:extLst>
              <a:ext uri="{FF2B5EF4-FFF2-40B4-BE49-F238E27FC236}">
                <a16:creationId xmlns="" xmlns:a16="http://schemas.microsoft.com/office/drawing/2014/main" id="{2CBB510C-4FD9-4701-AE48-1590EE15E07F}"/>
              </a:ext>
            </a:extLst>
          </p:cNvPr>
          <p:cNvSpPr>
            <a:spLocks noGrp="1"/>
          </p:cNvSpPr>
          <p:nvPr>
            <p:ph type="title"/>
          </p:nvPr>
        </p:nvSpPr>
        <p:spPr>
          <a:xfrm>
            <a:off x="1005840" y="-99013"/>
            <a:ext cx="12618720" cy="1767417"/>
          </a:xfrm>
        </p:spPr>
        <p:txBody>
          <a:bodyPr/>
          <a:lstStyle/>
          <a:p>
            <a:r>
              <a:rPr lang="en-US" dirty="0"/>
              <a:t>32-bit Gray Code Counter</a:t>
            </a:r>
          </a:p>
        </p:txBody>
      </p:sp>
      <p:sp>
        <p:nvSpPr>
          <p:cNvPr id="110" name="Slide Number Placeholder 3">
            <a:extLst>
              <a:ext uri="{FF2B5EF4-FFF2-40B4-BE49-F238E27FC236}">
                <a16:creationId xmlns:a16="http://schemas.microsoft.com/office/drawing/2014/main" xmlns="" id="{CF0C5B75-D437-4719-BB99-36015B014418}"/>
              </a:ext>
            </a:extLst>
          </p:cNvPr>
          <p:cNvSpPr>
            <a:spLocks noGrp="1"/>
          </p:cNvSpPr>
          <p:nvPr>
            <p:ph type="sldNum" sz="quarter" idx="12"/>
          </p:nvPr>
        </p:nvSpPr>
        <p:spPr>
          <a:xfrm>
            <a:off x="13915023" y="8772524"/>
            <a:ext cx="691286" cy="365693"/>
          </a:xfrm>
        </p:spPr>
        <p:txBody>
          <a:bodyPr/>
          <a:lstStyle/>
          <a:p>
            <a:fld id="{8553D4A8-A974-42AD-8A5B-8348464A9ECC}" type="slidenum">
              <a:rPr lang="en-US" sz="2500" b="1">
                <a:solidFill>
                  <a:schemeClr val="tx1"/>
                </a:solidFill>
              </a:rPr>
              <a:t>15</a:t>
            </a:fld>
            <a:endParaRPr lang="en-US" sz="2500" b="1" dirty="0">
              <a:solidFill>
                <a:schemeClr val="tx1"/>
              </a:solidFill>
            </a:endParaRPr>
          </a:p>
        </p:txBody>
      </p:sp>
    </p:spTree>
    <p:extLst>
      <p:ext uri="{BB962C8B-B14F-4D97-AF65-F5344CB8AC3E}">
        <p14:creationId xmlns:p14="http://schemas.microsoft.com/office/powerpoint/2010/main" val="35532378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366184"/>
            <a:ext cx="13167360" cy="1019437"/>
          </a:xfrm>
        </p:spPr>
        <p:txBody>
          <a:bodyPr>
            <a:normAutofit/>
          </a:bodyPr>
          <a:lstStyle/>
          <a:p>
            <a:r>
              <a:rPr lang="en-US" sz="4800" dirty="0"/>
              <a:t>Overall view of 4</a:t>
            </a:r>
            <a:r>
              <a:rPr lang="en-US" sz="4800" baseline="30000" dirty="0"/>
              <a:t>th</a:t>
            </a:r>
            <a:r>
              <a:rPr lang="en-US" sz="4800" dirty="0"/>
              <a:t> Detector with </a:t>
            </a:r>
            <a:r>
              <a:rPr lang="en-US" sz="4800" dirty="0" err="1"/>
              <a:t>QPix</a:t>
            </a:r>
            <a:endParaRPr lang="en-US" sz="4800" dirty="0"/>
          </a:p>
        </p:txBody>
      </p:sp>
      <p:pic>
        <p:nvPicPr>
          <p:cNvPr id="4" name="Picture 3"/>
          <p:cNvPicPr>
            <a:picLocks noChangeAspect="1"/>
          </p:cNvPicPr>
          <p:nvPr/>
        </p:nvPicPr>
        <p:blipFill>
          <a:blip r:embed="rId2"/>
          <a:stretch>
            <a:fillRect/>
          </a:stretch>
        </p:blipFill>
        <p:spPr>
          <a:xfrm>
            <a:off x="478643" y="1385627"/>
            <a:ext cx="7787430" cy="7135007"/>
          </a:xfrm>
          <a:prstGeom prst="rect">
            <a:avLst/>
          </a:prstGeom>
        </p:spPr>
      </p:pic>
      <p:sp>
        <p:nvSpPr>
          <p:cNvPr id="5" name="TextBox 4"/>
          <p:cNvSpPr txBox="1"/>
          <p:nvPr/>
        </p:nvSpPr>
        <p:spPr>
          <a:xfrm>
            <a:off x="8727661" y="1566893"/>
            <a:ext cx="5226144" cy="5215421"/>
          </a:xfrm>
          <a:prstGeom prst="rect">
            <a:avLst/>
          </a:prstGeom>
          <a:noFill/>
        </p:spPr>
        <p:txBody>
          <a:bodyPr wrap="square" lIns="135786" tIns="67891" rIns="135786" bIns="67891" rtlCol="0">
            <a:spAutoFit/>
          </a:bodyPr>
          <a:lstStyle/>
          <a:p>
            <a:r>
              <a:rPr lang="en-US" sz="3000" dirty="0"/>
              <a:t>Roof of Cryostat - Detector Support Structure (DSS)</a:t>
            </a:r>
          </a:p>
          <a:p>
            <a:endParaRPr lang="en-US" sz="3000" dirty="0"/>
          </a:p>
          <a:p>
            <a:r>
              <a:rPr lang="en-US" sz="3000" dirty="0"/>
              <a:t>Corner of cryostat</a:t>
            </a:r>
          </a:p>
          <a:p>
            <a:endParaRPr lang="en-US" sz="3000" dirty="0"/>
          </a:p>
          <a:p>
            <a:r>
              <a:rPr lang="en-US" sz="3000" dirty="0"/>
              <a:t>Cathode Planes (CPA)</a:t>
            </a:r>
          </a:p>
          <a:p>
            <a:endParaRPr lang="en-US" sz="3000" dirty="0"/>
          </a:p>
          <a:p>
            <a:r>
              <a:rPr lang="en-US" sz="3000" dirty="0"/>
              <a:t>Field Cage (FC) Bottom (</a:t>
            </a:r>
            <a:r>
              <a:rPr lang="en-US" sz="3000" dirty="0" err="1"/>
              <a:t>EndWall</a:t>
            </a:r>
            <a:r>
              <a:rPr lang="en-US" sz="3000" dirty="0"/>
              <a:t> not shown)</a:t>
            </a:r>
          </a:p>
          <a:p>
            <a:endParaRPr lang="en-US" sz="3000" dirty="0"/>
          </a:p>
          <a:p>
            <a:r>
              <a:rPr lang="en-US" sz="3000" dirty="0" err="1"/>
              <a:t>Qpix</a:t>
            </a:r>
            <a:r>
              <a:rPr lang="en-US" sz="3000" dirty="0"/>
              <a:t> Plane</a:t>
            </a:r>
          </a:p>
        </p:txBody>
      </p:sp>
      <p:sp>
        <p:nvSpPr>
          <p:cNvPr id="3" name="Content Placeholder 2"/>
          <p:cNvSpPr>
            <a:spLocks noGrp="1"/>
          </p:cNvSpPr>
          <p:nvPr>
            <p:ph idx="1"/>
          </p:nvPr>
        </p:nvSpPr>
        <p:spPr>
          <a:xfrm>
            <a:off x="7414752" y="6841559"/>
            <a:ext cx="6923523" cy="1457351"/>
          </a:xfrm>
        </p:spPr>
        <p:txBody>
          <a:bodyPr>
            <a:normAutofit/>
          </a:bodyPr>
          <a:lstStyle/>
          <a:p>
            <a:pPr marL="0" indent="0">
              <a:buNone/>
            </a:pPr>
            <a:r>
              <a:rPr lang="en-US" sz="3000" dirty="0"/>
              <a:t>3.5 m drift region between CPA and </a:t>
            </a:r>
            <a:r>
              <a:rPr lang="en-US" sz="3000" dirty="0" err="1"/>
              <a:t>Qpix</a:t>
            </a:r>
            <a:r>
              <a:rPr lang="en-US" sz="3000" dirty="0"/>
              <a:t> planes; 12 m detector height -&gt; same as DUNE SP APA TPC</a:t>
            </a:r>
          </a:p>
        </p:txBody>
      </p:sp>
      <p:cxnSp>
        <p:nvCxnSpPr>
          <p:cNvPr id="7" name="Straight Arrow Connector 6"/>
          <p:cNvCxnSpPr/>
          <p:nvPr/>
        </p:nvCxnSpPr>
        <p:spPr>
          <a:xfrm flipH="1">
            <a:off x="7414752" y="3111883"/>
            <a:ext cx="1312909" cy="480511"/>
          </a:xfrm>
          <a:prstGeom prst="straightConnector1">
            <a:avLst/>
          </a:prstGeom>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flipH="1">
            <a:off x="3652451" y="3889847"/>
            <a:ext cx="5075210" cy="1372888"/>
          </a:xfrm>
          <a:prstGeom prst="straightConnector1">
            <a:avLst/>
          </a:prstGeom>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flipH="1">
            <a:off x="3652451" y="4736461"/>
            <a:ext cx="5075210" cy="2562723"/>
          </a:xfrm>
          <a:prstGeom prst="straightConnector1">
            <a:avLst/>
          </a:prstGeom>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flipH="1" flipV="1">
            <a:off x="5410023" y="5445788"/>
            <a:ext cx="3317638" cy="480509"/>
          </a:xfrm>
          <a:prstGeom prst="straightConnector1">
            <a:avLst/>
          </a:prstGeom>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H="1">
            <a:off x="5821952" y="2082212"/>
            <a:ext cx="2905709" cy="343221"/>
          </a:xfrm>
          <a:prstGeom prst="straightConnector1">
            <a:avLst/>
          </a:prstGeom>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3" name="Slide Number Placeholder 3">
            <a:extLst>
              <a:ext uri="{FF2B5EF4-FFF2-40B4-BE49-F238E27FC236}">
                <a16:creationId xmlns:a16="http://schemas.microsoft.com/office/drawing/2014/main" xmlns="" id="{CF0C5B75-D437-4719-BB99-36015B014418}"/>
              </a:ext>
            </a:extLst>
          </p:cNvPr>
          <p:cNvSpPr>
            <a:spLocks noGrp="1"/>
          </p:cNvSpPr>
          <p:nvPr>
            <p:ph type="sldNum" sz="quarter" idx="12"/>
          </p:nvPr>
        </p:nvSpPr>
        <p:spPr>
          <a:xfrm>
            <a:off x="13714976" y="8627571"/>
            <a:ext cx="691286" cy="486832"/>
          </a:xfrm>
        </p:spPr>
        <p:txBody>
          <a:bodyPr/>
          <a:lstStyle/>
          <a:p>
            <a:fld id="{8553D4A8-A974-42AD-8A5B-8348464A9ECC}" type="slidenum">
              <a:rPr lang="en-US" sz="2500" b="1">
                <a:solidFill>
                  <a:schemeClr val="tx1"/>
                </a:solidFill>
              </a:rPr>
              <a:t>16</a:t>
            </a:fld>
            <a:endParaRPr lang="en-US" sz="2500" b="1" dirty="0">
              <a:solidFill>
                <a:schemeClr val="tx1"/>
              </a:solidFill>
            </a:endParaRPr>
          </a:p>
        </p:txBody>
      </p:sp>
      <p:sp>
        <p:nvSpPr>
          <p:cNvPr id="6" name="Rectangle 5"/>
          <p:cNvSpPr/>
          <p:nvPr/>
        </p:nvSpPr>
        <p:spPr>
          <a:xfrm>
            <a:off x="12495527" y="862405"/>
            <a:ext cx="1688383" cy="523174"/>
          </a:xfrm>
          <a:prstGeom prst="rect">
            <a:avLst/>
          </a:prstGeom>
        </p:spPr>
        <p:txBody>
          <a:bodyPr wrap="none" lIns="91394" tIns="45697" rIns="91394" bIns="45697">
            <a:spAutoFit/>
          </a:bodyPr>
          <a:lstStyle/>
          <a:p>
            <a:r>
              <a:rPr lang="en-US" sz="2800" i="1" dirty="0">
                <a:solidFill>
                  <a:srgbClr val="0000FF"/>
                </a:solidFill>
              </a:rPr>
              <a:t>(HEP, EOF)</a:t>
            </a:r>
          </a:p>
        </p:txBody>
      </p:sp>
      <p:pic>
        <p:nvPicPr>
          <p:cNvPr id="14" name="Google Shape;927;p67"/>
          <p:cNvPicPr preferRelativeResize="0"/>
          <p:nvPr/>
        </p:nvPicPr>
        <p:blipFill>
          <a:blip r:embed="rId3">
            <a:alphaModFix/>
          </a:blip>
          <a:stretch>
            <a:fillRect/>
          </a:stretch>
        </p:blipFill>
        <p:spPr>
          <a:xfrm>
            <a:off x="11015666" y="18620"/>
            <a:ext cx="3614738" cy="891021"/>
          </a:xfrm>
          <a:prstGeom prst="rect">
            <a:avLst/>
          </a:prstGeom>
          <a:noFill/>
          <a:ln>
            <a:noFill/>
          </a:ln>
        </p:spPr>
      </p:pic>
    </p:spTree>
    <p:extLst>
      <p:ext uri="{BB962C8B-B14F-4D97-AF65-F5344CB8AC3E}">
        <p14:creationId xmlns:p14="http://schemas.microsoft.com/office/powerpoint/2010/main" val="9831768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926527" y="1900437"/>
            <a:ext cx="10397976" cy="7039536"/>
          </a:xfrm>
          <a:prstGeom prst="rect">
            <a:avLst/>
          </a:prstGeom>
        </p:spPr>
      </p:pic>
      <p:sp>
        <p:nvSpPr>
          <p:cNvPr id="3" name="TextBox 2"/>
          <p:cNvSpPr txBox="1"/>
          <p:nvPr/>
        </p:nvSpPr>
        <p:spPr>
          <a:xfrm>
            <a:off x="738941" y="406400"/>
            <a:ext cx="13159939" cy="1614488"/>
          </a:xfrm>
          <a:prstGeom prst="rect">
            <a:avLst/>
          </a:prstGeom>
          <a:noFill/>
        </p:spPr>
        <p:txBody>
          <a:bodyPr wrap="square" lIns="135835" tIns="67917" rIns="135835" bIns="67917" rtlCol="0">
            <a:spAutoFit/>
          </a:bodyPr>
          <a:lstStyle/>
          <a:p>
            <a:pPr defTabSz="679177"/>
            <a:r>
              <a:rPr lang="en-US" sz="4800" dirty="0">
                <a:solidFill>
                  <a:prstClr val="black"/>
                </a:solidFill>
              </a:rPr>
              <a:t>2 Drift volumes showing Top/Bottom Field Cage, CPA in middle and </a:t>
            </a:r>
            <a:r>
              <a:rPr lang="en-US" sz="4800" dirty="0" err="1">
                <a:solidFill>
                  <a:prstClr val="black"/>
                </a:solidFill>
              </a:rPr>
              <a:t>Qpix</a:t>
            </a:r>
            <a:r>
              <a:rPr lang="en-US" sz="4800" dirty="0">
                <a:solidFill>
                  <a:prstClr val="black"/>
                </a:solidFill>
              </a:rPr>
              <a:t> planes at each end</a:t>
            </a:r>
          </a:p>
        </p:txBody>
      </p:sp>
      <p:cxnSp>
        <p:nvCxnSpPr>
          <p:cNvPr id="6" name="Straight Arrow Connector 5"/>
          <p:cNvCxnSpPr/>
          <p:nvPr/>
        </p:nvCxnSpPr>
        <p:spPr>
          <a:xfrm>
            <a:off x="11453608" y="2727255"/>
            <a:ext cx="26390" cy="3848948"/>
          </a:xfrm>
          <a:prstGeom prst="straightConnector1">
            <a:avLst/>
          </a:prstGeom>
          <a:ln w="38100" cmpd="sng">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p:nvPr/>
        </p:nvCxnSpPr>
        <p:spPr>
          <a:xfrm flipV="1">
            <a:off x="5093426" y="7895843"/>
            <a:ext cx="3061333" cy="1044133"/>
          </a:xfrm>
          <a:prstGeom prst="straightConnector1">
            <a:avLst/>
          </a:prstGeom>
          <a:ln w="38100" cmpd="sng">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flipV="1">
            <a:off x="8313106" y="6763736"/>
            <a:ext cx="3061333" cy="1044133"/>
          </a:xfrm>
          <a:prstGeom prst="straightConnector1">
            <a:avLst/>
          </a:prstGeom>
          <a:ln w="38100" cmpd="sng">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flipV="1">
            <a:off x="4407264" y="3760974"/>
            <a:ext cx="1952918" cy="703807"/>
          </a:xfrm>
          <a:prstGeom prst="straightConnector1">
            <a:avLst/>
          </a:prstGeom>
          <a:ln w="57150" cmpd="sng">
            <a:solidFill>
              <a:srgbClr val="FFFF00"/>
            </a:solidFill>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flipH="1">
            <a:off x="7811679" y="2551305"/>
            <a:ext cx="1530667" cy="615833"/>
          </a:xfrm>
          <a:prstGeom prst="straightConnector1">
            <a:avLst/>
          </a:prstGeom>
          <a:ln w="57150" cmpd="sng">
            <a:solidFill>
              <a:srgbClr val="FFFF00"/>
            </a:solidFill>
            <a:tailEnd type="arrow"/>
          </a:ln>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3936184" y="3453197"/>
            <a:ext cx="1067810" cy="691158"/>
          </a:xfrm>
          <a:prstGeom prst="rect">
            <a:avLst/>
          </a:prstGeom>
          <a:noFill/>
        </p:spPr>
        <p:txBody>
          <a:bodyPr wrap="none" lIns="135835" tIns="67917" rIns="135835" bIns="67917" rtlCol="0">
            <a:spAutoFit/>
          </a:bodyPr>
          <a:lstStyle/>
          <a:p>
            <a:pPr defTabSz="679177"/>
            <a:r>
              <a:rPr lang="en-US" sz="3600" dirty="0">
                <a:solidFill>
                  <a:prstClr val="black"/>
                </a:solidFill>
              </a:rPr>
              <a:t>- HV</a:t>
            </a:r>
          </a:p>
        </p:txBody>
      </p:sp>
      <p:sp>
        <p:nvSpPr>
          <p:cNvPr id="24" name="TextBox 23"/>
          <p:cNvSpPr txBox="1"/>
          <p:nvPr/>
        </p:nvSpPr>
        <p:spPr>
          <a:xfrm>
            <a:off x="7233056" y="2160669"/>
            <a:ext cx="1067810" cy="691158"/>
          </a:xfrm>
          <a:prstGeom prst="rect">
            <a:avLst/>
          </a:prstGeom>
          <a:noFill/>
        </p:spPr>
        <p:txBody>
          <a:bodyPr wrap="none" lIns="135835" tIns="67917" rIns="135835" bIns="67917" rtlCol="0">
            <a:spAutoFit/>
          </a:bodyPr>
          <a:lstStyle/>
          <a:p>
            <a:pPr defTabSz="679177"/>
            <a:r>
              <a:rPr lang="en-US" sz="3600" dirty="0">
                <a:solidFill>
                  <a:prstClr val="black"/>
                </a:solidFill>
              </a:rPr>
              <a:t>- HV</a:t>
            </a:r>
          </a:p>
        </p:txBody>
      </p:sp>
      <p:sp>
        <p:nvSpPr>
          <p:cNvPr id="25" name="TextBox 24"/>
          <p:cNvSpPr txBox="1"/>
          <p:nvPr/>
        </p:nvSpPr>
        <p:spPr>
          <a:xfrm>
            <a:off x="9773292" y="7368133"/>
            <a:ext cx="1332305" cy="691158"/>
          </a:xfrm>
          <a:prstGeom prst="rect">
            <a:avLst/>
          </a:prstGeom>
          <a:noFill/>
        </p:spPr>
        <p:txBody>
          <a:bodyPr wrap="none" lIns="135835" tIns="67917" rIns="135835" bIns="67917" rtlCol="0">
            <a:spAutoFit/>
          </a:bodyPr>
          <a:lstStyle/>
          <a:p>
            <a:pPr defTabSz="679177"/>
            <a:r>
              <a:rPr lang="en-US" sz="3600" dirty="0">
                <a:solidFill>
                  <a:prstClr val="black"/>
                </a:solidFill>
              </a:rPr>
              <a:t>3.5 m</a:t>
            </a:r>
          </a:p>
        </p:txBody>
      </p:sp>
      <p:sp>
        <p:nvSpPr>
          <p:cNvPr id="26" name="TextBox 25"/>
          <p:cNvSpPr txBox="1"/>
          <p:nvPr/>
        </p:nvSpPr>
        <p:spPr>
          <a:xfrm>
            <a:off x="11838097" y="4157004"/>
            <a:ext cx="1215286" cy="691158"/>
          </a:xfrm>
          <a:prstGeom prst="rect">
            <a:avLst/>
          </a:prstGeom>
          <a:noFill/>
        </p:spPr>
        <p:txBody>
          <a:bodyPr wrap="none" lIns="135835" tIns="67917" rIns="135835" bIns="67917" rtlCol="0">
            <a:spAutoFit/>
          </a:bodyPr>
          <a:lstStyle/>
          <a:p>
            <a:pPr defTabSz="679177"/>
            <a:r>
              <a:rPr lang="en-US" sz="3600" dirty="0">
                <a:solidFill>
                  <a:prstClr val="black"/>
                </a:solidFill>
              </a:rPr>
              <a:t>12 m</a:t>
            </a:r>
          </a:p>
        </p:txBody>
      </p:sp>
      <p:sp>
        <p:nvSpPr>
          <p:cNvPr id="27" name="TextBox 26"/>
          <p:cNvSpPr txBox="1"/>
          <p:nvPr/>
        </p:nvSpPr>
        <p:spPr>
          <a:xfrm>
            <a:off x="6810274" y="8346416"/>
            <a:ext cx="1332305" cy="691158"/>
          </a:xfrm>
          <a:prstGeom prst="rect">
            <a:avLst/>
          </a:prstGeom>
          <a:noFill/>
        </p:spPr>
        <p:txBody>
          <a:bodyPr wrap="none" lIns="135835" tIns="67917" rIns="135835" bIns="67917" rtlCol="0">
            <a:spAutoFit/>
          </a:bodyPr>
          <a:lstStyle/>
          <a:p>
            <a:pPr defTabSz="679177"/>
            <a:r>
              <a:rPr lang="en-US" sz="3600" dirty="0">
                <a:solidFill>
                  <a:prstClr val="black"/>
                </a:solidFill>
              </a:rPr>
              <a:t>3.5 m</a:t>
            </a:r>
          </a:p>
        </p:txBody>
      </p:sp>
      <p:sp>
        <p:nvSpPr>
          <p:cNvPr id="16" name="Slide Number Placeholder 3">
            <a:extLst>
              <a:ext uri="{FF2B5EF4-FFF2-40B4-BE49-F238E27FC236}">
                <a16:creationId xmlns:a16="http://schemas.microsoft.com/office/drawing/2014/main" xmlns="" id="{CF0C5B75-D437-4719-BB99-36015B014418}"/>
              </a:ext>
            </a:extLst>
          </p:cNvPr>
          <p:cNvSpPr>
            <a:spLocks noGrp="1"/>
          </p:cNvSpPr>
          <p:nvPr>
            <p:ph type="sldNum" sz="quarter" idx="12"/>
          </p:nvPr>
        </p:nvSpPr>
        <p:spPr>
          <a:xfrm>
            <a:off x="13714976" y="8627571"/>
            <a:ext cx="691286" cy="486832"/>
          </a:xfrm>
        </p:spPr>
        <p:txBody>
          <a:bodyPr/>
          <a:lstStyle/>
          <a:p>
            <a:fld id="{8553D4A8-A974-42AD-8A5B-8348464A9ECC}" type="slidenum">
              <a:rPr lang="en-US" sz="2500" b="1">
                <a:solidFill>
                  <a:prstClr val="black"/>
                </a:solidFill>
              </a:rPr>
              <a:pPr/>
              <a:t>17</a:t>
            </a:fld>
            <a:endParaRPr lang="en-US" sz="2500" b="1" dirty="0">
              <a:solidFill>
                <a:prstClr val="black"/>
              </a:solidFill>
            </a:endParaRPr>
          </a:p>
        </p:txBody>
      </p:sp>
    </p:spTree>
    <p:extLst>
      <p:ext uri="{BB962C8B-B14F-4D97-AF65-F5344CB8AC3E}">
        <p14:creationId xmlns:p14="http://schemas.microsoft.com/office/powerpoint/2010/main" val="19004413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366185"/>
            <a:ext cx="13167360" cy="938059"/>
          </a:xfrm>
        </p:spPr>
        <p:txBody>
          <a:bodyPr>
            <a:normAutofit/>
          </a:bodyPr>
          <a:lstStyle/>
          <a:p>
            <a:r>
              <a:rPr lang="en-US" sz="4800" dirty="0"/>
              <a:t>Top of </a:t>
            </a:r>
            <a:r>
              <a:rPr lang="en-US" sz="4800" dirty="0" err="1"/>
              <a:t>Qpix</a:t>
            </a:r>
            <a:r>
              <a:rPr lang="en-US" sz="4800" dirty="0"/>
              <a:t> Plane</a:t>
            </a:r>
          </a:p>
        </p:txBody>
      </p:sp>
      <p:pic>
        <p:nvPicPr>
          <p:cNvPr id="4" name="Picture 3" descr="TopofQPixPlan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6691" y="1304244"/>
            <a:ext cx="12492342" cy="6764323"/>
          </a:xfrm>
          <a:prstGeom prst="rect">
            <a:avLst/>
          </a:prstGeom>
        </p:spPr>
      </p:pic>
      <p:sp>
        <p:nvSpPr>
          <p:cNvPr id="5" name="TextBox 4"/>
          <p:cNvSpPr txBox="1"/>
          <p:nvPr/>
        </p:nvSpPr>
        <p:spPr>
          <a:xfrm>
            <a:off x="731521" y="8068565"/>
            <a:ext cx="9790070" cy="1060490"/>
          </a:xfrm>
          <a:prstGeom prst="rect">
            <a:avLst/>
          </a:prstGeom>
          <a:noFill/>
        </p:spPr>
        <p:txBody>
          <a:bodyPr wrap="none" lIns="135835" tIns="67917" rIns="135835" bIns="67917" rtlCol="0">
            <a:spAutoFit/>
          </a:bodyPr>
          <a:lstStyle/>
          <a:p>
            <a:pPr defTabSz="679177"/>
            <a:r>
              <a:rPr lang="en-US" sz="3000" dirty="0">
                <a:solidFill>
                  <a:prstClr val="black"/>
                </a:solidFill>
              </a:rPr>
              <a:t>3/5 </a:t>
            </a:r>
            <a:r>
              <a:rPr lang="en-US" sz="3000" dirty="0" err="1">
                <a:solidFill>
                  <a:prstClr val="black"/>
                </a:solidFill>
              </a:rPr>
              <a:t>Qpix</a:t>
            </a:r>
            <a:r>
              <a:rPr lang="en-US" sz="3000" dirty="0">
                <a:solidFill>
                  <a:prstClr val="black"/>
                </a:solidFill>
              </a:rPr>
              <a:t> panels shown in the plane (Green)</a:t>
            </a:r>
          </a:p>
          <a:p>
            <a:pPr defTabSz="679177"/>
            <a:r>
              <a:rPr lang="en-US" sz="3000" dirty="0">
                <a:solidFill>
                  <a:prstClr val="black"/>
                </a:solidFill>
              </a:rPr>
              <a:t>Wires shown exiting top of </a:t>
            </a:r>
            <a:r>
              <a:rPr lang="en-US" sz="3000" dirty="0" err="1">
                <a:solidFill>
                  <a:prstClr val="black"/>
                </a:solidFill>
              </a:rPr>
              <a:t>Qpix</a:t>
            </a:r>
            <a:r>
              <a:rPr lang="en-US" sz="3000" dirty="0">
                <a:solidFill>
                  <a:prstClr val="black"/>
                </a:solidFill>
              </a:rPr>
              <a:t> plane (small subset of total!)</a:t>
            </a:r>
          </a:p>
        </p:txBody>
      </p:sp>
      <p:sp>
        <p:nvSpPr>
          <p:cNvPr id="6" name="TextBox 5"/>
          <p:cNvSpPr txBox="1"/>
          <p:nvPr/>
        </p:nvSpPr>
        <p:spPr>
          <a:xfrm>
            <a:off x="7493992" y="2356790"/>
            <a:ext cx="1502031" cy="691158"/>
          </a:xfrm>
          <a:prstGeom prst="rect">
            <a:avLst/>
          </a:prstGeom>
          <a:solidFill>
            <a:srgbClr val="0000FF"/>
          </a:solidFill>
        </p:spPr>
        <p:txBody>
          <a:bodyPr wrap="none" lIns="135835" tIns="67917" rIns="135835" bIns="67917" rtlCol="0">
            <a:spAutoFit/>
          </a:bodyPr>
          <a:lstStyle/>
          <a:p>
            <a:pPr defTabSz="679177"/>
            <a:r>
              <a:rPr lang="en-US" sz="3600" dirty="0">
                <a:solidFill>
                  <a:prstClr val="white"/>
                </a:solidFill>
              </a:rPr>
              <a:t>FC Top</a:t>
            </a:r>
          </a:p>
        </p:txBody>
      </p:sp>
      <p:sp>
        <p:nvSpPr>
          <p:cNvPr id="7" name="TextBox 6"/>
          <p:cNvSpPr txBox="1"/>
          <p:nvPr/>
        </p:nvSpPr>
        <p:spPr>
          <a:xfrm>
            <a:off x="7718112" y="6973377"/>
            <a:ext cx="2271665" cy="691158"/>
          </a:xfrm>
          <a:prstGeom prst="rect">
            <a:avLst/>
          </a:prstGeom>
          <a:solidFill>
            <a:srgbClr val="008000"/>
          </a:solidFill>
        </p:spPr>
        <p:txBody>
          <a:bodyPr wrap="none" lIns="135835" tIns="67917" rIns="135835" bIns="67917" rtlCol="0">
            <a:spAutoFit/>
          </a:bodyPr>
          <a:lstStyle/>
          <a:p>
            <a:pPr defTabSz="679177"/>
            <a:r>
              <a:rPr lang="en-US" sz="3600" dirty="0" err="1">
                <a:solidFill>
                  <a:prstClr val="white"/>
                </a:solidFill>
              </a:rPr>
              <a:t>QPix</a:t>
            </a:r>
            <a:r>
              <a:rPr lang="en-US" sz="3600" dirty="0">
                <a:solidFill>
                  <a:prstClr val="white"/>
                </a:solidFill>
              </a:rPr>
              <a:t> Plane</a:t>
            </a:r>
          </a:p>
        </p:txBody>
      </p:sp>
      <p:sp>
        <p:nvSpPr>
          <p:cNvPr id="8" name="TextBox 7"/>
          <p:cNvSpPr txBox="1"/>
          <p:nvPr/>
        </p:nvSpPr>
        <p:spPr>
          <a:xfrm>
            <a:off x="10143968" y="4004256"/>
            <a:ext cx="1067810" cy="691158"/>
          </a:xfrm>
          <a:prstGeom prst="rect">
            <a:avLst/>
          </a:prstGeom>
          <a:solidFill>
            <a:srgbClr val="000090"/>
          </a:solidFill>
        </p:spPr>
        <p:txBody>
          <a:bodyPr wrap="none" lIns="135835" tIns="67917" rIns="135835" bIns="67917" rtlCol="0">
            <a:spAutoFit/>
          </a:bodyPr>
          <a:lstStyle/>
          <a:p>
            <a:pPr defTabSz="679177"/>
            <a:r>
              <a:rPr lang="en-US" sz="3600" dirty="0">
                <a:solidFill>
                  <a:srgbClr val="FFFF00"/>
                </a:solidFill>
              </a:rPr>
              <a:t>- HV</a:t>
            </a:r>
          </a:p>
        </p:txBody>
      </p:sp>
      <p:cxnSp>
        <p:nvCxnSpPr>
          <p:cNvPr id="10" name="Straight Arrow Connector 9"/>
          <p:cNvCxnSpPr/>
          <p:nvPr/>
        </p:nvCxnSpPr>
        <p:spPr>
          <a:xfrm flipV="1">
            <a:off x="11351182" y="3272047"/>
            <a:ext cx="1858061" cy="732208"/>
          </a:xfrm>
          <a:prstGeom prst="straightConnector1">
            <a:avLst/>
          </a:prstGeom>
          <a:ln w="57150" cmpd="sng">
            <a:solidFill>
              <a:srgbClr val="FFFF00"/>
            </a:solidFill>
            <a:tailEnd type="arrow"/>
          </a:ln>
        </p:spPr>
        <p:style>
          <a:lnRef idx="2">
            <a:schemeClr val="accent1"/>
          </a:lnRef>
          <a:fillRef idx="0">
            <a:schemeClr val="accent1"/>
          </a:fillRef>
          <a:effectRef idx="1">
            <a:schemeClr val="accent1"/>
          </a:effectRef>
          <a:fontRef idx="minor">
            <a:schemeClr val="tx1"/>
          </a:fontRef>
        </p:style>
      </p:cxnSp>
      <p:sp>
        <p:nvSpPr>
          <p:cNvPr id="9" name="Slide Number Placeholder 3">
            <a:extLst>
              <a:ext uri="{FF2B5EF4-FFF2-40B4-BE49-F238E27FC236}">
                <a16:creationId xmlns:a16="http://schemas.microsoft.com/office/drawing/2014/main" xmlns="" id="{CF0C5B75-D437-4719-BB99-36015B014418}"/>
              </a:ext>
            </a:extLst>
          </p:cNvPr>
          <p:cNvSpPr>
            <a:spLocks noGrp="1"/>
          </p:cNvSpPr>
          <p:nvPr>
            <p:ph type="sldNum" sz="quarter" idx="12"/>
          </p:nvPr>
        </p:nvSpPr>
        <p:spPr>
          <a:xfrm>
            <a:off x="13714976" y="8627571"/>
            <a:ext cx="691286" cy="486832"/>
          </a:xfrm>
        </p:spPr>
        <p:txBody>
          <a:bodyPr/>
          <a:lstStyle/>
          <a:p>
            <a:fld id="{8553D4A8-A974-42AD-8A5B-8348464A9ECC}" type="slidenum">
              <a:rPr lang="en-US" sz="2500" b="1">
                <a:solidFill>
                  <a:prstClr val="black"/>
                </a:solidFill>
              </a:rPr>
              <a:pPr/>
              <a:t>18</a:t>
            </a:fld>
            <a:endParaRPr lang="en-US" sz="2500" b="1" dirty="0">
              <a:solidFill>
                <a:prstClr val="black"/>
              </a:solidFill>
            </a:endParaRPr>
          </a:p>
        </p:txBody>
      </p:sp>
    </p:spTree>
    <p:extLst>
      <p:ext uri="{BB962C8B-B14F-4D97-AF65-F5344CB8AC3E}">
        <p14:creationId xmlns:p14="http://schemas.microsoft.com/office/powerpoint/2010/main" val="39946806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2435757" y="1901999"/>
            <a:ext cx="9015910" cy="6957992"/>
          </a:xfrm>
          <a:prstGeom prst="rect">
            <a:avLst/>
          </a:prstGeom>
        </p:spPr>
      </p:pic>
      <p:sp>
        <p:nvSpPr>
          <p:cNvPr id="2" name="TextBox 1"/>
          <p:cNvSpPr txBox="1"/>
          <p:nvPr/>
        </p:nvSpPr>
        <p:spPr>
          <a:xfrm>
            <a:off x="439395" y="328420"/>
            <a:ext cx="13758480" cy="1614488"/>
          </a:xfrm>
          <a:prstGeom prst="rect">
            <a:avLst/>
          </a:prstGeom>
          <a:noFill/>
        </p:spPr>
        <p:txBody>
          <a:bodyPr wrap="square" lIns="135835" tIns="67917" rIns="135835" bIns="67917" rtlCol="0">
            <a:spAutoFit/>
          </a:bodyPr>
          <a:lstStyle/>
          <a:p>
            <a:pPr defTabSz="679177"/>
            <a:r>
              <a:rPr lang="en-US" sz="4800" dirty="0" err="1">
                <a:solidFill>
                  <a:prstClr val="black"/>
                </a:solidFill>
              </a:rPr>
              <a:t>Closeup</a:t>
            </a:r>
            <a:r>
              <a:rPr lang="en-US" sz="4800" dirty="0">
                <a:solidFill>
                  <a:prstClr val="black"/>
                </a:solidFill>
              </a:rPr>
              <a:t> of Top of </a:t>
            </a:r>
            <a:r>
              <a:rPr lang="en-US" sz="4800" dirty="0" err="1">
                <a:solidFill>
                  <a:prstClr val="black"/>
                </a:solidFill>
              </a:rPr>
              <a:t>Qpix</a:t>
            </a:r>
            <a:r>
              <a:rPr lang="en-US" sz="4800" dirty="0">
                <a:solidFill>
                  <a:prstClr val="black"/>
                </a:solidFill>
              </a:rPr>
              <a:t> Plane showing cable thruways, ASICs, </a:t>
            </a:r>
            <a:r>
              <a:rPr lang="en-US" sz="4800" dirty="0" smtClean="0">
                <a:solidFill>
                  <a:prstClr val="black"/>
                </a:solidFill>
              </a:rPr>
              <a:t>Data Collector, </a:t>
            </a:r>
            <a:r>
              <a:rPr lang="en-US" sz="4800" dirty="0">
                <a:solidFill>
                  <a:prstClr val="black"/>
                </a:solidFill>
              </a:rPr>
              <a:t>Connectors and Cables</a:t>
            </a:r>
          </a:p>
        </p:txBody>
      </p:sp>
      <p:sp>
        <p:nvSpPr>
          <p:cNvPr id="3" name="TextBox 2"/>
          <p:cNvSpPr txBox="1"/>
          <p:nvPr/>
        </p:nvSpPr>
        <p:spPr>
          <a:xfrm>
            <a:off x="11964861" y="2653811"/>
            <a:ext cx="2445082" cy="921991"/>
          </a:xfrm>
          <a:prstGeom prst="rect">
            <a:avLst/>
          </a:prstGeom>
          <a:noFill/>
        </p:spPr>
        <p:txBody>
          <a:bodyPr wrap="square" lIns="135835" tIns="67917" rIns="135835" bIns="67917" rtlCol="0">
            <a:spAutoFit/>
          </a:bodyPr>
          <a:lstStyle/>
          <a:p>
            <a:pPr defTabSz="679177"/>
            <a:r>
              <a:rPr lang="en-US" dirty="0">
                <a:solidFill>
                  <a:prstClr val="black"/>
                </a:solidFill>
              </a:rPr>
              <a:t>Data Collector </a:t>
            </a:r>
            <a:r>
              <a:rPr lang="en-US" sz="2400" dirty="0">
                <a:solidFill>
                  <a:prstClr val="black"/>
                </a:solidFill>
              </a:rPr>
              <a:t>(blue)</a:t>
            </a:r>
          </a:p>
        </p:txBody>
      </p:sp>
      <p:cxnSp>
        <p:nvCxnSpPr>
          <p:cNvPr id="7" name="Straight Arrow Connector 6"/>
          <p:cNvCxnSpPr>
            <a:stCxn id="3" idx="1"/>
          </p:cNvCxnSpPr>
          <p:nvPr/>
        </p:nvCxnSpPr>
        <p:spPr>
          <a:xfrm flipH="1">
            <a:off x="10261324" y="3114807"/>
            <a:ext cx="1703537" cy="300626"/>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12351905" y="3825709"/>
            <a:ext cx="1675610" cy="921991"/>
          </a:xfrm>
          <a:prstGeom prst="rect">
            <a:avLst/>
          </a:prstGeom>
          <a:noFill/>
        </p:spPr>
        <p:txBody>
          <a:bodyPr wrap="square" lIns="135835" tIns="67917" rIns="135835" bIns="67917" rtlCol="0">
            <a:spAutoFit/>
          </a:bodyPr>
          <a:lstStyle/>
          <a:p>
            <a:pPr defTabSz="679177"/>
            <a:r>
              <a:rPr lang="en-US" dirty="0">
                <a:solidFill>
                  <a:prstClr val="black"/>
                </a:solidFill>
              </a:rPr>
              <a:t>ASIC </a:t>
            </a:r>
            <a:r>
              <a:rPr lang="en-US" sz="2400" dirty="0">
                <a:solidFill>
                  <a:prstClr val="black"/>
                </a:solidFill>
              </a:rPr>
              <a:t>(grey)</a:t>
            </a:r>
          </a:p>
        </p:txBody>
      </p:sp>
      <p:cxnSp>
        <p:nvCxnSpPr>
          <p:cNvPr id="10" name="Straight Arrow Connector 9"/>
          <p:cNvCxnSpPr>
            <a:stCxn id="8" idx="1"/>
          </p:cNvCxnSpPr>
          <p:nvPr/>
        </p:nvCxnSpPr>
        <p:spPr>
          <a:xfrm flipH="1">
            <a:off x="10485121" y="4286705"/>
            <a:ext cx="1866784" cy="339577"/>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11964860" y="5167202"/>
            <a:ext cx="2441401" cy="2029986"/>
          </a:xfrm>
          <a:prstGeom prst="rect">
            <a:avLst/>
          </a:prstGeom>
          <a:noFill/>
        </p:spPr>
        <p:txBody>
          <a:bodyPr wrap="square" lIns="135835" tIns="67917" rIns="135835" bIns="67917" rtlCol="0">
            <a:spAutoFit/>
          </a:bodyPr>
          <a:lstStyle/>
          <a:p>
            <a:pPr defTabSz="679177"/>
            <a:r>
              <a:rPr lang="en-US" dirty="0">
                <a:solidFill>
                  <a:prstClr val="black"/>
                </a:solidFill>
              </a:rPr>
              <a:t>Connectors </a:t>
            </a:r>
            <a:r>
              <a:rPr lang="en-US" sz="2400" dirty="0">
                <a:solidFill>
                  <a:prstClr val="black"/>
                </a:solidFill>
              </a:rPr>
              <a:t>(yellow</a:t>
            </a:r>
            <a:r>
              <a:rPr lang="en-US" sz="2400" dirty="0" smtClean="0">
                <a:solidFill>
                  <a:prstClr val="black"/>
                </a:solidFill>
              </a:rPr>
              <a:t>)  - </a:t>
            </a:r>
            <a:r>
              <a:rPr lang="en-US" sz="1800" dirty="0" smtClean="0">
                <a:solidFill>
                  <a:prstClr val="black"/>
                </a:solidFill>
              </a:rPr>
              <a:t>Note: Only one connector is instrumented &amp; connected on each tile.</a:t>
            </a:r>
            <a:endParaRPr lang="en-US" sz="1800" dirty="0">
              <a:solidFill>
                <a:prstClr val="black"/>
              </a:solidFill>
            </a:endParaRPr>
          </a:p>
        </p:txBody>
      </p:sp>
      <p:cxnSp>
        <p:nvCxnSpPr>
          <p:cNvPr id="17" name="Straight Arrow Connector 16"/>
          <p:cNvCxnSpPr>
            <a:stCxn id="15" idx="1"/>
          </p:cNvCxnSpPr>
          <p:nvPr/>
        </p:nvCxnSpPr>
        <p:spPr>
          <a:xfrm flipH="1" flipV="1">
            <a:off x="10762366" y="5442582"/>
            <a:ext cx="1202494" cy="73961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11924778" y="7515618"/>
            <a:ext cx="1974102" cy="968157"/>
          </a:xfrm>
          <a:prstGeom prst="rect">
            <a:avLst/>
          </a:prstGeom>
          <a:noFill/>
        </p:spPr>
        <p:txBody>
          <a:bodyPr wrap="square" lIns="135835" tIns="67917" rIns="135835" bIns="67917" rtlCol="0">
            <a:spAutoFit/>
          </a:bodyPr>
          <a:lstStyle/>
          <a:p>
            <a:pPr defTabSz="679177"/>
            <a:r>
              <a:rPr lang="en-US" dirty="0">
                <a:solidFill>
                  <a:prstClr val="black"/>
                </a:solidFill>
              </a:rPr>
              <a:t>Cable pigtails</a:t>
            </a:r>
          </a:p>
        </p:txBody>
      </p:sp>
      <p:cxnSp>
        <p:nvCxnSpPr>
          <p:cNvPr id="21" name="Straight Arrow Connector 20"/>
          <p:cNvCxnSpPr/>
          <p:nvPr/>
        </p:nvCxnSpPr>
        <p:spPr>
          <a:xfrm flipH="1" flipV="1">
            <a:off x="10762365" y="7682632"/>
            <a:ext cx="982038" cy="13361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3" name="Slide Number Placeholder 3">
            <a:extLst>
              <a:ext uri="{FF2B5EF4-FFF2-40B4-BE49-F238E27FC236}">
                <a16:creationId xmlns:a16="http://schemas.microsoft.com/office/drawing/2014/main" xmlns="" id="{CF0C5B75-D437-4719-BB99-36015B014418}"/>
              </a:ext>
            </a:extLst>
          </p:cNvPr>
          <p:cNvSpPr>
            <a:spLocks noGrp="1"/>
          </p:cNvSpPr>
          <p:nvPr>
            <p:ph type="sldNum" sz="quarter" idx="12"/>
          </p:nvPr>
        </p:nvSpPr>
        <p:spPr>
          <a:xfrm>
            <a:off x="13714976" y="8627571"/>
            <a:ext cx="691286" cy="486832"/>
          </a:xfrm>
        </p:spPr>
        <p:txBody>
          <a:bodyPr/>
          <a:lstStyle/>
          <a:p>
            <a:fld id="{8553D4A8-A974-42AD-8A5B-8348464A9ECC}" type="slidenum">
              <a:rPr lang="en-US" sz="2500" b="1">
                <a:solidFill>
                  <a:prstClr val="black"/>
                </a:solidFill>
              </a:rPr>
              <a:pPr/>
              <a:t>19</a:t>
            </a:fld>
            <a:endParaRPr lang="en-US" sz="2500" b="1" dirty="0">
              <a:solidFill>
                <a:prstClr val="black"/>
              </a:solidFill>
            </a:endParaRPr>
          </a:p>
        </p:txBody>
      </p:sp>
    </p:spTree>
    <p:extLst>
      <p:ext uri="{BB962C8B-B14F-4D97-AF65-F5344CB8AC3E}">
        <p14:creationId xmlns:p14="http://schemas.microsoft.com/office/powerpoint/2010/main" val="32049529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64B1"/>
        </a:solidFill>
        <a:effectLst/>
      </p:bgPr>
    </p:bg>
    <p:spTree>
      <p:nvGrpSpPr>
        <p:cNvPr id="1" name="Shape 934"/>
        <p:cNvGrpSpPr/>
        <p:nvPr/>
      </p:nvGrpSpPr>
      <p:grpSpPr>
        <a:xfrm>
          <a:off x="0" y="0"/>
          <a:ext cx="0" cy="0"/>
          <a:chOff x="0" y="0"/>
          <a:chExt cx="0" cy="0"/>
        </a:xfrm>
      </p:grpSpPr>
      <p:sp>
        <p:nvSpPr>
          <p:cNvPr id="935" name="Google Shape;935;p68"/>
          <p:cNvSpPr txBox="1">
            <a:spLocks noGrp="1"/>
          </p:cNvSpPr>
          <p:nvPr>
            <p:ph type="title"/>
          </p:nvPr>
        </p:nvSpPr>
        <p:spPr>
          <a:xfrm>
            <a:off x="11040" y="-157111"/>
            <a:ext cx="14630400" cy="1018133"/>
          </a:xfrm>
          <a:prstGeom prst="rect">
            <a:avLst/>
          </a:prstGeom>
          <a:effectLst>
            <a:outerShdw blurRad="57150" dist="19050" dir="5400000" algn="bl" rotWithShape="0">
              <a:srgbClr val="000000">
                <a:alpha val="50000"/>
              </a:srgbClr>
            </a:outerShdw>
          </a:effectLst>
        </p:spPr>
        <p:txBody>
          <a:bodyPr spcFirstLastPara="1" wrap="square" lIns="151995" tIns="151995" rIns="151995" bIns="151995" anchor="t" anchorCtr="0">
            <a:noAutofit/>
          </a:bodyPr>
          <a:lstStyle/>
          <a:p>
            <a:r>
              <a:rPr lang="en" b="1" u="sng">
                <a:solidFill>
                  <a:srgbClr val="FFFFFF"/>
                </a:solidFill>
              </a:rPr>
              <a:t>Q-Pix Consortium</a:t>
            </a:r>
            <a:endParaRPr b="1" u="sng">
              <a:solidFill>
                <a:srgbClr val="FFFFFF"/>
              </a:solidFill>
            </a:endParaRPr>
          </a:p>
        </p:txBody>
      </p:sp>
      <p:sp>
        <p:nvSpPr>
          <p:cNvPr id="936" name="Google Shape;936;p68"/>
          <p:cNvSpPr txBox="1">
            <a:spLocks noGrp="1"/>
          </p:cNvSpPr>
          <p:nvPr>
            <p:ph type="sldNum" idx="12"/>
          </p:nvPr>
        </p:nvSpPr>
        <p:spPr>
          <a:xfrm>
            <a:off x="13555933" y="8290164"/>
            <a:ext cx="877920" cy="699733"/>
          </a:xfrm>
          <a:prstGeom prst="rect">
            <a:avLst/>
          </a:prstGeom>
        </p:spPr>
        <p:txBody>
          <a:bodyPr spcFirstLastPara="1" wrap="square" lIns="151995" tIns="151995" rIns="151995" bIns="151995" anchor="ctr" anchorCtr="0">
            <a:noAutofit/>
          </a:bodyPr>
          <a:lstStyle/>
          <a:p>
            <a:fld id="{00000000-1234-1234-1234-123412341234}" type="slidenum">
              <a:rPr lang="en" b="1">
                <a:solidFill>
                  <a:srgbClr val="FFFFFF"/>
                </a:solidFill>
              </a:rPr>
              <a:pPr/>
              <a:t>2</a:t>
            </a:fld>
            <a:endParaRPr b="1">
              <a:solidFill>
                <a:srgbClr val="FFFFFF"/>
              </a:solidFill>
            </a:endParaRPr>
          </a:p>
        </p:txBody>
      </p:sp>
      <p:sp>
        <p:nvSpPr>
          <p:cNvPr id="937" name="Google Shape;937;p68"/>
          <p:cNvSpPr txBox="1"/>
          <p:nvPr/>
        </p:nvSpPr>
        <p:spPr>
          <a:xfrm>
            <a:off x="16760" y="831380"/>
            <a:ext cx="14417280" cy="5333333"/>
          </a:xfrm>
          <a:prstGeom prst="rect">
            <a:avLst/>
          </a:prstGeom>
          <a:noFill/>
          <a:ln>
            <a:noFill/>
          </a:ln>
        </p:spPr>
        <p:txBody>
          <a:bodyPr spcFirstLastPara="1" wrap="square" lIns="151995" tIns="151995" rIns="151995" bIns="151995" anchor="t" anchorCtr="0">
            <a:noAutofit/>
          </a:bodyPr>
          <a:lstStyle/>
          <a:p>
            <a:pPr marL="760092" indent="-633409" defTabSz="1520495">
              <a:lnSpc>
                <a:spcPct val="115000"/>
              </a:lnSpc>
              <a:buClr>
                <a:srgbClr val="FFFFFF"/>
              </a:buClr>
              <a:buSzPts val="2400"/>
              <a:buFont typeface="Arial"/>
              <a:buChar char="●"/>
            </a:pPr>
            <a:r>
              <a:rPr lang="en" sz="4000" b="1" kern="0" dirty="0">
                <a:solidFill>
                  <a:srgbClr val="FFFFFF"/>
                </a:solidFill>
                <a:cs typeface="Arial"/>
                <a:sym typeface="Arial"/>
              </a:rPr>
              <a:t>Four central ideas being worked on</a:t>
            </a:r>
            <a:endParaRPr sz="4000" b="1" kern="0" dirty="0">
              <a:solidFill>
                <a:srgbClr val="FFFFFF"/>
              </a:solidFill>
              <a:cs typeface="Arial"/>
              <a:sym typeface="Arial"/>
            </a:endParaRPr>
          </a:p>
          <a:p>
            <a:pPr marL="1520185" lvl="1" indent="-612297" defTabSz="1520495">
              <a:lnSpc>
                <a:spcPct val="115000"/>
              </a:lnSpc>
              <a:buClr>
                <a:srgbClr val="FFFFFF"/>
              </a:buClr>
              <a:buSzPts val="2200"/>
              <a:buFont typeface="Arial"/>
              <a:buChar char="○"/>
            </a:pPr>
            <a:r>
              <a:rPr lang="en" sz="3700" b="1" kern="0" dirty="0">
                <a:solidFill>
                  <a:srgbClr val="FFFF00"/>
                </a:solidFill>
                <a:cs typeface="Arial"/>
                <a:sym typeface="Arial"/>
              </a:rPr>
              <a:t>Physics Simulations:</a:t>
            </a:r>
            <a:r>
              <a:rPr lang="en" sz="3700" b="1" kern="0" dirty="0">
                <a:solidFill>
                  <a:srgbClr val="FFFFFF"/>
                </a:solidFill>
                <a:cs typeface="Arial"/>
                <a:sym typeface="Arial"/>
              </a:rPr>
              <a:t> Quantify the conferred benefit of pixel vs. wire readout and the requirements of the ASIC design</a:t>
            </a:r>
            <a:endParaRPr sz="3700" b="1" kern="0" dirty="0">
              <a:solidFill>
                <a:srgbClr val="FFFFFF"/>
              </a:solidFill>
              <a:cs typeface="Arial"/>
              <a:sym typeface="Arial"/>
            </a:endParaRPr>
          </a:p>
          <a:p>
            <a:pPr marL="1520185" lvl="1" indent="-612297" defTabSz="1520495">
              <a:lnSpc>
                <a:spcPct val="115000"/>
              </a:lnSpc>
              <a:buClr>
                <a:srgbClr val="FFFFFF"/>
              </a:buClr>
              <a:buSzPts val="2200"/>
              <a:buFont typeface="Arial"/>
              <a:buChar char="○"/>
            </a:pPr>
            <a:r>
              <a:rPr lang="en" sz="3700" b="1" kern="0" dirty="0">
                <a:solidFill>
                  <a:srgbClr val="00FFFF"/>
                </a:solidFill>
                <a:cs typeface="Arial"/>
                <a:sym typeface="Arial"/>
              </a:rPr>
              <a:t>CIR Input:</a:t>
            </a:r>
            <a:r>
              <a:rPr lang="en" sz="3700" b="1" kern="0" dirty="0">
                <a:solidFill>
                  <a:srgbClr val="FFFFFF"/>
                </a:solidFill>
                <a:cs typeface="Arial"/>
                <a:sym typeface="Arial"/>
              </a:rPr>
              <a:t> all extraneous leakage current at the input node needs to be small (aA)</a:t>
            </a:r>
            <a:endParaRPr sz="3700" b="1" kern="0" dirty="0">
              <a:solidFill>
                <a:srgbClr val="FFFFFF"/>
              </a:solidFill>
              <a:cs typeface="Arial"/>
              <a:sym typeface="Arial"/>
            </a:endParaRPr>
          </a:p>
          <a:p>
            <a:pPr marL="1520185" lvl="1" indent="-612297" defTabSz="1520495">
              <a:lnSpc>
                <a:spcPct val="115000"/>
              </a:lnSpc>
              <a:buClr>
                <a:srgbClr val="FFFFFF"/>
              </a:buClr>
              <a:buSzPts val="2200"/>
              <a:buFont typeface="Arial"/>
              <a:buChar char="○"/>
            </a:pPr>
            <a:r>
              <a:rPr lang="en" sz="3700" b="1" kern="0" dirty="0">
                <a:solidFill>
                  <a:srgbClr val="FF0000"/>
                </a:solidFill>
                <a:cs typeface="Arial"/>
                <a:sym typeface="Arial"/>
              </a:rPr>
              <a:t>Clock and robust readout:</a:t>
            </a:r>
            <a:r>
              <a:rPr lang="en" sz="3700" b="1" kern="0" dirty="0">
                <a:solidFill>
                  <a:srgbClr val="FFFFFF"/>
                </a:solidFill>
                <a:cs typeface="Arial"/>
                <a:sym typeface="Arial"/>
              </a:rPr>
              <a:t> δf/f ~10</a:t>
            </a:r>
            <a:r>
              <a:rPr lang="en" sz="3700" b="1" kern="0" baseline="30000" dirty="0">
                <a:solidFill>
                  <a:srgbClr val="FFFFFF"/>
                </a:solidFill>
                <a:cs typeface="Arial"/>
                <a:sym typeface="Arial"/>
              </a:rPr>
              <a:t>-6</a:t>
            </a:r>
            <a:r>
              <a:rPr lang="en" sz="3700" b="1" kern="0" dirty="0">
                <a:solidFill>
                  <a:srgbClr val="FFFFFF"/>
                </a:solidFill>
                <a:cs typeface="Arial"/>
                <a:sym typeface="Arial"/>
              </a:rPr>
              <a:t> per second, self-assembling network</a:t>
            </a:r>
            <a:endParaRPr sz="3700" b="1" kern="0" dirty="0">
              <a:solidFill>
                <a:srgbClr val="FFFFFF"/>
              </a:solidFill>
              <a:cs typeface="Arial"/>
              <a:sym typeface="Arial"/>
            </a:endParaRPr>
          </a:p>
          <a:p>
            <a:pPr marL="1520185" lvl="1" indent="-612297" defTabSz="1520495">
              <a:lnSpc>
                <a:spcPct val="115000"/>
              </a:lnSpc>
              <a:buClr>
                <a:srgbClr val="FFFFFF"/>
              </a:buClr>
              <a:buSzPts val="2200"/>
              <a:buFont typeface="Arial"/>
              <a:buChar char="○"/>
            </a:pPr>
            <a:r>
              <a:rPr lang="en" sz="3700" b="1" kern="0" dirty="0">
                <a:solidFill>
                  <a:srgbClr val="FF00FF"/>
                </a:solidFill>
                <a:cs typeface="Arial"/>
                <a:sym typeface="Arial"/>
              </a:rPr>
              <a:t>Light Detection:</a:t>
            </a:r>
            <a:r>
              <a:rPr lang="en" sz="3700" b="1" kern="0" dirty="0">
                <a:solidFill>
                  <a:srgbClr val="FFFFFF"/>
                </a:solidFill>
                <a:cs typeface="Arial"/>
                <a:sym typeface="Arial"/>
              </a:rPr>
              <a:t> Exploring new ideas using photoconductors on the surface of the pixels</a:t>
            </a:r>
            <a:endParaRPr sz="3700" b="1" kern="0" dirty="0">
              <a:solidFill>
                <a:srgbClr val="FFFFFF"/>
              </a:solidFill>
              <a:cs typeface="Arial"/>
              <a:sym typeface="Arial"/>
            </a:endParaRPr>
          </a:p>
        </p:txBody>
      </p:sp>
    </p:spTree>
    <p:extLst>
      <p:ext uri="{BB962C8B-B14F-4D97-AF65-F5344CB8AC3E}">
        <p14:creationId xmlns:p14="http://schemas.microsoft.com/office/powerpoint/2010/main" val="1381057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err="1">
                <a:solidFill>
                  <a:prstClr val="black"/>
                </a:solidFill>
              </a:rPr>
              <a:t>Closeup</a:t>
            </a:r>
            <a:r>
              <a:rPr lang="en-US" sz="4400" dirty="0">
                <a:solidFill>
                  <a:prstClr val="black"/>
                </a:solidFill>
              </a:rPr>
              <a:t> of Top of </a:t>
            </a:r>
            <a:r>
              <a:rPr lang="en-US" sz="4400" dirty="0" err="1">
                <a:solidFill>
                  <a:prstClr val="black"/>
                </a:solidFill>
              </a:rPr>
              <a:t>Qpix</a:t>
            </a:r>
            <a:r>
              <a:rPr lang="en-US" sz="4400" dirty="0">
                <a:solidFill>
                  <a:prstClr val="black"/>
                </a:solidFill>
              </a:rPr>
              <a:t> Plane showing cable thruways, ASICs, Data Collector, Connectors and Cables</a:t>
            </a:r>
            <a:br>
              <a:rPr lang="en-US" sz="4400" dirty="0">
                <a:solidFill>
                  <a:prstClr val="black"/>
                </a:solidFill>
              </a:rPr>
            </a:br>
            <a:endParaRPr lang="en-US" sz="44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6863" y="1890184"/>
            <a:ext cx="10058400" cy="6586611"/>
          </a:xfrm>
          <a:prstGeom prst="rect">
            <a:avLst/>
          </a:prstGeom>
        </p:spPr>
      </p:pic>
      <p:sp>
        <p:nvSpPr>
          <p:cNvPr id="5" name="Slide Number Placeholder 3">
            <a:extLst>
              <a:ext uri="{FF2B5EF4-FFF2-40B4-BE49-F238E27FC236}">
                <a16:creationId xmlns:a16="http://schemas.microsoft.com/office/drawing/2014/main" xmlns="" id="{CF0C5B75-D437-4719-BB99-36015B014418}"/>
              </a:ext>
            </a:extLst>
          </p:cNvPr>
          <p:cNvSpPr>
            <a:spLocks noGrp="1"/>
          </p:cNvSpPr>
          <p:nvPr>
            <p:ph type="sldNum" sz="quarter" idx="12"/>
          </p:nvPr>
        </p:nvSpPr>
        <p:spPr>
          <a:xfrm>
            <a:off x="13714976" y="8627571"/>
            <a:ext cx="691286" cy="486832"/>
          </a:xfrm>
        </p:spPr>
        <p:txBody>
          <a:bodyPr/>
          <a:lstStyle/>
          <a:p>
            <a:fld id="{8553D4A8-A974-42AD-8A5B-8348464A9ECC}" type="slidenum">
              <a:rPr lang="en-US" sz="2500" b="1">
                <a:solidFill>
                  <a:prstClr val="black"/>
                </a:solidFill>
              </a:rPr>
              <a:pPr/>
              <a:t>20</a:t>
            </a:fld>
            <a:endParaRPr lang="en-US" sz="2500" b="1" dirty="0">
              <a:solidFill>
                <a:prstClr val="black"/>
              </a:solidFill>
            </a:endParaRPr>
          </a:p>
        </p:txBody>
      </p:sp>
    </p:spTree>
    <p:extLst>
      <p:ext uri="{BB962C8B-B14F-4D97-AF65-F5344CB8AC3E}">
        <p14:creationId xmlns:p14="http://schemas.microsoft.com/office/powerpoint/2010/main" val="4923553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F5C0E7C-6177-455F-8D05-DC3BE6830351}"/>
              </a:ext>
            </a:extLst>
          </p:cNvPr>
          <p:cNvSpPr>
            <a:spLocks noGrp="1"/>
          </p:cNvSpPr>
          <p:nvPr>
            <p:ph type="title"/>
          </p:nvPr>
        </p:nvSpPr>
        <p:spPr>
          <a:xfrm>
            <a:off x="1005842" y="56061"/>
            <a:ext cx="12618720" cy="1211919"/>
          </a:xfrm>
        </p:spPr>
        <p:txBody>
          <a:bodyPr/>
          <a:lstStyle/>
          <a:p>
            <a:pPr algn="ctr"/>
            <a:r>
              <a:rPr lang="en-US" b="1" dirty="0" smtClean="0">
                <a:solidFill>
                  <a:srgbClr val="3E763A"/>
                </a:solidFill>
              </a:rPr>
              <a:t>Summary/Backup</a:t>
            </a:r>
            <a:endParaRPr lang="en-US" b="1" dirty="0">
              <a:solidFill>
                <a:srgbClr val="3E763A"/>
              </a:solidFill>
            </a:endParaRPr>
          </a:p>
        </p:txBody>
      </p:sp>
      <p:sp>
        <p:nvSpPr>
          <p:cNvPr id="4" name="Slide Number Placeholder 3">
            <a:extLst>
              <a:ext uri="{FF2B5EF4-FFF2-40B4-BE49-F238E27FC236}">
                <a16:creationId xmlns:a16="http://schemas.microsoft.com/office/drawing/2014/main" xmlns="" id="{CF0C5B75-D437-4719-BB99-36015B014418}"/>
              </a:ext>
            </a:extLst>
          </p:cNvPr>
          <p:cNvSpPr>
            <a:spLocks noGrp="1"/>
          </p:cNvSpPr>
          <p:nvPr>
            <p:ph type="sldNum" sz="quarter" idx="12"/>
          </p:nvPr>
        </p:nvSpPr>
        <p:spPr>
          <a:xfrm>
            <a:off x="13672109" y="8475155"/>
            <a:ext cx="691286" cy="486832"/>
          </a:xfrm>
        </p:spPr>
        <p:txBody>
          <a:bodyPr/>
          <a:lstStyle/>
          <a:p>
            <a:fld id="{8553D4A8-A974-42AD-8A5B-8348464A9ECC}" type="slidenum">
              <a:rPr lang="en-US" sz="2500" b="1">
                <a:solidFill>
                  <a:schemeClr val="tx1"/>
                </a:solidFill>
              </a:rPr>
              <a:t>21</a:t>
            </a:fld>
            <a:endParaRPr lang="en-US" sz="2500" b="1" dirty="0">
              <a:solidFill>
                <a:schemeClr val="tx1"/>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2825" y="4403142"/>
            <a:ext cx="12604750" cy="339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1012825" y="1889902"/>
            <a:ext cx="10357540" cy="2154436"/>
          </a:xfrm>
          <a:prstGeom prst="rect">
            <a:avLst/>
          </a:prstGeom>
        </p:spPr>
        <p:txBody>
          <a:bodyPr wrap="square">
            <a:spAutoFit/>
          </a:bodyPr>
          <a:lstStyle/>
          <a:p>
            <a:pPr indent="-612297">
              <a:buClr>
                <a:srgbClr val="FFFFFF"/>
              </a:buClr>
              <a:buSzPts val="2200"/>
            </a:pPr>
            <a:r>
              <a:rPr lang="en-US" sz="3700" b="1" dirty="0">
                <a:solidFill>
                  <a:srgbClr val="0000FF"/>
                </a:solidFill>
              </a:rPr>
              <a:t>A consortium of universities and labs has formed to realize and test the Q-Pix concept</a:t>
            </a:r>
          </a:p>
          <a:p>
            <a:pPr lvl="1" indent="-570069">
              <a:spcBef>
                <a:spcPts val="0"/>
              </a:spcBef>
              <a:buClr>
                <a:srgbClr val="FFFFFF"/>
              </a:buClr>
              <a:buSzPts val="1800"/>
            </a:pPr>
            <a:r>
              <a:rPr lang="en-US" sz="3000" dirty="0">
                <a:solidFill>
                  <a:srgbClr val="0000FF"/>
                </a:solidFill>
              </a:rPr>
              <a:t>Being done in close collaboration with </a:t>
            </a:r>
            <a:r>
              <a:rPr lang="en-US" sz="3000" dirty="0" err="1">
                <a:solidFill>
                  <a:srgbClr val="0000FF"/>
                </a:solidFill>
              </a:rPr>
              <a:t>LArPix</a:t>
            </a:r>
            <a:r>
              <a:rPr lang="en-US" sz="3000" dirty="0">
                <a:solidFill>
                  <a:srgbClr val="0000FF"/>
                </a:solidFill>
              </a:rPr>
              <a:t> (JINST 13 P10007) readout for the DUNE near detector</a:t>
            </a:r>
            <a:endParaRPr lang="en-US" sz="3300" b="1" dirty="0">
              <a:solidFill>
                <a:srgbClr val="0000FF"/>
              </a:solidFill>
            </a:endParaRPr>
          </a:p>
        </p:txBody>
      </p:sp>
      <p:sp>
        <p:nvSpPr>
          <p:cNvPr id="8" name="Rectangle 7"/>
          <p:cNvSpPr/>
          <p:nvPr/>
        </p:nvSpPr>
        <p:spPr>
          <a:xfrm>
            <a:off x="1069810" y="1024567"/>
            <a:ext cx="10357540" cy="661720"/>
          </a:xfrm>
          <a:prstGeom prst="rect">
            <a:avLst/>
          </a:prstGeom>
        </p:spPr>
        <p:txBody>
          <a:bodyPr wrap="square">
            <a:spAutoFit/>
          </a:bodyPr>
          <a:lstStyle/>
          <a:p>
            <a:pPr indent="-612297">
              <a:buClr>
                <a:srgbClr val="FFFFFF"/>
              </a:buClr>
              <a:buSzPts val="2200"/>
            </a:pPr>
            <a:r>
              <a:rPr lang="en-US" sz="3700" b="1" u="sng" dirty="0" smtClean="0">
                <a:solidFill>
                  <a:srgbClr val="0000FF"/>
                </a:solidFill>
              </a:rPr>
              <a:t>Q-pix Consortium</a:t>
            </a:r>
            <a:endParaRPr lang="en-US" sz="3300" b="1" u="sng" dirty="0">
              <a:solidFill>
                <a:srgbClr val="0000FF"/>
              </a:solidFill>
            </a:endParaRPr>
          </a:p>
        </p:txBody>
      </p:sp>
    </p:spTree>
    <p:extLst>
      <p:ext uri="{BB962C8B-B14F-4D97-AF65-F5344CB8AC3E}">
        <p14:creationId xmlns:p14="http://schemas.microsoft.com/office/powerpoint/2010/main" val="1577234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64B1"/>
        </a:solidFill>
        <a:effectLst/>
      </p:bgPr>
    </p:bg>
    <p:spTree>
      <p:nvGrpSpPr>
        <p:cNvPr id="1" name="Shape 327"/>
        <p:cNvGrpSpPr/>
        <p:nvPr/>
      </p:nvGrpSpPr>
      <p:grpSpPr>
        <a:xfrm>
          <a:off x="0" y="0"/>
          <a:ext cx="0" cy="0"/>
          <a:chOff x="0" y="0"/>
          <a:chExt cx="0" cy="0"/>
        </a:xfrm>
      </p:grpSpPr>
      <p:pic>
        <p:nvPicPr>
          <p:cNvPr id="328" name="Google Shape;328;p50"/>
          <p:cNvPicPr preferRelativeResize="0"/>
          <p:nvPr/>
        </p:nvPicPr>
        <p:blipFill>
          <a:blip r:embed="rId3">
            <a:alphaModFix/>
          </a:blip>
          <a:stretch>
            <a:fillRect/>
          </a:stretch>
        </p:blipFill>
        <p:spPr>
          <a:xfrm>
            <a:off x="1546565" y="154018"/>
            <a:ext cx="11472962" cy="8845833"/>
          </a:xfrm>
          <a:prstGeom prst="rect">
            <a:avLst/>
          </a:prstGeom>
          <a:noFill/>
          <a:ln>
            <a:noFill/>
          </a:ln>
        </p:spPr>
      </p:pic>
      <p:sp>
        <p:nvSpPr>
          <p:cNvPr id="329" name="Google Shape;329;p50"/>
          <p:cNvSpPr txBox="1">
            <a:spLocks noGrp="1"/>
          </p:cNvSpPr>
          <p:nvPr>
            <p:ph type="sldNum" idx="12"/>
          </p:nvPr>
        </p:nvSpPr>
        <p:spPr>
          <a:xfrm>
            <a:off x="13555933" y="8290164"/>
            <a:ext cx="877920" cy="699733"/>
          </a:xfrm>
          <a:prstGeom prst="rect">
            <a:avLst/>
          </a:prstGeom>
        </p:spPr>
        <p:txBody>
          <a:bodyPr spcFirstLastPara="1" wrap="square" lIns="151995" tIns="151995" rIns="151995" bIns="151995" anchor="ctr" anchorCtr="0">
            <a:noAutofit/>
          </a:bodyPr>
          <a:lstStyle/>
          <a:p>
            <a:fld id="{00000000-1234-1234-1234-123412341234}" type="slidenum">
              <a:rPr lang="en" b="1">
                <a:solidFill>
                  <a:srgbClr val="FFFFFF"/>
                </a:solidFill>
              </a:rPr>
              <a:pPr/>
              <a:t>22</a:t>
            </a:fld>
            <a:endParaRPr b="1">
              <a:solidFill>
                <a:srgbClr val="FFFFFF"/>
              </a:solidFill>
            </a:endParaRPr>
          </a:p>
        </p:txBody>
      </p:sp>
      <p:sp>
        <p:nvSpPr>
          <p:cNvPr id="330" name="Google Shape;330;p50"/>
          <p:cNvSpPr txBox="1"/>
          <p:nvPr/>
        </p:nvSpPr>
        <p:spPr>
          <a:xfrm>
            <a:off x="5962400" y="675956"/>
            <a:ext cx="2137920" cy="699733"/>
          </a:xfrm>
          <a:prstGeom prst="rect">
            <a:avLst/>
          </a:prstGeom>
          <a:noFill/>
          <a:ln>
            <a:noFill/>
          </a:ln>
        </p:spPr>
        <p:txBody>
          <a:bodyPr spcFirstLastPara="1" wrap="square" lIns="151995" tIns="151995" rIns="151995" bIns="151995" anchor="t" anchorCtr="0">
            <a:noAutofit/>
          </a:bodyPr>
          <a:lstStyle/>
          <a:p>
            <a:pPr defTabSz="1520495">
              <a:buClr>
                <a:srgbClr val="000000"/>
              </a:buClr>
            </a:pPr>
            <a:r>
              <a:rPr lang="en" sz="2200" b="1" kern="0">
                <a:solidFill>
                  <a:srgbClr val="000000"/>
                </a:solidFill>
                <a:cs typeface="Arial"/>
                <a:sym typeface="Arial"/>
              </a:rPr>
              <a:t>ΔQ~0.3 fC (~1800 e</a:t>
            </a:r>
            <a:r>
              <a:rPr lang="en" sz="2200" b="1" kern="0" baseline="30000">
                <a:solidFill>
                  <a:srgbClr val="000000"/>
                </a:solidFill>
                <a:cs typeface="Arial"/>
                <a:sym typeface="Arial"/>
              </a:rPr>
              <a:t>-</a:t>
            </a:r>
            <a:r>
              <a:rPr lang="en" sz="2200" b="1" kern="0">
                <a:solidFill>
                  <a:srgbClr val="000000"/>
                </a:solidFill>
                <a:cs typeface="Arial"/>
                <a:sym typeface="Arial"/>
              </a:rPr>
              <a:t>)</a:t>
            </a:r>
            <a:endParaRPr sz="2200" b="1" kern="0">
              <a:solidFill>
                <a:srgbClr val="000000"/>
              </a:solidFill>
              <a:cs typeface="Arial"/>
              <a:sym typeface="Arial"/>
            </a:endParaRPr>
          </a:p>
        </p:txBody>
      </p:sp>
      <p:sp>
        <p:nvSpPr>
          <p:cNvPr id="331" name="Google Shape;331;p50"/>
          <p:cNvSpPr txBox="1"/>
          <p:nvPr/>
        </p:nvSpPr>
        <p:spPr>
          <a:xfrm>
            <a:off x="8744160" y="8557111"/>
            <a:ext cx="4275360" cy="451200"/>
          </a:xfrm>
          <a:prstGeom prst="rect">
            <a:avLst/>
          </a:prstGeom>
          <a:noFill/>
          <a:ln>
            <a:noFill/>
          </a:ln>
        </p:spPr>
        <p:txBody>
          <a:bodyPr spcFirstLastPara="1" wrap="square" lIns="151995" tIns="151995" rIns="151995" bIns="151995" anchor="t" anchorCtr="0">
            <a:noAutofit/>
          </a:bodyPr>
          <a:lstStyle/>
          <a:p>
            <a:pPr marL="168909" defTabSz="1520495">
              <a:lnSpc>
                <a:spcPct val="115000"/>
              </a:lnSpc>
              <a:buClr>
                <a:srgbClr val="000000"/>
              </a:buClr>
            </a:pPr>
            <a:r>
              <a:rPr lang="en" sz="1900" b="1" i="1" kern="0">
                <a:solidFill>
                  <a:srgbClr val="999999"/>
                </a:solidFill>
                <a:cs typeface="Arial"/>
                <a:sym typeface="Arial"/>
              </a:rPr>
              <a:t>Nygren &amp; Mei arXiv:1809.10213</a:t>
            </a:r>
            <a:endParaRPr sz="1900" b="1" i="1" kern="0">
              <a:solidFill>
                <a:srgbClr val="999999"/>
              </a:solidFill>
              <a:cs typeface="Arial"/>
              <a:sym typeface="Arial"/>
            </a:endParaRPr>
          </a:p>
        </p:txBody>
      </p:sp>
    </p:spTree>
    <p:extLst>
      <p:ext uri="{BB962C8B-B14F-4D97-AF65-F5344CB8AC3E}">
        <p14:creationId xmlns:p14="http://schemas.microsoft.com/office/powerpoint/2010/main" val="35074846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64B1"/>
        </a:solidFill>
        <a:effectLst/>
      </p:bgPr>
    </p:bg>
    <p:spTree>
      <p:nvGrpSpPr>
        <p:cNvPr id="1" name="Shape 908"/>
        <p:cNvGrpSpPr/>
        <p:nvPr/>
      </p:nvGrpSpPr>
      <p:grpSpPr>
        <a:xfrm>
          <a:off x="0" y="0"/>
          <a:ext cx="0" cy="0"/>
          <a:chOff x="0" y="0"/>
          <a:chExt cx="0" cy="0"/>
        </a:xfrm>
      </p:grpSpPr>
      <p:sp>
        <p:nvSpPr>
          <p:cNvPr id="909" name="Google Shape;909;p66"/>
          <p:cNvSpPr txBox="1">
            <a:spLocks noGrp="1"/>
          </p:cNvSpPr>
          <p:nvPr>
            <p:ph type="title"/>
          </p:nvPr>
        </p:nvSpPr>
        <p:spPr>
          <a:xfrm>
            <a:off x="11040" y="-21644"/>
            <a:ext cx="14630400" cy="1018133"/>
          </a:xfrm>
          <a:prstGeom prst="rect">
            <a:avLst/>
          </a:prstGeom>
          <a:effectLst>
            <a:outerShdw blurRad="57150" dist="19050" dir="5400000" algn="bl" rotWithShape="0">
              <a:srgbClr val="000000">
                <a:alpha val="50000"/>
              </a:srgbClr>
            </a:outerShdw>
          </a:effectLst>
        </p:spPr>
        <p:txBody>
          <a:bodyPr spcFirstLastPara="1" wrap="square" lIns="151995" tIns="151995" rIns="151995" bIns="151995" anchor="t" anchorCtr="0">
            <a:noAutofit/>
          </a:bodyPr>
          <a:lstStyle/>
          <a:p>
            <a:r>
              <a:rPr lang="en" b="1" u="sng">
                <a:solidFill>
                  <a:srgbClr val="FFFFFF"/>
                </a:solidFill>
              </a:rPr>
              <a:t>Data Rates for 10 kTon</a:t>
            </a:r>
            <a:endParaRPr b="1" u="sng">
              <a:solidFill>
                <a:srgbClr val="FFFFFF"/>
              </a:solidFill>
            </a:endParaRPr>
          </a:p>
        </p:txBody>
      </p:sp>
      <p:sp>
        <p:nvSpPr>
          <p:cNvPr id="910" name="Google Shape;910;p66"/>
          <p:cNvSpPr txBox="1">
            <a:spLocks noGrp="1"/>
          </p:cNvSpPr>
          <p:nvPr>
            <p:ph type="sldNum" idx="12"/>
          </p:nvPr>
        </p:nvSpPr>
        <p:spPr>
          <a:xfrm>
            <a:off x="13555933" y="8290164"/>
            <a:ext cx="877920" cy="699733"/>
          </a:xfrm>
          <a:prstGeom prst="rect">
            <a:avLst/>
          </a:prstGeom>
        </p:spPr>
        <p:txBody>
          <a:bodyPr spcFirstLastPara="1" wrap="square" lIns="151995" tIns="151995" rIns="151995" bIns="151995" anchor="ctr" anchorCtr="0">
            <a:noAutofit/>
          </a:bodyPr>
          <a:lstStyle/>
          <a:p>
            <a:fld id="{00000000-1234-1234-1234-123412341234}" type="slidenum">
              <a:rPr lang="en" b="1">
                <a:solidFill>
                  <a:srgbClr val="FFFFFF"/>
                </a:solidFill>
              </a:rPr>
              <a:pPr/>
              <a:t>23</a:t>
            </a:fld>
            <a:endParaRPr b="1" dirty="0">
              <a:solidFill>
                <a:srgbClr val="FFFFFF"/>
              </a:solidFill>
            </a:endParaRPr>
          </a:p>
        </p:txBody>
      </p:sp>
      <p:sp>
        <p:nvSpPr>
          <p:cNvPr id="911" name="Google Shape;911;p66"/>
          <p:cNvSpPr txBox="1"/>
          <p:nvPr/>
        </p:nvSpPr>
        <p:spPr>
          <a:xfrm>
            <a:off x="40840" y="839201"/>
            <a:ext cx="6542880" cy="2642667"/>
          </a:xfrm>
          <a:prstGeom prst="rect">
            <a:avLst/>
          </a:prstGeom>
          <a:noFill/>
          <a:ln>
            <a:noFill/>
          </a:ln>
        </p:spPr>
        <p:txBody>
          <a:bodyPr spcFirstLastPara="1" wrap="square" lIns="151995" tIns="151995" rIns="151995" bIns="151995" anchor="t" anchorCtr="0">
            <a:noAutofit/>
          </a:bodyPr>
          <a:lstStyle/>
          <a:p>
            <a:pPr marL="760092" indent="-591182" defTabSz="1520495">
              <a:lnSpc>
                <a:spcPct val="115000"/>
              </a:lnSpc>
              <a:buClr>
                <a:srgbClr val="FFFFFF"/>
              </a:buClr>
              <a:buSzPts val="2000"/>
              <a:buFont typeface="Arial"/>
              <a:buChar char="●"/>
            </a:pPr>
            <a:r>
              <a:rPr lang="en" sz="3300" b="1" kern="0">
                <a:solidFill>
                  <a:srgbClr val="FFFFFF"/>
                </a:solidFill>
                <a:cs typeface="Arial"/>
                <a:sym typeface="Arial"/>
              </a:rPr>
              <a:t>We imagine each tile is 16x16 ASICs and one readout plane (APA) has 11,136 tiles per APA </a:t>
            </a:r>
            <a:endParaRPr sz="3300" b="1" kern="0">
              <a:solidFill>
                <a:srgbClr val="FFFFFF"/>
              </a:solidFill>
              <a:cs typeface="Arial"/>
              <a:sym typeface="Arial"/>
            </a:endParaRPr>
          </a:p>
        </p:txBody>
      </p:sp>
      <p:pic>
        <p:nvPicPr>
          <p:cNvPr id="912" name="Google Shape;912;p66"/>
          <p:cNvPicPr preferRelativeResize="0"/>
          <p:nvPr/>
        </p:nvPicPr>
        <p:blipFill>
          <a:blip r:embed="rId3">
            <a:alphaModFix/>
          </a:blip>
          <a:stretch>
            <a:fillRect/>
          </a:stretch>
        </p:blipFill>
        <p:spPr>
          <a:xfrm>
            <a:off x="6583681" y="-87244"/>
            <a:ext cx="8102922" cy="4872176"/>
          </a:xfrm>
          <a:prstGeom prst="rect">
            <a:avLst/>
          </a:prstGeom>
          <a:noFill/>
          <a:ln>
            <a:noFill/>
          </a:ln>
        </p:spPr>
      </p:pic>
      <p:sp>
        <p:nvSpPr>
          <p:cNvPr id="913" name="Google Shape;913;p66"/>
          <p:cNvSpPr txBox="1"/>
          <p:nvPr/>
        </p:nvSpPr>
        <p:spPr>
          <a:xfrm>
            <a:off x="9509760" y="3115736"/>
            <a:ext cx="5151360" cy="1542933"/>
          </a:xfrm>
          <a:prstGeom prst="rect">
            <a:avLst/>
          </a:prstGeom>
          <a:noFill/>
          <a:ln>
            <a:noFill/>
          </a:ln>
        </p:spPr>
        <p:txBody>
          <a:bodyPr spcFirstLastPara="1" wrap="square" lIns="151995" tIns="151995" rIns="151995" bIns="151995" anchor="t" anchorCtr="0">
            <a:noAutofit/>
          </a:bodyPr>
          <a:lstStyle/>
          <a:p>
            <a:pPr defTabSz="1520495">
              <a:buClr>
                <a:srgbClr val="000000"/>
              </a:buClr>
            </a:pPr>
            <a:r>
              <a:rPr lang="en" sz="2200" b="1" i="1" kern="0">
                <a:solidFill>
                  <a:srgbClr val="FFFF00"/>
                </a:solidFill>
                <a:cs typeface="Arial"/>
                <a:sym typeface="Arial"/>
              </a:rPr>
              <a:t>One 10kT DUNE LArTPC Module (18 m x 19 m x 66 m)</a:t>
            </a:r>
            <a:endParaRPr sz="2200" b="1" i="1" kern="0">
              <a:solidFill>
                <a:srgbClr val="FFFF00"/>
              </a:solidFill>
              <a:cs typeface="Arial"/>
              <a:sym typeface="Arial"/>
            </a:endParaRPr>
          </a:p>
          <a:p>
            <a:pPr defTabSz="1520495">
              <a:buClr>
                <a:srgbClr val="000000"/>
              </a:buClr>
            </a:pPr>
            <a:r>
              <a:rPr lang="en" sz="2200" b="1" i="1" kern="0">
                <a:solidFill>
                  <a:srgbClr val="FFFF00"/>
                </a:solidFill>
                <a:cs typeface="Arial"/>
                <a:sym typeface="Arial"/>
              </a:rPr>
              <a:t>¼ the total size of DUNE</a:t>
            </a:r>
            <a:endParaRPr sz="2200" b="1" i="1" kern="0">
              <a:solidFill>
                <a:srgbClr val="FFFF00"/>
              </a:solidFill>
              <a:cs typeface="Arial"/>
              <a:sym typeface="Arial"/>
            </a:endParaRPr>
          </a:p>
        </p:txBody>
      </p:sp>
      <p:sp>
        <p:nvSpPr>
          <p:cNvPr id="914" name="Google Shape;914;p66"/>
          <p:cNvSpPr txBox="1"/>
          <p:nvPr/>
        </p:nvSpPr>
        <p:spPr>
          <a:xfrm>
            <a:off x="40840" y="839201"/>
            <a:ext cx="7616160" cy="2642667"/>
          </a:xfrm>
          <a:prstGeom prst="rect">
            <a:avLst/>
          </a:prstGeom>
          <a:noFill/>
          <a:ln>
            <a:noFill/>
          </a:ln>
        </p:spPr>
        <p:txBody>
          <a:bodyPr spcFirstLastPara="1" wrap="square" lIns="151995" tIns="151995" rIns="151995" bIns="151995" anchor="t" anchorCtr="0">
            <a:noAutofit/>
          </a:bodyPr>
          <a:lstStyle/>
          <a:p>
            <a:pPr marL="760092" indent="-591182" defTabSz="1520495">
              <a:lnSpc>
                <a:spcPct val="115000"/>
              </a:lnSpc>
              <a:buClr>
                <a:srgbClr val="FFFFFF"/>
              </a:buClr>
              <a:buSzPts val="2000"/>
              <a:buFont typeface="Arial"/>
              <a:buChar char="●"/>
            </a:pPr>
            <a:r>
              <a:rPr lang="en" sz="3300" b="1" kern="0">
                <a:solidFill>
                  <a:srgbClr val="FFFFFF"/>
                </a:solidFill>
                <a:cs typeface="Arial"/>
                <a:sym typeface="Arial"/>
              </a:rPr>
              <a:t/>
            </a:r>
            <a:br>
              <a:rPr lang="en" sz="3300" b="1" kern="0">
                <a:solidFill>
                  <a:srgbClr val="FFFFFF"/>
                </a:solidFill>
                <a:cs typeface="Arial"/>
                <a:sym typeface="Arial"/>
              </a:rPr>
            </a:br>
            <a:r>
              <a:rPr lang="en" sz="3300" b="1" kern="0">
                <a:solidFill>
                  <a:srgbClr val="FFFFFF"/>
                </a:solidFill>
                <a:cs typeface="Arial"/>
                <a:sym typeface="Arial"/>
              </a:rPr>
              <a:t/>
            </a:r>
            <a:br>
              <a:rPr lang="en" sz="3300" b="1" kern="0">
                <a:solidFill>
                  <a:srgbClr val="FFFFFF"/>
                </a:solidFill>
                <a:cs typeface="Arial"/>
                <a:sym typeface="Arial"/>
              </a:rPr>
            </a:br>
            <a:r>
              <a:rPr lang="en" sz="3300" b="1" kern="0">
                <a:solidFill>
                  <a:srgbClr val="FFFFFF"/>
                </a:solidFill>
                <a:cs typeface="Arial"/>
                <a:sym typeface="Arial"/>
              </a:rPr>
              <a:t/>
            </a:r>
            <a:br>
              <a:rPr lang="en" sz="3300" b="1" kern="0">
                <a:solidFill>
                  <a:srgbClr val="FFFFFF"/>
                </a:solidFill>
                <a:cs typeface="Arial"/>
                <a:sym typeface="Arial"/>
              </a:rPr>
            </a:br>
            <a:endParaRPr sz="3300" b="1" kern="0">
              <a:solidFill>
                <a:srgbClr val="FFFFFF"/>
              </a:solidFill>
              <a:cs typeface="Arial"/>
              <a:sym typeface="Arial"/>
            </a:endParaRPr>
          </a:p>
          <a:p>
            <a:pPr marL="760092" indent="-591182" defTabSz="1520495">
              <a:lnSpc>
                <a:spcPct val="115000"/>
              </a:lnSpc>
              <a:buClr>
                <a:srgbClr val="FFFFFF"/>
              </a:buClr>
              <a:buSzPts val="2000"/>
              <a:buFont typeface="Arial"/>
              <a:buChar char="●"/>
            </a:pPr>
            <a:r>
              <a:rPr lang="en" sz="3300" b="1" kern="0">
                <a:solidFill>
                  <a:srgbClr val="FFFFFF"/>
                </a:solidFill>
                <a:cs typeface="Arial"/>
                <a:sym typeface="Arial"/>
              </a:rPr>
              <a:t>We perform the clock calibration 1/second (perhaps less often)</a:t>
            </a:r>
            <a:endParaRPr sz="3300" b="1" kern="0">
              <a:solidFill>
                <a:srgbClr val="FFFFFF"/>
              </a:solidFill>
              <a:cs typeface="Arial"/>
              <a:sym typeface="Arial"/>
            </a:endParaRPr>
          </a:p>
        </p:txBody>
      </p:sp>
      <p:sp>
        <p:nvSpPr>
          <p:cNvPr id="915" name="Google Shape;915;p66"/>
          <p:cNvSpPr txBox="1"/>
          <p:nvPr/>
        </p:nvSpPr>
        <p:spPr>
          <a:xfrm>
            <a:off x="40840" y="4698533"/>
            <a:ext cx="14392800" cy="2642667"/>
          </a:xfrm>
          <a:prstGeom prst="rect">
            <a:avLst/>
          </a:prstGeom>
          <a:noFill/>
          <a:ln>
            <a:noFill/>
          </a:ln>
        </p:spPr>
        <p:txBody>
          <a:bodyPr spcFirstLastPara="1" wrap="square" lIns="151995" tIns="151995" rIns="151995" bIns="151995" anchor="t" anchorCtr="0">
            <a:noAutofit/>
          </a:bodyPr>
          <a:lstStyle/>
          <a:p>
            <a:pPr defTabSz="1520495">
              <a:lnSpc>
                <a:spcPct val="115000"/>
              </a:lnSpc>
              <a:buClr>
                <a:srgbClr val="000000"/>
              </a:buClr>
            </a:pPr>
            <a:r>
              <a:rPr lang="en" sz="3300" kern="0">
                <a:solidFill>
                  <a:srgbClr val="FFFFFF"/>
                </a:solidFill>
                <a:cs typeface="Arial"/>
                <a:sym typeface="Arial"/>
              </a:rPr>
              <a:t>       -- This gives 16,384 bits / tile</a:t>
            </a:r>
            <a:endParaRPr sz="3300" kern="0">
              <a:solidFill>
                <a:srgbClr val="FFFFFF"/>
              </a:solidFill>
              <a:cs typeface="Arial"/>
              <a:sym typeface="Arial"/>
            </a:endParaRPr>
          </a:p>
          <a:p>
            <a:pPr marL="760092" indent="-591182" defTabSz="1520495">
              <a:lnSpc>
                <a:spcPct val="115000"/>
              </a:lnSpc>
              <a:spcBef>
                <a:spcPts val="2662"/>
              </a:spcBef>
              <a:buClr>
                <a:srgbClr val="FFFFFF"/>
              </a:buClr>
              <a:buSzPts val="2000"/>
              <a:buFont typeface="Arial"/>
              <a:buChar char="●"/>
            </a:pPr>
            <a:r>
              <a:rPr lang="en" sz="3300" b="1" kern="0">
                <a:solidFill>
                  <a:srgbClr val="FFFFFF"/>
                </a:solidFill>
                <a:cs typeface="Arial"/>
                <a:sym typeface="Arial"/>
              </a:rPr>
              <a:t>The total data rate is thus set by the number of readout planes</a:t>
            </a:r>
            <a:endParaRPr sz="3300" b="1" kern="0">
              <a:solidFill>
                <a:srgbClr val="FFFFFF"/>
              </a:solidFill>
              <a:cs typeface="Arial"/>
              <a:sym typeface="Arial"/>
            </a:endParaRPr>
          </a:p>
          <a:p>
            <a:pPr marL="1520185" lvl="1" indent="-591182" defTabSz="1520495">
              <a:lnSpc>
                <a:spcPct val="115000"/>
              </a:lnSpc>
              <a:buClr>
                <a:srgbClr val="FFFFFF"/>
              </a:buClr>
              <a:buSzPts val="2000"/>
              <a:buFont typeface="Arial"/>
              <a:buChar char="○"/>
            </a:pPr>
            <a:r>
              <a:rPr lang="en" sz="3300" kern="0">
                <a:solidFill>
                  <a:srgbClr val="FFFFFF"/>
                </a:solidFill>
                <a:cs typeface="Arial"/>
                <a:sym typeface="Arial"/>
              </a:rPr>
              <a:t>7 meter drift = 2 APA’s = 16,384 bits/tile x 22,276 tiles ~ 40.5 Mbytes/s</a:t>
            </a:r>
            <a:endParaRPr sz="3300" kern="0">
              <a:solidFill>
                <a:srgbClr val="FFFFFF"/>
              </a:solidFill>
              <a:cs typeface="Arial"/>
              <a:sym typeface="Arial"/>
            </a:endParaRPr>
          </a:p>
          <a:p>
            <a:pPr marL="1520185" lvl="1" indent="-591182" defTabSz="1520495">
              <a:lnSpc>
                <a:spcPct val="115000"/>
              </a:lnSpc>
              <a:buClr>
                <a:srgbClr val="FFFFFF"/>
              </a:buClr>
              <a:buSzPts val="2000"/>
              <a:buFont typeface="Arial"/>
              <a:buChar char="○"/>
            </a:pPr>
            <a:r>
              <a:rPr lang="en" sz="3300" kern="0">
                <a:solidFill>
                  <a:srgbClr val="FFFFFF"/>
                </a:solidFill>
                <a:cs typeface="Arial"/>
                <a:sym typeface="Arial"/>
              </a:rPr>
              <a:t>3.5 meter drift ~ 90.5 Mbytes/s</a:t>
            </a:r>
            <a:endParaRPr sz="3300" kern="0">
              <a:solidFill>
                <a:srgbClr val="FFFFFF"/>
              </a:solidFill>
              <a:cs typeface="Arial"/>
              <a:sym typeface="Arial"/>
            </a:endParaRPr>
          </a:p>
          <a:p>
            <a:pPr marL="2280279" lvl="2" indent="-591182" defTabSz="1520495">
              <a:lnSpc>
                <a:spcPct val="115000"/>
              </a:lnSpc>
              <a:buClr>
                <a:srgbClr val="FFFFFF"/>
              </a:buClr>
              <a:buSzPts val="2000"/>
              <a:buFont typeface="Arial"/>
              <a:buChar char="■"/>
            </a:pPr>
            <a:r>
              <a:rPr lang="en" sz="3300" kern="0">
                <a:solidFill>
                  <a:srgbClr val="FFFFFF"/>
                </a:solidFill>
                <a:cs typeface="Arial"/>
                <a:sym typeface="Arial"/>
              </a:rPr>
              <a:t>The detector can be made more modular!</a:t>
            </a:r>
            <a:endParaRPr sz="3300" kern="0">
              <a:solidFill>
                <a:srgbClr val="FFFFFF"/>
              </a:solidFill>
              <a:cs typeface="Arial"/>
              <a:sym typeface="Arial"/>
            </a:endParaRPr>
          </a:p>
          <a:p>
            <a:pPr marL="2280279" lvl="2" indent="-591182" defTabSz="1520495">
              <a:lnSpc>
                <a:spcPct val="115000"/>
              </a:lnSpc>
              <a:buClr>
                <a:srgbClr val="FFFFFF"/>
              </a:buClr>
              <a:buSzPts val="2000"/>
              <a:buFont typeface="Arial"/>
              <a:buChar char="■"/>
            </a:pPr>
            <a:r>
              <a:rPr lang="en" sz="3300" kern="0">
                <a:solidFill>
                  <a:srgbClr val="FFFFFF"/>
                </a:solidFill>
                <a:cs typeface="Arial"/>
                <a:sym typeface="Arial"/>
              </a:rPr>
              <a:t>Reduce the demands on the HV, purity, diffusion, etc...</a:t>
            </a:r>
            <a:endParaRPr sz="3300" kern="0">
              <a:solidFill>
                <a:srgbClr val="FFFFFF"/>
              </a:solidFill>
              <a:cs typeface="Arial"/>
              <a:sym typeface="Arial"/>
            </a:endParaRPr>
          </a:p>
        </p:txBody>
      </p:sp>
    </p:spTree>
    <p:extLst>
      <p:ext uri="{BB962C8B-B14F-4D97-AF65-F5344CB8AC3E}">
        <p14:creationId xmlns:p14="http://schemas.microsoft.com/office/powerpoint/2010/main" val="40752174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064B1"/>
        </a:solidFill>
        <a:effectLst/>
      </p:bgPr>
    </p:bg>
    <p:spTree>
      <p:nvGrpSpPr>
        <p:cNvPr id="1" name="Shape 351"/>
        <p:cNvGrpSpPr/>
        <p:nvPr/>
      </p:nvGrpSpPr>
      <p:grpSpPr>
        <a:xfrm>
          <a:off x="0" y="0"/>
          <a:ext cx="0" cy="0"/>
          <a:chOff x="0" y="0"/>
          <a:chExt cx="0" cy="0"/>
        </a:xfrm>
      </p:grpSpPr>
      <p:sp>
        <p:nvSpPr>
          <p:cNvPr id="352" name="Google Shape;352;p53"/>
          <p:cNvSpPr txBox="1">
            <a:spLocks noGrp="1"/>
          </p:cNvSpPr>
          <p:nvPr>
            <p:ph type="title"/>
          </p:nvPr>
        </p:nvSpPr>
        <p:spPr>
          <a:xfrm>
            <a:off x="11040" y="-21644"/>
            <a:ext cx="14630400" cy="1018133"/>
          </a:xfrm>
          <a:prstGeom prst="rect">
            <a:avLst/>
          </a:prstGeom>
          <a:effectLst>
            <a:outerShdw blurRad="57150" dist="19050" dir="5400000" algn="bl" rotWithShape="0">
              <a:srgbClr val="000000">
                <a:alpha val="50000"/>
              </a:srgbClr>
            </a:outerShdw>
          </a:effectLst>
        </p:spPr>
        <p:txBody>
          <a:bodyPr spcFirstLastPara="1" wrap="square" lIns="151995" tIns="151995" rIns="151995" bIns="151995" anchor="t" anchorCtr="0">
            <a:noAutofit/>
          </a:bodyPr>
          <a:lstStyle/>
          <a:p>
            <a:r>
              <a:rPr lang="en" b="1" u="sng">
                <a:solidFill>
                  <a:srgbClr val="FFFFFF"/>
                </a:solidFill>
              </a:rPr>
              <a:t>Q-Pix ASIC Concept</a:t>
            </a:r>
            <a:endParaRPr b="1" u="sng">
              <a:solidFill>
                <a:srgbClr val="FFFFFF"/>
              </a:solidFill>
            </a:endParaRPr>
          </a:p>
        </p:txBody>
      </p:sp>
      <p:sp>
        <p:nvSpPr>
          <p:cNvPr id="353" name="Google Shape;353;p53"/>
          <p:cNvSpPr txBox="1">
            <a:spLocks noGrp="1"/>
          </p:cNvSpPr>
          <p:nvPr>
            <p:ph type="body" idx="1"/>
          </p:nvPr>
        </p:nvSpPr>
        <p:spPr>
          <a:xfrm>
            <a:off x="11040" y="965111"/>
            <a:ext cx="10058400" cy="8043200"/>
          </a:xfrm>
          <a:prstGeom prst="rect">
            <a:avLst/>
          </a:prstGeom>
          <a:effectLst>
            <a:outerShdw blurRad="57150" dist="19050" dir="5400000" algn="bl" rotWithShape="0">
              <a:srgbClr val="000000">
                <a:alpha val="50000"/>
              </a:srgbClr>
            </a:outerShdw>
          </a:effectLst>
        </p:spPr>
        <p:txBody>
          <a:bodyPr spcFirstLastPara="1" wrap="square" lIns="151995" tIns="151995" rIns="151995" bIns="151995" anchor="t" anchorCtr="0">
            <a:noAutofit/>
          </a:bodyPr>
          <a:lstStyle/>
          <a:p>
            <a:pPr indent="-633409">
              <a:buClr>
                <a:srgbClr val="FFFFFF"/>
              </a:buClr>
              <a:buSzPts val="2400"/>
            </a:pPr>
            <a:r>
              <a:rPr lang="en" sz="4000" b="1">
                <a:solidFill>
                  <a:srgbClr val="FFFFFF"/>
                </a:solidFill>
              </a:rPr>
              <a:t>ASICs will be in one of six states</a:t>
            </a:r>
            <a:endParaRPr sz="4000" b="1">
              <a:solidFill>
                <a:srgbClr val="FFFFFF"/>
              </a:solidFill>
            </a:endParaRPr>
          </a:p>
          <a:p>
            <a:pPr lvl="1" indent="-633409">
              <a:spcBef>
                <a:spcPts val="0"/>
              </a:spcBef>
              <a:buClr>
                <a:srgbClr val="FFFFFF"/>
              </a:buClr>
              <a:buSzPts val="2400"/>
            </a:pPr>
            <a:r>
              <a:rPr lang="en" sz="4000">
                <a:solidFill>
                  <a:srgbClr val="FFFFFF"/>
                </a:solidFill>
              </a:rPr>
              <a:t>Data Acquisition (DAQ)</a:t>
            </a:r>
            <a:endParaRPr sz="4000">
              <a:solidFill>
                <a:srgbClr val="FFFFFF"/>
              </a:solidFill>
            </a:endParaRPr>
          </a:p>
          <a:p>
            <a:pPr lvl="1" indent="-633409">
              <a:spcBef>
                <a:spcPts val="0"/>
              </a:spcBef>
              <a:buClr>
                <a:srgbClr val="FFFFFF"/>
              </a:buClr>
              <a:buSzPts val="2400"/>
            </a:pPr>
            <a:r>
              <a:rPr lang="en" sz="4000">
                <a:solidFill>
                  <a:srgbClr val="FFFFFF"/>
                </a:solidFill>
              </a:rPr>
              <a:t>Local Time Capture (LTC)</a:t>
            </a:r>
            <a:endParaRPr sz="4000">
              <a:solidFill>
                <a:srgbClr val="FFFFFF"/>
              </a:solidFill>
            </a:endParaRPr>
          </a:p>
          <a:p>
            <a:pPr lvl="1" indent="-633409">
              <a:spcBef>
                <a:spcPts val="0"/>
              </a:spcBef>
              <a:buClr>
                <a:srgbClr val="FFFFFF"/>
              </a:buClr>
              <a:buSzPts val="2400"/>
            </a:pPr>
            <a:r>
              <a:rPr lang="en" sz="4000">
                <a:solidFill>
                  <a:srgbClr val="FFFFFF"/>
                </a:solidFill>
              </a:rPr>
              <a:t>Wave Propagation (WP)</a:t>
            </a:r>
            <a:endParaRPr sz="4000">
              <a:solidFill>
                <a:srgbClr val="FFFFFF"/>
              </a:solidFill>
            </a:endParaRPr>
          </a:p>
          <a:p>
            <a:pPr lvl="1" indent="-633409">
              <a:spcBef>
                <a:spcPts val="0"/>
              </a:spcBef>
              <a:buClr>
                <a:srgbClr val="FFFFFF"/>
              </a:buClr>
              <a:buSzPts val="2400"/>
            </a:pPr>
            <a:r>
              <a:rPr lang="en" sz="4000">
                <a:solidFill>
                  <a:srgbClr val="FFFFFF"/>
                </a:solidFill>
              </a:rPr>
              <a:t>Data Transfer (DT)</a:t>
            </a:r>
            <a:endParaRPr sz="4000">
              <a:solidFill>
                <a:srgbClr val="FFFFFF"/>
              </a:solidFill>
            </a:endParaRPr>
          </a:p>
          <a:p>
            <a:pPr lvl="1" indent="-633409">
              <a:spcBef>
                <a:spcPts val="0"/>
              </a:spcBef>
              <a:buClr>
                <a:srgbClr val="FFFFFF"/>
              </a:buClr>
              <a:buSzPts val="2400"/>
            </a:pPr>
            <a:r>
              <a:rPr lang="en" sz="4000">
                <a:solidFill>
                  <a:srgbClr val="FFFFFF"/>
                </a:solidFill>
              </a:rPr>
              <a:t>Initiate Data Acquisition (IDAQ)</a:t>
            </a:r>
            <a:endParaRPr sz="4000">
              <a:solidFill>
                <a:srgbClr val="FFFFFF"/>
              </a:solidFill>
            </a:endParaRPr>
          </a:p>
          <a:p>
            <a:pPr lvl="1" indent="-633409">
              <a:spcBef>
                <a:spcPts val="0"/>
              </a:spcBef>
              <a:buClr>
                <a:srgbClr val="FFFFFF"/>
              </a:buClr>
              <a:buSzPts val="2400"/>
            </a:pPr>
            <a:r>
              <a:rPr lang="en" sz="4000">
                <a:solidFill>
                  <a:srgbClr val="FFFFFF"/>
                </a:solidFill>
              </a:rPr>
              <a:t>Control State (CS)</a:t>
            </a:r>
            <a:endParaRPr sz="4000">
              <a:solidFill>
                <a:srgbClr val="FFFFFF"/>
              </a:solidFill>
            </a:endParaRPr>
          </a:p>
          <a:p>
            <a:pPr indent="-633409">
              <a:buClr>
                <a:srgbClr val="FFFFFF"/>
              </a:buClr>
              <a:buSzPts val="2400"/>
            </a:pPr>
            <a:r>
              <a:rPr lang="en" sz="4000" b="1">
                <a:solidFill>
                  <a:srgbClr val="FFFFFF"/>
                </a:solidFill>
              </a:rPr>
              <a:t>A major feature of Q-Pix is dynamic network generation within a tile.</a:t>
            </a:r>
            <a:endParaRPr sz="4000" b="1">
              <a:solidFill>
                <a:srgbClr val="FFFFFF"/>
              </a:solidFill>
            </a:endParaRPr>
          </a:p>
        </p:txBody>
      </p:sp>
      <p:sp>
        <p:nvSpPr>
          <p:cNvPr id="354" name="Google Shape;354;p53"/>
          <p:cNvSpPr txBox="1">
            <a:spLocks noGrp="1"/>
          </p:cNvSpPr>
          <p:nvPr>
            <p:ph type="sldNum" idx="12"/>
          </p:nvPr>
        </p:nvSpPr>
        <p:spPr>
          <a:xfrm>
            <a:off x="13555933" y="8290164"/>
            <a:ext cx="877920" cy="699733"/>
          </a:xfrm>
          <a:prstGeom prst="rect">
            <a:avLst/>
          </a:prstGeom>
        </p:spPr>
        <p:txBody>
          <a:bodyPr spcFirstLastPara="1" wrap="square" lIns="151995" tIns="151995" rIns="151995" bIns="151995" anchor="ctr" anchorCtr="0">
            <a:noAutofit/>
          </a:bodyPr>
          <a:lstStyle/>
          <a:p>
            <a:fld id="{00000000-1234-1234-1234-123412341234}" type="slidenum">
              <a:rPr lang="en" b="1">
                <a:solidFill>
                  <a:srgbClr val="FFFFFF"/>
                </a:solidFill>
              </a:rPr>
              <a:pPr/>
              <a:t>24</a:t>
            </a:fld>
            <a:endParaRPr b="1">
              <a:solidFill>
                <a:srgbClr val="FFFFFF"/>
              </a:solidFill>
            </a:endParaRPr>
          </a:p>
        </p:txBody>
      </p:sp>
      <p:pic>
        <p:nvPicPr>
          <p:cNvPr id="355" name="Google Shape;355;p53"/>
          <p:cNvPicPr preferRelativeResize="0"/>
          <p:nvPr/>
        </p:nvPicPr>
        <p:blipFill>
          <a:blip r:embed="rId3">
            <a:alphaModFix/>
          </a:blip>
          <a:stretch>
            <a:fillRect/>
          </a:stretch>
        </p:blipFill>
        <p:spPr>
          <a:xfrm>
            <a:off x="10069242" y="4144633"/>
            <a:ext cx="4365720" cy="4845289"/>
          </a:xfrm>
          <a:prstGeom prst="rect">
            <a:avLst/>
          </a:prstGeom>
          <a:noFill/>
          <a:ln>
            <a:noFill/>
          </a:ln>
        </p:spPr>
      </p:pic>
      <p:pic>
        <p:nvPicPr>
          <p:cNvPr id="356" name="Google Shape;356;p53"/>
          <p:cNvPicPr preferRelativeResize="0"/>
          <p:nvPr/>
        </p:nvPicPr>
        <p:blipFill>
          <a:blip r:embed="rId4">
            <a:alphaModFix/>
          </a:blip>
          <a:stretch>
            <a:fillRect/>
          </a:stretch>
        </p:blipFill>
        <p:spPr>
          <a:xfrm>
            <a:off x="10573511" y="95123"/>
            <a:ext cx="3467438" cy="3847335"/>
          </a:xfrm>
          <a:prstGeom prst="rect">
            <a:avLst/>
          </a:prstGeom>
          <a:noFill/>
          <a:ln>
            <a:noFill/>
          </a:ln>
        </p:spPr>
      </p:pic>
    </p:spTree>
    <p:extLst>
      <p:ext uri="{BB962C8B-B14F-4D97-AF65-F5344CB8AC3E}">
        <p14:creationId xmlns:p14="http://schemas.microsoft.com/office/powerpoint/2010/main" val="9372452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3A9C8B1-F476-4A95-978A-CF110305709E}"/>
              </a:ext>
            </a:extLst>
          </p:cNvPr>
          <p:cNvSpPr>
            <a:spLocks noGrp="1"/>
          </p:cNvSpPr>
          <p:nvPr>
            <p:ph type="title"/>
          </p:nvPr>
        </p:nvSpPr>
        <p:spPr>
          <a:xfrm>
            <a:off x="697432" y="214848"/>
            <a:ext cx="13235539" cy="1584960"/>
          </a:xfrm>
        </p:spPr>
        <p:txBody>
          <a:bodyPr/>
          <a:lstStyle/>
          <a:p>
            <a:r>
              <a:rPr lang="en-US" dirty="0"/>
              <a:t>Other Protocols (AMAC)</a:t>
            </a:r>
          </a:p>
        </p:txBody>
      </p:sp>
      <p:sp>
        <p:nvSpPr>
          <p:cNvPr id="3" name="Content Placeholder 2">
            <a:extLst>
              <a:ext uri="{FF2B5EF4-FFF2-40B4-BE49-F238E27FC236}">
                <a16:creationId xmlns="" xmlns:a16="http://schemas.microsoft.com/office/drawing/2014/main" id="{DA91EA23-05DC-409D-8EC6-B0CAA4D98319}"/>
              </a:ext>
            </a:extLst>
          </p:cNvPr>
          <p:cNvSpPr>
            <a:spLocks noGrp="1"/>
          </p:cNvSpPr>
          <p:nvPr>
            <p:ph idx="1"/>
          </p:nvPr>
        </p:nvSpPr>
        <p:spPr>
          <a:xfrm>
            <a:off x="697434" y="1924125"/>
            <a:ext cx="13235538" cy="981635"/>
          </a:xfrm>
        </p:spPr>
        <p:txBody>
          <a:bodyPr>
            <a:normAutofit fontScale="92500" lnSpcReduction="20000"/>
          </a:bodyPr>
          <a:lstStyle/>
          <a:p>
            <a:r>
              <a:rPr lang="en-US" dirty="0"/>
              <a:t>From our Penn colleagues, all source available.</a:t>
            </a:r>
          </a:p>
          <a:p>
            <a:r>
              <a:rPr lang="en-US" dirty="0"/>
              <a:t>Slower, but more robust to frequency mismatch.</a:t>
            </a:r>
          </a:p>
        </p:txBody>
      </p:sp>
      <p:sp>
        <p:nvSpPr>
          <p:cNvPr id="4" name="Slide Number Placeholder 3">
            <a:extLst>
              <a:ext uri="{FF2B5EF4-FFF2-40B4-BE49-F238E27FC236}">
                <a16:creationId xmlns="" xmlns:a16="http://schemas.microsoft.com/office/drawing/2014/main" id="{59FD395E-053F-4D9E-A3F5-273DEF87B215}"/>
              </a:ext>
            </a:extLst>
          </p:cNvPr>
          <p:cNvSpPr>
            <a:spLocks noGrp="1"/>
          </p:cNvSpPr>
          <p:nvPr>
            <p:ph type="sldNum" sz="quarter" idx="12"/>
          </p:nvPr>
        </p:nvSpPr>
        <p:spPr/>
        <p:txBody>
          <a:bodyPr/>
          <a:lstStyle/>
          <a:p>
            <a:fld id="{3A98EE3D-8CD1-4C3F-BD1C-C98C9596463C}" type="slidenum">
              <a:rPr lang="en-US" smtClean="0"/>
              <a:t>25</a:t>
            </a:fld>
            <a:endParaRPr lang="en-US" dirty="0"/>
          </a:p>
        </p:txBody>
      </p:sp>
      <p:pic>
        <p:nvPicPr>
          <p:cNvPr id="5" name="Picture 4">
            <a:extLst>
              <a:ext uri="{FF2B5EF4-FFF2-40B4-BE49-F238E27FC236}">
                <a16:creationId xmlns="" xmlns:a16="http://schemas.microsoft.com/office/drawing/2014/main" id="{E4D3BF23-AD3C-42C4-87E1-90A2009FE5D6}"/>
              </a:ext>
            </a:extLst>
          </p:cNvPr>
          <p:cNvPicPr>
            <a:picLocks noChangeAspect="1"/>
          </p:cNvPicPr>
          <p:nvPr/>
        </p:nvPicPr>
        <p:blipFill>
          <a:blip r:embed="rId2"/>
          <a:stretch>
            <a:fillRect/>
          </a:stretch>
        </p:blipFill>
        <p:spPr>
          <a:xfrm>
            <a:off x="327411" y="3076349"/>
            <a:ext cx="6724090" cy="5596307"/>
          </a:xfrm>
          <a:prstGeom prst="rect">
            <a:avLst/>
          </a:prstGeom>
        </p:spPr>
      </p:pic>
      <p:pic>
        <p:nvPicPr>
          <p:cNvPr id="6" name="Picture 5">
            <a:extLst>
              <a:ext uri="{FF2B5EF4-FFF2-40B4-BE49-F238E27FC236}">
                <a16:creationId xmlns="" xmlns:a16="http://schemas.microsoft.com/office/drawing/2014/main" id="{08A4202C-0F45-4427-8909-1096B5ECF5E6}"/>
              </a:ext>
            </a:extLst>
          </p:cNvPr>
          <p:cNvPicPr>
            <a:picLocks noChangeAspect="1"/>
          </p:cNvPicPr>
          <p:nvPr/>
        </p:nvPicPr>
        <p:blipFill>
          <a:blip r:embed="rId3"/>
          <a:stretch>
            <a:fillRect/>
          </a:stretch>
        </p:blipFill>
        <p:spPr>
          <a:xfrm>
            <a:off x="7140918" y="3030084"/>
            <a:ext cx="6925472" cy="5688849"/>
          </a:xfrm>
          <a:prstGeom prst="rect">
            <a:avLst/>
          </a:prstGeom>
        </p:spPr>
      </p:pic>
      <p:sp>
        <p:nvSpPr>
          <p:cNvPr id="7" name="Slide Number Placeholder 3">
            <a:extLst>
              <a:ext uri="{FF2B5EF4-FFF2-40B4-BE49-F238E27FC236}">
                <a16:creationId xmlns:a16="http://schemas.microsoft.com/office/drawing/2014/main" xmlns="" id="{CF0C5B75-D437-4719-BB99-36015B014418}"/>
              </a:ext>
            </a:extLst>
          </p:cNvPr>
          <p:cNvSpPr txBox="1">
            <a:spLocks/>
          </p:cNvSpPr>
          <p:nvPr/>
        </p:nvSpPr>
        <p:spPr>
          <a:xfrm>
            <a:off x="13672109" y="8475155"/>
            <a:ext cx="691286" cy="486832"/>
          </a:xfrm>
          <a:prstGeom prst="rect">
            <a:avLst/>
          </a:prstGeom>
        </p:spPr>
        <p:txBody>
          <a:bodyPr vert="horz" lIns="114060" tIns="57032" rIns="114060" bIns="57032" rtlCol="0" anchor="ctr"/>
          <a:lstStyle>
            <a:defPPr>
              <a:defRPr lang="en-US"/>
            </a:defPPr>
            <a:lvl1pPr marL="0" algn="r" defTabSz="1357203" rtl="0" eaLnBrk="1" latinLnBrk="0" hangingPunct="1">
              <a:defRPr sz="1500" kern="1200">
                <a:solidFill>
                  <a:schemeClr val="tx1">
                    <a:tint val="75000"/>
                  </a:schemeClr>
                </a:solidFill>
                <a:latin typeface="+mn-lt"/>
                <a:ea typeface="+mn-ea"/>
                <a:cs typeface="+mn-cs"/>
              </a:defRPr>
            </a:lvl1pPr>
            <a:lvl2pPr marL="678602" algn="l" defTabSz="1357203" rtl="0" eaLnBrk="1" latinLnBrk="0" hangingPunct="1">
              <a:defRPr sz="2700" kern="1200">
                <a:solidFill>
                  <a:schemeClr val="tx1"/>
                </a:solidFill>
                <a:latin typeface="+mn-lt"/>
                <a:ea typeface="+mn-ea"/>
                <a:cs typeface="+mn-cs"/>
              </a:defRPr>
            </a:lvl2pPr>
            <a:lvl3pPr marL="1357203" algn="l" defTabSz="1357203" rtl="0" eaLnBrk="1" latinLnBrk="0" hangingPunct="1">
              <a:defRPr sz="2700" kern="1200">
                <a:solidFill>
                  <a:schemeClr val="tx1"/>
                </a:solidFill>
                <a:latin typeface="+mn-lt"/>
                <a:ea typeface="+mn-ea"/>
                <a:cs typeface="+mn-cs"/>
              </a:defRPr>
            </a:lvl3pPr>
            <a:lvl4pPr marL="2035806" algn="l" defTabSz="1357203" rtl="0" eaLnBrk="1" latinLnBrk="0" hangingPunct="1">
              <a:defRPr sz="2700" kern="1200">
                <a:solidFill>
                  <a:schemeClr val="tx1"/>
                </a:solidFill>
                <a:latin typeface="+mn-lt"/>
                <a:ea typeface="+mn-ea"/>
                <a:cs typeface="+mn-cs"/>
              </a:defRPr>
            </a:lvl4pPr>
            <a:lvl5pPr marL="2714405" algn="l" defTabSz="1357203" rtl="0" eaLnBrk="1" latinLnBrk="0" hangingPunct="1">
              <a:defRPr sz="2700" kern="1200">
                <a:solidFill>
                  <a:schemeClr val="tx1"/>
                </a:solidFill>
                <a:latin typeface="+mn-lt"/>
                <a:ea typeface="+mn-ea"/>
                <a:cs typeface="+mn-cs"/>
              </a:defRPr>
            </a:lvl5pPr>
            <a:lvl6pPr marL="3393013" algn="l" defTabSz="1357203" rtl="0" eaLnBrk="1" latinLnBrk="0" hangingPunct="1">
              <a:defRPr sz="2700" kern="1200">
                <a:solidFill>
                  <a:schemeClr val="tx1"/>
                </a:solidFill>
                <a:latin typeface="+mn-lt"/>
                <a:ea typeface="+mn-ea"/>
                <a:cs typeface="+mn-cs"/>
              </a:defRPr>
            </a:lvl6pPr>
            <a:lvl7pPr marL="4071610" algn="l" defTabSz="1357203" rtl="0" eaLnBrk="1" latinLnBrk="0" hangingPunct="1">
              <a:defRPr sz="2700" kern="1200">
                <a:solidFill>
                  <a:schemeClr val="tx1"/>
                </a:solidFill>
                <a:latin typeface="+mn-lt"/>
                <a:ea typeface="+mn-ea"/>
                <a:cs typeface="+mn-cs"/>
              </a:defRPr>
            </a:lvl7pPr>
            <a:lvl8pPr marL="4750215" algn="l" defTabSz="1357203" rtl="0" eaLnBrk="1" latinLnBrk="0" hangingPunct="1">
              <a:defRPr sz="2700" kern="1200">
                <a:solidFill>
                  <a:schemeClr val="tx1"/>
                </a:solidFill>
                <a:latin typeface="+mn-lt"/>
                <a:ea typeface="+mn-ea"/>
                <a:cs typeface="+mn-cs"/>
              </a:defRPr>
            </a:lvl8pPr>
            <a:lvl9pPr marL="5428815" algn="l" defTabSz="1357203" rtl="0" eaLnBrk="1" latinLnBrk="0" hangingPunct="1">
              <a:defRPr sz="2700" kern="1200">
                <a:solidFill>
                  <a:schemeClr val="tx1"/>
                </a:solidFill>
                <a:latin typeface="+mn-lt"/>
                <a:ea typeface="+mn-ea"/>
                <a:cs typeface="+mn-cs"/>
              </a:defRPr>
            </a:lvl9pPr>
          </a:lstStyle>
          <a:p>
            <a:fld id="{8553D4A8-A974-42AD-8A5B-8348464A9ECC}" type="slidenum">
              <a:rPr lang="en-US" sz="2500" b="1" smtClean="0">
                <a:solidFill>
                  <a:schemeClr val="tx1"/>
                </a:solidFill>
              </a:rPr>
              <a:pPr/>
              <a:t>25</a:t>
            </a:fld>
            <a:endParaRPr lang="en-US" sz="2500" b="1" dirty="0">
              <a:solidFill>
                <a:schemeClr val="tx1"/>
              </a:solidFill>
            </a:endParaRPr>
          </a:p>
        </p:txBody>
      </p:sp>
    </p:spTree>
    <p:extLst>
      <p:ext uri="{BB962C8B-B14F-4D97-AF65-F5344CB8AC3E}">
        <p14:creationId xmlns:p14="http://schemas.microsoft.com/office/powerpoint/2010/main" val="39655981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3A9C8B1-F476-4A95-978A-CF110305709E}"/>
              </a:ext>
            </a:extLst>
          </p:cNvPr>
          <p:cNvSpPr>
            <a:spLocks noGrp="1"/>
          </p:cNvSpPr>
          <p:nvPr>
            <p:ph type="title"/>
          </p:nvPr>
        </p:nvSpPr>
        <p:spPr>
          <a:xfrm>
            <a:off x="697432" y="214848"/>
            <a:ext cx="13235539" cy="1584960"/>
          </a:xfrm>
        </p:spPr>
        <p:txBody>
          <a:bodyPr/>
          <a:lstStyle/>
          <a:p>
            <a:r>
              <a:rPr lang="en-US" dirty="0"/>
              <a:t>Other Protocols (AMAC)</a:t>
            </a:r>
          </a:p>
        </p:txBody>
      </p:sp>
      <p:sp>
        <p:nvSpPr>
          <p:cNvPr id="3" name="Content Placeholder 2">
            <a:extLst>
              <a:ext uri="{FF2B5EF4-FFF2-40B4-BE49-F238E27FC236}">
                <a16:creationId xmlns="" xmlns:a16="http://schemas.microsoft.com/office/drawing/2014/main" id="{DA91EA23-05DC-409D-8EC6-B0CAA4D98319}"/>
              </a:ext>
            </a:extLst>
          </p:cNvPr>
          <p:cNvSpPr>
            <a:spLocks noGrp="1"/>
          </p:cNvSpPr>
          <p:nvPr>
            <p:ph idx="1"/>
          </p:nvPr>
        </p:nvSpPr>
        <p:spPr>
          <a:xfrm>
            <a:off x="697434" y="1924125"/>
            <a:ext cx="13235538" cy="981635"/>
          </a:xfrm>
        </p:spPr>
        <p:txBody>
          <a:bodyPr>
            <a:normAutofit fontScale="92500" lnSpcReduction="20000"/>
          </a:bodyPr>
          <a:lstStyle/>
          <a:p>
            <a:r>
              <a:rPr lang="en-US" dirty="0"/>
              <a:t>From our Penn colleagues, all source available.</a:t>
            </a:r>
          </a:p>
          <a:p>
            <a:r>
              <a:rPr lang="en-US" dirty="0"/>
              <a:t>Slower, but more robust to frequency mismatch.</a:t>
            </a:r>
          </a:p>
        </p:txBody>
      </p:sp>
      <p:pic>
        <p:nvPicPr>
          <p:cNvPr id="7" name="Picture 6">
            <a:extLst>
              <a:ext uri="{FF2B5EF4-FFF2-40B4-BE49-F238E27FC236}">
                <a16:creationId xmlns="" xmlns:a16="http://schemas.microsoft.com/office/drawing/2014/main" id="{F50E4B8F-E4E7-4BEA-B50C-03BD2BA27B4C}"/>
              </a:ext>
            </a:extLst>
          </p:cNvPr>
          <p:cNvPicPr>
            <a:picLocks noChangeAspect="1"/>
          </p:cNvPicPr>
          <p:nvPr/>
        </p:nvPicPr>
        <p:blipFill>
          <a:blip r:embed="rId2"/>
          <a:stretch>
            <a:fillRect/>
          </a:stretch>
        </p:blipFill>
        <p:spPr>
          <a:xfrm>
            <a:off x="548010" y="2905760"/>
            <a:ext cx="7228070" cy="6023392"/>
          </a:xfrm>
          <a:prstGeom prst="rect">
            <a:avLst/>
          </a:prstGeom>
        </p:spPr>
      </p:pic>
      <p:pic>
        <p:nvPicPr>
          <p:cNvPr id="8" name="Picture 7">
            <a:extLst>
              <a:ext uri="{FF2B5EF4-FFF2-40B4-BE49-F238E27FC236}">
                <a16:creationId xmlns="" xmlns:a16="http://schemas.microsoft.com/office/drawing/2014/main" id="{9422A429-A936-4469-90F9-52DC744B9FBA}"/>
              </a:ext>
            </a:extLst>
          </p:cNvPr>
          <p:cNvPicPr>
            <a:picLocks noChangeAspect="1"/>
          </p:cNvPicPr>
          <p:nvPr/>
        </p:nvPicPr>
        <p:blipFill>
          <a:blip r:embed="rId3"/>
          <a:stretch>
            <a:fillRect/>
          </a:stretch>
        </p:blipFill>
        <p:spPr>
          <a:xfrm>
            <a:off x="7803267" y="3206059"/>
            <a:ext cx="6279131" cy="5234808"/>
          </a:xfrm>
          <a:prstGeom prst="rect">
            <a:avLst/>
          </a:prstGeom>
        </p:spPr>
      </p:pic>
      <p:sp>
        <p:nvSpPr>
          <p:cNvPr id="9" name="Slide Number Placeholder 3">
            <a:extLst>
              <a:ext uri="{FF2B5EF4-FFF2-40B4-BE49-F238E27FC236}">
                <a16:creationId xmlns:a16="http://schemas.microsoft.com/office/drawing/2014/main" xmlns="" id="{CF0C5B75-D437-4719-BB99-36015B014418}"/>
              </a:ext>
            </a:extLst>
          </p:cNvPr>
          <p:cNvSpPr>
            <a:spLocks noGrp="1"/>
          </p:cNvSpPr>
          <p:nvPr>
            <p:ph type="sldNum" sz="quarter" idx="12"/>
          </p:nvPr>
        </p:nvSpPr>
        <p:spPr>
          <a:xfrm>
            <a:off x="13672109" y="8475155"/>
            <a:ext cx="691286" cy="486832"/>
          </a:xfrm>
        </p:spPr>
        <p:txBody>
          <a:bodyPr/>
          <a:lstStyle/>
          <a:p>
            <a:fld id="{8553D4A8-A974-42AD-8A5B-8348464A9ECC}" type="slidenum">
              <a:rPr lang="en-US" sz="2500" b="1">
                <a:solidFill>
                  <a:schemeClr val="tx1"/>
                </a:solidFill>
              </a:rPr>
              <a:t>26</a:t>
            </a:fld>
            <a:endParaRPr lang="en-US" sz="2500" b="1" dirty="0">
              <a:solidFill>
                <a:schemeClr val="tx1"/>
              </a:solidFill>
            </a:endParaRPr>
          </a:p>
        </p:txBody>
      </p:sp>
    </p:spTree>
    <p:extLst>
      <p:ext uri="{BB962C8B-B14F-4D97-AF65-F5344CB8AC3E}">
        <p14:creationId xmlns:p14="http://schemas.microsoft.com/office/powerpoint/2010/main" val="1841013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37ABB65-FAC0-4992-8085-AF94C6874DEC}"/>
              </a:ext>
            </a:extLst>
          </p:cNvPr>
          <p:cNvSpPr>
            <a:spLocks noGrp="1"/>
          </p:cNvSpPr>
          <p:nvPr>
            <p:ph type="title"/>
          </p:nvPr>
        </p:nvSpPr>
        <p:spPr/>
        <p:txBody>
          <a:bodyPr/>
          <a:lstStyle/>
          <a:p>
            <a:r>
              <a:rPr lang="en-US" dirty="0"/>
              <a:t>Ring Oscillator</a:t>
            </a:r>
          </a:p>
        </p:txBody>
      </p:sp>
      <p:pic>
        <p:nvPicPr>
          <p:cNvPr id="4" name="Picture 3">
            <a:extLst>
              <a:ext uri="{FF2B5EF4-FFF2-40B4-BE49-F238E27FC236}">
                <a16:creationId xmlns="" xmlns:a16="http://schemas.microsoft.com/office/drawing/2014/main" id="{AC325E82-8272-4793-9CC7-CA80FB0C15E1}"/>
              </a:ext>
            </a:extLst>
          </p:cNvPr>
          <p:cNvPicPr>
            <a:picLocks noChangeAspect="1"/>
          </p:cNvPicPr>
          <p:nvPr/>
        </p:nvPicPr>
        <p:blipFill>
          <a:blip r:embed="rId3"/>
          <a:stretch>
            <a:fillRect/>
          </a:stretch>
        </p:blipFill>
        <p:spPr>
          <a:xfrm>
            <a:off x="2070603" y="2277366"/>
            <a:ext cx="10489197" cy="6001511"/>
          </a:xfrm>
          <a:prstGeom prst="rect">
            <a:avLst/>
          </a:prstGeom>
        </p:spPr>
      </p:pic>
      <p:sp>
        <p:nvSpPr>
          <p:cNvPr id="5" name="TextBox 4">
            <a:extLst>
              <a:ext uri="{FF2B5EF4-FFF2-40B4-BE49-F238E27FC236}">
                <a16:creationId xmlns="" xmlns:a16="http://schemas.microsoft.com/office/drawing/2014/main" id="{53C3B70B-826B-47D4-8076-634666D2E0ED}"/>
              </a:ext>
            </a:extLst>
          </p:cNvPr>
          <p:cNvSpPr txBox="1"/>
          <p:nvPr/>
        </p:nvSpPr>
        <p:spPr>
          <a:xfrm>
            <a:off x="4309376" y="8361412"/>
            <a:ext cx="6011650" cy="407554"/>
          </a:xfrm>
          <a:prstGeom prst="rect">
            <a:avLst/>
          </a:prstGeom>
          <a:noFill/>
        </p:spPr>
        <p:txBody>
          <a:bodyPr wrap="none" lIns="114048" tIns="57026" rIns="114048" bIns="57026" rtlCol="0">
            <a:spAutoFit/>
          </a:bodyPr>
          <a:lstStyle/>
          <a:p>
            <a:pPr algn="ctr" defTabSz="1140489"/>
            <a:r>
              <a:rPr lang="en-US" sz="1900" dirty="0" err="1">
                <a:solidFill>
                  <a:prstClr val="black"/>
                </a:solidFill>
                <a:highlight>
                  <a:srgbClr val="FFFF00"/>
                </a:highlight>
              </a:rPr>
              <a:t>pnoise</a:t>
            </a:r>
            <a:r>
              <a:rPr lang="en-US" sz="1900" dirty="0">
                <a:solidFill>
                  <a:prstClr val="black"/>
                </a:solidFill>
                <a:highlight>
                  <a:srgbClr val="FFFF00"/>
                </a:highlight>
              </a:rPr>
              <a:t> &amp; period jitter @ -40</a:t>
            </a:r>
            <a:r>
              <a:rPr lang="en-US" altLang="zh-CN" sz="1900" dirty="0">
                <a:solidFill>
                  <a:prstClr val="black"/>
                </a:solidFill>
                <a:highlight>
                  <a:srgbClr val="FFFF00"/>
                </a:highlight>
              </a:rPr>
              <a:t>° with typical, ff and ss</a:t>
            </a:r>
            <a:r>
              <a:rPr lang="en-US" sz="1900" dirty="0">
                <a:solidFill>
                  <a:prstClr val="black"/>
                </a:solidFill>
                <a:highlight>
                  <a:srgbClr val="FFFF00"/>
                </a:highlight>
              </a:rPr>
              <a:t> corners</a:t>
            </a:r>
          </a:p>
        </p:txBody>
      </p:sp>
      <p:sp>
        <p:nvSpPr>
          <p:cNvPr id="6" name="Slide Number Placeholder 3">
            <a:extLst>
              <a:ext uri="{FF2B5EF4-FFF2-40B4-BE49-F238E27FC236}">
                <a16:creationId xmlns:a16="http://schemas.microsoft.com/office/drawing/2014/main" xmlns="" id="{CF0C5B75-D437-4719-BB99-36015B014418}"/>
              </a:ext>
            </a:extLst>
          </p:cNvPr>
          <p:cNvSpPr>
            <a:spLocks noGrp="1"/>
          </p:cNvSpPr>
          <p:nvPr>
            <p:ph type="sldNum" sz="quarter" idx="12"/>
          </p:nvPr>
        </p:nvSpPr>
        <p:spPr>
          <a:xfrm>
            <a:off x="13672109" y="8475155"/>
            <a:ext cx="691286" cy="486832"/>
          </a:xfrm>
        </p:spPr>
        <p:txBody>
          <a:bodyPr/>
          <a:lstStyle/>
          <a:p>
            <a:fld id="{8553D4A8-A974-42AD-8A5B-8348464A9ECC}" type="slidenum">
              <a:rPr lang="en-US" sz="2500" b="1">
                <a:solidFill>
                  <a:schemeClr val="tx1"/>
                </a:solidFill>
              </a:rPr>
              <a:t>27</a:t>
            </a:fld>
            <a:endParaRPr lang="en-US" sz="2500" b="1" dirty="0">
              <a:solidFill>
                <a:schemeClr val="tx1"/>
              </a:solidFill>
            </a:endParaRPr>
          </a:p>
        </p:txBody>
      </p:sp>
    </p:spTree>
    <p:extLst>
      <p:ext uri="{BB962C8B-B14F-4D97-AF65-F5344CB8AC3E}">
        <p14:creationId xmlns:p14="http://schemas.microsoft.com/office/powerpoint/2010/main" val="985503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 xmlns:a16="http://schemas.microsoft.com/office/drawing/2014/main" id="{4AEECEED-106A-4DD3-8AB7-6E3F0125A223}"/>
              </a:ext>
            </a:extLst>
          </p:cNvPr>
          <p:cNvGrpSpPr/>
          <p:nvPr/>
        </p:nvGrpSpPr>
        <p:grpSpPr>
          <a:xfrm>
            <a:off x="400051" y="6654801"/>
            <a:ext cx="14042509" cy="2167467"/>
            <a:chOff x="333374" y="4991101"/>
            <a:chExt cx="11702091" cy="1625600"/>
          </a:xfrm>
        </p:grpSpPr>
        <p:pic>
          <p:nvPicPr>
            <p:cNvPr id="4" name="Picture 3">
              <a:extLst>
                <a:ext uri="{FF2B5EF4-FFF2-40B4-BE49-F238E27FC236}">
                  <a16:creationId xmlns="" xmlns:a16="http://schemas.microsoft.com/office/drawing/2014/main" id="{DF9206E4-F949-4E1B-AF4E-A790FFF593E7}"/>
                </a:ext>
              </a:extLst>
            </p:cNvPr>
            <p:cNvPicPr>
              <a:picLocks noChangeAspect="1"/>
            </p:cNvPicPr>
            <p:nvPr/>
          </p:nvPicPr>
          <p:blipFill>
            <a:blip r:embed="rId3"/>
            <a:stretch>
              <a:fillRect/>
            </a:stretch>
          </p:blipFill>
          <p:spPr>
            <a:xfrm>
              <a:off x="333374" y="4991101"/>
              <a:ext cx="11702091" cy="1625600"/>
            </a:xfrm>
            <a:prstGeom prst="rect">
              <a:avLst/>
            </a:prstGeom>
          </p:spPr>
        </p:pic>
        <p:sp>
          <p:nvSpPr>
            <p:cNvPr id="3" name="TextBox 2">
              <a:extLst>
                <a:ext uri="{FF2B5EF4-FFF2-40B4-BE49-F238E27FC236}">
                  <a16:creationId xmlns="" xmlns:a16="http://schemas.microsoft.com/office/drawing/2014/main" id="{763EF503-631D-4027-BDBA-EB1F47E0DB32}"/>
                </a:ext>
              </a:extLst>
            </p:cNvPr>
            <p:cNvSpPr txBox="1"/>
            <p:nvPr/>
          </p:nvSpPr>
          <p:spPr>
            <a:xfrm>
              <a:off x="1185169" y="5839280"/>
              <a:ext cx="768854" cy="242374"/>
            </a:xfrm>
            <a:prstGeom prst="rect">
              <a:avLst/>
            </a:prstGeom>
            <a:noFill/>
          </p:spPr>
          <p:txBody>
            <a:bodyPr wrap="none" rtlCol="0">
              <a:spAutoFit/>
            </a:bodyPr>
            <a:lstStyle/>
            <a:p>
              <a:pPr defTabSz="1140489"/>
              <a:r>
                <a:rPr lang="en-US" sz="1500" dirty="0">
                  <a:solidFill>
                    <a:prstClr val="black"/>
                  </a:solidFill>
                </a:rPr>
                <a:t>1-bit DAC</a:t>
              </a:r>
            </a:p>
          </p:txBody>
        </p:sp>
        <p:sp>
          <p:nvSpPr>
            <p:cNvPr id="10" name="TextBox 9">
              <a:extLst>
                <a:ext uri="{FF2B5EF4-FFF2-40B4-BE49-F238E27FC236}">
                  <a16:creationId xmlns="" xmlns:a16="http://schemas.microsoft.com/office/drawing/2014/main" id="{59C2E08C-C692-4660-898D-7F053174A84B}"/>
                </a:ext>
              </a:extLst>
            </p:cNvPr>
            <p:cNvSpPr txBox="1"/>
            <p:nvPr/>
          </p:nvSpPr>
          <p:spPr>
            <a:xfrm>
              <a:off x="8678360" y="5839280"/>
              <a:ext cx="768854" cy="242374"/>
            </a:xfrm>
            <a:prstGeom prst="rect">
              <a:avLst/>
            </a:prstGeom>
            <a:noFill/>
          </p:spPr>
          <p:txBody>
            <a:bodyPr wrap="none" rtlCol="0">
              <a:spAutoFit/>
            </a:bodyPr>
            <a:lstStyle/>
            <a:p>
              <a:pPr defTabSz="1140489"/>
              <a:r>
                <a:rPr lang="en-US" sz="1500" dirty="0">
                  <a:solidFill>
                    <a:prstClr val="black"/>
                  </a:solidFill>
                </a:rPr>
                <a:t>1-bit DAC</a:t>
              </a:r>
            </a:p>
          </p:txBody>
        </p:sp>
        <p:sp>
          <p:nvSpPr>
            <p:cNvPr id="11" name="TextBox 10">
              <a:extLst>
                <a:ext uri="{FF2B5EF4-FFF2-40B4-BE49-F238E27FC236}">
                  <a16:creationId xmlns="" xmlns:a16="http://schemas.microsoft.com/office/drawing/2014/main" id="{240C236F-0BDB-4034-B7A1-34ACEAD610B6}"/>
                </a:ext>
              </a:extLst>
            </p:cNvPr>
            <p:cNvSpPr txBox="1"/>
            <p:nvPr/>
          </p:nvSpPr>
          <p:spPr>
            <a:xfrm>
              <a:off x="10834300" y="5839281"/>
              <a:ext cx="768854" cy="242374"/>
            </a:xfrm>
            <a:prstGeom prst="rect">
              <a:avLst/>
            </a:prstGeom>
            <a:noFill/>
          </p:spPr>
          <p:txBody>
            <a:bodyPr wrap="none" rtlCol="0">
              <a:spAutoFit/>
            </a:bodyPr>
            <a:lstStyle/>
            <a:p>
              <a:pPr defTabSz="1140489"/>
              <a:r>
                <a:rPr lang="en-US" sz="1500" dirty="0">
                  <a:solidFill>
                    <a:prstClr val="black"/>
                  </a:solidFill>
                </a:rPr>
                <a:t>1-bit DAC</a:t>
              </a:r>
            </a:p>
          </p:txBody>
        </p:sp>
        <p:sp>
          <p:nvSpPr>
            <p:cNvPr id="12" name="TextBox 11">
              <a:extLst>
                <a:ext uri="{FF2B5EF4-FFF2-40B4-BE49-F238E27FC236}">
                  <a16:creationId xmlns="" xmlns:a16="http://schemas.microsoft.com/office/drawing/2014/main" id="{8447911F-D5D4-4524-A6AE-79972245FAAE}"/>
                </a:ext>
              </a:extLst>
            </p:cNvPr>
            <p:cNvSpPr txBox="1"/>
            <p:nvPr/>
          </p:nvSpPr>
          <p:spPr>
            <a:xfrm>
              <a:off x="2243266" y="5839280"/>
              <a:ext cx="768854" cy="242374"/>
            </a:xfrm>
            <a:prstGeom prst="rect">
              <a:avLst/>
            </a:prstGeom>
            <a:noFill/>
          </p:spPr>
          <p:txBody>
            <a:bodyPr wrap="none" rtlCol="0">
              <a:spAutoFit/>
            </a:bodyPr>
            <a:lstStyle/>
            <a:p>
              <a:pPr defTabSz="1140489"/>
              <a:r>
                <a:rPr lang="en-US" sz="1500" dirty="0">
                  <a:solidFill>
                    <a:prstClr val="black"/>
                  </a:solidFill>
                </a:rPr>
                <a:t>1-bit DAC</a:t>
              </a:r>
            </a:p>
          </p:txBody>
        </p:sp>
        <p:sp>
          <p:nvSpPr>
            <p:cNvPr id="13" name="TextBox 12">
              <a:extLst>
                <a:ext uri="{FF2B5EF4-FFF2-40B4-BE49-F238E27FC236}">
                  <a16:creationId xmlns="" xmlns:a16="http://schemas.microsoft.com/office/drawing/2014/main" id="{82023CF1-01D1-4F29-98F0-2146A48CBB6B}"/>
                </a:ext>
              </a:extLst>
            </p:cNvPr>
            <p:cNvSpPr txBox="1"/>
            <p:nvPr/>
          </p:nvSpPr>
          <p:spPr>
            <a:xfrm>
              <a:off x="3301355" y="5839281"/>
              <a:ext cx="768854" cy="242374"/>
            </a:xfrm>
            <a:prstGeom prst="rect">
              <a:avLst/>
            </a:prstGeom>
            <a:noFill/>
          </p:spPr>
          <p:txBody>
            <a:bodyPr wrap="none" rtlCol="0">
              <a:spAutoFit/>
            </a:bodyPr>
            <a:lstStyle/>
            <a:p>
              <a:pPr defTabSz="1140489"/>
              <a:r>
                <a:rPr lang="en-US" sz="1500" dirty="0">
                  <a:solidFill>
                    <a:prstClr val="black"/>
                  </a:solidFill>
                </a:rPr>
                <a:t>1-bit DAC</a:t>
              </a:r>
            </a:p>
          </p:txBody>
        </p:sp>
        <p:sp>
          <p:nvSpPr>
            <p:cNvPr id="14" name="TextBox 13">
              <a:extLst>
                <a:ext uri="{FF2B5EF4-FFF2-40B4-BE49-F238E27FC236}">
                  <a16:creationId xmlns="" xmlns:a16="http://schemas.microsoft.com/office/drawing/2014/main" id="{D66B189E-1BAD-4EB7-89CC-EF32A0BFBC6A}"/>
                </a:ext>
              </a:extLst>
            </p:cNvPr>
            <p:cNvSpPr txBox="1"/>
            <p:nvPr/>
          </p:nvSpPr>
          <p:spPr>
            <a:xfrm>
              <a:off x="4398365" y="5839279"/>
              <a:ext cx="768854" cy="242374"/>
            </a:xfrm>
            <a:prstGeom prst="rect">
              <a:avLst/>
            </a:prstGeom>
            <a:noFill/>
          </p:spPr>
          <p:txBody>
            <a:bodyPr wrap="none" rtlCol="0">
              <a:spAutoFit/>
            </a:bodyPr>
            <a:lstStyle/>
            <a:p>
              <a:pPr defTabSz="1140489"/>
              <a:r>
                <a:rPr lang="en-US" sz="1500" dirty="0">
                  <a:solidFill>
                    <a:prstClr val="black"/>
                  </a:solidFill>
                </a:rPr>
                <a:t>1-bit DAC</a:t>
              </a:r>
            </a:p>
          </p:txBody>
        </p:sp>
        <p:sp>
          <p:nvSpPr>
            <p:cNvPr id="15" name="TextBox 14">
              <a:extLst>
                <a:ext uri="{FF2B5EF4-FFF2-40B4-BE49-F238E27FC236}">
                  <a16:creationId xmlns="" xmlns:a16="http://schemas.microsoft.com/office/drawing/2014/main" id="{47CEDD05-132F-405F-A7F3-4BA4D72566F1}"/>
                </a:ext>
              </a:extLst>
            </p:cNvPr>
            <p:cNvSpPr txBox="1"/>
            <p:nvPr/>
          </p:nvSpPr>
          <p:spPr>
            <a:xfrm>
              <a:off x="5456462" y="5839279"/>
              <a:ext cx="768854" cy="242374"/>
            </a:xfrm>
            <a:prstGeom prst="rect">
              <a:avLst/>
            </a:prstGeom>
            <a:noFill/>
          </p:spPr>
          <p:txBody>
            <a:bodyPr wrap="none" rtlCol="0">
              <a:spAutoFit/>
            </a:bodyPr>
            <a:lstStyle/>
            <a:p>
              <a:pPr defTabSz="1140489"/>
              <a:r>
                <a:rPr lang="en-US" sz="1500" dirty="0">
                  <a:solidFill>
                    <a:prstClr val="black"/>
                  </a:solidFill>
                </a:rPr>
                <a:t>1-bit DAC</a:t>
              </a:r>
            </a:p>
          </p:txBody>
        </p:sp>
        <p:sp>
          <p:nvSpPr>
            <p:cNvPr id="16" name="TextBox 15">
              <a:extLst>
                <a:ext uri="{FF2B5EF4-FFF2-40B4-BE49-F238E27FC236}">
                  <a16:creationId xmlns="" xmlns:a16="http://schemas.microsoft.com/office/drawing/2014/main" id="{1121BDD0-69F6-4167-8EF8-78F4186A5FA8}"/>
                </a:ext>
              </a:extLst>
            </p:cNvPr>
            <p:cNvSpPr txBox="1"/>
            <p:nvPr/>
          </p:nvSpPr>
          <p:spPr>
            <a:xfrm>
              <a:off x="6514552" y="5839280"/>
              <a:ext cx="768854" cy="242374"/>
            </a:xfrm>
            <a:prstGeom prst="rect">
              <a:avLst/>
            </a:prstGeom>
            <a:noFill/>
          </p:spPr>
          <p:txBody>
            <a:bodyPr wrap="none" rtlCol="0">
              <a:spAutoFit/>
            </a:bodyPr>
            <a:lstStyle/>
            <a:p>
              <a:pPr defTabSz="1140489"/>
              <a:r>
                <a:rPr lang="en-US" sz="1500" dirty="0">
                  <a:solidFill>
                    <a:prstClr val="black"/>
                  </a:solidFill>
                </a:rPr>
                <a:t>1-bit DAC</a:t>
              </a:r>
            </a:p>
          </p:txBody>
        </p:sp>
        <p:sp>
          <p:nvSpPr>
            <p:cNvPr id="17" name="TextBox 16">
              <a:extLst>
                <a:ext uri="{FF2B5EF4-FFF2-40B4-BE49-F238E27FC236}">
                  <a16:creationId xmlns="" xmlns:a16="http://schemas.microsoft.com/office/drawing/2014/main" id="{327423FE-7DF7-4ABC-B4B3-8EE311A06F1A}"/>
                </a:ext>
              </a:extLst>
            </p:cNvPr>
            <p:cNvSpPr txBox="1"/>
            <p:nvPr/>
          </p:nvSpPr>
          <p:spPr>
            <a:xfrm>
              <a:off x="7594948" y="5839280"/>
              <a:ext cx="768854" cy="242374"/>
            </a:xfrm>
            <a:prstGeom prst="rect">
              <a:avLst/>
            </a:prstGeom>
            <a:noFill/>
          </p:spPr>
          <p:txBody>
            <a:bodyPr wrap="none" rtlCol="0">
              <a:spAutoFit/>
            </a:bodyPr>
            <a:lstStyle/>
            <a:p>
              <a:pPr defTabSz="1140489"/>
              <a:r>
                <a:rPr lang="en-US" sz="1500" dirty="0">
                  <a:solidFill>
                    <a:prstClr val="black"/>
                  </a:solidFill>
                </a:rPr>
                <a:t>1-bit DAC</a:t>
              </a:r>
            </a:p>
          </p:txBody>
        </p:sp>
        <p:sp>
          <p:nvSpPr>
            <p:cNvPr id="18" name="TextBox 17">
              <a:extLst>
                <a:ext uri="{FF2B5EF4-FFF2-40B4-BE49-F238E27FC236}">
                  <a16:creationId xmlns="" xmlns:a16="http://schemas.microsoft.com/office/drawing/2014/main" id="{674FB890-1F1F-416E-B6C3-4057D3B8A6D8}"/>
                </a:ext>
              </a:extLst>
            </p:cNvPr>
            <p:cNvSpPr txBox="1"/>
            <p:nvPr/>
          </p:nvSpPr>
          <p:spPr>
            <a:xfrm>
              <a:off x="9744856" y="5839278"/>
              <a:ext cx="768854" cy="242374"/>
            </a:xfrm>
            <a:prstGeom prst="rect">
              <a:avLst/>
            </a:prstGeom>
            <a:noFill/>
          </p:spPr>
          <p:txBody>
            <a:bodyPr wrap="none" rtlCol="0">
              <a:spAutoFit/>
            </a:bodyPr>
            <a:lstStyle/>
            <a:p>
              <a:pPr defTabSz="1140489"/>
              <a:r>
                <a:rPr lang="en-US" sz="1500" dirty="0">
                  <a:solidFill>
                    <a:prstClr val="black"/>
                  </a:solidFill>
                </a:rPr>
                <a:t>1-bit DAC</a:t>
              </a:r>
            </a:p>
          </p:txBody>
        </p:sp>
      </p:grpSp>
      <p:sp>
        <p:nvSpPr>
          <p:cNvPr id="2" name="Title 1">
            <a:extLst>
              <a:ext uri="{FF2B5EF4-FFF2-40B4-BE49-F238E27FC236}">
                <a16:creationId xmlns="" xmlns:a16="http://schemas.microsoft.com/office/drawing/2014/main" id="{D2E33FB1-C564-4EB9-A618-A1ED04A69B02}"/>
              </a:ext>
            </a:extLst>
          </p:cNvPr>
          <p:cNvSpPr>
            <a:spLocks noGrp="1"/>
          </p:cNvSpPr>
          <p:nvPr>
            <p:ph type="title"/>
          </p:nvPr>
        </p:nvSpPr>
        <p:spPr/>
        <p:txBody>
          <a:bodyPr/>
          <a:lstStyle/>
          <a:p>
            <a:r>
              <a:rPr lang="en-US" dirty="0"/>
              <a:t>10</a:t>
            </a:r>
            <a:r>
              <a:rPr lang="en-US" altLang="zh-CN" dirty="0"/>
              <a:t>-bit R2R DAC</a:t>
            </a:r>
            <a:endParaRPr lang="en-US" dirty="0"/>
          </a:p>
        </p:txBody>
      </p:sp>
      <p:pic>
        <p:nvPicPr>
          <p:cNvPr id="5" name="Picture 4">
            <a:extLst>
              <a:ext uri="{FF2B5EF4-FFF2-40B4-BE49-F238E27FC236}">
                <a16:creationId xmlns="" xmlns:a16="http://schemas.microsoft.com/office/drawing/2014/main" id="{1B457D3F-8CF4-4FAC-81E8-1F0F5FBCCF29}"/>
              </a:ext>
            </a:extLst>
          </p:cNvPr>
          <p:cNvPicPr>
            <a:picLocks noChangeAspect="1"/>
          </p:cNvPicPr>
          <p:nvPr/>
        </p:nvPicPr>
        <p:blipFill>
          <a:blip r:embed="rId4"/>
          <a:stretch>
            <a:fillRect/>
          </a:stretch>
        </p:blipFill>
        <p:spPr>
          <a:xfrm>
            <a:off x="8864719" y="4251665"/>
            <a:ext cx="5137032" cy="2503799"/>
          </a:xfrm>
          <a:prstGeom prst="rect">
            <a:avLst/>
          </a:prstGeom>
        </p:spPr>
      </p:pic>
      <p:sp>
        <p:nvSpPr>
          <p:cNvPr id="6" name="Rectangle: Rounded Corners 5">
            <a:extLst>
              <a:ext uri="{FF2B5EF4-FFF2-40B4-BE49-F238E27FC236}">
                <a16:creationId xmlns="" xmlns:a16="http://schemas.microsoft.com/office/drawing/2014/main" id="{74950D85-A9CC-4F54-95D5-8B7E78756C77}"/>
              </a:ext>
            </a:extLst>
          </p:cNvPr>
          <p:cNvSpPr/>
          <p:nvPr/>
        </p:nvSpPr>
        <p:spPr>
          <a:xfrm>
            <a:off x="10184130" y="7251703"/>
            <a:ext cx="1371600" cy="14605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lIns="114048" tIns="57026" rIns="114048" bIns="57026" rtlCol="0" anchor="ctr"/>
          <a:lstStyle/>
          <a:p>
            <a:pPr algn="ctr" defTabSz="1140489"/>
            <a:endParaRPr lang="en-US" sz="2200">
              <a:solidFill>
                <a:prstClr val="white"/>
              </a:solidFill>
            </a:endParaRPr>
          </a:p>
        </p:txBody>
      </p:sp>
      <p:sp>
        <p:nvSpPr>
          <p:cNvPr id="7" name="Arrow: Right 6">
            <a:extLst>
              <a:ext uri="{FF2B5EF4-FFF2-40B4-BE49-F238E27FC236}">
                <a16:creationId xmlns="" xmlns:a16="http://schemas.microsoft.com/office/drawing/2014/main" id="{B02353C4-2376-4779-ACEF-C969EDE58C1B}"/>
              </a:ext>
            </a:extLst>
          </p:cNvPr>
          <p:cNvSpPr/>
          <p:nvPr/>
        </p:nvSpPr>
        <p:spPr>
          <a:xfrm rot="16200000">
            <a:off x="10640097" y="6895788"/>
            <a:ext cx="478244" cy="115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114048" tIns="57026" rIns="114048" bIns="57026" rtlCol="0" anchor="ctr"/>
          <a:lstStyle/>
          <a:p>
            <a:pPr algn="ctr" defTabSz="1140489"/>
            <a:endParaRPr lang="en-US" sz="2200">
              <a:solidFill>
                <a:prstClr val="white"/>
              </a:solidFill>
            </a:endParaRPr>
          </a:p>
        </p:txBody>
      </p:sp>
      <p:sp>
        <p:nvSpPr>
          <p:cNvPr id="9" name="TextBox 8">
            <a:extLst>
              <a:ext uri="{FF2B5EF4-FFF2-40B4-BE49-F238E27FC236}">
                <a16:creationId xmlns="" xmlns:a16="http://schemas.microsoft.com/office/drawing/2014/main" id="{6ED30898-9C0D-45F3-9D93-F01EBFEA14D2}"/>
              </a:ext>
            </a:extLst>
          </p:cNvPr>
          <p:cNvSpPr txBox="1"/>
          <p:nvPr/>
        </p:nvSpPr>
        <p:spPr>
          <a:xfrm>
            <a:off x="8446771" y="508196"/>
            <a:ext cx="5995789" cy="3669985"/>
          </a:xfrm>
          <a:prstGeom prst="rect">
            <a:avLst/>
          </a:prstGeom>
          <a:noFill/>
        </p:spPr>
        <p:txBody>
          <a:bodyPr wrap="square" lIns="114048" tIns="57026" rIns="114048" bIns="57026" rtlCol="0">
            <a:spAutoFit/>
          </a:bodyPr>
          <a:lstStyle/>
          <a:p>
            <a:pPr marL="356402" indent="-356402" defTabSz="1140489">
              <a:lnSpc>
                <a:spcPct val="150000"/>
              </a:lnSpc>
              <a:buFont typeface="Arial" panose="020B0604020202020204" pitchFamily="34" charset="0"/>
              <a:buChar char="•"/>
            </a:pPr>
            <a:r>
              <a:rPr lang="en-US" sz="2200" dirty="0">
                <a:solidFill>
                  <a:prstClr val="black"/>
                </a:solidFill>
              </a:rPr>
              <a:t>R2R DAC </a:t>
            </a:r>
          </a:p>
          <a:p>
            <a:pPr marL="356402" indent="-356402" defTabSz="1140489">
              <a:lnSpc>
                <a:spcPct val="150000"/>
              </a:lnSpc>
              <a:buFont typeface="Arial" panose="020B0604020202020204" pitchFamily="34" charset="0"/>
              <a:buChar char="•"/>
            </a:pPr>
            <a:r>
              <a:rPr lang="en-US" sz="2200" dirty="0">
                <a:solidFill>
                  <a:prstClr val="black"/>
                </a:solidFill>
              </a:rPr>
              <a:t>Low power consumption </a:t>
            </a:r>
          </a:p>
          <a:p>
            <a:pPr marL="356402" indent="-356402" defTabSz="1140489">
              <a:lnSpc>
                <a:spcPct val="150000"/>
              </a:lnSpc>
              <a:buFont typeface="Arial" panose="020B0604020202020204" pitchFamily="34" charset="0"/>
              <a:buChar char="•"/>
            </a:pPr>
            <a:r>
              <a:rPr lang="en-US" sz="2200" dirty="0" err="1">
                <a:solidFill>
                  <a:prstClr val="black"/>
                </a:solidFill>
              </a:rPr>
              <a:t>Iaverage</a:t>
            </a:r>
            <a:r>
              <a:rPr lang="en-US" sz="2200" dirty="0">
                <a:solidFill>
                  <a:prstClr val="black"/>
                </a:solidFill>
              </a:rPr>
              <a:t>=103uA (185.4uW) @ -40</a:t>
            </a:r>
            <a:r>
              <a:rPr lang="en-US" altLang="zh-CN" sz="2200" dirty="0">
                <a:solidFill>
                  <a:prstClr val="black"/>
                </a:solidFill>
              </a:rPr>
              <a:t>° 50MHz for a full range sweep</a:t>
            </a:r>
          </a:p>
          <a:p>
            <a:pPr marL="356402" indent="-356402" defTabSz="1140489">
              <a:lnSpc>
                <a:spcPct val="150000"/>
              </a:lnSpc>
              <a:buFont typeface="Arial" panose="020B0604020202020204" pitchFamily="34" charset="0"/>
              <a:buChar char="•"/>
            </a:pPr>
            <a:r>
              <a:rPr lang="en-US" altLang="zh-CN" sz="2200" dirty="0">
                <a:solidFill>
                  <a:prstClr val="black"/>
                </a:solidFill>
              </a:rPr>
              <a:t>No obvious glitch and nonlinearity</a:t>
            </a:r>
          </a:p>
          <a:p>
            <a:pPr marL="356402" indent="-356402" defTabSz="1140489">
              <a:lnSpc>
                <a:spcPct val="150000"/>
              </a:lnSpc>
              <a:buFont typeface="Arial" panose="020B0604020202020204" pitchFamily="34" charset="0"/>
              <a:buChar char="•"/>
            </a:pPr>
            <a:r>
              <a:rPr lang="en-US" sz="2200" dirty="0">
                <a:solidFill>
                  <a:prstClr val="black"/>
                </a:solidFill>
              </a:rPr>
              <a:t>Detailed performance needs to be tested </a:t>
            </a:r>
          </a:p>
          <a:p>
            <a:pPr defTabSz="1140489">
              <a:lnSpc>
                <a:spcPct val="150000"/>
              </a:lnSpc>
            </a:pPr>
            <a:r>
              <a:rPr lang="en-US" sz="2200" dirty="0">
                <a:solidFill>
                  <a:prstClr val="black"/>
                </a:solidFill>
              </a:rPr>
              <a:t>     especially the process variation of the R</a:t>
            </a:r>
          </a:p>
        </p:txBody>
      </p:sp>
      <p:pic>
        <p:nvPicPr>
          <p:cNvPr id="8" name="Picture 7">
            <a:extLst>
              <a:ext uri="{FF2B5EF4-FFF2-40B4-BE49-F238E27FC236}">
                <a16:creationId xmlns="" xmlns:a16="http://schemas.microsoft.com/office/drawing/2014/main" id="{C08BFA78-0F55-42CC-9906-E2F19D5978A1}"/>
              </a:ext>
            </a:extLst>
          </p:cNvPr>
          <p:cNvPicPr>
            <a:picLocks noChangeAspect="1"/>
          </p:cNvPicPr>
          <p:nvPr/>
        </p:nvPicPr>
        <p:blipFill>
          <a:blip r:embed="rId5"/>
          <a:stretch>
            <a:fillRect/>
          </a:stretch>
        </p:blipFill>
        <p:spPr>
          <a:xfrm>
            <a:off x="530679" y="2582920"/>
            <a:ext cx="7738110" cy="4507912"/>
          </a:xfrm>
          <a:prstGeom prst="rect">
            <a:avLst/>
          </a:prstGeom>
        </p:spPr>
      </p:pic>
      <p:sp>
        <p:nvSpPr>
          <p:cNvPr id="20" name="Slide Number Placeholder 3">
            <a:extLst>
              <a:ext uri="{FF2B5EF4-FFF2-40B4-BE49-F238E27FC236}">
                <a16:creationId xmlns:a16="http://schemas.microsoft.com/office/drawing/2014/main" xmlns="" id="{CF0C5B75-D437-4719-BB99-36015B014418}"/>
              </a:ext>
            </a:extLst>
          </p:cNvPr>
          <p:cNvSpPr>
            <a:spLocks noGrp="1"/>
          </p:cNvSpPr>
          <p:nvPr>
            <p:ph type="sldNum" sz="quarter" idx="12"/>
          </p:nvPr>
        </p:nvSpPr>
        <p:spPr>
          <a:xfrm>
            <a:off x="13672109" y="8475155"/>
            <a:ext cx="691286" cy="486832"/>
          </a:xfrm>
        </p:spPr>
        <p:txBody>
          <a:bodyPr/>
          <a:lstStyle/>
          <a:p>
            <a:fld id="{8553D4A8-A974-42AD-8A5B-8348464A9ECC}" type="slidenum">
              <a:rPr lang="en-US" sz="2500" b="1">
                <a:solidFill>
                  <a:schemeClr val="tx1"/>
                </a:solidFill>
              </a:rPr>
              <a:t>28</a:t>
            </a:fld>
            <a:endParaRPr lang="en-US" sz="2500" b="1" dirty="0">
              <a:solidFill>
                <a:schemeClr val="tx1"/>
              </a:solidFill>
            </a:endParaRPr>
          </a:p>
        </p:txBody>
      </p:sp>
    </p:spTree>
    <p:extLst>
      <p:ext uri="{BB962C8B-B14F-4D97-AF65-F5344CB8AC3E}">
        <p14:creationId xmlns:p14="http://schemas.microsoft.com/office/powerpoint/2010/main" val="22007720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64B1"/>
        </a:solidFill>
        <a:effectLst/>
      </p:bgPr>
    </p:bg>
    <p:spTree>
      <p:nvGrpSpPr>
        <p:cNvPr id="1" name="Shape 335"/>
        <p:cNvGrpSpPr/>
        <p:nvPr/>
      </p:nvGrpSpPr>
      <p:grpSpPr>
        <a:xfrm>
          <a:off x="0" y="0"/>
          <a:ext cx="0" cy="0"/>
          <a:chOff x="0" y="0"/>
          <a:chExt cx="0" cy="0"/>
        </a:xfrm>
      </p:grpSpPr>
      <p:sp>
        <p:nvSpPr>
          <p:cNvPr id="336" name="Google Shape;336;p51"/>
          <p:cNvSpPr txBox="1">
            <a:spLocks noGrp="1"/>
          </p:cNvSpPr>
          <p:nvPr>
            <p:ph type="title"/>
          </p:nvPr>
        </p:nvSpPr>
        <p:spPr>
          <a:xfrm>
            <a:off x="11040" y="-21644"/>
            <a:ext cx="14630400" cy="1018133"/>
          </a:xfrm>
          <a:prstGeom prst="rect">
            <a:avLst/>
          </a:prstGeom>
          <a:effectLst>
            <a:outerShdw blurRad="57150" dist="19050" dir="5400000" algn="bl" rotWithShape="0">
              <a:srgbClr val="000000">
                <a:alpha val="50000"/>
              </a:srgbClr>
            </a:outerShdw>
          </a:effectLst>
        </p:spPr>
        <p:txBody>
          <a:bodyPr spcFirstLastPara="1" wrap="square" lIns="151995" tIns="151995" rIns="151995" bIns="151995" anchor="t" anchorCtr="0">
            <a:noAutofit/>
          </a:bodyPr>
          <a:lstStyle/>
          <a:p>
            <a:r>
              <a:rPr lang="en" b="1" u="sng">
                <a:solidFill>
                  <a:srgbClr val="FFFFFF"/>
                </a:solidFill>
              </a:rPr>
              <a:t>How the time stamping works</a:t>
            </a:r>
            <a:endParaRPr b="1" u="sng">
              <a:solidFill>
                <a:srgbClr val="FFFFFF"/>
              </a:solidFill>
            </a:endParaRPr>
          </a:p>
        </p:txBody>
      </p:sp>
      <p:sp>
        <p:nvSpPr>
          <p:cNvPr id="337" name="Google Shape;337;p51"/>
          <p:cNvSpPr txBox="1">
            <a:spLocks noGrp="1"/>
          </p:cNvSpPr>
          <p:nvPr>
            <p:ph type="body" idx="1"/>
          </p:nvPr>
        </p:nvSpPr>
        <p:spPr>
          <a:xfrm>
            <a:off x="11040" y="965111"/>
            <a:ext cx="14630400" cy="8043200"/>
          </a:xfrm>
          <a:prstGeom prst="rect">
            <a:avLst/>
          </a:prstGeom>
          <a:effectLst>
            <a:outerShdw blurRad="57150" dist="19050" dir="5400000" algn="bl" rotWithShape="0">
              <a:srgbClr val="000000">
                <a:alpha val="50000"/>
              </a:srgbClr>
            </a:outerShdw>
          </a:effectLst>
        </p:spPr>
        <p:txBody>
          <a:bodyPr spcFirstLastPara="1" wrap="square" lIns="151995" tIns="151995" rIns="151995" bIns="151995" anchor="t" anchorCtr="0">
            <a:noAutofit/>
          </a:bodyPr>
          <a:lstStyle/>
          <a:p>
            <a:pPr indent="-633409">
              <a:buClr>
                <a:srgbClr val="FFFFFF"/>
              </a:buClr>
              <a:buSzPts val="2400"/>
            </a:pPr>
            <a:r>
              <a:rPr lang="en" sz="4000" b="1" dirty="0">
                <a:solidFill>
                  <a:srgbClr val="FFFFFF"/>
                </a:solidFill>
              </a:rPr>
              <a:t>One free running clock per ASIC (50-100 MHz)</a:t>
            </a:r>
            <a:endParaRPr sz="4000" b="1" dirty="0">
              <a:solidFill>
                <a:srgbClr val="FFFFFF"/>
              </a:solidFill>
            </a:endParaRPr>
          </a:p>
          <a:p>
            <a:pPr lvl="1" indent="-591182">
              <a:spcBef>
                <a:spcPts val="0"/>
              </a:spcBef>
              <a:buClr>
                <a:srgbClr val="FFFFFF"/>
              </a:buClr>
              <a:buSzPts val="2000"/>
            </a:pPr>
            <a:r>
              <a:rPr lang="en" sz="3300" b="1" dirty="0">
                <a:solidFill>
                  <a:srgbClr val="FFFFFF"/>
                </a:solidFill>
              </a:rPr>
              <a:t>Required precision for DUNE δf/f ~10</a:t>
            </a:r>
            <a:r>
              <a:rPr lang="en" sz="3300" b="1" baseline="30000" dirty="0">
                <a:solidFill>
                  <a:srgbClr val="FFFFFF"/>
                </a:solidFill>
              </a:rPr>
              <a:t>-6</a:t>
            </a:r>
            <a:r>
              <a:rPr lang="en" sz="3300" b="1" dirty="0">
                <a:solidFill>
                  <a:srgbClr val="FFFFFF"/>
                </a:solidFill>
              </a:rPr>
              <a:t> per second</a:t>
            </a:r>
            <a:endParaRPr sz="3300" b="1" dirty="0">
              <a:solidFill>
                <a:srgbClr val="FFFFFF"/>
              </a:solidFill>
            </a:endParaRPr>
          </a:p>
          <a:p>
            <a:pPr lvl="2" indent="-570069">
              <a:spcBef>
                <a:spcPts val="0"/>
              </a:spcBef>
              <a:buClr>
                <a:srgbClr val="FFFFFF"/>
              </a:buClr>
              <a:buSzPts val="1800"/>
            </a:pPr>
            <a:r>
              <a:rPr lang="en" sz="3000" dirty="0">
                <a:solidFill>
                  <a:srgbClr val="FFFFFF"/>
                </a:solidFill>
              </a:rPr>
              <a:t>Expect this to be easily achieved in liquid argon</a:t>
            </a:r>
            <a:endParaRPr sz="3000" dirty="0">
              <a:solidFill>
                <a:srgbClr val="FFFFFF"/>
              </a:solidFill>
            </a:endParaRPr>
          </a:p>
          <a:p>
            <a:pPr indent="-633409">
              <a:buClr>
                <a:srgbClr val="FFFFFF"/>
              </a:buClr>
              <a:buSzPts val="2400"/>
            </a:pPr>
            <a:r>
              <a:rPr lang="en" sz="4000" b="1" dirty="0">
                <a:solidFill>
                  <a:srgbClr val="FFFFFF"/>
                </a:solidFill>
              </a:rPr>
              <a:t>Time stamping routine has the ASIC asked once per second “what time is it?”</a:t>
            </a:r>
            <a:endParaRPr sz="4000" b="1" dirty="0">
              <a:solidFill>
                <a:srgbClr val="FFFFFF"/>
              </a:solidFill>
            </a:endParaRPr>
          </a:p>
          <a:p>
            <a:pPr lvl="1" indent="-591182">
              <a:spcBef>
                <a:spcPts val="0"/>
              </a:spcBef>
              <a:buClr>
                <a:srgbClr val="FFFFFF"/>
              </a:buClr>
              <a:buSzPts val="2000"/>
            </a:pPr>
            <a:r>
              <a:rPr lang="en" sz="3300" b="1" dirty="0">
                <a:solidFill>
                  <a:srgbClr val="FFFFFF"/>
                </a:solidFill>
              </a:rPr>
              <a:t>ASIC captures local time and sends it </a:t>
            </a:r>
            <a:endParaRPr sz="3300" b="1" dirty="0">
              <a:solidFill>
                <a:srgbClr val="FFFFFF"/>
              </a:solidFill>
            </a:endParaRPr>
          </a:p>
          <a:p>
            <a:pPr lvl="1" indent="-591182">
              <a:spcBef>
                <a:spcPts val="0"/>
              </a:spcBef>
              <a:buClr>
                <a:srgbClr val="FFFFFF"/>
              </a:buClr>
              <a:buSzPts val="2000"/>
            </a:pPr>
            <a:r>
              <a:rPr lang="en" sz="3300" b="1" dirty="0">
                <a:solidFill>
                  <a:srgbClr val="FFFFFF"/>
                </a:solidFill>
              </a:rPr>
              <a:t>Simple linear transformation to master clock synced to GMT</a:t>
            </a:r>
            <a:endParaRPr sz="3300" b="1" dirty="0">
              <a:solidFill>
                <a:srgbClr val="FFFFFF"/>
              </a:solidFill>
            </a:endParaRPr>
          </a:p>
          <a:p>
            <a:pPr lvl="1" indent="-591182">
              <a:spcBef>
                <a:spcPts val="0"/>
              </a:spcBef>
              <a:buClr>
                <a:srgbClr val="FFFFFF"/>
              </a:buClr>
              <a:buSzPts val="2000"/>
            </a:pPr>
            <a:r>
              <a:rPr lang="en" sz="3300" b="1" dirty="0">
                <a:solidFill>
                  <a:srgbClr val="FFFFFF"/>
                </a:solidFill>
              </a:rPr>
              <a:t>RTD’s calculated “off chip”</a:t>
            </a:r>
            <a:endParaRPr sz="3300" b="1" dirty="0">
              <a:solidFill>
                <a:srgbClr val="FFFFFF"/>
              </a:solidFill>
            </a:endParaRPr>
          </a:p>
          <a:p>
            <a:pPr indent="-633409">
              <a:buClr>
                <a:srgbClr val="FFFFFF"/>
              </a:buClr>
              <a:buSzPts val="2400"/>
            </a:pPr>
            <a:r>
              <a:rPr lang="en" sz="4000" b="1" dirty="0">
                <a:solidFill>
                  <a:srgbClr val="FFFFFF"/>
                </a:solidFill>
              </a:rPr>
              <a:t>Has this idea been realized before?</a:t>
            </a:r>
            <a:endParaRPr sz="4000" b="1" dirty="0">
              <a:solidFill>
                <a:srgbClr val="FFFFFF"/>
              </a:solidFill>
            </a:endParaRPr>
          </a:p>
          <a:p>
            <a:pPr lvl="1" indent="-591182">
              <a:spcBef>
                <a:spcPts val="0"/>
              </a:spcBef>
              <a:buClr>
                <a:srgbClr val="FFFF00"/>
              </a:buClr>
              <a:buSzPts val="2000"/>
            </a:pPr>
            <a:r>
              <a:rPr lang="en" sz="3300" b="1" dirty="0">
                <a:solidFill>
                  <a:srgbClr val="FFFF00"/>
                </a:solidFill>
              </a:rPr>
              <a:t>YES! In ICECUBE </a:t>
            </a:r>
            <a:r>
              <a:rPr lang="en" sz="3300" b="1" dirty="0" smtClean="0">
                <a:solidFill>
                  <a:srgbClr val="FFFF00"/>
                </a:solidFill>
              </a:rPr>
              <a:t>(e.g. </a:t>
            </a:r>
            <a:r>
              <a:rPr lang="en" sz="3300" b="1" dirty="0">
                <a:solidFill>
                  <a:srgbClr val="FFFF00"/>
                </a:solidFill>
              </a:rPr>
              <a:t>Nygren)</a:t>
            </a:r>
            <a:endParaRPr sz="3300" b="1" dirty="0">
              <a:solidFill>
                <a:srgbClr val="FFFF00"/>
              </a:solidFill>
            </a:endParaRPr>
          </a:p>
          <a:p>
            <a:pPr lvl="2" indent="-570069">
              <a:spcBef>
                <a:spcPts val="0"/>
              </a:spcBef>
              <a:buClr>
                <a:srgbClr val="FFFFFF"/>
              </a:buClr>
              <a:buSzPts val="1800"/>
            </a:pPr>
            <a:r>
              <a:rPr lang="en" sz="3000" dirty="0">
                <a:solidFill>
                  <a:srgbClr val="FFFFFF"/>
                </a:solidFill>
              </a:rPr>
              <a:t>Oscillator precision achieved &gt; 10</a:t>
            </a:r>
            <a:r>
              <a:rPr lang="en" sz="3000" baseline="30000" dirty="0">
                <a:solidFill>
                  <a:srgbClr val="FFFFFF"/>
                </a:solidFill>
              </a:rPr>
              <a:t>-10</a:t>
            </a:r>
            <a:r>
              <a:rPr lang="en" sz="3000" dirty="0">
                <a:solidFill>
                  <a:srgbClr val="FFFFFF"/>
                </a:solidFill>
              </a:rPr>
              <a:t> /s (hard to measure)</a:t>
            </a:r>
            <a:endParaRPr sz="3000" dirty="0">
              <a:solidFill>
                <a:srgbClr val="FFFFFF"/>
              </a:solidFill>
            </a:endParaRPr>
          </a:p>
        </p:txBody>
      </p:sp>
      <p:sp>
        <p:nvSpPr>
          <p:cNvPr id="338" name="Google Shape;338;p51"/>
          <p:cNvSpPr txBox="1">
            <a:spLocks noGrp="1"/>
          </p:cNvSpPr>
          <p:nvPr>
            <p:ph type="sldNum" idx="12"/>
          </p:nvPr>
        </p:nvSpPr>
        <p:spPr>
          <a:xfrm>
            <a:off x="13555933" y="8290164"/>
            <a:ext cx="877920" cy="699733"/>
          </a:xfrm>
          <a:prstGeom prst="rect">
            <a:avLst/>
          </a:prstGeom>
        </p:spPr>
        <p:txBody>
          <a:bodyPr spcFirstLastPara="1" wrap="square" lIns="151995" tIns="151995" rIns="151995" bIns="151995" anchor="ctr" anchorCtr="0">
            <a:noAutofit/>
          </a:bodyPr>
          <a:lstStyle/>
          <a:p>
            <a:fld id="{00000000-1234-1234-1234-123412341234}" type="slidenum">
              <a:rPr lang="en" b="1">
                <a:solidFill>
                  <a:srgbClr val="FFFFFF"/>
                </a:solidFill>
              </a:rPr>
              <a:pPr/>
              <a:t>3</a:t>
            </a:fld>
            <a:endParaRPr b="1">
              <a:solidFill>
                <a:srgbClr val="FFFFFF"/>
              </a:solidFill>
            </a:endParaRPr>
          </a:p>
        </p:txBody>
      </p:sp>
    </p:spTree>
    <p:extLst>
      <p:ext uri="{BB962C8B-B14F-4D97-AF65-F5344CB8AC3E}">
        <p14:creationId xmlns:p14="http://schemas.microsoft.com/office/powerpoint/2010/main" val="34161770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64B1"/>
        </a:solidFill>
        <a:effectLst/>
      </p:bgPr>
    </p:bg>
    <p:spTree>
      <p:nvGrpSpPr>
        <p:cNvPr id="1" name="Shape 310"/>
        <p:cNvGrpSpPr/>
        <p:nvPr/>
      </p:nvGrpSpPr>
      <p:grpSpPr>
        <a:xfrm>
          <a:off x="0" y="0"/>
          <a:ext cx="0" cy="0"/>
          <a:chOff x="0" y="0"/>
          <a:chExt cx="0" cy="0"/>
        </a:xfrm>
      </p:grpSpPr>
      <p:sp>
        <p:nvSpPr>
          <p:cNvPr id="311" name="Google Shape;311;p48"/>
          <p:cNvSpPr txBox="1">
            <a:spLocks noGrp="1"/>
          </p:cNvSpPr>
          <p:nvPr>
            <p:ph type="title"/>
          </p:nvPr>
        </p:nvSpPr>
        <p:spPr>
          <a:xfrm>
            <a:off x="11040" y="-21644"/>
            <a:ext cx="14630400" cy="1018133"/>
          </a:xfrm>
          <a:prstGeom prst="rect">
            <a:avLst/>
          </a:prstGeom>
          <a:effectLst>
            <a:outerShdw blurRad="57150" dist="19050" dir="5400000" algn="bl" rotWithShape="0">
              <a:srgbClr val="000000">
                <a:alpha val="50000"/>
              </a:srgbClr>
            </a:outerShdw>
          </a:effectLst>
        </p:spPr>
        <p:txBody>
          <a:bodyPr spcFirstLastPara="1" wrap="square" lIns="151995" tIns="151995" rIns="151995" bIns="151995" anchor="t" anchorCtr="0">
            <a:noAutofit/>
          </a:bodyPr>
          <a:lstStyle/>
          <a:p>
            <a:r>
              <a:rPr lang="en" b="1" u="sng">
                <a:solidFill>
                  <a:srgbClr val="FFFFFF"/>
                </a:solidFill>
              </a:rPr>
              <a:t>Reset Time Difference</a:t>
            </a:r>
            <a:endParaRPr b="1" u="sng">
              <a:solidFill>
                <a:srgbClr val="FFFFFF"/>
              </a:solidFill>
            </a:endParaRPr>
          </a:p>
        </p:txBody>
      </p:sp>
      <p:sp>
        <p:nvSpPr>
          <p:cNvPr id="312" name="Google Shape;312;p48"/>
          <p:cNvSpPr txBox="1">
            <a:spLocks noGrp="1"/>
          </p:cNvSpPr>
          <p:nvPr>
            <p:ph type="sldNum" idx="12"/>
          </p:nvPr>
        </p:nvSpPr>
        <p:spPr>
          <a:xfrm>
            <a:off x="13555933" y="8290164"/>
            <a:ext cx="877920" cy="699733"/>
          </a:xfrm>
          <a:prstGeom prst="rect">
            <a:avLst/>
          </a:prstGeom>
        </p:spPr>
        <p:txBody>
          <a:bodyPr spcFirstLastPara="1" wrap="square" lIns="151995" tIns="151995" rIns="151995" bIns="151995" anchor="ctr" anchorCtr="0">
            <a:noAutofit/>
          </a:bodyPr>
          <a:lstStyle/>
          <a:p>
            <a:fld id="{00000000-1234-1234-1234-123412341234}" type="slidenum">
              <a:rPr lang="en" b="1">
                <a:solidFill>
                  <a:srgbClr val="FFFFFF"/>
                </a:solidFill>
              </a:rPr>
              <a:pPr/>
              <a:t>4</a:t>
            </a:fld>
            <a:endParaRPr b="1">
              <a:solidFill>
                <a:srgbClr val="FFFFFF"/>
              </a:solidFill>
            </a:endParaRPr>
          </a:p>
        </p:txBody>
      </p:sp>
      <p:pic>
        <p:nvPicPr>
          <p:cNvPr id="313" name="Google Shape;313;p48"/>
          <p:cNvPicPr preferRelativeResize="0"/>
          <p:nvPr/>
        </p:nvPicPr>
        <p:blipFill>
          <a:blip r:embed="rId3">
            <a:alphaModFix/>
          </a:blip>
          <a:stretch>
            <a:fillRect/>
          </a:stretch>
        </p:blipFill>
        <p:spPr>
          <a:xfrm>
            <a:off x="10517919" y="1699157"/>
            <a:ext cx="3988438" cy="2868579"/>
          </a:xfrm>
          <a:prstGeom prst="rect">
            <a:avLst/>
          </a:prstGeom>
          <a:noFill/>
          <a:ln>
            <a:noFill/>
          </a:ln>
        </p:spPr>
      </p:pic>
      <p:pic>
        <p:nvPicPr>
          <p:cNvPr id="314" name="Google Shape;314;p48"/>
          <p:cNvPicPr preferRelativeResize="0"/>
          <p:nvPr/>
        </p:nvPicPr>
        <p:blipFill>
          <a:blip r:embed="rId4">
            <a:alphaModFix/>
          </a:blip>
          <a:stretch>
            <a:fillRect/>
          </a:stretch>
        </p:blipFill>
        <p:spPr>
          <a:xfrm>
            <a:off x="2150322" y="5856535"/>
            <a:ext cx="9285280" cy="3133380"/>
          </a:xfrm>
          <a:prstGeom prst="rect">
            <a:avLst/>
          </a:prstGeom>
          <a:noFill/>
          <a:ln>
            <a:noFill/>
          </a:ln>
        </p:spPr>
      </p:pic>
      <p:pic>
        <p:nvPicPr>
          <p:cNvPr id="315" name="Google Shape;315;p48"/>
          <p:cNvPicPr preferRelativeResize="0"/>
          <p:nvPr/>
        </p:nvPicPr>
        <p:blipFill>
          <a:blip r:embed="rId5">
            <a:alphaModFix/>
          </a:blip>
          <a:stretch>
            <a:fillRect/>
          </a:stretch>
        </p:blipFill>
        <p:spPr>
          <a:xfrm>
            <a:off x="5" y="1131968"/>
            <a:ext cx="10517906" cy="4625289"/>
          </a:xfrm>
          <a:prstGeom prst="rect">
            <a:avLst/>
          </a:prstGeom>
          <a:noFill/>
          <a:ln>
            <a:noFill/>
          </a:ln>
        </p:spPr>
      </p:pic>
      <p:sp>
        <p:nvSpPr>
          <p:cNvPr id="2" name="TextBox 1"/>
          <p:cNvSpPr txBox="1"/>
          <p:nvPr/>
        </p:nvSpPr>
        <p:spPr>
          <a:xfrm>
            <a:off x="188006" y="6092943"/>
            <a:ext cx="2273181" cy="1338828"/>
          </a:xfrm>
          <a:prstGeom prst="rect">
            <a:avLst/>
          </a:prstGeom>
          <a:solidFill>
            <a:srgbClr val="92D050"/>
          </a:solidFill>
        </p:spPr>
        <p:txBody>
          <a:bodyPr wrap="square" rtlCol="0">
            <a:spAutoFit/>
          </a:bodyPr>
          <a:lstStyle/>
          <a:p>
            <a:r>
              <a:rPr lang="en-US" dirty="0" smtClean="0"/>
              <a:t>Mitch Newcomer’s talk earlier</a:t>
            </a:r>
            <a:endParaRPr lang="en-US" dirty="0"/>
          </a:p>
        </p:txBody>
      </p:sp>
      <p:cxnSp>
        <p:nvCxnSpPr>
          <p:cNvPr id="4" name="Straight Arrow Connector 3"/>
          <p:cNvCxnSpPr>
            <a:stCxn id="2" idx="0"/>
          </p:cNvCxnSpPr>
          <p:nvPr/>
        </p:nvCxnSpPr>
        <p:spPr>
          <a:xfrm flipV="1">
            <a:off x="1324597" y="5230026"/>
            <a:ext cx="341833" cy="862917"/>
          </a:xfrm>
          <a:prstGeom prst="straightConnector1">
            <a:avLst/>
          </a:prstGeom>
          <a:ln w="38100">
            <a:solidFill>
              <a:srgbClr val="07A90F"/>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87424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64B1"/>
        </a:solidFill>
        <a:effectLst/>
      </p:bgPr>
    </p:bg>
    <p:spTree>
      <p:nvGrpSpPr>
        <p:cNvPr id="1" name="Shape 342"/>
        <p:cNvGrpSpPr/>
        <p:nvPr/>
      </p:nvGrpSpPr>
      <p:grpSpPr>
        <a:xfrm>
          <a:off x="0" y="0"/>
          <a:ext cx="0" cy="0"/>
          <a:chOff x="0" y="0"/>
          <a:chExt cx="0" cy="0"/>
        </a:xfrm>
      </p:grpSpPr>
      <p:sp>
        <p:nvSpPr>
          <p:cNvPr id="343" name="Google Shape;343;p52"/>
          <p:cNvSpPr txBox="1">
            <a:spLocks noGrp="1"/>
          </p:cNvSpPr>
          <p:nvPr>
            <p:ph type="title"/>
          </p:nvPr>
        </p:nvSpPr>
        <p:spPr>
          <a:xfrm>
            <a:off x="11040" y="-21644"/>
            <a:ext cx="14630400" cy="1018133"/>
          </a:xfrm>
          <a:prstGeom prst="rect">
            <a:avLst/>
          </a:prstGeom>
          <a:effectLst>
            <a:outerShdw blurRad="57150" dist="19050" dir="5400000" algn="bl" rotWithShape="0">
              <a:srgbClr val="000000">
                <a:alpha val="50000"/>
              </a:srgbClr>
            </a:outerShdw>
          </a:effectLst>
        </p:spPr>
        <p:txBody>
          <a:bodyPr spcFirstLastPara="1" wrap="square" lIns="151995" tIns="151995" rIns="151995" bIns="151995" anchor="t" anchorCtr="0">
            <a:noAutofit/>
          </a:bodyPr>
          <a:lstStyle/>
          <a:p>
            <a:r>
              <a:rPr lang="en" b="1" u="sng">
                <a:solidFill>
                  <a:srgbClr val="FFFFFF"/>
                </a:solidFill>
              </a:rPr>
              <a:t>Q-Pix ASIC Concept</a:t>
            </a:r>
            <a:endParaRPr b="1" u="sng">
              <a:solidFill>
                <a:srgbClr val="FFFFFF"/>
              </a:solidFill>
            </a:endParaRPr>
          </a:p>
        </p:txBody>
      </p:sp>
      <p:sp>
        <p:nvSpPr>
          <p:cNvPr id="344" name="Google Shape;344;p52"/>
          <p:cNvSpPr txBox="1">
            <a:spLocks noGrp="1"/>
          </p:cNvSpPr>
          <p:nvPr>
            <p:ph type="body" idx="1"/>
          </p:nvPr>
        </p:nvSpPr>
        <p:spPr>
          <a:xfrm>
            <a:off x="11040" y="965111"/>
            <a:ext cx="10058400" cy="8043200"/>
          </a:xfrm>
          <a:prstGeom prst="rect">
            <a:avLst/>
          </a:prstGeom>
          <a:effectLst>
            <a:outerShdw blurRad="57150" dist="19050" dir="5400000" algn="bl" rotWithShape="0">
              <a:srgbClr val="000000">
                <a:alpha val="50000"/>
              </a:srgbClr>
            </a:outerShdw>
          </a:effectLst>
        </p:spPr>
        <p:txBody>
          <a:bodyPr spcFirstLastPara="1" wrap="square" lIns="151995" tIns="151995" rIns="151995" bIns="151995" anchor="t" anchorCtr="0">
            <a:noAutofit/>
          </a:bodyPr>
          <a:lstStyle/>
          <a:p>
            <a:pPr indent="-633409">
              <a:buClr>
                <a:srgbClr val="FFFFFF"/>
              </a:buClr>
              <a:buSzPts val="2400"/>
            </a:pPr>
            <a:r>
              <a:rPr lang="en" sz="4000" b="1">
                <a:solidFill>
                  <a:srgbClr val="FFFFFF"/>
                </a:solidFill>
              </a:rPr>
              <a:t>16-32 pixels / ASIC</a:t>
            </a:r>
            <a:endParaRPr sz="4000" b="1">
              <a:solidFill>
                <a:srgbClr val="FFFFFF"/>
              </a:solidFill>
            </a:endParaRPr>
          </a:p>
          <a:p>
            <a:pPr lvl="1" indent="-591182">
              <a:spcBef>
                <a:spcPts val="0"/>
              </a:spcBef>
              <a:buClr>
                <a:srgbClr val="FFFFFF"/>
              </a:buClr>
              <a:buSzPts val="2000"/>
            </a:pPr>
            <a:r>
              <a:rPr lang="en" sz="3300">
                <a:solidFill>
                  <a:srgbClr val="FFFFFF"/>
                </a:solidFill>
              </a:rPr>
              <a:t>1 Free-running clock/ASIC</a:t>
            </a:r>
            <a:endParaRPr sz="3300">
              <a:solidFill>
                <a:srgbClr val="FFFFFF"/>
              </a:solidFill>
            </a:endParaRPr>
          </a:p>
          <a:p>
            <a:pPr lvl="1" indent="-591182">
              <a:spcBef>
                <a:spcPts val="0"/>
              </a:spcBef>
              <a:buClr>
                <a:srgbClr val="FFFFFF"/>
              </a:buClr>
              <a:buSzPts val="2000"/>
            </a:pPr>
            <a:r>
              <a:rPr lang="en" sz="3300">
                <a:solidFill>
                  <a:srgbClr val="FFFFFF"/>
                </a:solidFill>
              </a:rPr>
              <a:t>1 capture register for clock value, ASIC, pixel subset</a:t>
            </a:r>
            <a:endParaRPr sz="3300">
              <a:solidFill>
                <a:srgbClr val="FFFFFF"/>
              </a:solidFill>
            </a:endParaRPr>
          </a:p>
          <a:p>
            <a:pPr lvl="1" indent="-591182">
              <a:spcBef>
                <a:spcPts val="0"/>
              </a:spcBef>
              <a:buClr>
                <a:srgbClr val="FFFFFF"/>
              </a:buClr>
              <a:buSzPts val="2000"/>
            </a:pPr>
            <a:r>
              <a:rPr lang="en" sz="3300">
                <a:solidFill>
                  <a:srgbClr val="FFFFFF"/>
                </a:solidFill>
              </a:rPr>
              <a:t>Necessary buffer depth for beam/burst events</a:t>
            </a:r>
            <a:endParaRPr sz="3300">
              <a:solidFill>
                <a:srgbClr val="FFFFFF"/>
              </a:solidFill>
            </a:endParaRPr>
          </a:p>
          <a:p>
            <a:pPr lvl="1" indent="-591182">
              <a:spcBef>
                <a:spcPts val="0"/>
              </a:spcBef>
              <a:buClr>
                <a:srgbClr val="FFFFFF"/>
              </a:buClr>
              <a:buSzPts val="2000"/>
            </a:pPr>
            <a:r>
              <a:rPr lang="en" sz="3300">
                <a:solidFill>
                  <a:srgbClr val="FFFFFF"/>
                </a:solidFill>
              </a:rPr>
              <a:t>State machine to manage dynamic network, token passing, clock domain crossing, data transfer to network (many details to be worked out)</a:t>
            </a:r>
            <a:endParaRPr sz="3300">
              <a:solidFill>
                <a:srgbClr val="FFFFFF"/>
              </a:solidFill>
            </a:endParaRPr>
          </a:p>
          <a:p>
            <a:pPr indent="-633409">
              <a:buClr>
                <a:srgbClr val="FFFFFF"/>
              </a:buClr>
              <a:buSzPts val="2400"/>
            </a:pPr>
            <a:r>
              <a:rPr lang="en" sz="4000" b="1">
                <a:solidFill>
                  <a:srgbClr val="FFFFFF"/>
                </a:solidFill>
              </a:rPr>
              <a:t>Basic unit would be a “tile” of 16x16 ASICs (4092 4mm x 4mm pixels)</a:t>
            </a:r>
            <a:endParaRPr sz="4000" b="1">
              <a:solidFill>
                <a:srgbClr val="FFFFFF"/>
              </a:solidFill>
            </a:endParaRPr>
          </a:p>
          <a:p>
            <a:pPr lvl="1" indent="-591182">
              <a:spcBef>
                <a:spcPts val="0"/>
              </a:spcBef>
              <a:buClr>
                <a:srgbClr val="FFFFFF"/>
              </a:buClr>
              <a:buSzPts val="2000"/>
            </a:pPr>
            <a:r>
              <a:rPr lang="en" sz="3300">
                <a:solidFill>
                  <a:srgbClr val="FFFFFF"/>
                </a:solidFill>
              </a:rPr>
              <a:t>Tile size 25.6 cm x 25.6 cm</a:t>
            </a:r>
            <a:endParaRPr sz="3300">
              <a:solidFill>
                <a:srgbClr val="FFFFFF"/>
              </a:solidFill>
            </a:endParaRPr>
          </a:p>
        </p:txBody>
      </p:sp>
      <p:sp>
        <p:nvSpPr>
          <p:cNvPr id="345" name="Google Shape;345;p52"/>
          <p:cNvSpPr txBox="1">
            <a:spLocks noGrp="1"/>
          </p:cNvSpPr>
          <p:nvPr>
            <p:ph type="sldNum" idx="12"/>
          </p:nvPr>
        </p:nvSpPr>
        <p:spPr>
          <a:xfrm>
            <a:off x="13681722" y="8766629"/>
            <a:ext cx="877920" cy="329707"/>
          </a:xfrm>
          <a:prstGeom prst="rect">
            <a:avLst/>
          </a:prstGeom>
        </p:spPr>
        <p:txBody>
          <a:bodyPr spcFirstLastPara="1" wrap="square" lIns="151995" tIns="151995" rIns="151995" bIns="151995" anchor="ctr" anchorCtr="0">
            <a:noAutofit/>
          </a:bodyPr>
          <a:lstStyle/>
          <a:p>
            <a:fld id="{00000000-1234-1234-1234-123412341234}" type="slidenum">
              <a:rPr lang="en" b="1">
                <a:solidFill>
                  <a:srgbClr val="FFFFFF"/>
                </a:solidFill>
              </a:rPr>
              <a:pPr/>
              <a:t>5</a:t>
            </a:fld>
            <a:endParaRPr b="1" dirty="0">
              <a:solidFill>
                <a:srgbClr val="FFFFFF"/>
              </a:solidFill>
            </a:endParaRPr>
          </a:p>
        </p:txBody>
      </p:sp>
      <p:pic>
        <p:nvPicPr>
          <p:cNvPr id="346" name="Google Shape;346;p52"/>
          <p:cNvPicPr preferRelativeResize="0"/>
          <p:nvPr/>
        </p:nvPicPr>
        <p:blipFill>
          <a:blip r:embed="rId3">
            <a:alphaModFix/>
          </a:blip>
          <a:stretch>
            <a:fillRect/>
          </a:stretch>
        </p:blipFill>
        <p:spPr>
          <a:xfrm>
            <a:off x="10069242" y="3709213"/>
            <a:ext cx="4365720" cy="4845289"/>
          </a:xfrm>
          <a:prstGeom prst="rect">
            <a:avLst/>
          </a:prstGeom>
          <a:noFill/>
          <a:ln>
            <a:noFill/>
          </a:ln>
        </p:spPr>
      </p:pic>
      <p:pic>
        <p:nvPicPr>
          <p:cNvPr id="347" name="Google Shape;347;p52"/>
          <p:cNvPicPr preferRelativeResize="0"/>
          <p:nvPr/>
        </p:nvPicPr>
        <p:blipFill>
          <a:blip r:embed="rId4">
            <a:alphaModFix/>
          </a:blip>
          <a:stretch>
            <a:fillRect/>
          </a:stretch>
        </p:blipFill>
        <p:spPr>
          <a:xfrm>
            <a:off x="10573509" y="95124"/>
            <a:ext cx="3210224" cy="3504425"/>
          </a:xfrm>
          <a:prstGeom prst="rect">
            <a:avLst/>
          </a:prstGeom>
          <a:noFill/>
          <a:ln>
            <a:noFill/>
          </a:ln>
        </p:spPr>
      </p:pic>
    </p:spTree>
    <p:extLst>
      <p:ext uri="{BB962C8B-B14F-4D97-AF65-F5344CB8AC3E}">
        <p14:creationId xmlns:p14="http://schemas.microsoft.com/office/powerpoint/2010/main" val="810074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F046CE-4C7F-4403-A708-1C0BECC6A2DD}"/>
              </a:ext>
            </a:extLst>
          </p:cNvPr>
          <p:cNvSpPr>
            <a:spLocks noGrp="1"/>
          </p:cNvSpPr>
          <p:nvPr>
            <p:ph type="title"/>
          </p:nvPr>
        </p:nvSpPr>
        <p:spPr/>
        <p:txBody>
          <a:bodyPr/>
          <a:lstStyle/>
          <a:p>
            <a:r>
              <a:rPr lang="en-US" dirty="0"/>
              <a:t>Q-Pix operating principle</a:t>
            </a:r>
          </a:p>
        </p:txBody>
      </p:sp>
      <p:sp>
        <p:nvSpPr>
          <p:cNvPr id="3" name="Content Placeholder 2">
            <a:extLst>
              <a:ext uri="{FF2B5EF4-FFF2-40B4-BE49-F238E27FC236}">
                <a16:creationId xmlns:a16="http://schemas.microsoft.com/office/drawing/2014/main" xmlns="" id="{59B92B63-D2B5-49EC-96C3-89D13117B10E}"/>
              </a:ext>
            </a:extLst>
          </p:cNvPr>
          <p:cNvSpPr>
            <a:spLocks noGrp="1"/>
          </p:cNvSpPr>
          <p:nvPr>
            <p:ph idx="1"/>
          </p:nvPr>
        </p:nvSpPr>
        <p:spPr/>
        <p:txBody>
          <a:bodyPr>
            <a:normAutofit fontScale="92500" lnSpcReduction="10000"/>
          </a:bodyPr>
          <a:lstStyle/>
          <a:p>
            <a:r>
              <a:rPr lang="en-US" dirty="0"/>
              <a:t>Q-Pix ASICs form a </a:t>
            </a:r>
            <a:r>
              <a:rPr lang="en-US" u="sng" dirty="0"/>
              <a:t>self-assembling</a:t>
            </a:r>
            <a:r>
              <a:rPr lang="en-US" dirty="0"/>
              <a:t> network through </a:t>
            </a:r>
            <a:r>
              <a:rPr lang="en-US" u="sng" dirty="0"/>
              <a:t>asynchronous</a:t>
            </a:r>
            <a:r>
              <a:rPr lang="en-US" dirty="0"/>
              <a:t> communications with their nearest neighbors.</a:t>
            </a:r>
          </a:p>
          <a:p>
            <a:endParaRPr lang="en-US" dirty="0"/>
          </a:p>
          <a:p>
            <a:r>
              <a:rPr lang="en-US" u="sng" dirty="0"/>
              <a:t>Self-assembling</a:t>
            </a:r>
            <a:r>
              <a:rPr lang="en-US" dirty="0"/>
              <a:t>: ASICs discover their neighbors and build up a data transmission network through one another.</a:t>
            </a:r>
          </a:p>
          <a:p>
            <a:pPr lvl="1"/>
            <a:r>
              <a:rPr lang="en-US" dirty="0"/>
              <a:t>This network should be robust to missing/inoperative ASICs.</a:t>
            </a:r>
          </a:p>
          <a:p>
            <a:pPr lvl="1"/>
            <a:r>
              <a:rPr lang="en-US" dirty="0"/>
              <a:t>Only one or a few ASICs, probably on the periphery, that talk to DAQ nodes.</a:t>
            </a:r>
          </a:p>
          <a:p>
            <a:endParaRPr lang="en-US" u="sng" dirty="0"/>
          </a:p>
          <a:p>
            <a:r>
              <a:rPr lang="en-US" u="sng" dirty="0"/>
              <a:t>Asynchronous</a:t>
            </a:r>
            <a:r>
              <a:rPr lang="en-US" dirty="0"/>
              <a:t>: each ASIC runs on its own clock at a given nominal frequency.</a:t>
            </a:r>
          </a:p>
          <a:p>
            <a:pPr lvl="1"/>
            <a:r>
              <a:rPr lang="en-US" dirty="0"/>
              <a:t>Clock frequencies may differ slightly!  This should not be an impediment to operation.</a:t>
            </a:r>
          </a:p>
          <a:p>
            <a:endParaRPr lang="en-US" dirty="0"/>
          </a:p>
        </p:txBody>
      </p:sp>
      <p:sp>
        <p:nvSpPr>
          <p:cNvPr id="5" name="Slide Number Placeholder 3">
            <a:extLst>
              <a:ext uri="{FF2B5EF4-FFF2-40B4-BE49-F238E27FC236}">
                <a16:creationId xmlns:a16="http://schemas.microsoft.com/office/drawing/2014/main" xmlns="" id="{CF0C5B75-D437-4719-BB99-36015B014418}"/>
              </a:ext>
            </a:extLst>
          </p:cNvPr>
          <p:cNvSpPr txBox="1">
            <a:spLocks/>
          </p:cNvSpPr>
          <p:nvPr/>
        </p:nvSpPr>
        <p:spPr>
          <a:xfrm>
            <a:off x="13915023" y="8772524"/>
            <a:ext cx="691286" cy="365693"/>
          </a:xfrm>
          <a:prstGeom prst="rect">
            <a:avLst/>
          </a:prstGeom>
        </p:spPr>
        <p:txBody>
          <a:bodyPr vert="horz" lIns="114060" tIns="57032" rIns="114060" bIns="57032" rtlCol="0" anchor="ctr"/>
          <a:lstStyle>
            <a:defPPr>
              <a:defRPr lang="en-US"/>
            </a:defPPr>
            <a:lvl1pPr marL="0" algn="r" defTabSz="1357876" rtl="0" eaLnBrk="1" latinLnBrk="0" hangingPunct="1">
              <a:defRPr sz="1500" kern="1200">
                <a:solidFill>
                  <a:schemeClr val="tx1">
                    <a:tint val="75000"/>
                  </a:schemeClr>
                </a:solidFill>
                <a:latin typeface="+mn-lt"/>
                <a:ea typeface="+mn-ea"/>
                <a:cs typeface="+mn-cs"/>
              </a:defRPr>
            </a:lvl1pPr>
            <a:lvl2pPr marL="678939" algn="l" defTabSz="1357876" rtl="0" eaLnBrk="1" latinLnBrk="0" hangingPunct="1">
              <a:defRPr sz="2700" kern="1200">
                <a:solidFill>
                  <a:schemeClr val="tx1"/>
                </a:solidFill>
                <a:latin typeface="+mn-lt"/>
                <a:ea typeface="+mn-ea"/>
                <a:cs typeface="+mn-cs"/>
              </a:defRPr>
            </a:lvl2pPr>
            <a:lvl3pPr marL="1357876" algn="l" defTabSz="1357876" rtl="0" eaLnBrk="1" latinLnBrk="0" hangingPunct="1">
              <a:defRPr sz="2700" kern="1200">
                <a:solidFill>
                  <a:schemeClr val="tx1"/>
                </a:solidFill>
                <a:latin typeface="+mn-lt"/>
                <a:ea typeface="+mn-ea"/>
                <a:cs typeface="+mn-cs"/>
              </a:defRPr>
            </a:lvl3pPr>
            <a:lvl4pPr marL="2036816" algn="l" defTabSz="1357876" rtl="0" eaLnBrk="1" latinLnBrk="0" hangingPunct="1">
              <a:defRPr sz="2700" kern="1200">
                <a:solidFill>
                  <a:schemeClr val="tx1"/>
                </a:solidFill>
                <a:latin typeface="+mn-lt"/>
                <a:ea typeface="+mn-ea"/>
                <a:cs typeface="+mn-cs"/>
              </a:defRPr>
            </a:lvl4pPr>
            <a:lvl5pPr marL="2715752" algn="l" defTabSz="1357876" rtl="0" eaLnBrk="1" latinLnBrk="0" hangingPunct="1">
              <a:defRPr sz="2700" kern="1200">
                <a:solidFill>
                  <a:schemeClr val="tx1"/>
                </a:solidFill>
                <a:latin typeface="+mn-lt"/>
                <a:ea typeface="+mn-ea"/>
                <a:cs typeface="+mn-cs"/>
              </a:defRPr>
            </a:lvl5pPr>
            <a:lvl6pPr marL="3394695" algn="l" defTabSz="1357876" rtl="0" eaLnBrk="1" latinLnBrk="0" hangingPunct="1">
              <a:defRPr sz="2700" kern="1200">
                <a:solidFill>
                  <a:schemeClr val="tx1"/>
                </a:solidFill>
                <a:latin typeface="+mn-lt"/>
                <a:ea typeface="+mn-ea"/>
                <a:cs typeface="+mn-cs"/>
              </a:defRPr>
            </a:lvl6pPr>
            <a:lvl7pPr marL="4073629" algn="l" defTabSz="1357876" rtl="0" eaLnBrk="1" latinLnBrk="0" hangingPunct="1">
              <a:defRPr sz="2700" kern="1200">
                <a:solidFill>
                  <a:schemeClr val="tx1"/>
                </a:solidFill>
                <a:latin typeface="+mn-lt"/>
                <a:ea typeface="+mn-ea"/>
                <a:cs typeface="+mn-cs"/>
              </a:defRPr>
            </a:lvl7pPr>
            <a:lvl8pPr marL="4752570" algn="l" defTabSz="1357876" rtl="0" eaLnBrk="1" latinLnBrk="0" hangingPunct="1">
              <a:defRPr sz="2700" kern="1200">
                <a:solidFill>
                  <a:schemeClr val="tx1"/>
                </a:solidFill>
                <a:latin typeface="+mn-lt"/>
                <a:ea typeface="+mn-ea"/>
                <a:cs typeface="+mn-cs"/>
              </a:defRPr>
            </a:lvl8pPr>
            <a:lvl9pPr marL="5431506" algn="l" defTabSz="1357876" rtl="0" eaLnBrk="1" latinLnBrk="0" hangingPunct="1">
              <a:defRPr sz="2700" kern="1200">
                <a:solidFill>
                  <a:schemeClr val="tx1"/>
                </a:solidFill>
                <a:latin typeface="+mn-lt"/>
                <a:ea typeface="+mn-ea"/>
                <a:cs typeface="+mn-cs"/>
              </a:defRPr>
            </a:lvl9pPr>
          </a:lstStyle>
          <a:p>
            <a:fld id="{8553D4A8-A974-42AD-8A5B-8348464A9ECC}" type="slidenum">
              <a:rPr lang="en-US" sz="2500" b="1">
                <a:solidFill>
                  <a:schemeClr val="tx1"/>
                </a:solidFill>
              </a:rPr>
              <a:pPr/>
              <a:t>6</a:t>
            </a:fld>
            <a:endParaRPr lang="en-US" sz="2500" b="1" dirty="0">
              <a:solidFill>
                <a:schemeClr val="tx1"/>
              </a:solidFill>
            </a:endParaRPr>
          </a:p>
        </p:txBody>
      </p:sp>
    </p:spTree>
    <p:extLst>
      <p:ext uri="{BB962C8B-B14F-4D97-AF65-F5344CB8AC3E}">
        <p14:creationId xmlns:p14="http://schemas.microsoft.com/office/powerpoint/2010/main" val="41104636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F046CE-4C7F-4403-A708-1C0BECC6A2DD}"/>
              </a:ext>
            </a:extLst>
          </p:cNvPr>
          <p:cNvSpPr>
            <a:spLocks noGrp="1"/>
          </p:cNvSpPr>
          <p:nvPr>
            <p:ph type="title"/>
          </p:nvPr>
        </p:nvSpPr>
        <p:spPr>
          <a:xfrm>
            <a:off x="1005840" y="-140757"/>
            <a:ext cx="12618720" cy="1767417"/>
          </a:xfrm>
        </p:spPr>
        <p:txBody>
          <a:bodyPr/>
          <a:lstStyle/>
          <a:p>
            <a:pPr algn="r"/>
            <a:r>
              <a:rPr lang="en-US" dirty="0"/>
              <a:t>Q-Pix Digital Logic</a:t>
            </a:r>
          </a:p>
        </p:txBody>
      </p:sp>
      <p:sp>
        <p:nvSpPr>
          <p:cNvPr id="5" name="Slide Number Placeholder 3">
            <a:extLst>
              <a:ext uri="{FF2B5EF4-FFF2-40B4-BE49-F238E27FC236}">
                <a16:creationId xmlns:a16="http://schemas.microsoft.com/office/drawing/2014/main" xmlns="" id="{CF0C5B75-D437-4719-BB99-36015B014418}"/>
              </a:ext>
            </a:extLst>
          </p:cNvPr>
          <p:cNvSpPr txBox="1">
            <a:spLocks/>
          </p:cNvSpPr>
          <p:nvPr/>
        </p:nvSpPr>
        <p:spPr>
          <a:xfrm>
            <a:off x="13915023" y="8772524"/>
            <a:ext cx="691286" cy="365693"/>
          </a:xfrm>
          <a:prstGeom prst="rect">
            <a:avLst/>
          </a:prstGeom>
        </p:spPr>
        <p:txBody>
          <a:bodyPr vert="horz" lIns="114060" tIns="57032" rIns="114060" bIns="57032" rtlCol="0" anchor="ctr"/>
          <a:lstStyle>
            <a:defPPr>
              <a:defRPr lang="en-US"/>
            </a:defPPr>
            <a:lvl1pPr marL="0" algn="r" defTabSz="1357876" rtl="0" eaLnBrk="1" latinLnBrk="0" hangingPunct="1">
              <a:defRPr sz="1500" kern="1200">
                <a:solidFill>
                  <a:schemeClr val="tx1">
                    <a:tint val="75000"/>
                  </a:schemeClr>
                </a:solidFill>
                <a:latin typeface="+mn-lt"/>
                <a:ea typeface="+mn-ea"/>
                <a:cs typeface="+mn-cs"/>
              </a:defRPr>
            </a:lvl1pPr>
            <a:lvl2pPr marL="678939" algn="l" defTabSz="1357876" rtl="0" eaLnBrk="1" latinLnBrk="0" hangingPunct="1">
              <a:defRPr sz="2700" kern="1200">
                <a:solidFill>
                  <a:schemeClr val="tx1"/>
                </a:solidFill>
                <a:latin typeface="+mn-lt"/>
                <a:ea typeface="+mn-ea"/>
                <a:cs typeface="+mn-cs"/>
              </a:defRPr>
            </a:lvl2pPr>
            <a:lvl3pPr marL="1357876" algn="l" defTabSz="1357876" rtl="0" eaLnBrk="1" latinLnBrk="0" hangingPunct="1">
              <a:defRPr sz="2700" kern="1200">
                <a:solidFill>
                  <a:schemeClr val="tx1"/>
                </a:solidFill>
                <a:latin typeface="+mn-lt"/>
                <a:ea typeface="+mn-ea"/>
                <a:cs typeface="+mn-cs"/>
              </a:defRPr>
            </a:lvl3pPr>
            <a:lvl4pPr marL="2036816" algn="l" defTabSz="1357876" rtl="0" eaLnBrk="1" latinLnBrk="0" hangingPunct="1">
              <a:defRPr sz="2700" kern="1200">
                <a:solidFill>
                  <a:schemeClr val="tx1"/>
                </a:solidFill>
                <a:latin typeface="+mn-lt"/>
                <a:ea typeface="+mn-ea"/>
                <a:cs typeface="+mn-cs"/>
              </a:defRPr>
            </a:lvl4pPr>
            <a:lvl5pPr marL="2715752" algn="l" defTabSz="1357876" rtl="0" eaLnBrk="1" latinLnBrk="0" hangingPunct="1">
              <a:defRPr sz="2700" kern="1200">
                <a:solidFill>
                  <a:schemeClr val="tx1"/>
                </a:solidFill>
                <a:latin typeface="+mn-lt"/>
                <a:ea typeface="+mn-ea"/>
                <a:cs typeface="+mn-cs"/>
              </a:defRPr>
            </a:lvl5pPr>
            <a:lvl6pPr marL="3394695" algn="l" defTabSz="1357876" rtl="0" eaLnBrk="1" latinLnBrk="0" hangingPunct="1">
              <a:defRPr sz="2700" kern="1200">
                <a:solidFill>
                  <a:schemeClr val="tx1"/>
                </a:solidFill>
                <a:latin typeface="+mn-lt"/>
                <a:ea typeface="+mn-ea"/>
                <a:cs typeface="+mn-cs"/>
              </a:defRPr>
            </a:lvl6pPr>
            <a:lvl7pPr marL="4073629" algn="l" defTabSz="1357876" rtl="0" eaLnBrk="1" latinLnBrk="0" hangingPunct="1">
              <a:defRPr sz="2700" kern="1200">
                <a:solidFill>
                  <a:schemeClr val="tx1"/>
                </a:solidFill>
                <a:latin typeface="+mn-lt"/>
                <a:ea typeface="+mn-ea"/>
                <a:cs typeface="+mn-cs"/>
              </a:defRPr>
            </a:lvl7pPr>
            <a:lvl8pPr marL="4752570" algn="l" defTabSz="1357876" rtl="0" eaLnBrk="1" latinLnBrk="0" hangingPunct="1">
              <a:defRPr sz="2700" kern="1200">
                <a:solidFill>
                  <a:schemeClr val="tx1"/>
                </a:solidFill>
                <a:latin typeface="+mn-lt"/>
                <a:ea typeface="+mn-ea"/>
                <a:cs typeface="+mn-cs"/>
              </a:defRPr>
            </a:lvl8pPr>
            <a:lvl9pPr marL="5431506" algn="l" defTabSz="1357876" rtl="0" eaLnBrk="1" latinLnBrk="0" hangingPunct="1">
              <a:defRPr sz="2700" kern="1200">
                <a:solidFill>
                  <a:schemeClr val="tx1"/>
                </a:solidFill>
                <a:latin typeface="+mn-lt"/>
                <a:ea typeface="+mn-ea"/>
                <a:cs typeface="+mn-cs"/>
              </a:defRPr>
            </a:lvl9pPr>
          </a:lstStyle>
          <a:p>
            <a:fld id="{8553D4A8-A974-42AD-8A5B-8348464A9ECC}" type="slidenum">
              <a:rPr lang="en-US" sz="2500" b="1">
                <a:solidFill>
                  <a:prstClr val="black"/>
                </a:solidFill>
              </a:rPr>
              <a:pPr/>
              <a:t>7</a:t>
            </a:fld>
            <a:endParaRPr lang="en-US" sz="2500" b="1" dirty="0">
              <a:solidFill>
                <a:prstClr val="black"/>
              </a:solidFill>
            </a:endParaRPr>
          </a:p>
        </p:txBody>
      </p:sp>
      <p:sp>
        <p:nvSpPr>
          <p:cNvPr id="8" name="Content Placeholder 2">
            <a:extLst>
              <a:ext uri="{FF2B5EF4-FFF2-40B4-BE49-F238E27FC236}">
                <a16:creationId xmlns:a16="http://schemas.microsoft.com/office/drawing/2014/main" xmlns="" id="{6EBDBCF7-ACEC-4823-9F47-4576F47EDE67}"/>
              </a:ext>
            </a:extLst>
          </p:cNvPr>
          <p:cNvSpPr txBox="1">
            <a:spLocks/>
          </p:cNvSpPr>
          <p:nvPr/>
        </p:nvSpPr>
        <p:spPr>
          <a:xfrm>
            <a:off x="8058685" y="1734459"/>
            <a:ext cx="6024786" cy="7403760"/>
          </a:xfrm>
          <a:prstGeom prst="rect">
            <a:avLst/>
          </a:prstGeom>
        </p:spPr>
        <p:txBody>
          <a:bodyPr vert="horz" lIns="114060" tIns="57032" rIns="114060" bIns="57032" rtlCol="0">
            <a:normAutofit/>
          </a:bodyPr>
          <a:lstStyle>
            <a:lvl1pPr marL="285293" indent="-285293" algn="l" defTabSz="1141171" rtl="0" eaLnBrk="1" latinLnBrk="0" hangingPunct="1">
              <a:lnSpc>
                <a:spcPct val="90000"/>
              </a:lnSpc>
              <a:spcBef>
                <a:spcPts val="1248"/>
              </a:spcBef>
              <a:buFont typeface="Arial" panose="020B0604020202020204" pitchFamily="34" charset="0"/>
              <a:buChar char="•"/>
              <a:defRPr sz="3500" kern="1200">
                <a:solidFill>
                  <a:schemeClr val="tx1"/>
                </a:solidFill>
                <a:latin typeface="+mn-lt"/>
                <a:ea typeface="+mn-ea"/>
                <a:cs typeface="+mn-cs"/>
              </a:defRPr>
            </a:lvl1pPr>
            <a:lvl2pPr marL="855878" indent="-285293" algn="l" defTabSz="1141171" rtl="0" eaLnBrk="1" latinLnBrk="0" hangingPunct="1">
              <a:lnSpc>
                <a:spcPct val="90000"/>
              </a:lnSpc>
              <a:spcBef>
                <a:spcPts val="624"/>
              </a:spcBef>
              <a:buFont typeface="Arial" panose="020B0604020202020204" pitchFamily="34" charset="0"/>
              <a:buChar char="•"/>
              <a:defRPr sz="3000" kern="1200">
                <a:solidFill>
                  <a:schemeClr val="tx1"/>
                </a:solidFill>
                <a:latin typeface="+mn-lt"/>
                <a:ea typeface="+mn-ea"/>
                <a:cs typeface="+mn-cs"/>
              </a:defRPr>
            </a:lvl2pPr>
            <a:lvl3pPr marL="1426464" indent="-285293" algn="l" defTabSz="1141171" rtl="0" eaLnBrk="1" latinLnBrk="0" hangingPunct="1">
              <a:lnSpc>
                <a:spcPct val="90000"/>
              </a:lnSpc>
              <a:spcBef>
                <a:spcPts val="624"/>
              </a:spcBef>
              <a:buFont typeface="Arial" panose="020B0604020202020204" pitchFamily="34" charset="0"/>
              <a:buChar char="•"/>
              <a:defRPr sz="2500" kern="1200">
                <a:solidFill>
                  <a:schemeClr val="tx1"/>
                </a:solidFill>
                <a:latin typeface="+mn-lt"/>
                <a:ea typeface="+mn-ea"/>
                <a:cs typeface="+mn-cs"/>
              </a:defRPr>
            </a:lvl3pPr>
            <a:lvl4pPr marL="1997050" indent="-285293" algn="l" defTabSz="1141171" rtl="0" eaLnBrk="1" latinLnBrk="0" hangingPunct="1">
              <a:lnSpc>
                <a:spcPct val="90000"/>
              </a:lnSpc>
              <a:spcBef>
                <a:spcPts val="624"/>
              </a:spcBef>
              <a:buFont typeface="Arial" panose="020B0604020202020204" pitchFamily="34" charset="0"/>
              <a:buChar char="•"/>
              <a:defRPr sz="2200" kern="1200">
                <a:solidFill>
                  <a:schemeClr val="tx1"/>
                </a:solidFill>
                <a:latin typeface="+mn-lt"/>
                <a:ea typeface="+mn-ea"/>
                <a:cs typeface="+mn-cs"/>
              </a:defRPr>
            </a:lvl4pPr>
            <a:lvl5pPr marL="2567635" indent="-285293" algn="l" defTabSz="1141171" rtl="0" eaLnBrk="1" latinLnBrk="0" hangingPunct="1">
              <a:lnSpc>
                <a:spcPct val="90000"/>
              </a:lnSpc>
              <a:spcBef>
                <a:spcPts val="624"/>
              </a:spcBef>
              <a:buFont typeface="Arial" panose="020B0604020202020204" pitchFamily="34" charset="0"/>
              <a:buChar char="•"/>
              <a:defRPr sz="2200" kern="1200">
                <a:solidFill>
                  <a:schemeClr val="tx1"/>
                </a:solidFill>
                <a:latin typeface="+mn-lt"/>
                <a:ea typeface="+mn-ea"/>
                <a:cs typeface="+mn-cs"/>
              </a:defRPr>
            </a:lvl5pPr>
            <a:lvl6pPr marL="3138221" indent="-285293" algn="l" defTabSz="1141171" rtl="0" eaLnBrk="1" latinLnBrk="0" hangingPunct="1">
              <a:lnSpc>
                <a:spcPct val="90000"/>
              </a:lnSpc>
              <a:spcBef>
                <a:spcPts val="624"/>
              </a:spcBef>
              <a:buFont typeface="Arial" panose="020B0604020202020204" pitchFamily="34" charset="0"/>
              <a:buChar char="•"/>
              <a:defRPr sz="2200" kern="1200">
                <a:solidFill>
                  <a:schemeClr val="tx1"/>
                </a:solidFill>
                <a:latin typeface="+mn-lt"/>
                <a:ea typeface="+mn-ea"/>
                <a:cs typeface="+mn-cs"/>
              </a:defRPr>
            </a:lvl6pPr>
            <a:lvl7pPr marL="3708806" indent="-285293" algn="l" defTabSz="1141171" rtl="0" eaLnBrk="1" latinLnBrk="0" hangingPunct="1">
              <a:lnSpc>
                <a:spcPct val="90000"/>
              </a:lnSpc>
              <a:spcBef>
                <a:spcPts val="624"/>
              </a:spcBef>
              <a:buFont typeface="Arial" panose="020B0604020202020204" pitchFamily="34" charset="0"/>
              <a:buChar char="•"/>
              <a:defRPr sz="2200" kern="1200">
                <a:solidFill>
                  <a:schemeClr val="tx1"/>
                </a:solidFill>
                <a:latin typeface="+mn-lt"/>
                <a:ea typeface="+mn-ea"/>
                <a:cs typeface="+mn-cs"/>
              </a:defRPr>
            </a:lvl7pPr>
            <a:lvl8pPr marL="4279392" indent="-285293" algn="l" defTabSz="1141171" rtl="0" eaLnBrk="1" latinLnBrk="0" hangingPunct="1">
              <a:lnSpc>
                <a:spcPct val="90000"/>
              </a:lnSpc>
              <a:spcBef>
                <a:spcPts val="624"/>
              </a:spcBef>
              <a:buFont typeface="Arial" panose="020B0604020202020204" pitchFamily="34" charset="0"/>
              <a:buChar char="•"/>
              <a:defRPr sz="2200" kern="1200">
                <a:solidFill>
                  <a:schemeClr val="tx1"/>
                </a:solidFill>
                <a:latin typeface="+mn-lt"/>
                <a:ea typeface="+mn-ea"/>
                <a:cs typeface="+mn-cs"/>
              </a:defRPr>
            </a:lvl8pPr>
            <a:lvl9pPr marL="4849978" indent="-285293" algn="l" defTabSz="1141171" rtl="0" eaLnBrk="1" latinLnBrk="0" hangingPunct="1">
              <a:lnSpc>
                <a:spcPct val="90000"/>
              </a:lnSpc>
              <a:spcBef>
                <a:spcPts val="624"/>
              </a:spcBef>
              <a:buFont typeface="Arial" panose="020B0604020202020204" pitchFamily="34" charset="0"/>
              <a:buChar char="•"/>
              <a:defRPr sz="2200" kern="1200">
                <a:solidFill>
                  <a:schemeClr val="tx1"/>
                </a:solidFill>
                <a:latin typeface="+mn-lt"/>
                <a:ea typeface="+mn-ea"/>
                <a:cs typeface="+mn-cs"/>
              </a:defRPr>
            </a:lvl9pPr>
          </a:lstStyle>
          <a:p>
            <a:pPr marL="0" indent="0">
              <a:buNone/>
            </a:pPr>
            <a:r>
              <a:rPr lang="en-US" sz="4800" dirty="0">
                <a:solidFill>
                  <a:prstClr val="black"/>
                </a:solidFill>
              </a:rPr>
              <a:t>Key Features:</a:t>
            </a:r>
            <a:endParaRPr lang="en-US" u="sng" dirty="0">
              <a:solidFill>
                <a:prstClr val="black"/>
              </a:solidFill>
            </a:endParaRPr>
          </a:p>
          <a:p>
            <a:r>
              <a:rPr lang="en-US" u="sng" dirty="0">
                <a:solidFill>
                  <a:prstClr val="black"/>
                </a:solidFill>
              </a:rPr>
              <a:t>Self-assembling</a:t>
            </a:r>
            <a:r>
              <a:rPr lang="en-US" dirty="0">
                <a:solidFill>
                  <a:prstClr val="black"/>
                </a:solidFill>
              </a:rPr>
              <a:t> &amp; </a:t>
            </a:r>
            <a:br>
              <a:rPr lang="en-US" dirty="0">
                <a:solidFill>
                  <a:prstClr val="black"/>
                </a:solidFill>
              </a:rPr>
            </a:br>
            <a:r>
              <a:rPr lang="en-US" u="sng" dirty="0">
                <a:solidFill>
                  <a:prstClr val="black"/>
                </a:solidFill>
              </a:rPr>
              <a:t>fault-tolerant network</a:t>
            </a:r>
            <a:r>
              <a:rPr lang="en-US" dirty="0">
                <a:solidFill>
                  <a:prstClr val="black"/>
                </a:solidFill>
              </a:rPr>
              <a:t>: </a:t>
            </a:r>
          </a:p>
          <a:p>
            <a:pPr lvl="1"/>
            <a:r>
              <a:rPr lang="en-US" dirty="0">
                <a:solidFill>
                  <a:prstClr val="black"/>
                </a:solidFill>
              </a:rPr>
              <a:t>ASICs discover their neighbors, decide on how to route signals.</a:t>
            </a:r>
          </a:p>
          <a:p>
            <a:pPr lvl="1"/>
            <a:r>
              <a:rPr lang="en-US" dirty="0">
                <a:solidFill>
                  <a:prstClr val="black"/>
                </a:solidFill>
              </a:rPr>
              <a:t>The network should be robust to missing, inoperative, malfunctioning ASICs.</a:t>
            </a:r>
            <a:endParaRPr lang="en-US" u="sng" dirty="0">
              <a:solidFill>
                <a:prstClr val="black"/>
              </a:solidFill>
            </a:endParaRPr>
          </a:p>
          <a:p>
            <a:r>
              <a:rPr lang="en-US" u="sng" dirty="0">
                <a:solidFill>
                  <a:prstClr val="black"/>
                </a:solidFill>
              </a:rPr>
              <a:t>Asynchronous comms</a:t>
            </a:r>
            <a:r>
              <a:rPr lang="en-US" dirty="0">
                <a:solidFill>
                  <a:prstClr val="black"/>
                </a:solidFill>
              </a:rPr>
              <a:t>: </a:t>
            </a:r>
          </a:p>
          <a:p>
            <a:pPr lvl="1"/>
            <a:r>
              <a:rPr lang="en-US" dirty="0">
                <a:solidFill>
                  <a:prstClr val="black"/>
                </a:solidFill>
              </a:rPr>
              <a:t>Each ASIC runs on its own clock at a given nominal frequency, no “system clock” available for communications.</a:t>
            </a:r>
          </a:p>
        </p:txBody>
      </p:sp>
      <p:pic>
        <p:nvPicPr>
          <p:cNvPr id="242" name="Google Shape;735;p64">
            <a:extLst>
              <a:ext uri="{FF2B5EF4-FFF2-40B4-BE49-F238E27FC236}">
                <a16:creationId xmlns:a16="http://schemas.microsoft.com/office/drawing/2014/main" xmlns="" id="{0C775F1E-484C-44FE-96E5-343E04522B35}"/>
              </a:ext>
            </a:extLst>
          </p:cNvPr>
          <p:cNvPicPr preferRelativeResize="0"/>
          <p:nvPr/>
        </p:nvPicPr>
        <p:blipFill>
          <a:blip r:embed="rId2">
            <a:alphaModFix/>
          </a:blip>
          <a:stretch>
            <a:fillRect/>
          </a:stretch>
        </p:blipFill>
        <p:spPr>
          <a:xfrm>
            <a:off x="-59614" y="115125"/>
            <a:ext cx="8057995" cy="8943155"/>
          </a:xfrm>
          <a:prstGeom prst="rect">
            <a:avLst/>
          </a:prstGeom>
          <a:noFill/>
          <a:ln>
            <a:noFill/>
          </a:ln>
        </p:spPr>
      </p:pic>
      <p:sp>
        <p:nvSpPr>
          <p:cNvPr id="243" name="Google Shape;736;p64">
            <a:extLst>
              <a:ext uri="{FF2B5EF4-FFF2-40B4-BE49-F238E27FC236}">
                <a16:creationId xmlns:a16="http://schemas.microsoft.com/office/drawing/2014/main" xmlns="" id="{F39BAF2B-717A-487C-A093-73F3EF889A4A}"/>
              </a:ext>
            </a:extLst>
          </p:cNvPr>
          <p:cNvSpPr/>
          <p:nvPr/>
        </p:nvSpPr>
        <p:spPr>
          <a:xfrm>
            <a:off x="303218" y="492457"/>
            <a:ext cx="191040" cy="212267"/>
          </a:xfrm>
          <a:prstGeom prst="rect">
            <a:avLst/>
          </a:prstGeom>
          <a:solidFill>
            <a:srgbClr val="00FF00"/>
          </a:solidFill>
          <a:ln w="9525" cap="flat" cmpd="sng">
            <a:solidFill>
              <a:schemeClr val="dk2"/>
            </a:solidFill>
            <a:prstDash val="solid"/>
            <a:round/>
            <a:headEnd type="none" w="sm" len="sm"/>
            <a:tailEnd type="none" w="sm" len="sm"/>
          </a:ln>
        </p:spPr>
        <p:txBody>
          <a:bodyPr spcFirstLastPara="1" wrap="square" lIns="151995" tIns="151995" rIns="151995" bIns="151995" anchor="ctr" anchorCtr="0">
            <a:noAutofit/>
          </a:bodyPr>
          <a:lstStyle/>
          <a:p>
            <a:pPr defTabSz="1520495">
              <a:buClr>
                <a:srgbClr val="000000"/>
              </a:buClr>
            </a:pPr>
            <a:endParaRPr sz="2200" kern="0">
              <a:solidFill>
                <a:srgbClr val="000000"/>
              </a:solidFill>
              <a:cs typeface="Arial"/>
              <a:sym typeface="Arial"/>
            </a:endParaRPr>
          </a:p>
        </p:txBody>
      </p:sp>
      <p:sp>
        <p:nvSpPr>
          <p:cNvPr id="244" name="Google Shape;737;p64">
            <a:extLst>
              <a:ext uri="{FF2B5EF4-FFF2-40B4-BE49-F238E27FC236}">
                <a16:creationId xmlns:a16="http://schemas.microsoft.com/office/drawing/2014/main" xmlns="" id="{7B48D737-72C1-460F-8CEA-8BAF1F1C7A81}"/>
              </a:ext>
            </a:extLst>
          </p:cNvPr>
          <p:cNvSpPr/>
          <p:nvPr/>
        </p:nvSpPr>
        <p:spPr>
          <a:xfrm>
            <a:off x="291291" y="981317"/>
            <a:ext cx="191040" cy="212267"/>
          </a:xfrm>
          <a:prstGeom prst="rect">
            <a:avLst/>
          </a:prstGeom>
          <a:solidFill>
            <a:srgbClr val="00FF00"/>
          </a:solidFill>
          <a:ln w="9525" cap="flat" cmpd="sng">
            <a:solidFill>
              <a:schemeClr val="dk2"/>
            </a:solidFill>
            <a:prstDash val="solid"/>
            <a:round/>
            <a:headEnd type="none" w="sm" len="sm"/>
            <a:tailEnd type="none" w="sm" len="sm"/>
          </a:ln>
        </p:spPr>
        <p:txBody>
          <a:bodyPr spcFirstLastPara="1" wrap="square" lIns="151995" tIns="151995" rIns="151995" bIns="151995" anchor="ctr" anchorCtr="0">
            <a:noAutofit/>
          </a:bodyPr>
          <a:lstStyle/>
          <a:p>
            <a:pPr defTabSz="1520495">
              <a:buClr>
                <a:srgbClr val="000000"/>
              </a:buClr>
            </a:pPr>
            <a:endParaRPr sz="2200" kern="0">
              <a:solidFill>
                <a:srgbClr val="000000"/>
              </a:solidFill>
              <a:cs typeface="Arial"/>
              <a:sym typeface="Arial"/>
            </a:endParaRPr>
          </a:p>
        </p:txBody>
      </p:sp>
      <p:sp>
        <p:nvSpPr>
          <p:cNvPr id="245" name="Google Shape;738;p64">
            <a:extLst>
              <a:ext uri="{FF2B5EF4-FFF2-40B4-BE49-F238E27FC236}">
                <a16:creationId xmlns:a16="http://schemas.microsoft.com/office/drawing/2014/main" xmlns="" id="{170B4E69-9004-4AC9-96B7-0404D187AE6B}"/>
              </a:ext>
            </a:extLst>
          </p:cNvPr>
          <p:cNvSpPr/>
          <p:nvPr/>
        </p:nvSpPr>
        <p:spPr>
          <a:xfrm>
            <a:off x="778971" y="465953"/>
            <a:ext cx="191040" cy="212267"/>
          </a:xfrm>
          <a:prstGeom prst="rect">
            <a:avLst/>
          </a:prstGeom>
          <a:solidFill>
            <a:srgbClr val="00FF00"/>
          </a:solidFill>
          <a:ln w="9525" cap="flat" cmpd="sng">
            <a:solidFill>
              <a:schemeClr val="dk2"/>
            </a:solidFill>
            <a:prstDash val="solid"/>
            <a:round/>
            <a:headEnd type="none" w="sm" len="sm"/>
            <a:tailEnd type="none" w="sm" len="sm"/>
          </a:ln>
        </p:spPr>
        <p:txBody>
          <a:bodyPr spcFirstLastPara="1" wrap="square" lIns="151995" tIns="151995" rIns="151995" bIns="151995" anchor="ctr" anchorCtr="0">
            <a:noAutofit/>
          </a:bodyPr>
          <a:lstStyle/>
          <a:p>
            <a:pPr defTabSz="1520495">
              <a:buClr>
                <a:srgbClr val="000000"/>
              </a:buClr>
            </a:pPr>
            <a:endParaRPr sz="2200" kern="0">
              <a:solidFill>
                <a:srgbClr val="000000"/>
              </a:solidFill>
              <a:cs typeface="Arial"/>
              <a:sym typeface="Arial"/>
            </a:endParaRPr>
          </a:p>
        </p:txBody>
      </p:sp>
      <p:sp>
        <p:nvSpPr>
          <p:cNvPr id="246" name="Google Shape;739;p64">
            <a:extLst>
              <a:ext uri="{FF2B5EF4-FFF2-40B4-BE49-F238E27FC236}">
                <a16:creationId xmlns:a16="http://schemas.microsoft.com/office/drawing/2014/main" xmlns="" id="{177088B4-954A-496E-94A7-8D6D1CB75080}"/>
              </a:ext>
            </a:extLst>
          </p:cNvPr>
          <p:cNvSpPr/>
          <p:nvPr/>
        </p:nvSpPr>
        <p:spPr>
          <a:xfrm>
            <a:off x="291291" y="1523185"/>
            <a:ext cx="191040" cy="212267"/>
          </a:xfrm>
          <a:prstGeom prst="rect">
            <a:avLst/>
          </a:prstGeom>
          <a:solidFill>
            <a:srgbClr val="00FF00"/>
          </a:solidFill>
          <a:ln w="9525" cap="flat" cmpd="sng">
            <a:solidFill>
              <a:schemeClr val="dk2"/>
            </a:solidFill>
            <a:prstDash val="solid"/>
            <a:round/>
            <a:headEnd type="none" w="sm" len="sm"/>
            <a:tailEnd type="none" w="sm" len="sm"/>
          </a:ln>
        </p:spPr>
        <p:txBody>
          <a:bodyPr spcFirstLastPara="1" wrap="square" lIns="151995" tIns="151995" rIns="151995" bIns="151995" anchor="ctr" anchorCtr="0">
            <a:noAutofit/>
          </a:bodyPr>
          <a:lstStyle/>
          <a:p>
            <a:pPr defTabSz="1520495">
              <a:buClr>
                <a:srgbClr val="000000"/>
              </a:buClr>
            </a:pPr>
            <a:endParaRPr sz="2200" kern="0">
              <a:solidFill>
                <a:srgbClr val="000000"/>
              </a:solidFill>
              <a:cs typeface="Arial"/>
              <a:sym typeface="Arial"/>
            </a:endParaRPr>
          </a:p>
        </p:txBody>
      </p:sp>
      <p:sp>
        <p:nvSpPr>
          <p:cNvPr id="247" name="Google Shape;740;p64">
            <a:extLst>
              <a:ext uri="{FF2B5EF4-FFF2-40B4-BE49-F238E27FC236}">
                <a16:creationId xmlns:a16="http://schemas.microsoft.com/office/drawing/2014/main" xmlns="" id="{D3316D86-2808-413F-BD61-3D8FAEA4E352}"/>
              </a:ext>
            </a:extLst>
          </p:cNvPr>
          <p:cNvSpPr/>
          <p:nvPr/>
        </p:nvSpPr>
        <p:spPr>
          <a:xfrm>
            <a:off x="778971" y="981317"/>
            <a:ext cx="191040" cy="212267"/>
          </a:xfrm>
          <a:prstGeom prst="rect">
            <a:avLst/>
          </a:prstGeom>
          <a:solidFill>
            <a:srgbClr val="00FF00"/>
          </a:solidFill>
          <a:ln w="9525" cap="flat" cmpd="sng">
            <a:solidFill>
              <a:schemeClr val="dk2"/>
            </a:solidFill>
            <a:prstDash val="solid"/>
            <a:round/>
            <a:headEnd type="none" w="sm" len="sm"/>
            <a:tailEnd type="none" w="sm" len="sm"/>
          </a:ln>
        </p:spPr>
        <p:txBody>
          <a:bodyPr spcFirstLastPara="1" wrap="square" lIns="151995" tIns="151995" rIns="151995" bIns="151995" anchor="ctr" anchorCtr="0">
            <a:noAutofit/>
          </a:bodyPr>
          <a:lstStyle/>
          <a:p>
            <a:pPr defTabSz="1520495">
              <a:buClr>
                <a:srgbClr val="000000"/>
              </a:buClr>
            </a:pPr>
            <a:endParaRPr sz="2200" kern="0">
              <a:solidFill>
                <a:srgbClr val="000000"/>
              </a:solidFill>
              <a:cs typeface="Arial"/>
              <a:sym typeface="Arial"/>
            </a:endParaRPr>
          </a:p>
        </p:txBody>
      </p:sp>
      <p:sp>
        <p:nvSpPr>
          <p:cNvPr id="248" name="Google Shape;741;p64">
            <a:extLst>
              <a:ext uri="{FF2B5EF4-FFF2-40B4-BE49-F238E27FC236}">
                <a16:creationId xmlns:a16="http://schemas.microsoft.com/office/drawing/2014/main" xmlns="" id="{1D6A98A6-A4D7-4E5D-A23D-48EF9698AB03}"/>
              </a:ext>
            </a:extLst>
          </p:cNvPr>
          <p:cNvSpPr/>
          <p:nvPr/>
        </p:nvSpPr>
        <p:spPr>
          <a:xfrm>
            <a:off x="1254723" y="439449"/>
            <a:ext cx="191040" cy="212267"/>
          </a:xfrm>
          <a:prstGeom prst="rect">
            <a:avLst/>
          </a:prstGeom>
          <a:solidFill>
            <a:srgbClr val="00FF00"/>
          </a:solidFill>
          <a:ln w="9525" cap="flat" cmpd="sng">
            <a:solidFill>
              <a:schemeClr val="dk2"/>
            </a:solidFill>
            <a:prstDash val="solid"/>
            <a:round/>
            <a:headEnd type="none" w="sm" len="sm"/>
            <a:tailEnd type="none" w="sm" len="sm"/>
          </a:ln>
        </p:spPr>
        <p:txBody>
          <a:bodyPr spcFirstLastPara="1" wrap="square" lIns="151995" tIns="151995" rIns="151995" bIns="151995" anchor="ctr" anchorCtr="0">
            <a:noAutofit/>
          </a:bodyPr>
          <a:lstStyle/>
          <a:p>
            <a:pPr defTabSz="1520495">
              <a:buClr>
                <a:srgbClr val="000000"/>
              </a:buClr>
            </a:pPr>
            <a:endParaRPr sz="2200" kern="0">
              <a:solidFill>
                <a:srgbClr val="000000"/>
              </a:solidFill>
              <a:cs typeface="Arial"/>
              <a:sym typeface="Arial"/>
            </a:endParaRPr>
          </a:p>
        </p:txBody>
      </p:sp>
      <p:sp>
        <p:nvSpPr>
          <p:cNvPr id="249" name="Google Shape;742;p64">
            <a:extLst>
              <a:ext uri="{FF2B5EF4-FFF2-40B4-BE49-F238E27FC236}">
                <a16:creationId xmlns:a16="http://schemas.microsoft.com/office/drawing/2014/main" xmlns="" id="{6D958B0A-9A1A-498A-BE15-4FD56C6F35A5}"/>
              </a:ext>
            </a:extLst>
          </p:cNvPr>
          <p:cNvSpPr/>
          <p:nvPr/>
        </p:nvSpPr>
        <p:spPr>
          <a:xfrm>
            <a:off x="291291" y="2065049"/>
            <a:ext cx="191040" cy="212267"/>
          </a:xfrm>
          <a:prstGeom prst="rect">
            <a:avLst/>
          </a:prstGeom>
          <a:solidFill>
            <a:srgbClr val="00FF00"/>
          </a:solidFill>
          <a:ln w="9525" cap="flat" cmpd="sng">
            <a:solidFill>
              <a:schemeClr val="dk2"/>
            </a:solidFill>
            <a:prstDash val="solid"/>
            <a:round/>
            <a:headEnd type="none" w="sm" len="sm"/>
            <a:tailEnd type="none" w="sm" len="sm"/>
          </a:ln>
        </p:spPr>
        <p:txBody>
          <a:bodyPr spcFirstLastPara="1" wrap="square" lIns="151995" tIns="151995" rIns="151995" bIns="151995" anchor="ctr" anchorCtr="0">
            <a:noAutofit/>
          </a:bodyPr>
          <a:lstStyle/>
          <a:p>
            <a:pPr defTabSz="1520495">
              <a:buClr>
                <a:srgbClr val="000000"/>
              </a:buClr>
            </a:pPr>
            <a:endParaRPr sz="2200" kern="0">
              <a:solidFill>
                <a:srgbClr val="000000"/>
              </a:solidFill>
              <a:cs typeface="Arial"/>
              <a:sym typeface="Arial"/>
            </a:endParaRPr>
          </a:p>
        </p:txBody>
      </p:sp>
      <p:sp>
        <p:nvSpPr>
          <p:cNvPr id="250" name="Google Shape;743;p64">
            <a:extLst>
              <a:ext uri="{FF2B5EF4-FFF2-40B4-BE49-F238E27FC236}">
                <a16:creationId xmlns:a16="http://schemas.microsoft.com/office/drawing/2014/main" xmlns="" id="{6D153312-5BDC-4719-82AF-13F00A2A27ED}"/>
              </a:ext>
            </a:extLst>
          </p:cNvPr>
          <p:cNvSpPr/>
          <p:nvPr/>
        </p:nvSpPr>
        <p:spPr>
          <a:xfrm>
            <a:off x="778971" y="1523185"/>
            <a:ext cx="191040" cy="212267"/>
          </a:xfrm>
          <a:prstGeom prst="rect">
            <a:avLst/>
          </a:prstGeom>
          <a:solidFill>
            <a:srgbClr val="00FF00"/>
          </a:solidFill>
          <a:ln w="9525" cap="flat" cmpd="sng">
            <a:solidFill>
              <a:schemeClr val="dk2"/>
            </a:solidFill>
            <a:prstDash val="solid"/>
            <a:round/>
            <a:headEnd type="none" w="sm" len="sm"/>
            <a:tailEnd type="none" w="sm" len="sm"/>
          </a:ln>
        </p:spPr>
        <p:txBody>
          <a:bodyPr spcFirstLastPara="1" wrap="square" lIns="151995" tIns="151995" rIns="151995" bIns="151995" anchor="ctr" anchorCtr="0">
            <a:noAutofit/>
          </a:bodyPr>
          <a:lstStyle/>
          <a:p>
            <a:pPr defTabSz="1520495">
              <a:buClr>
                <a:srgbClr val="000000"/>
              </a:buClr>
            </a:pPr>
            <a:endParaRPr sz="2200" kern="0">
              <a:solidFill>
                <a:srgbClr val="000000"/>
              </a:solidFill>
              <a:cs typeface="Arial"/>
              <a:sym typeface="Arial"/>
            </a:endParaRPr>
          </a:p>
        </p:txBody>
      </p:sp>
      <p:sp>
        <p:nvSpPr>
          <p:cNvPr id="251" name="Google Shape;744;p64">
            <a:extLst>
              <a:ext uri="{FF2B5EF4-FFF2-40B4-BE49-F238E27FC236}">
                <a16:creationId xmlns:a16="http://schemas.microsoft.com/office/drawing/2014/main" xmlns="" id="{176BC47D-2B8A-4FF3-9D90-A1A0F88A0C41}"/>
              </a:ext>
            </a:extLst>
          </p:cNvPr>
          <p:cNvSpPr/>
          <p:nvPr/>
        </p:nvSpPr>
        <p:spPr>
          <a:xfrm>
            <a:off x="1242797" y="994569"/>
            <a:ext cx="191040" cy="212267"/>
          </a:xfrm>
          <a:prstGeom prst="rect">
            <a:avLst/>
          </a:prstGeom>
          <a:solidFill>
            <a:srgbClr val="00FF00"/>
          </a:solidFill>
          <a:ln w="9525" cap="flat" cmpd="sng">
            <a:solidFill>
              <a:schemeClr val="dk2"/>
            </a:solidFill>
            <a:prstDash val="solid"/>
            <a:round/>
            <a:headEnd type="none" w="sm" len="sm"/>
            <a:tailEnd type="none" w="sm" len="sm"/>
          </a:ln>
        </p:spPr>
        <p:txBody>
          <a:bodyPr spcFirstLastPara="1" wrap="square" lIns="151995" tIns="151995" rIns="151995" bIns="151995" anchor="ctr" anchorCtr="0">
            <a:noAutofit/>
          </a:bodyPr>
          <a:lstStyle/>
          <a:p>
            <a:pPr defTabSz="1520495">
              <a:buClr>
                <a:srgbClr val="000000"/>
              </a:buClr>
            </a:pPr>
            <a:endParaRPr sz="2200" kern="0">
              <a:solidFill>
                <a:srgbClr val="000000"/>
              </a:solidFill>
              <a:cs typeface="Arial"/>
              <a:sym typeface="Arial"/>
            </a:endParaRPr>
          </a:p>
        </p:txBody>
      </p:sp>
      <p:sp>
        <p:nvSpPr>
          <p:cNvPr id="252" name="Google Shape;745;p64">
            <a:extLst>
              <a:ext uri="{FF2B5EF4-FFF2-40B4-BE49-F238E27FC236}">
                <a16:creationId xmlns:a16="http://schemas.microsoft.com/office/drawing/2014/main" xmlns="" id="{09792230-3446-4EEB-A7DA-9C2020F83E75}"/>
              </a:ext>
            </a:extLst>
          </p:cNvPr>
          <p:cNvSpPr/>
          <p:nvPr/>
        </p:nvSpPr>
        <p:spPr>
          <a:xfrm>
            <a:off x="1718550" y="439449"/>
            <a:ext cx="191040" cy="212267"/>
          </a:xfrm>
          <a:prstGeom prst="rect">
            <a:avLst/>
          </a:prstGeom>
          <a:solidFill>
            <a:srgbClr val="00FF00"/>
          </a:solidFill>
          <a:ln w="9525" cap="flat" cmpd="sng">
            <a:solidFill>
              <a:schemeClr val="dk2"/>
            </a:solidFill>
            <a:prstDash val="solid"/>
            <a:round/>
            <a:headEnd type="none" w="sm" len="sm"/>
            <a:tailEnd type="none" w="sm" len="sm"/>
          </a:ln>
        </p:spPr>
        <p:txBody>
          <a:bodyPr spcFirstLastPara="1" wrap="square" lIns="151995" tIns="151995" rIns="151995" bIns="151995" anchor="ctr" anchorCtr="0">
            <a:noAutofit/>
          </a:bodyPr>
          <a:lstStyle/>
          <a:p>
            <a:pPr defTabSz="1520495">
              <a:buClr>
                <a:srgbClr val="000000"/>
              </a:buClr>
            </a:pPr>
            <a:endParaRPr sz="2200" kern="0">
              <a:solidFill>
                <a:srgbClr val="000000"/>
              </a:solidFill>
              <a:cs typeface="Arial"/>
              <a:sym typeface="Arial"/>
            </a:endParaRPr>
          </a:p>
        </p:txBody>
      </p:sp>
      <p:sp>
        <p:nvSpPr>
          <p:cNvPr id="253" name="Google Shape;746;p64">
            <a:extLst>
              <a:ext uri="{FF2B5EF4-FFF2-40B4-BE49-F238E27FC236}">
                <a16:creationId xmlns:a16="http://schemas.microsoft.com/office/drawing/2014/main" xmlns="" id="{90F9FC0B-BC14-46C1-98E4-4CC8EE6A8745}"/>
              </a:ext>
            </a:extLst>
          </p:cNvPr>
          <p:cNvSpPr/>
          <p:nvPr/>
        </p:nvSpPr>
        <p:spPr>
          <a:xfrm>
            <a:off x="291291" y="2606917"/>
            <a:ext cx="191040" cy="212267"/>
          </a:xfrm>
          <a:prstGeom prst="rect">
            <a:avLst/>
          </a:prstGeom>
          <a:solidFill>
            <a:srgbClr val="00FF00"/>
          </a:solidFill>
          <a:ln w="9525" cap="flat" cmpd="sng">
            <a:solidFill>
              <a:schemeClr val="dk2"/>
            </a:solidFill>
            <a:prstDash val="solid"/>
            <a:round/>
            <a:headEnd type="none" w="sm" len="sm"/>
            <a:tailEnd type="none" w="sm" len="sm"/>
          </a:ln>
        </p:spPr>
        <p:txBody>
          <a:bodyPr spcFirstLastPara="1" wrap="square" lIns="151995" tIns="151995" rIns="151995" bIns="151995" anchor="ctr" anchorCtr="0">
            <a:noAutofit/>
          </a:bodyPr>
          <a:lstStyle/>
          <a:p>
            <a:pPr defTabSz="1520495">
              <a:buClr>
                <a:srgbClr val="000000"/>
              </a:buClr>
            </a:pPr>
            <a:endParaRPr sz="2200" kern="0">
              <a:solidFill>
                <a:srgbClr val="000000"/>
              </a:solidFill>
              <a:cs typeface="Arial"/>
              <a:sym typeface="Arial"/>
            </a:endParaRPr>
          </a:p>
        </p:txBody>
      </p:sp>
      <p:sp>
        <p:nvSpPr>
          <p:cNvPr id="254" name="Google Shape;747;p64">
            <a:extLst>
              <a:ext uri="{FF2B5EF4-FFF2-40B4-BE49-F238E27FC236}">
                <a16:creationId xmlns:a16="http://schemas.microsoft.com/office/drawing/2014/main" xmlns="" id="{B694E683-7326-45B3-9E8D-65C6A05C96BF}"/>
              </a:ext>
            </a:extLst>
          </p:cNvPr>
          <p:cNvSpPr/>
          <p:nvPr/>
        </p:nvSpPr>
        <p:spPr>
          <a:xfrm>
            <a:off x="1242797" y="1536437"/>
            <a:ext cx="191040" cy="212267"/>
          </a:xfrm>
          <a:prstGeom prst="rect">
            <a:avLst/>
          </a:prstGeom>
          <a:solidFill>
            <a:srgbClr val="00FF00"/>
          </a:solidFill>
          <a:ln w="9525" cap="flat" cmpd="sng">
            <a:solidFill>
              <a:schemeClr val="dk2"/>
            </a:solidFill>
            <a:prstDash val="solid"/>
            <a:round/>
            <a:headEnd type="none" w="sm" len="sm"/>
            <a:tailEnd type="none" w="sm" len="sm"/>
          </a:ln>
        </p:spPr>
        <p:txBody>
          <a:bodyPr spcFirstLastPara="1" wrap="square" lIns="151995" tIns="151995" rIns="151995" bIns="151995" anchor="ctr" anchorCtr="0">
            <a:noAutofit/>
          </a:bodyPr>
          <a:lstStyle/>
          <a:p>
            <a:pPr defTabSz="1520495">
              <a:buClr>
                <a:srgbClr val="000000"/>
              </a:buClr>
            </a:pPr>
            <a:endParaRPr sz="2200" kern="0">
              <a:solidFill>
                <a:srgbClr val="000000"/>
              </a:solidFill>
              <a:cs typeface="Arial"/>
              <a:sym typeface="Arial"/>
            </a:endParaRPr>
          </a:p>
        </p:txBody>
      </p:sp>
      <p:sp>
        <p:nvSpPr>
          <p:cNvPr id="255" name="Google Shape;748;p64">
            <a:extLst>
              <a:ext uri="{FF2B5EF4-FFF2-40B4-BE49-F238E27FC236}">
                <a16:creationId xmlns:a16="http://schemas.microsoft.com/office/drawing/2014/main" xmlns="" id="{C909C6AD-B9C6-4F14-95C2-F07D4126A5A0}"/>
              </a:ext>
            </a:extLst>
          </p:cNvPr>
          <p:cNvSpPr/>
          <p:nvPr/>
        </p:nvSpPr>
        <p:spPr>
          <a:xfrm>
            <a:off x="1730477" y="994569"/>
            <a:ext cx="191040" cy="212267"/>
          </a:xfrm>
          <a:prstGeom prst="rect">
            <a:avLst/>
          </a:prstGeom>
          <a:solidFill>
            <a:srgbClr val="00FF00"/>
          </a:solidFill>
          <a:ln w="9525" cap="flat" cmpd="sng">
            <a:solidFill>
              <a:schemeClr val="dk2"/>
            </a:solidFill>
            <a:prstDash val="solid"/>
            <a:round/>
            <a:headEnd type="none" w="sm" len="sm"/>
            <a:tailEnd type="none" w="sm" len="sm"/>
          </a:ln>
        </p:spPr>
        <p:txBody>
          <a:bodyPr spcFirstLastPara="1" wrap="square" lIns="151995" tIns="151995" rIns="151995" bIns="151995" anchor="ctr" anchorCtr="0">
            <a:noAutofit/>
          </a:bodyPr>
          <a:lstStyle/>
          <a:p>
            <a:pPr defTabSz="1520495">
              <a:buClr>
                <a:srgbClr val="000000"/>
              </a:buClr>
            </a:pPr>
            <a:endParaRPr sz="2200" kern="0">
              <a:solidFill>
                <a:srgbClr val="000000"/>
              </a:solidFill>
              <a:cs typeface="Arial"/>
              <a:sym typeface="Arial"/>
            </a:endParaRPr>
          </a:p>
        </p:txBody>
      </p:sp>
      <p:sp>
        <p:nvSpPr>
          <p:cNvPr id="256" name="Google Shape;749;p64">
            <a:extLst>
              <a:ext uri="{FF2B5EF4-FFF2-40B4-BE49-F238E27FC236}">
                <a16:creationId xmlns:a16="http://schemas.microsoft.com/office/drawing/2014/main" xmlns="" id="{0B9374C7-5A62-4A51-BB58-A553431ADB68}"/>
              </a:ext>
            </a:extLst>
          </p:cNvPr>
          <p:cNvSpPr/>
          <p:nvPr/>
        </p:nvSpPr>
        <p:spPr>
          <a:xfrm>
            <a:off x="755117" y="2065049"/>
            <a:ext cx="191040" cy="212267"/>
          </a:xfrm>
          <a:prstGeom prst="rect">
            <a:avLst/>
          </a:prstGeom>
          <a:solidFill>
            <a:srgbClr val="00FF00"/>
          </a:solidFill>
          <a:ln w="9525" cap="flat" cmpd="sng">
            <a:solidFill>
              <a:schemeClr val="dk2"/>
            </a:solidFill>
            <a:prstDash val="solid"/>
            <a:round/>
            <a:headEnd type="none" w="sm" len="sm"/>
            <a:tailEnd type="none" w="sm" len="sm"/>
          </a:ln>
        </p:spPr>
        <p:txBody>
          <a:bodyPr spcFirstLastPara="1" wrap="square" lIns="151995" tIns="151995" rIns="151995" bIns="151995" anchor="ctr" anchorCtr="0">
            <a:noAutofit/>
          </a:bodyPr>
          <a:lstStyle/>
          <a:p>
            <a:pPr defTabSz="1520495">
              <a:buClr>
                <a:srgbClr val="000000"/>
              </a:buClr>
            </a:pPr>
            <a:endParaRPr sz="2200" kern="0">
              <a:solidFill>
                <a:srgbClr val="000000"/>
              </a:solidFill>
              <a:cs typeface="Arial"/>
              <a:sym typeface="Arial"/>
            </a:endParaRPr>
          </a:p>
        </p:txBody>
      </p:sp>
      <p:sp>
        <p:nvSpPr>
          <p:cNvPr id="257" name="Google Shape;750;p64">
            <a:extLst>
              <a:ext uri="{FF2B5EF4-FFF2-40B4-BE49-F238E27FC236}">
                <a16:creationId xmlns:a16="http://schemas.microsoft.com/office/drawing/2014/main" xmlns="" id="{F54B1991-A2D8-4544-8D8C-091C2B4B7D86}"/>
              </a:ext>
            </a:extLst>
          </p:cNvPr>
          <p:cNvSpPr/>
          <p:nvPr/>
        </p:nvSpPr>
        <p:spPr>
          <a:xfrm>
            <a:off x="2206230" y="439449"/>
            <a:ext cx="191040" cy="212267"/>
          </a:xfrm>
          <a:prstGeom prst="rect">
            <a:avLst/>
          </a:prstGeom>
          <a:solidFill>
            <a:srgbClr val="00FF00"/>
          </a:solidFill>
          <a:ln w="9525" cap="flat" cmpd="sng">
            <a:solidFill>
              <a:schemeClr val="dk2"/>
            </a:solidFill>
            <a:prstDash val="solid"/>
            <a:round/>
            <a:headEnd type="none" w="sm" len="sm"/>
            <a:tailEnd type="none" w="sm" len="sm"/>
          </a:ln>
        </p:spPr>
        <p:txBody>
          <a:bodyPr spcFirstLastPara="1" wrap="square" lIns="151995" tIns="151995" rIns="151995" bIns="151995" anchor="ctr" anchorCtr="0">
            <a:noAutofit/>
          </a:bodyPr>
          <a:lstStyle/>
          <a:p>
            <a:pPr defTabSz="1520495">
              <a:buClr>
                <a:srgbClr val="000000"/>
              </a:buClr>
            </a:pPr>
            <a:endParaRPr sz="2200" kern="0">
              <a:solidFill>
                <a:srgbClr val="000000"/>
              </a:solidFill>
              <a:cs typeface="Arial"/>
              <a:sym typeface="Arial"/>
            </a:endParaRPr>
          </a:p>
        </p:txBody>
      </p:sp>
      <p:sp>
        <p:nvSpPr>
          <p:cNvPr id="258" name="Google Shape;752;p64">
            <a:extLst>
              <a:ext uri="{FF2B5EF4-FFF2-40B4-BE49-F238E27FC236}">
                <a16:creationId xmlns:a16="http://schemas.microsoft.com/office/drawing/2014/main" xmlns="" id="{30935D53-631C-4416-97E9-C17DB46EA3C9}"/>
              </a:ext>
            </a:extLst>
          </p:cNvPr>
          <p:cNvSpPr/>
          <p:nvPr/>
        </p:nvSpPr>
        <p:spPr>
          <a:xfrm>
            <a:off x="291291" y="3148785"/>
            <a:ext cx="191040" cy="212267"/>
          </a:xfrm>
          <a:prstGeom prst="rect">
            <a:avLst/>
          </a:prstGeom>
          <a:solidFill>
            <a:srgbClr val="00FF00"/>
          </a:solidFill>
          <a:ln w="9525" cap="flat" cmpd="sng">
            <a:solidFill>
              <a:schemeClr val="dk2"/>
            </a:solidFill>
            <a:prstDash val="solid"/>
            <a:round/>
            <a:headEnd type="none" w="sm" len="sm"/>
            <a:tailEnd type="none" w="sm" len="sm"/>
          </a:ln>
        </p:spPr>
        <p:txBody>
          <a:bodyPr spcFirstLastPara="1" wrap="square" lIns="151995" tIns="151995" rIns="151995" bIns="151995" anchor="ctr" anchorCtr="0">
            <a:noAutofit/>
          </a:bodyPr>
          <a:lstStyle/>
          <a:p>
            <a:pPr defTabSz="1520495">
              <a:buClr>
                <a:srgbClr val="000000"/>
              </a:buClr>
            </a:pPr>
            <a:endParaRPr sz="2200" kern="0">
              <a:solidFill>
                <a:srgbClr val="000000"/>
              </a:solidFill>
              <a:cs typeface="Arial"/>
              <a:sym typeface="Arial"/>
            </a:endParaRPr>
          </a:p>
        </p:txBody>
      </p:sp>
      <p:sp>
        <p:nvSpPr>
          <p:cNvPr id="259" name="Google Shape;753;p64">
            <a:extLst>
              <a:ext uri="{FF2B5EF4-FFF2-40B4-BE49-F238E27FC236}">
                <a16:creationId xmlns:a16="http://schemas.microsoft.com/office/drawing/2014/main" xmlns="" id="{7D3C4B7D-BAFF-48AD-9FC9-EC42BCAAE7BB}"/>
              </a:ext>
            </a:extLst>
          </p:cNvPr>
          <p:cNvSpPr/>
          <p:nvPr/>
        </p:nvSpPr>
        <p:spPr>
          <a:xfrm>
            <a:off x="755117" y="2606917"/>
            <a:ext cx="191040" cy="212267"/>
          </a:xfrm>
          <a:prstGeom prst="rect">
            <a:avLst/>
          </a:prstGeom>
          <a:solidFill>
            <a:srgbClr val="00FF00"/>
          </a:solidFill>
          <a:ln w="9525" cap="flat" cmpd="sng">
            <a:solidFill>
              <a:schemeClr val="dk2"/>
            </a:solidFill>
            <a:prstDash val="solid"/>
            <a:round/>
            <a:headEnd type="none" w="sm" len="sm"/>
            <a:tailEnd type="none" w="sm" len="sm"/>
          </a:ln>
        </p:spPr>
        <p:txBody>
          <a:bodyPr spcFirstLastPara="1" wrap="square" lIns="151995" tIns="151995" rIns="151995" bIns="151995" anchor="ctr" anchorCtr="0">
            <a:noAutofit/>
          </a:bodyPr>
          <a:lstStyle/>
          <a:p>
            <a:pPr defTabSz="1520495">
              <a:buClr>
                <a:srgbClr val="000000"/>
              </a:buClr>
            </a:pPr>
            <a:endParaRPr sz="2200" kern="0">
              <a:solidFill>
                <a:srgbClr val="000000"/>
              </a:solidFill>
              <a:cs typeface="Arial"/>
              <a:sym typeface="Arial"/>
            </a:endParaRPr>
          </a:p>
        </p:txBody>
      </p:sp>
      <p:sp>
        <p:nvSpPr>
          <p:cNvPr id="260" name="Google Shape;754;p64">
            <a:extLst>
              <a:ext uri="{FF2B5EF4-FFF2-40B4-BE49-F238E27FC236}">
                <a16:creationId xmlns:a16="http://schemas.microsoft.com/office/drawing/2014/main" xmlns="" id="{0AA67B5B-83DE-41F7-8F50-1FC38571D6CD}"/>
              </a:ext>
            </a:extLst>
          </p:cNvPr>
          <p:cNvSpPr/>
          <p:nvPr/>
        </p:nvSpPr>
        <p:spPr>
          <a:xfrm>
            <a:off x="1242797" y="2078301"/>
            <a:ext cx="191040" cy="212267"/>
          </a:xfrm>
          <a:prstGeom prst="rect">
            <a:avLst/>
          </a:prstGeom>
          <a:solidFill>
            <a:srgbClr val="00FF00"/>
          </a:solidFill>
          <a:ln w="9525" cap="flat" cmpd="sng">
            <a:solidFill>
              <a:schemeClr val="dk2"/>
            </a:solidFill>
            <a:prstDash val="solid"/>
            <a:round/>
            <a:headEnd type="none" w="sm" len="sm"/>
            <a:tailEnd type="none" w="sm" len="sm"/>
          </a:ln>
        </p:spPr>
        <p:txBody>
          <a:bodyPr spcFirstLastPara="1" wrap="square" lIns="151995" tIns="151995" rIns="151995" bIns="151995" anchor="ctr" anchorCtr="0">
            <a:noAutofit/>
          </a:bodyPr>
          <a:lstStyle/>
          <a:p>
            <a:pPr defTabSz="1520495">
              <a:buClr>
                <a:srgbClr val="000000"/>
              </a:buClr>
            </a:pPr>
            <a:endParaRPr sz="2200" kern="0">
              <a:solidFill>
                <a:srgbClr val="000000"/>
              </a:solidFill>
              <a:cs typeface="Arial"/>
              <a:sym typeface="Arial"/>
            </a:endParaRPr>
          </a:p>
        </p:txBody>
      </p:sp>
      <p:sp>
        <p:nvSpPr>
          <p:cNvPr id="261" name="Google Shape;755;p64">
            <a:extLst>
              <a:ext uri="{FF2B5EF4-FFF2-40B4-BE49-F238E27FC236}">
                <a16:creationId xmlns:a16="http://schemas.microsoft.com/office/drawing/2014/main" xmlns="" id="{290B58E0-8AFC-4AA3-9C35-FDE22ADFE938}"/>
              </a:ext>
            </a:extLst>
          </p:cNvPr>
          <p:cNvSpPr/>
          <p:nvPr/>
        </p:nvSpPr>
        <p:spPr>
          <a:xfrm>
            <a:off x="1730477" y="1536437"/>
            <a:ext cx="191040" cy="212267"/>
          </a:xfrm>
          <a:prstGeom prst="rect">
            <a:avLst/>
          </a:prstGeom>
          <a:solidFill>
            <a:srgbClr val="00FF00"/>
          </a:solidFill>
          <a:ln w="9525" cap="flat" cmpd="sng">
            <a:solidFill>
              <a:schemeClr val="dk2"/>
            </a:solidFill>
            <a:prstDash val="solid"/>
            <a:round/>
            <a:headEnd type="none" w="sm" len="sm"/>
            <a:tailEnd type="none" w="sm" len="sm"/>
          </a:ln>
        </p:spPr>
        <p:txBody>
          <a:bodyPr spcFirstLastPara="1" wrap="square" lIns="151995" tIns="151995" rIns="151995" bIns="151995" anchor="ctr" anchorCtr="0">
            <a:noAutofit/>
          </a:bodyPr>
          <a:lstStyle/>
          <a:p>
            <a:pPr defTabSz="1520495">
              <a:buClr>
                <a:srgbClr val="000000"/>
              </a:buClr>
            </a:pPr>
            <a:endParaRPr sz="2200" kern="0">
              <a:solidFill>
                <a:srgbClr val="000000"/>
              </a:solidFill>
              <a:cs typeface="Arial"/>
              <a:sym typeface="Arial"/>
            </a:endParaRPr>
          </a:p>
        </p:txBody>
      </p:sp>
      <p:sp>
        <p:nvSpPr>
          <p:cNvPr id="262" name="Google Shape;756;p64">
            <a:extLst>
              <a:ext uri="{FF2B5EF4-FFF2-40B4-BE49-F238E27FC236}">
                <a16:creationId xmlns:a16="http://schemas.microsoft.com/office/drawing/2014/main" xmlns="" id="{94097C85-37E5-4A1D-B7D8-97F984B5DEB9}"/>
              </a:ext>
            </a:extLst>
          </p:cNvPr>
          <p:cNvSpPr/>
          <p:nvPr/>
        </p:nvSpPr>
        <p:spPr>
          <a:xfrm>
            <a:off x="2206230" y="981317"/>
            <a:ext cx="191040" cy="212267"/>
          </a:xfrm>
          <a:prstGeom prst="rect">
            <a:avLst/>
          </a:prstGeom>
          <a:solidFill>
            <a:srgbClr val="00FF00"/>
          </a:solidFill>
          <a:ln w="9525" cap="flat" cmpd="sng">
            <a:solidFill>
              <a:schemeClr val="dk2"/>
            </a:solidFill>
            <a:prstDash val="solid"/>
            <a:round/>
            <a:headEnd type="none" w="sm" len="sm"/>
            <a:tailEnd type="none" w="sm" len="sm"/>
          </a:ln>
        </p:spPr>
        <p:txBody>
          <a:bodyPr spcFirstLastPara="1" wrap="square" lIns="151995" tIns="151995" rIns="151995" bIns="151995" anchor="ctr" anchorCtr="0">
            <a:noAutofit/>
          </a:bodyPr>
          <a:lstStyle/>
          <a:p>
            <a:pPr defTabSz="1520495">
              <a:buClr>
                <a:srgbClr val="000000"/>
              </a:buClr>
            </a:pPr>
            <a:endParaRPr sz="2200" kern="0">
              <a:solidFill>
                <a:srgbClr val="000000"/>
              </a:solidFill>
              <a:cs typeface="Arial"/>
              <a:sym typeface="Arial"/>
            </a:endParaRPr>
          </a:p>
        </p:txBody>
      </p:sp>
      <p:sp>
        <p:nvSpPr>
          <p:cNvPr id="263" name="Google Shape;757;p64">
            <a:extLst>
              <a:ext uri="{FF2B5EF4-FFF2-40B4-BE49-F238E27FC236}">
                <a16:creationId xmlns:a16="http://schemas.microsoft.com/office/drawing/2014/main" xmlns="" id="{D80C538C-4D6C-4994-9510-9706677EC1AD}"/>
              </a:ext>
            </a:extLst>
          </p:cNvPr>
          <p:cNvSpPr/>
          <p:nvPr/>
        </p:nvSpPr>
        <p:spPr>
          <a:xfrm>
            <a:off x="291291" y="3690649"/>
            <a:ext cx="191040" cy="212267"/>
          </a:xfrm>
          <a:prstGeom prst="rect">
            <a:avLst/>
          </a:prstGeom>
          <a:solidFill>
            <a:srgbClr val="00FF00"/>
          </a:solidFill>
          <a:ln w="9525" cap="flat" cmpd="sng">
            <a:solidFill>
              <a:schemeClr val="dk2"/>
            </a:solidFill>
            <a:prstDash val="solid"/>
            <a:round/>
            <a:headEnd type="none" w="sm" len="sm"/>
            <a:tailEnd type="none" w="sm" len="sm"/>
          </a:ln>
        </p:spPr>
        <p:txBody>
          <a:bodyPr spcFirstLastPara="1" wrap="square" lIns="151995" tIns="151995" rIns="151995" bIns="151995" anchor="ctr" anchorCtr="0">
            <a:noAutofit/>
          </a:bodyPr>
          <a:lstStyle/>
          <a:p>
            <a:pPr defTabSz="1520495">
              <a:buClr>
                <a:srgbClr val="000000"/>
              </a:buClr>
            </a:pPr>
            <a:endParaRPr sz="2200" kern="0">
              <a:solidFill>
                <a:srgbClr val="000000"/>
              </a:solidFill>
              <a:cs typeface="Arial"/>
              <a:sym typeface="Arial"/>
            </a:endParaRPr>
          </a:p>
        </p:txBody>
      </p:sp>
      <p:sp>
        <p:nvSpPr>
          <p:cNvPr id="264" name="Google Shape;758;p64">
            <a:extLst>
              <a:ext uri="{FF2B5EF4-FFF2-40B4-BE49-F238E27FC236}">
                <a16:creationId xmlns:a16="http://schemas.microsoft.com/office/drawing/2014/main" xmlns="" id="{492718AB-F4E5-4002-B7A4-97B74CF69C78}"/>
              </a:ext>
            </a:extLst>
          </p:cNvPr>
          <p:cNvSpPr/>
          <p:nvPr/>
        </p:nvSpPr>
        <p:spPr>
          <a:xfrm>
            <a:off x="755117" y="3148785"/>
            <a:ext cx="191040" cy="212267"/>
          </a:xfrm>
          <a:prstGeom prst="rect">
            <a:avLst/>
          </a:prstGeom>
          <a:solidFill>
            <a:srgbClr val="00FF00"/>
          </a:solidFill>
          <a:ln w="9525" cap="flat" cmpd="sng">
            <a:solidFill>
              <a:schemeClr val="dk2"/>
            </a:solidFill>
            <a:prstDash val="solid"/>
            <a:round/>
            <a:headEnd type="none" w="sm" len="sm"/>
            <a:tailEnd type="none" w="sm" len="sm"/>
          </a:ln>
        </p:spPr>
        <p:txBody>
          <a:bodyPr spcFirstLastPara="1" wrap="square" lIns="151995" tIns="151995" rIns="151995" bIns="151995" anchor="ctr" anchorCtr="0">
            <a:noAutofit/>
          </a:bodyPr>
          <a:lstStyle/>
          <a:p>
            <a:pPr defTabSz="1520495">
              <a:buClr>
                <a:srgbClr val="000000"/>
              </a:buClr>
            </a:pPr>
            <a:endParaRPr sz="2200" kern="0">
              <a:solidFill>
                <a:srgbClr val="000000"/>
              </a:solidFill>
              <a:cs typeface="Arial"/>
              <a:sym typeface="Arial"/>
            </a:endParaRPr>
          </a:p>
        </p:txBody>
      </p:sp>
      <p:sp>
        <p:nvSpPr>
          <p:cNvPr id="265" name="Google Shape;759;p64">
            <a:extLst>
              <a:ext uri="{FF2B5EF4-FFF2-40B4-BE49-F238E27FC236}">
                <a16:creationId xmlns:a16="http://schemas.microsoft.com/office/drawing/2014/main" xmlns="" id="{8B1D467E-530A-458A-87F0-0781C3FFD1CF}"/>
              </a:ext>
            </a:extLst>
          </p:cNvPr>
          <p:cNvSpPr/>
          <p:nvPr/>
        </p:nvSpPr>
        <p:spPr>
          <a:xfrm>
            <a:off x="1242797" y="2620169"/>
            <a:ext cx="191040" cy="212267"/>
          </a:xfrm>
          <a:prstGeom prst="rect">
            <a:avLst/>
          </a:prstGeom>
          <a:solidFill>
            <a:srgbClr val="00FF00"/>
          </a:solidFill>
          <a:ln w="9525" cap="flat" cmpd="sng">
            <a:solidFill>
              <a:schemeClr val="dk2"/>
            </a:solidFill>
            <a:prstDash val="solid"/>
            <a:round/>
            <a:headEnd type="none" w="sm" len="sm"/>
            <a:tailEnd type="none" w="sm" len="sm"/>
          </a:ln>
        </p:spPr>
        <p:txBody>
          <a:bodyPr spcFirstLastPara="1" wrap="square" lIns="151995" tIns="151995" rIns="151995" bIns="151995" anchor="ctr" anchorCtr="0">
            <a:noAutofit/>
          </a:bodyPr>
          <a:lstStyle/>
          <a:p>
            <a:pPr defTabSz="1520495">
              <a:buClr>
                <a:srgbClr val="000000"/>
              </a:buClr>
            </a:pPr>
            <a:endParaRPr sz="2200" kern="0">
              <a:solidFill>
                <a:srgbClr val="000000"/>
              </a:solidFill>
              <a:cs typeface="Arial"/>
              <a:sym typeface="Arial"/>
            </a:endParaRPr>
          </a:p>
        </p:txBody>
      </p:sp>
      <p:sp>
        <p:nvSpPr>
          <p:cNvPr id="266" name="Google Shape;760;p64">
            <a:extLst>
              <a:ext uri="{FF2B5EF4-FFF2-40B4-BE49-F238E27FC236}">
                <a16:creationId xmlns:a16="http://schemas.microsoft.com/office/drawing/2014/main" xmlns="" id="{5FDD865D-0277-4F1E-8BF4-F4A4A9E4F964}"/>
              </a:ext>
            </a:extLst>
          </p:cNvPr>
          <p:cNvSpPr/>
          <p:nvPr/>
        </p:nvSpPr>
        <p:spPr>
          <a:xfrm>
            <a:off x="1730477" y="2078301"/>
            <a:ext cx="191040" cy="212267"/>
          </a:xfrm>
          <a:prstGeom prst="rect">
            <a:avLst/>
          </a:prstGeom>
          <a:solidFill>
            <a:srgbClr val="00FF00"/>
          </a:solidFill>
          <a:ln w="9525" cap="flat" cmpd="sng">
            <a:solidFill>
              <a:schemeClr val="dk2"/>
            </a:solidFill>
            <a:prstDash val="solid"/>
            <a:round/>
            <a:headEnd type="none" w="sm" len="sm"/>
            <a:tailEnd type="none" w="sm" len="sm"/>
          </a:ln>
        </p:spPr>
        <p:txBody>
          <a:bodyPr spcFirstLastPara="1" wrap="square" lIns="151995" tIns="151995" rIns="151995" bIns="151995" anchor="ctr" anchorCtr="0">
            <a:noAutofit/>
          </a:bodyPr>
          <a:lstStyle/>
          <a:p>
            <a:pPr defTabSz="1520495">
              <a:buClr>
                <a:srgbClr val="000000"/>
              </a:buClr>
            </a:pPr>
            <a:endParaRPr sz="2200" kern="0">
              <a:solidFill>
                <a:srgbClr val="000000"/>
              </a:solidFill>
              <a:cs typeface="Arial"/>
              <a:sym typeface="Arial"/>
            </a:endParaRPr>
          </a:p>
        </p:txBody>
      </p:sp>
      <p:sp>
        <p:nvSpPr>
          <p:cNvPr id="267" name="Google Shape;761;p64">
            <a:extLst>
              <a:ext uri="{FF2B5EF4-FFF2-40B4-BE49-F238E27FC236}">
                <a16:creationId xmlns:a16="http://schemas.microsoft.com/office/drawing/2014/main" xmlns="" id="{06595C1A-9029-4542-A025-A50DAD4F416E}"/>
              </a:ext>
            </a:extLst>
          </p:cNvPr>
          <p:cNvSpPr/>
          <p:nvPr/>
        </p:nvSpPr>
        <p:spPr>
          <a:xfrm>
            <a:off x="2206230" y="1523185"/>
            <a:ext cx="191040" cy="212267"/>
          </a:xfrm>
          <a:prstGeom prst="rect">
            <a:avLst/>
          </a:prstGeom>
          <a:solidFill>
            <a:srgbClr val="00FF00"/>
          </a:solidFill>
          <a:ln w="9525" cap="flat" cmpd="sng">
            <a:solidFill>
              <a:schemeClr val="dk2"/>
            </a:solidFill>
            <a:prstDash val="solid"/>
            <a:round/>
            <a:headEnd type="none" w="sm" len="sm"/>
            <a:tailEnd type="none" w="sm" len="sm"/>
          </a:ln>
        </p:spPr>
        <p:txBody>
          <a:bodyPr spcFirstLastPara="1" wrap="square" lIns="151995" tIns="151995" rIns="151995" bIns="151995" anchor="ctr" anchorCtr="0">
            <a:noAutofit/>
          </a:bodyPr>
          <a:lstStyle/>
          <a:p>
            <a:pPr defTabSz="1520495">
              <a:buClr>
                <a:srgbClr val="000000"/>
              </a:buClr>
            </a:pPr>
            <a:endParaRPr sz="2200" kern="0">
              <a:solidFill>
                <a:srgbClr val="000000"/>
              </a:solidFill>
              <a:cs typeface="Arial"/>
              <a:sym typeface="Arial"/>
            </a:endParaRPr>
          </a:p>
        </p:txBody>
      </p:sp>
      <p:sp>
        <p:nvSpPr>
          <p:cNvPr id="268" name="Google Shape;762;p64">
            <a:extLst>
              <a:ext uri="{FF2B5EF4-FFF2-40B4-BE49-F238E27FC236}">
                <a16:creationId xmlns:a16="http://schemas.microsoft.com/office/drawing/2014/main" xmlns="" id="{4CF9BA20-14F2-4A5E-A627-DCD161C863B6}"/>
              </a:ext>
            </a:extLst>
          </p:cNvPr>
          <p:cNvSpPr/>
          <p:nvPr/>
        </p:nvSpPr>
        <p:spPr>
          <a:xfrm>
            <a:off x="2693910" y="439449"/>
            <a:ext cx="191040" cy="212267"/>
          </a:xfrm>
          <a:prstGeom prst="rect">
            <a:avLst/>
          </a:prstGeom>
          <a:solidFill>
            <a:srgbClr val="00FF00"/>
          </a:solidFill>
          <a:ln w="9525" cap="flat" cmpd="sng">
            <a:solidFill>
              <a:schemeClr val="dk2"/>
            </a:solidFill>
            <a:prstDash val="solid"/>
            <a:round/>
            <a:headEnd type="none" w="sm" len="sm"/>
            <a:tailEnd type="none" w="sm" len="sm"/>
          </a:ln>
        </p:spPr>
        <p:txBody>
          <a:bodyPr spcFirstLastPara="1" wrap="square" lIns="151995" tIns="151995" rIns="151995" bIns="151995" anchor="ctr" anchorCtr="0">
            <a:noAutofit/>
          </a:bodyPr>
          <a:lstStyle/>
          <a:p>
            <a:pPr defTabSz="1520495">
              <a:buClr>
                <a:srgbClr val="000000"/>
              </a:buClr>
            </a:pPr>
            <a:endParaRPr sz="2200" kern="0">
              <a:solidFill>
                <a:srgbClr val="000000"/>
              </a:solidFill>
              <a:cs typeface="Arial"/>
              <a:sym typeface="Arial"/>
            </a:endParaRPr>
          </a:p>
        </p:txBody>
      </p:sp>
      <p:sp>
        <p:nvSpPr>
          <p:cNvPr id="269" name="Google Shape;763;p64">
            <a:extLst>
              <a:ext uri="{FF2B5EF4-FFF2-40B4-BE49-F238E27FC236}">
                <a16:creationId xmlns:a16="http://schemas.microsoft.com/office/drawing/2014/main" xmlns="" id="{37DCCF15-6037-4BC0-918E-0C00963C9113}"/>
              </a:ext>
            </a:extLst>
          </p:cNvPr>
          <p:cNvSpPr/>
          <p:nvPr/>
        </p:nvSpPr>
        <p:spPr>
          <a:xfrm>
            <a:off x="2693910" y="981317"/>
            <a:ext cx="191040" cy="212267"/>
          </a:xfrm>
          <a:prstGeom prst="rect">
            <a:avLst/>
          </a:prstGeom>
          <a:solidFill>
            <a:srgbClr val="00FF00"/>
          </a:solidFill>
          <a:ln w="9525" cap="flat" cmpd="sng">
            <a:solidFill>
              <a:schemeClr val="dk2"/>
            </a:solidFill>
            <a:prstDash val="solid"/>
            <a:round/>
            <a:headEnd type="none" w="sm" len="sm"/>
            <a:tailEnd type="none" w="sm" len="sm"/>
          </a:ln>
        </p:spPr>
        <p:txBody>
          <a:bodyPr spcFirstLastPara="1" wrap="square" lIns="151995" tIns="151995" rIns="151995" bIns="151995" anchor="ctr" anchorCtr="0">
            <a:noAutofit/>
          </a:bodyPr>
          <a:lstStyle/>
          <a:p>
            <a:pPr defTabSz="1520495">
              <a:buClr>
                <a:srgbClr val="000000"/>
              </a:buClr>
            </a:pPr>
            <a:endParaRPr sz="2200" kern="0">
              <a:solidFill>
                <a:srgbClr val="000000"/>
              </a:solidFill>
              <a:cs typeface="Arial"/>
              <a:sym typeface="Arial"/>
            </a:endParaRPr>
          </a:p>
        </p:txBody>
      </p:sp>
      <p:sp>
        <p:nvSpPr>
          <p:cNvPr id="270" name="Google Shape;764;p64">
            <a:extLst>
              <a:ext uri="{FF2B5EF4-FFF2-40B4-BE49-F238E27FC236}">
                <a16:creationId xmlns:a16="http://schemas.microsoft.com/office/drawing/2014/main" xmlns="" id="{9D034556-8523-44DC-9DDC-2FC9632D9EA6}"/>
              </a:ext>
            </a:extLst>
          </p:cNvPr>
          <p:cNvSpPr/>
          <p:nvPr/>
        </p:nvSpPr>
        <p:spPr>
          <a:xfrm>
            <a:off x="3181590" y="439449"/>
            <a:ext cx="191040" cy="212267"/>
          </a:xfrm>
          <a:prstGeom prst="rect">
            <a:avLst/>
          </a:prstGeom>
          <a:solidFill>
            <a:srgbClr val="00FF00"/>
          </a:solidFill>
          <a:ln w="9525" cap="flat" cmpd="sng">
            <a:solidFill>
              <a:schemeClr val="dk2"/>
            </a:solidFill>
            <a:prstDash val="solid"/>
            <a:round/>
            <a:headEnd type="none" w="sm" len="sm"/>
            <a:tailEnd type="none" w="sm" len="sm"/>
          </a:ln>
        </p:spPr>
        <p:txBody>
          <a:bodyPr spcFirstLastPara="1" wrap="square" lIns="151995" tIns="151995" rIns="151995" bIns="151995" anchor="ctr" anchorCtr="0">
            <a:noAutofit/>
          </a:bodyPr>
          <a:lstStyle/>
          <a:p>
            <a:pPr defTabSz="1520495">
              <a:buClr>
                <a:srgbClr val="000000"/>
              </a:buClr>
            </a:pPr>
            <a:endParaRPr sz="2200" kern="0">
              <a:solidFill>
                <a:srgbClr val="000000"/>
              </a:solidFill>
              <a:cs typeface="Arial"/>
              <a:sym typeface="Arial"/>
            </a:endParaRPr>
          </a:p>
        </p:txBody>
      </p:sp>
      <p:sp>
        <p:nvSpPr>
          <p:cNvPr id="271" name="Google Shape;766;p64">
            <a:extLst>
              <a:ext uri="{FF2B5EF4-FFF2-40B4-BE49-F238E27FC236}">
                <a16:creationId xmlns:a16="http://schemas.microsoft.com/office/drawing/2014/main" xmlns="" id="{A6AFD849-CAC2-4336-883A-31FAA05A796E}"/>
              </a:ext>
            </a:extLst>
          </p:cNvPr>
          <p:cNvSpPr/>
          <p:nvPr/>
        </p:nvSpPr>
        <p:spPr>
          <a:xfrm>
            <a:off x="291291" y="4220861"/>
            <a:ext cx="191040" cy="212267"/>
          </a:xfrm>
          <a:prstGeom prst="rect">
            <a:avLst/>
          </a:prstGeom>
          <a:solidFill>
            <a:srgbClr val="00FF00"/>
          </a:solidFill>
          <a:ln w="9525" cap="flat" cmpd="sng">
            <a:solidFill>
              <a:schemeClr val="dk2"/>
            </a:solidFill>
            <a:prstDash val="solid"/>
            <a:round/>
            <a:headEnd type="none" w="sm" len="sm"/>
            <a:tailEnd type="none" w="sm" len="sm"/>
          </a:ln>
        </p:spPr>
        <p:txBody>
          <a:bodyPr spcFirstLastPara="1" wrap="square" lIns="151995" tIns="151995" rIns="151995" bIns="151995" anchor="ctr" anchorCtr="0">
            <a:noAutofit/>
          </a:bodyPr>
          <a:lstStyle/>
          <a:p>
            <a:pPr defTabSz="1520495">
              <a:buClr>
                <a:srgbClr val="000000"/>
              </a:buClr>
            </a:pPr>
            <a:endParaRPr sz="2200" kern="0">
              <a:solidFill>
                <a:srgbClr val="000000"/>
              </a:solidFill>
              <a:cs typeface="Arial"/>
              <a:sym typeface="Arial"/>
            </a:endParaRPr>
          </a:p>
        </p:txBody>
      </p:sp>
      <p:sp>
        <p:nvSpPr>
          <p:cNvPr id="272" name="Google Shape;767;p64">
            <a:extLst>
              <a:ext uri="{FF2B5EF4-FFF2-40B4-BE49-F238E27FC236}">
                <a16:creationId xmlns:a16="http://schemas.microsoft.com/office/drawing/2014/main" xmlns="" id="{FC894754-A396-4AE5-BF1B-A307400797D0}"/>
              </a:ext>
            </a:extLst>
          </p:cNvPr>
          <p:cNvSpPr/>
          <p:nvPr/>
        </p:nvSpPr>
        <p:spPr>
          <a:xfrm>
            <a:off x="755117" y="3689877"/>
            <a:ext cx="191040" cy="212267"/>
          </a:xfrm>
          <a:prstGeom prst="rect">
            <a:avLst/>
          </a:prstGeom>
          <a:solidFill>
            <a:srgbClr val="00FF00"/>
          </a:solidFill>
          <a:ln w="9525" cap="flat" cmpd="sng">
            <a:solidFill>
              <a:schemeClr val="dk2"/>
            </a:solidFill>
            <a:prstDash val="solid"/>
            <a:round/>
            <a:headEnd type="none" w="sm" len="sm"/>
            <a:tailEnd type="none" w="sm" len="sm"/>
          </a:ln>
        </p:spPr>
        <p:txBody>
          <a:bodyPr spcFirstLastPara="1" wrap="square" lIns="151995" tIns="151995" rIns="151995" bIns="151995" anchor="ctr" anchorCtr="0">
            <a:noAutofit/>
          </a:bodyPr>
          <a:lstStyle/>
          <a:p>
            <a:pPr defTabSz="1520495">
              <a:buClr>
                <a:srgbClr val="000000"/>
              </a:buClr>
            </a:pPr>
            <a:endParaRPr sz="2200" kern="0">
              <a:solidFill>
                <a:srgbClr val="000000"/>
              </a:solidFill>
              <a:cs typeface="Arial"/>
              <a:sym typeface="Arial"/>
            </a:endParaRPr>
          </a:p>
        </p:txBody>
      </p:sp>
      <p:sp>
        <p:nvSpPr>
          <p:cNvPr id="273" name="Google Shape;768;p64">
            <a:extLst>
              <a:ext uri="{FF2B5EF4-FFF2-40B4-BE49-F238E27FC236}">
                <a16:creationId xmlns:a16="http://schemas.microsoft.com/office/drawing/2014/main" xmlns="" id="{328C059C-F45A-4735-9BD3-E1D94D7D7FD0}"/>
              </a:ext>
            </a:extLst>
          </p:cNvPr>
          <p:cNvSpPr/>
          <p:nvPr/>
        </p:nvSpPr>
        <p:spPr>
          <a:xfrm>
            <a:off x="1242797" y="3162037"/>
            <a:ext cx="191040" cy="212267"/>
          </a:xfrm>
          <a:prstGeom prst="rect">
            <a:avLst/>
          </a:prstGeom>
          <a:solidFill>
            <a:srgbClr val="00FF00"/>
          </a:solidFill>
          <a:ln w="9525" cap="flat" cmpd="sng">
            <a:solidFill>
              <a:schemeClr val="dk2"/>
            </a:solidFill>
            <a:prstDash val="solid"/>
            <a:round/>
            <a:headEnd type="none" w="sm" len="sm"/>
            <a:tailEnd type="none" w="sm" len="sm"/>
          </a:ln>
        </p:spPr>
        <p:txBody>
          <a:bodyPr spcFirstLastPara="1" wrap="square" lIns="151995" tIns="151995" rIns="151995" bIns="151995" anchor="ctr" anchorCtr="0">
            <a:noAutofit/>
          </a:bodyPr>
          <a:lstStyle/>
          <a:p>
            <a:pPr defTabSz="1520495">
              <a:buClr>
                <a:srgbClr val="000000"/>
              </a:buClr>
            </a:pPr>
            <a:endParaRPr sz="2200" kern="0">
              <a:solidFill>
                <a:srgbClr val="000000"/>
              </a:solidFill>
              <a:cs typeface="Arial"/>
              <a:sym typeface="Arial"/>
            </a:endParaRPr>
          </a:p>
        </p:txBody>
      </p:sp>
      <p:sp>
        <p:nvSpPr>
          <p:cNvPr id="274" name="Google Shape;769;p64">
            <a:extLst>
              <a:ext uri="{FF2B5EF4-FFF2-40B4-BE49-F238E27FC236}">
                <a16:creationId xmlns:a16="http://schemas.microsoft.com/office/drawing/2014/main" xmlns="" id="{B8727180-8BD9-4565-AF94-0C1C6BE38567}"/>
              </a:ext>
            </a:extLst>
          </p:cNvPr>
          <p:cNvSpPr/>
          <p:nvPr/>
        </p:nvSpPr>
        <p:spPr>
          <a:xfrm>
            <a:off x="1730477" y="2620169"/>
            <a:ext cx="191040" cy="212267"/>
          </a:xfrm>
          <a:prstGeom prst="rect">
            <a:avLst/>
          </a:prstGeom>
          <a:solidFill>
            <a:srgbClr val="00FF00"/>
          </a:solidFill>
          <a:ln w="9525" cap="flat" cmpd="sng">
            <a:solidFill>
              <a:schemeClr val="dk2"/>
            </a:solidFill>
            <a:prstDash val="solid"/>
            <a:round/>
            <a:headEnd type="none" w="sm" len="sm"/>
            <a:tailEnd type="none" w="sm" len="sm"/>
          </a:ln>
        </p:spPr>
        <p:txBody>
          <a:bodyPr spcFirstLastPara="1" wrap="square" lIns="151995" tIns="151995" rIns="151995" bIns="151995" anchor="ctr" anchorCtr="0">
            <a:noAutofit/>
          </a:bodyPr>
          <a:lstStyle/>
          <a:p>
            <a:pPr defTabSz="1520495">
              <a:buClr>
                <a:srgbClr val="000000"/>
              </a:buClr>
            </a:pPr>
            <a:endParaRPr sz="2200" kern="0">
              <a:solidFill>
                <a:srgbClr val="000000"/>
              </a:solidFill>
              <a:cs typeface="Arial"/>
              <a:sym typeface="Arial"/>
            </a:endParaRPr>
          </a:p>
        </p:txBody>
      </p:sp>
      <p:sp>
        <p:nvSpPr>
          <p:cNvPr id="275" name="Google Shape;770;p64">
            <a:extLst>
              <a:ext uri="{FF2B5EF4-FFF2-40B4-BE49-F238E27FC236}">
                <a16:creationId xmlns:a16="http://schemas.microsoft.com/office/drawing/2014/main" xmlns="" id="{A8D6E328-1832-4545-8A89-8211B0AFB1E2}"/>
              </a:ext>
            </a:extLst>
          </p:cNvPr>
          <p:cNvSpPr/>
          <p:nvPr/>
        </p:nvSpPr>
        <p:spPr>
          <a:xfrm>
            <a:off x="2206230" y="2065049"/>
            <a:ext cx="191040" cy="212267"/>
          </a:xfrm>
          <a:prstGeom prst="rect">
            <a:avLst/>
          </a:prstGeom>
          <a:solidFill>
            <a:srgbClr val="00FF00"/>
          </a:solidFill>
          <a:ln w="9525" cap="flat" cmpd="sng">
            <a:solidFill>
              <a:schemeClr val="dk2"/>
            </a:solidFill>
            <a:prstDash val="solid"/>
            <a:round/>
            <a:headEnd type="none" w="sm" len="sm"/>
            <a:tailEnd type="none" w="sm" len="sm"/>
          </a:ln>
        </p:spPr>
        <p:txBody>
          <a:bodyPr spcFirstLastPara="1" wrap="square" lIns="151995" tIns="151995" rIns="151995" bIns="151995" anchor="ctr" anchorCtr="0">
            <a:noAutofit/>
          </a:bodyPr>
          <a:lstStyle/>
          <a:p>
            <a:pPr defTabSz="1520495">
              <a:buClr>
                <a:srgbClr val="000000"/>
              </a:buClr>
            </a:pPr>
            <a:endParaRPr sz="2200" kern="0">
              <a:solidFill>
                <a:srgbClr val="000000"/>
              </a:solidFill>
              <a:cs typeface="Arial"/>
              <a:sym typeface="Arial"/>
            </a:endParaRPr>
          </a:p>
        </p:txBody>
      </p:sp>
      <p:sp>
        <p:nvSpPr>
          <p:cNvPr id="276" name="Google Shape;771;p64">
            <a:extLst>
              <a:ext uri="{FF2B5EF4-FFF2-40B4-BE49-F238E27FC236}">
                <a16:creationId xmlns:a16="http://schemas.microsoft.com/office/drawing/2014/main" xmlns="" id="{1ACEC8C9-D8D3-4E4A-BFFC-4D1FF1965456}"/>
              </a:ext>
            </a:extLst>
          </p:cNvPr>
          <p:cNvSpPr/>
          <p:nvPr/>
        </p:nvSpPr>
        <p:spPr>
          <a:xfrm>
            <a:off x="2693910" y="1523185"/>
            <a:ext cx="191040" cy="212267"/>
          </a:xfrm>
          <a:prstGeom prst="rect">
            <a:avLst/>
          </a:prstGeom>
          <a:solidFill>
            <a:srgbClr val="00FF00"/>
          </a:solidFill>
          <a:ln w="9525" cap="flat" cmpd="sng">
            <a:solidFill>
              <a:schemeClr val="dk2"/>
            </a:solidFill>
            <a:prstDash val="solid"/>
            <a:round/>
            <a:headEnd type="none" w="sm" len="sm"/>
            <a:tailEnd type="none" w="sm" len="sm"/>
          </a:ln>
        </p:spPr>
        <p:txBody>
          <a:bodyPr spcFirstLastPara="1" wrap="square" lIns="151995" tIns="151995" rIns="151995" bIns="151995" anchor="ctr" anchorCtr="0">
            <a:noAutofit/>
          </a:bodyPr>
          <a:lstStyle/>
          <a:p>
            <a:pPr defTabSz="1520495">
              <a:buClr>
                <a:srgbClr val="000000"/>
              </a:buClr>
            </a:pPr>
            <a:endParaRPr sz="2200" kern="0">
              <a:solidFill>
                <a:srgbClr val="000000"/>
              </a:solidFill>
              <a:cs typeface="Arial"/>
              <a:sym typeface="Arial"/>
            </a:endParaRPr>
          </a:p>
        </p:txBody>
      </p:sp>
      <p:sp>
        <p:nvSpPr>
          <p:cNvPr id="277" name="Google Shape;772;p64">
            <a:extLst>
              <a:ext uri="{FF2B5EF4-FFF2-40B4-BE49-F238E27FC236}">
                <a16:creationId xmlns:a16="http://schemas.microsoft.com/office/drawing/2014/main" xmlns="" id="{EC389215-5A7F-428C-B44E-B6E63C4405B1}"/>
              </a:ext>
            </a:extLst>
          </p:cNvPr>
          <p:cNvSpPr/>
          <p:nvPr/>
        </p:nvSpPr>
        <p:spPr>
          <a:xfrm>
            <a:off x="3181590" y="981317"/>
            <a:ext cx="191040" cy="212267"/>
          </a:xfrm>
          <a:prstGeom prst="rect">
            <a:avLst/>
          </a:prstGeom>
          <a:solidFill>
            <a:srgbClr val="00FF00"/>
          </a:solidFill>
          <a:ln w="9525" cap="flat" cmpd="sng">
            <a:solidFill>
              <a:schemeClr val="dk2"/>
            </a:solidFill>
            <a:prstDash val="solid"/>
            <a:round/>
            <a:headEnd type="none" w="sm" len="sm"/>
            <a:tailEnd type="none" w="sm" len="sm"/>
          </a:ln>
        </p:spPr>
        <p:txBody>
          <a:bodyPr spcFirstLastPara="1" wrap="square" lIns="151995" tIns="151995" rIns="151995" bIns="151995" anchor="ctr" anchorCtr="0">
            <a:noAutofit/>
          </a:bodyPr>
          <a:lstStyle/>
          <a:p>
            <a:pPr defTabSz="1520495">
              <a:buClr>
                <a:srgbClr val="000000"/>
              </a:buClr>
            </a:pPr>
            <a:endParaRPr sz="2200" kern="0">
              <a:solidFill>
                <a:srgbClr val="000000"/>
              </a:solidFill>
              <a:cs typeface="Arial"/>
              <a:sym typeface="Arial"/>
            </a:endParaRPr>
          </a:p>
        </p:txBody>
      </p:sp>
      <p:sp>
        <p:nvSpPr>
          <p:cNvPr id="278" name="Google Shape;773;p64">
            <a:extLst>
              <a:ext uri="{FF2B5EF4-FFF2-40B4-BE49-F238E27FC236}">
                <a16:creationId xmlns:a16="http://schemas.microsoft.com/office/drawing/2014/main" xmlns="" id="{F6C7A774-3B55-4521-B119-C0A6D12CBB50}"/>
              </a:ext>
            </a:extLst>
          </p:cNvPr>
          <p:cNvSpPr/>
          <p:nvPr/>
        </p:nvSpPr>
        <p:spPr>
          <a:xfrm>
            <a:off x="3669270" y="439449"/>
            <a:ext cx="191040" cy="212267"/>
          </a:xfrm>
          <a:prstGeom prst="rect">
            <a:avLst/>
          </a:prstGeom>
          <a:solidFill>
            <a:srgbClr val="00FF00"/>
          </a:solidFill>
          <a:ln w="9525" cap="flat" cmpd="sng">
            <a:solidFill>
              <a:schemeClr val="dk2"/>
            </a:solidFill>
            <a:prstDash val="solid"/>
            <a:round/>
            <a:headEnd type="none" w="sm" len="sm"/>
            <a:tailEnd type="none" w="sm" len="sm"/>
          </a:ln>
        </p:spPr>
        <p:txBody>
          <a:bodyPr spcFirstLastPara="1" wrap="square" lIns="151995" tIns="151995" rIns="151995" bIns="151995" anchor="ctr" anchorCtr="0">
            <a:noAutofit/>
          </a:bodyPr>
          <a:lstStyle/>
          <a:p>
            <a:pPr defTabSz="1520495">
              <a:buClr>
                <a:srgbClr val="000000"/>
              </a:buClr>
            </a:pPr>
            <a:endParaRPr sz="2200" kern="0">
              <a:solidFill>
                <a:srgbClr val="000000"/>
              </a:solidFill>
              <a:cs typeface="Arial"/>
              <a:sym typeface="Arial"/>
            </a:endParaRPr>
          </a:p>
        </p:txBody>
      </p:sp>
      <p:sp>
        <p:nvSpPr>
          <p:cNvPr id="279" name="Google Shape;778;p64">
            <a:extLst>
              <a:ext uri="{FF2B5EF4-FFF2-40B4-BE49-F238E27FC236}">
                <a16:creationId xmlns:a16="http://schemas.microsoft.com/office/drawing/2014/main" xmlns="" id="{9BAC0FBC-A63A-40E6-BBE8-E0A8254FCF53}"/>
              </a:ext>
            </a:extLst>
          </p:cNvPr>
          <p:cNvSpPr/>
          <p:nvPr/>
        </p:nvSpPr>
        <p:spPr>
          <a:xfrm>
            <a:off x="291291" y="4738101"/>
            <a:ext cx="191040" cy="212267"/>
          </a:xfrm>
          <a:prstGeom prst="rect">
            <a:avLst/>
          </a:prstGeom>
          <a:solidFill>
            <a:srgbClr val="00FFFF"/>
          </a:solidFill>
          <a:ln w="9525" cap="flat" cmpd="sng">
            <a:solidFill>
              <a:schemeClr val="dk2"/>
            </a:solidFill>
            <a:prstDash val="solid"/>
            <a:round/>
            <a:headEnd type="none" w="sm" len="sm"/>
            <a:tailEnd type="none" w="sm" len="sm"/>
          </a:ln>
        </p:spPr>
        <p:txBody>
          <a:bodyPr spcFirstLastPara="1" wrap="square" lIns="91379" tIns="91379" rIns="91379" bIns="91379" anchor="ctr" anchorCtr="0">
            <a:noAutofit/>
          </a:bodyPr>
          <a:lstStyle/>
          <a:p>
            <a:pPr defTabSz="1520495">
              <a:buClr>
                <a:srgbClr val="000000"/>
              </a:buClr>
            </a:pPr>
            <a:endParaRPr sz="2200" kern="0">
              <a:solidFill>
                <a:srgbClr val="000000"/>
              </a:solidFill>
              <a:cs typeface="Arial"/>
              <a:sym typeface="Arial"/>
            </a:endParaRPr>
          </a:p>
        </p:txBody>
      </p:sp>
      <p:sp>
        <p:nvSpPr>
          <p:cNvPr id="280" name="Google Shape;782;p64">
            <a:extLst>
              <a:ext uri="{FF2B5EF4-FFF2-40B4-BE49-F238E27FC236}">
                <a16:creationId xmlns:a16="http://schemas.microsoft.com/office/drawing/2014/main" xmlns="" id="{0DA8CA91-0AA2-459A-9F8A-7E37403E09BD}"/>
              </a:ext>
            </a:extLst>
          </p:cNvPr>
          <p:cNvSpPr/>
          <p:nvPr/>
        </p:nvSpPr>
        <p:spPr>
          <a:xfrm>
            <a:off x="755117" y="4196233"/>
            <a:ext cx="191040" cy="212267"/>
          </a:xfrm>
          <a:prstGeom prst="rect">
            <a:avLst/>
          </a:prstGeom>
          <a:solidFill>
            <a:srgbClr val="00FFFF"/>
          </a:solidFill>
          <a:ln w="9525" cap="flat" cmpd="sng">
            <a:solidFill>
              <a:schemeClr val="dk2"/>
            </a:solidFill>
            <a:prstDash val="solid"/>
            <a:round/>
            <a:headEnd type="none" w="sm" len="sm"/>
            <a:tailEnd type="none" w="sm" len="sm"/>
          </a:ln>
        </p:spPr>
        <p:txBody>
          <a:bodyPr spcFirstLastPara="1" wrap="square" lIns="91379" tIns="91379" rIns="91379" bIns="91379" anchor="ctr" anchorCtr="0">
            <a:noAutofit/>
          </a:bodyPr>
          <a:lstStyle/>
          <a:p>
            <a:pPr defTabSz="1520495">
              <a:buClr>
                <a:srgbClr val="000000"/>
              </a:buClr>
            </a:pPr>
            <a:endParaRPr sz="2200" kern="0">
              <a:solidFill>
                <a:srgbClr val="000000"/>
              </a:solidFill>
              <a:cs typeface="Arial"/>
              <a:sym typeface="Arial"/>
            </a:endParaRPr>
          </a:p>
        </p:txBody>
      </p:sp>
      <p:sp>
        <p:nvSpPr>
          <p:cNvPr id="281" name="Google Shape;786;p64">
            <a:extLst>
              <a:ext uri="{FF2B5EF4-FFF2-40B4-BE49-F238E27FC236}">
                <a16:creationId xmlns:a16="http://schemas.microsoft.com/office/drawing/2014/main" xmlns="" id="{C17BA093-6DC1-4015-B08A-F9536AB74461}"/>
              </a:ext>
            </a:extLst>
          </p:cNvPr>
          <p:cNvSpPr/>
          <p:nvPr/>
        </p:nvSpPr>
        <p:spPr>
          <a:xfrm>
            <a:off x="1730477" y="3162037"/>
            <a:ext cx="191040" cy="212267"/>
          </a:xfrm>
          <a:prstGeom prst="rect">
            <a:avLst/>
          </a:prstGeom>
          <a:solidFill>
            <a:srgbClr val="00FFFF"/>
          </a:solidFill>
          <a:ln w="9525" cap="flat" cmpd="sng">
            <a:solidFill>
              <a:schemeClr val="dk2"/>
            </a:solidFill>
            <a:prstDash val="solid"/>
            <a:round/>
            <a:headEnd type="none" w="sm" len="sm"/>
            <a:tailEnd type="none" w="sm" len="sm"/>
          </a:ln>
        </p:spPr>
        <p:txBody>
          <a:bodyPr spcFirstLastPara="1" wrap="square" lIns="91379" tIns="91379" rIns="91379" bIns="91379" anchor="ctr" anchorCtr="0">
            <a:noAutofit/>
          </a:bodyPr>
          <a:lstStyle/>
          <a:p>
            <a:pPr defTabSz="1520495">
              <a:buClr>
                <a:srgbClr val="000000"/>
              </a:buClr>
            </a:pPr>
            <a:endParaRPr sz="2200" kern="0">
              <a:solidFill>
                <a:srgbClr val="000000"/>
              </a:solidFill>
              <a:cs typeface="Arial"/>
              <a:sym typeface="Arial"/>
            </a:endParaRPr>
          </a:p>
        </p:txBody>
      </p:sp>
      <p:sp>
        <p:nvSpPr>
          <p:cNvPr id="282" name="Google Shape;790;p64">
            <a:extLst>
              <a:ext uri="{FF2B5EF4-FFF2-40B4-BE49-F238E27FC236}">
                <a16:creationId xmlns:a16="http://schemas.microsoft.com/office/drawing/2014/main" xmlns="" id="{5615A1B2-2B6D-4FDF-A706-2DCF5C9B4BCA}"/>
              </a:ext>
            </a:extLst>
          </p:cNvPr>
          <p:cNvSpPr/>
          <p:nvPr/>
        </p:nvSpPr>
        <p:spPr>
          <a:xfrm>
            <a:off x="2693910" y="2065053"/>
            <a:ext cx="191040" cy="212267"/>
          </a:xfrm>
          <a:prstGeom prst="rect">
            <a:avLst/>
          </a:prstGeom>
          <a:solidFill>
            <a:srgbClr val="00FFFF"/>
          </a:solidFill>
          <a:ln w="9525" cap="flat" cmpd="sng">
            <a:solidFill>
              <a:schemeClr val="dk2"/>
            </a:solidFill>
            <a:prstDash val="solid"/>
            <a:round/>
            <a:headEnd type="none" w="sm" len="sm"/>
            <a:tailEnd type="none" w="sm" len="sm"/>
          </a:ln>
        </p:spPr>
        <p:txBody>
          <a:bodyPr spcFirstLastPara="1" wrap="square" lIns="91379" tIns="91379" rIns="91379" bIns="91379" anchor="ctr" anchorCtr="0">
            <a:noAutofit/>
          </a:bodyPr>
          <a:lstStyle/>
          <a:p>
            <a:pPr defTabSz="1520495">
              <a:buClr>
                <a:srgbClr val="000000"/>
              </a:buClr>
            </a:pPr>
            <a:endParaRPr sz="2200" kern="0">
              <a:solidFill>
                <a:srgbClr val="000000"/>
              </a:solidFill>
              <a:cs typeface="Arial"/>
              <a:sym typeface="Arial"/>
            </a:endParaRPr>
          </a:p>
        </p:txBody>
      </p:sp>
      <p:sp>
        <p:nvSpPr>
          <p:cNvPr id="283" name="Google Shape;794;p64">
            <a:extLst>
              <a:ext uri="{FF2B5EF4-FFF2-40B4-BE49-F238E27FC236}">
                <a16:creationId xmlns:a16="http://schemas.microsoft.com/office/drawing/2014/main" xmlns="" id="{46F1790A-EFDA-4030-9E09-B78B7BE3D4A0}"/>
              </a:ext>
            </a:extLst>
          </p:cNvPr>
          <p:cNvSpPr/>
          <p:nvPr/>
        </p:nvSpPr>
        <p:spPr>
          <a:xfrm>
            <a:off x="3181590" y="1523185"/>
            <a:ext cx="191040" cy="212267"/>
          </a:xfrm>
          <a:prstGeom prst="rect">
            <a:avLst/>
          </a:prstGeom>
          <a:solidFill>
            <a:srgbClr val="00FFFF"/>
          </a:solidFill>
          <a:ln w="9525" cap="flat" cmpd="sng">
            <a:solidFill>
              <a:schemeClr val="dk2"/>
            </a:solidFill>
            <a:prstDash val="solid"/>
            <a:round/>
            <a:headEnd type="none" w="sm" len="sm"/>
            <a:tailEnd type="none" w="sm" len="sm"/>
          </a:ln>
        </p:spPr>
        <p:txBody>
          <a:bodyPr spcFirstLastPara="1" wrap="square" lIns="91379" tIns="91379" rIns="91379" bIns="91379" anchor="ctr" anchorCtr="0">
            <a:noAutofit/>
          </a:bodyPr>
          <a:lstStyle/>
          <a:p>
            <a:pPr defTabSz="1520495">
              <a:buClr>
                <a:srgbClr val="000000"/>
              </a:buClr>
            </a:pPr>
            <a:endParaRPr sz="2200" kern="0">
              <a:solidFill>
                <a:srgbClr val="000000"/>
              </a:solidFill>
              <a:cs typeface="Arial"/>
              <a:sym typeface="Arial"/>
            </a:endParaRPr>
          </a:p>
        </p:txBody>
      </p:sp>
      <p:sp>
        <p:nvSpPr>
          <p:cNvPr id="284" name="Google Shape;798;p64">
            <a:extLst>
              <a:ext uri="{FF2B5EF4-FFF2-40B4-BE49-F238E27FC236}">
                <a16:creationId xmlns:a16="http://schemas.microsoft.com/office/drawing/2014/main" xmlns="" id="{6B64BF81-7A52-4701-ACDA-BEE58FC812B2}"/>
              </a:ext>
            </a:extLst>
          </p:cNvPr>
          <p:cNvSpPr/>
          <p:nvPr/>
        </p:nvSpPr>
        <p:spPr>
          <a:xfrm>
            <a:off x="3669270" y="981317"/>
            <a:ext cx="191040" cy="212267"/>
          </a:xfrm>
          <a:prstGeom prst="rect">
            <a:avLst/>
          </a:prstGeom>
          <a:solidFill>
            <a:srgbClr val="00FFFF"/>
          </a:solidFill>
          <a:ln w="9525" cap="flat" cmpd="sng">
            <a:solidFill>
              <a:schemeClr val="dk2"/>
            </a:solidFill>
            <a:prstDash val="solid"/>
            <a:round/>
            <a:headEnd type="none" w="sm" len="sm"/>
            <a:tailEnd type="none" w="sm" len="sm"/>
          </a:ln>
        </p:spPr>
        <p:txBody>
          <a:bodyPr spcFirstLastPara="1" wrap="square" lIns="91379" tIns="91379" rIns="91379" bIns="91379" anchor="ctr" anchorCtr="0">
            <a:noAutofit/>
          </a:bodyPr>
          <a:lstStyle/>
          <a:p>
            <a:pPr defTabSz="1520495">
              <a:buClr>
                <a:srgbClr val="000000"/>
              </a:buClr>
            </a:pPr>
            <a:endParaRPr sz="2200" kern="0">
              <a:solidFill>
                <a:srgbClr val="000000"/>
              </a:solidFill>
              <a:cs typeface="Arial"/>
              <a:sym typeface="Arial"/>
            </a:endParaRPr>
          </a:p>
        </p:txBody>
      </p:sp>
      <p:sp>
        <p:nvSpPr>
          <p:cNvPr id="285" name="Google Shape;802;p64">
            <a:extLst>
              <a:ext uri="{FF2B5EF4-FFF2-40B4-BE49-F238E27FC236}">
                <a16:creationId xmlns:a16="http://schemas.microsoft.com/office/drawing/2014/main" xmlns="" id="{5762D597-F97B-4326-A786-E09CA1AEC7BC}"/>
              </a:ext>
            </a:extLst>
          </p:cNvPr>
          <p:cNvSpPr/>
          <p:nvPr/>
        </p:nvSpPr>
        <p:spPr>
          <a:xfrm>
            <a:off x="4120666" y="439453"/>
            <a:ext cx="191040" cy="212267"/>
          </a:xfrm>
          <a:prstGeom prst="rect">
            <a:avLst/>
          </a:prstGeom>
          <a:solidFill>
            <a:srgbClr val="00FFFF"/>
          </a:solidFill>
          <a:ln w="9525" cap="flat" cmpd="sng">
            <a:solidFill>
              <a:schemeClr val="dk2"/>
            </a:solidFill>
            <a:prstDash val="solid"/>
            <a:round/>
            <a:headEnd type="none" w="sm" len="sm"/>
            <a:tailEnd type="none" w="sm" len="sm"/>
          </a:ln>
        </p:spPr>
        <p:txBody>
          <a:bodyPr spcFirstLastPara="1" wrap="square" lIns="91379" tIns="91379" rIns="91379" bIns="91379" anchor="ctr" anchorCtr="0">
            <a:noAutofit/>
          </a:bodyPr>
          <a:lstStyle/>
          <a:p>
            <a:pPr defTabSz="1520495">
              <a:buClr>
                <a:srgbClr val="000000"/>
              </a:buClr>
            </a:pPr>
            <a:endParaRPr sz="2200" kern="0">
              <a:solidFill>
                <a:srgbClr val="000000"/>
              </a:solidFill>
              <a:cs typeface="Arial"/>
              <a:sym typeface="Arial"/>
            </a:endParaRPr>
          </a:p>
        </p:txBody>
      </p:sp>
      <p:grpSp>
        <p:nvGrpSpPr>
          <p:cNvPr id="286" name="Google Shape;777;p64">
            <a:extLst>
              <a:ext uri="{FF2B5EF4-FFF2-40B4-BE49-F238E27FC236}">
                <a16:creationId xmlns:a16="http://schemas.microsoft.com/office/drawing/2014/main" xmlns="" id="{A386FFF0-8343-4689-97B8-B17910AB82F4}"/>
              </a:ext>
            </a:extLst>
          </p:cNvPr>
          <p:cNvGrpSpPr/>
          <p:nvPr/>
        </p:nvGrpSpPr>
        <p:grpSpPr>
          <a:xfrm>
            <a:off x="748493" y="4738101"/>
            <a:ext cx="441120" cy="476800"/>
            <a:chOff x="1429575" y="390950"/>
            <a:chExt cx="275700" cy="268200"/>
          </a:xfrm>
        </p:grpSpPr>
        <p:sp>
          <p:nvSpPr>
            <p:cNvPr id="287" name="Google Shape;778;p64">
              <a:extLst>
                <a:ext uri="{FF2B5EF4-FFF2-40B4-BE49-F238E27FC236}">
                  <a16:creationId xmlns:a16="http://schemas.microsoft.com/office/drawing/2014/main" xmlns="" id="{8AB995B8-7A8F-43B8-A5AA-134A5AC0B99B}"/>
                </a:ext>
              </a:extLst>
            </p:cNvPr>
            <p:cNvSpPr/>
            <p:nvPr/>
          </p:nvSpPr>
          <p:spPr>
            <a:xfrm>
              <a:off x="1429575" y="390950"/>
              <a:ext cx="119400" cy="119400"/>
            </a:xfrm>
            <a:prstGeom prst="rect">
              <a:avLst/>
            </a:prstGeom>
            <a:solidFill>
              <a:srgbClr val="FF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defTabSz="1520495">
                <a:buClr>
                  <a:srgbClr val="000000"/>
                </a:buClr>
              </a:pPr>
              <a:endParaRPr sz="2200" kern="0">
                <a:solidFill>
                  <a:srgbClr val="000000"/>
                </a:solidFill>
                <a:cs typeface="Arial"/>
                <a:sym typeface="Arial"/>
              </a:endParaRPr>
            </a:p>
          </p:txBody>
        </p:sp>
        <p:cxnSp>
          <p:nvCxnSpPr>
            <p:cNvPr id="288" name="Google Shape;779;p64">
              <a:extLst>
                <a:ext uri="{FF2B5EF4-FFF2-40B4-BE49-F238E27FC236}">
                  <a16:creationId xmlns:a16="http://schemas.microsoft.com/office/drawing/2014/main" xmlns="" id="{B831C977-0E8F-4EBC-9DA5-718343CB3F0D}"/>
                </a:ext>
              </a:extLst>
            </p:cNvPr>
            <p:cNvCxnSpPr>
              <a:stCxn id="287" idx="3"/>
            </p:cNvCxnSpPr>
            <p:nvPr/>
          </p:nvCxnSpPr>
          <p:spPr>
            <a:xfrm>
              <a:off x="1548975" y="450650"/>
              <a:ext cx="156300" cy="0"/>
            </a:xfrm>
            <a:prstGeom prst="straightConnector1">
              <a:avLst/>
            </a:prstGeom>
            <a:noFill/>
            <a:ln w="9525" cap="flat" cmpd="sng">
              <a:solidFill>
                <a:srgbClr val="FF0000"/>
              </a:solidFill>
              <a:prstDash val="solid"/>
              <a:round/>
              <a:headEnd type="none" w="med" len="med"/>
              <a:tailEnd type="triangle" w="med" len="med"/>
            </a:ln>
          </p:spPr>
        </p:cxnSp>
        <p:cxnSp>
          <p:nvCxnSpPr>
            <p:cNvPr id="289" name="Google Shape;780;p64">
              <a:extLst>
                <a:ext uri="{FF2B5EF4-FFF2-40B4-BE49-F238E27FC236}">
                  <a16:creationId xmlns:a16="http://schemas.microsoft.com/office/drawing/2014/main" xmlns="" id="{AD09D560-B997-486F-AB7B-43DDA5AF0EAF}"/>
                </a:ext>
              </a:extLst>
            </p:cNvPr>
            <p:cNvCxnSpPr>
              <a:stCxn id="287" idx="2"/>
            </p:cNvCxnSpPr>
            <p:nvPr/>
          </p:nvCxnSpPr>
          <p:spPr>
            <a:xfrm>
              <a:off x="1489275" y="510350"/>
              <a:ext cx="0" cy="148800"/>
            </a:xfrm>
            <a:prstGeom prst="straightConnector1">
              <a:avLst/>
            </a:prstGeom>
            <a:noFill/>
            <a:ln w="9525" cap="flat" cmpd="sng">
              <a:solidFill>
                <a:srgbClr val="FF0000"/>
              </a:solidFill>
              <a:prstDash val="solid"/>
              <a:round/>
              <a:headEnd type="none" w="med" len="med"/>
              <a:tailEnd type="triangle" w="med" len="med"/>
            </a:ln>
          </p:spPr>
        </p:cxnSp>
      </p:grpSp>
      <p:grpSp>
        <p:nvGrpSpPr>
          <p:cNvPr id="290" name="Google Shape;781;p64">
            <a:extLst>
              <a:ext uri="{FF2B5EF4-FFF2-40B4-BE49-F238E27FC236}">
                <a16:creationId xmlns:a16="http://schemas.microsoft.com/office/drawing/2014/main" xmlns="" id="{0F4917AB-CDB2-47E8-8D37-410A5A3AE7E3}"/>
              </a:ext>
            </a:extLst>
          </p:cNvPr>
          <p:cNvGrpSpPr/>
          <p:nvPr/>
        </p:nvGrpSpPr>
        <p:grpSpPr>
          <a:xfrm>
            <a:off x="1212318" y="4210748"/>
            <a:ext cx="441120" cy="476800"/>
            <a:chOff x="1429575" y="390950"/>
            <a:chExt cx="275700" cy="268200"/>
          </a:xfrm>
        </p:grpSpPr>
        <p:sp>
          <p:nvSpPr>
            <p:cNvPr id="291" name="Google Shape;782;p64">
              <a:extLst>
                <a:ext uri="{FF2B5EF4-FFF2-40B4-BE49-F238E27FC236}">
                  <a16:creationId xmlns:a16="http://schemas.microsoft.com/office/drawing/2014/main" xmlns="" id="{206CED48-00A9-4412-B8E1-DB5D47D1245C}"/>
                </a:ext>
              </a:extLst>
            </p:cNvPr>
            <p:cNvSpPr/>
            <p:nvPr/>
          </p:nvSpPr>
          <p:spPr>
            <a:xfrm>
              <a:off x="1429575" y="390950"/>
              <a:ext cx="119400" cy="119400"/>
            </a:xfrm>
            <a:prstGeom prst="rect">
              <a:avLst/>
            </a:prstGeom>
            <a:solidFill>
              <a:srgbClr val="FF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defTabSz="1520495">
                <a:buClr>
                  <a:srgbClr val="000000"/>
                </a:buClr>
              </a:pPr>
              <a:endParaRPr sz="2200" kern="0">
                <a:solidFill>
                  <a:srgbClr val="000000"/>
                </a:solidFill>
                <a:cs typeface="Arial"/>
                <a:sym typeface="Arial"/>
              </a:endParaRPr>
            </a:p>
          </p:txBody>
        </p:sp>
        <p:cxnSp>
          <p:nvCxnSpPr>
            <p:cNvPr id="292" name="Google Shape;783;p64">
              <a:extLst>
                <a:ext uri="{FF2B5EF4-FFF2-40B4-BE49-F238E27FC236}">
                  <a16:creationId xmlns:a16="http://schemas.microsoft.com/office/drawing/2014/main" xmlns="" id="{A5F015A3-6155-4426-B21C-834492C358E3}"/>
                </a:ext>
              </a:extLst>
            </p:cNvPr>
            <p:cNvCxnSpPr>
              <a:stCxn id="291" idx="3"/>
            </p:cNvCxnSpPr>
            <p:nvPr/>
          </p:nvCxnSpPr>
          <p:spPr>
            <a:xfrm>
              <a:off x="1548975" y="450650"/>
              <a:ext cx="156300" cy="0"/>
            </a:xfrm>
            <a:prstGeom prst="straightConnector1">
              <a:avLst/>
            </a:prstGeom>
            <a:noFill/>
            <a:ln w="9525" cap="flat" cmpd="sng">
              <a:solidFill>
                <a:srgbClr val="FF0000"/>
              </a:solidFill>
              <a:prstDash val="solid"/>
              <a:round/>
              <a:headEnd type="none" w="med" len="med"/>
              <a:tailEnd type="triangle" w="med" len="med"/>
            </a:ln>
          </p:spPr>
        </p:cxnSp>
        <p:cxnSp>
          <p:nvCxnSpPr>
            <p:cNvPr id="293" name="Google Shape;784;p64">
              <a:extLst>
                <a:ext uri="{FF2B5EF4-FFF2-40B4-BE49-F238E27FC236}">
                  <a16:creationId xmlns:a16="http://schemas.microsoft.com/office/drawing/2014/main" xmlns="" id="{3FFBD63B-8F63-4D3F-8340-F098D8D03B0D}"/>
                </a:ext>
              </a:extLst>
            </p:cNvPr>
            <p:cNvCxnSpPr>
              <a:stCxn id="291" idx="2"/>
            </p:cNvCxnSpPr>
            <p:nvPr/>
          </p:nvCxnSpPr>
          <p:spPr>
            <a:xfrm>
              <a:off x="1489275" y="510350"/>
              <a:ext cx="0" cy="148800"/>
            </a:xfrm>
            <a:prstGeom prst="straightConnector1">
              <a:avLst/>
            </a:prstGeom>
            <a:noFill/>
            <a:ln w="9525" cap="flat" cmpd="sng">
              <a:solidFill>
                <a:srgbClr val="FF0000"/>
              </a:solidFill>
              <a:prstDash val="solid"/>
              <a:round/>
              <a:headEnd type="none" w="med" len="med"/>
              <a:tailEnd type="triangle" w="med" len="med"/>
            </a:ln>
          </p:spPr>
        </p:cxnSp>
      </p:grpSp>
      <p:grpSp>
        <p:nvGrpSpPr>
          <p:cNvPr id="294" name="Google Shape;785;p64">
            <a:extLst>
              <a:ext uri="{FF2B5EF4-FFF2-40B4-BE49-F238E27FC236}">
                <a16:creationId xmlns:a16="http://schemas.microsoft.com/office/drawing/2014/main" xmlns="" id="{3A77CD02-181E-4A09-97F8-3AC149AC15B1}"/>
              </a:ext>
            </a:extLst>
          </p:cNvPr>
          <p:cNvGrpSpPr/>
          <p:nvPr/>
        </p:nvGrpSpPr>
        <p:grpSpPr>
          <a:xfrm>
            <a:off x="2187678" y="3154781"/>
            <a:ext cx="441120" cy="476800"/>
            <a:chOff x="1429575" y="390950"/>
            <a:chExt cx="275700" cy="268200"/>
          </a:xfrm>
        </p:grpSpPr>
        <p:sp>
          <p:nvSpPr>
            <p:cNvPr id="295" name="Google Shape;786;p64">
              <a:extLst>
                <a:ext uri="{FF2B5EF4-FFF2-40B4-BE49-F238E27FC236}">
                  <a16:creationId xmlns:a16="http://schemas.microsoft.com/office/drawing/2014/main" xmlns="" id="{E9E4228A-A032-46B9-A570-44AA7D829F23}"/>
                </a:ext>
              </a:extLst>
            </p:cNvPr>
            <p:cNvSpPr/>
            <p:nvPr/>
          </p:nvSpPr>
          <p:spPr>
            <a:xfrm>
              <a:off x="1429575" y="390950"/>
              <a:ext cx="119400" cy="119400"/>
            </a:xfrm>
            <a:prstGeom prst="rect">
              <a:avLst/>
            </a:prstGeom>
            <a:solidFill>
              <a:srgbClr val="FF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defTabSz="1520495">
                <a:buClr>
                  <a:srgbClr val="000000"/>
                </a:buClr>
              </a:pPr>
              <a:endParaRPr sz="2200" kern="0">
                <a:solidFill>
                  <a:srgbClr val="000000"/>
                </a:solidFill>
                <a:cs typeface="Arial"/>
                <a:sym typeface="Arial"/>
              </a:endParaRPr>
            </a:p>
          </p:txBody>
        </p:sp>
        <p:cxnSp>
          <p:nvCxnSpPr>
            <p:cNvPr id="296" name="Google Shape;787;p64">
              <a:extLst>
                <a:ext uri="{FF2B5EF4-FFF2-40B4-BE49-F238E27FC236}">
                  <a16:creationId xmlns:a16="http://schemas.microsoft.com/office/drawing/2014/main" xmlns="" id="{41BDCD74-40CD-440A-8458-BB8FC37C9779}"/>
                </a:ext>
              </a:extLst>
            </p:cNvPr>
            <p:cNvCxnSpPr>
              <a:stCxn id="295" idx="3"/>
            </p:cNvCxnSpPr>
            <p:nvPr/>
          </p:nvCxnSpPr>
          <p:spPr>
            <a:xfrm>
              <a:off x="1548975" y="450650"/>
              <a:ext cx="156300" cy="0"/>
            </a:xfrm>
            <a:prstGeom prst="straightConnector1">
              <a:avLst/>
            </a:prstGeom>
            <a:noFill/>
            <a:ln w="9525" cap="flat" cmpd="sng">
              <a:solidFill>
                <a:srgbClr val="FF0000"/>
              </a:solidFill>
              <a:prstDash val="solid"/>
              <a:round/>
              <a:headEnd type="none" w="med" len="med"/>
              <a:tailEnd type="triangle" w="med" len="med"/>
            </a:ln>
          </p:spPr>
        </p:cxnSp>
        <p:cxnSp>
          <p:nvCxnSpPr>
            <p:cNvPr id="297" name="Google Shape;788;p64">
              <a:extLst>
                <a:ext uri="{FF2B5EF4-FFF2-40B4-BE49-F238E27FC236}">
                  <a16:creationId xmlns:a16="http://schemas.microsoft.com/office/drawing/2014/main" xmlns="" id="{BA6310F2-CEE2-4BC2-BEC4-9749EB1C80DC}"/>
                </a:ext>
              </a:extLst>
            </p:cNvPr>
            <p:cNvCxnSpPr>
              <a:stCxn id="295" idx="2"/>
            </p:cNvCxnSpPr>
            <p:nvPr/>
          </p:nvCxnSpPr>
          <p:spPr>
            <a:xfrm>
              <a:off x="1489275" y="510350"/>
              <a:ext cx="0" cy="148800"/>
            </a:xfrm>
            <a:prstGeom prst="straightConnector1">
              <a:avLst/>
            </a:prstGeom>
            <a:noFill/>
            <a:ln w="9525" cap="flat" cmpd="sng">
              <a:solidFill>
                <a:srgbClr val="FF0000"/>
              </a:solidFill>
              <a:prstDash val="solid"/>
              <a:round/>
              <a:headEnd type="none" w="med" len="med"/>
              <a:tailEnd type="triangle" w="med" len="med"/>
            </a:ln>
          </p:spPr>
        </p:cxnSp>
      </p:grpSp>
      <p:grpSp>
        <p:nvGrpSpPr>
          <p:cNvPr id="298" name="Google Shape;789;p64">
            <a:extLst>
              <a:ext uri="{FF2B5EF4-FFF2-40B4-BE49-F238E27FC236}">
                <a16:creationId xmlns:a16="http://schemas.microsoft.com/office/drawing/2014/main" xmlns="" id="{41C3BFA1-8E2F-40FB-9BAB-D90AB270B7ED}"/>
              </a:ext>
            </a:extLst>
          </p:cNvPr>
          <p:cNvGrpSpPr/>
          <p:nvPr/>
        </p:nvGrpSpPr>
        <p:grpSpPr>
          <a:xfrm>
            <a:off x="3151110" y="2057795"/>
            <a:ext cx="441120" cy="476800"/>
            <a:chOff x="1429575" y="390950"/>
            <a:chExt cx="275700" cy="268200"/>
          </a:xfrm>
        </p:grpSpPr>
        <p:sp>
          <p:nvSpPr>
            <p:cNvPr id="299" name="Google Shape;790;p64">
              <a:extLst>
                <a:ext uri="{FF2B5EF4-FFF2-40B4-BE49-F238E27FC236}">
                  <a16:creationId xmlns:a16="http://schemas.microsoft.com/office/drawing/2014/main" xmlns="" id="{78414DF9-D304-48EE-B86C-3EBCE26EF07F}"/>
                </a:ext>
              </a:extLst>
            </p:cNvPr>
            <p:cNvSpPr/>
            <p:nvPr/>
          </p:nvSpPr>
          <p:spPr>
            <a:xfrm>
              <a:off x="1429575" y="390950"/>
              <a:ext cx="119400" cy="119400"/>
            </a:xfrm>
            <a:prstGeom prst="rect">
              <a:avLst/>
            </a:prstGeom>
            <a:solidFill>
              <a:srgbClr val="FF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defTabSz="1520495">
                <a:buClr>
                  <a:srgbClr val="000000"/>
                </a:buClr>
              </a:pPr>
              <a:endParaRPr sz="2200" kern="0">
                <a:solidFill>
                  <a:srgbClr val="000000"/>
                </a:solidFill>
                <a:cs typeface="Arial"/>
                <a:sym typeface="Arial"/>
              </a:endParaRPr>
            </a:p>
          </p:txBody>
        </p:sp>
        <p:cxnSp>
          <p:nvCxnSpPr>
            <p:cNvPr id="300" name="Google Shape;791;p64">
              <a:extLst>
                <a:ext uri="{FF2B5EF4-FFF2-40B4-BE49-F238E27FC236}">
                  <a16:creationId xmlns:a16="http://schemas.microsoft.com/office/drawing/2014/main" xmlns="" id="{6FD601FB-2546-461D-AEF9-73A102244771}"/>
                </a:ext>
              </a:extLst>
            </p:cNvPr>
            <p:cNvCxnSpPr>
              <a:stCxn id="299" idx="3"/>
            </p:cNvCxnSpPr>
            <p:nvPr/>
          </p:nvCxnSpPr>
          <p:spPr>
            <a:xfrm>
              <a:off x="1548975" y="450650"/>
              <a:ext cx="156300" cy="0"/>
            </a:xfrm>
            <a:prstGeom prst="straightConnector1">
              <a:avLst/>
            </a:prstGeom>
            <a:noFill/>
            <a:ln w="9525" cap="flat" cmpd="sng">
              <a:solidFill>
                <a:srgbClr val="FF0000"/>
              </a:solidFill>
              <a:prstDash val="solid"/>
              <a:round/>
              <a:headEnd type="none" w="med" len="med"/>
              <a:tailEnd type="triangle" w="med" len="med"/>
            </a:ln>
          </p:spPr>
        </p:cxnSp>
        <p:cxnSp>
          <p:nvCxnSpPr>
            <p:cNvPr id="301" name="Google Shape;792;p64">
              <a:extLst>
                <a:ext uri="{FF2B5EF4-FFF2-40B4-BE49-F238E27FC236}">
                  <a16:creationId xmlns:a16="http://schemas.microsoft.com/office/drawing/2014/main" xmlns="" id="{0EFF5794-C452-41AD-8871-5570380B37B0}"/>
                </a:ext>
              </a:extLst>
            </p:cNvPr>
            <p:cNvCxnSpPr>
              <a:stCxn id="299" idx="2"/>
            </p:cNvCxnSpPr>
            <p:nvPr/>
          </p:nvCxnSpPr>
          <p:spPr>
            <a:xfrm>
              <a:off x="1489275" y="510350"/>
              <a:ext cx="0" cy="148800"/>
            </a:xfrm>
            <a:prstGeom prst="straightConnector1">
              <a:avLst/>
            </a:prstGeom>
            <a:noFill/>
            <a:ln w="9525" cap="flat" cmpd="sng">
              <a:solidFill>
                <a:srgbClr val="FF0000"/>
              </a:solidFill>
              <a:prstDash val="solid"/>
              <a:round/>
              <a:headEnd type="none" w="med" len="med"/>
              <a:tailEnd type="triangle" w="med" len="med"/>
            </a:ln>
          </p:spPr>
        </p:cxnSp>
      </p:grpSp>
      <p:grpSp>
        <p:nvGrpSpPr>
          <p:cNvPr id="302" name="Google Shape;793;p64">
            <a:extLst>
              <a:ext uri="{FF2B5EF4-FFF2-40B4-BE49-F238E27FC236}">
                <a16:creationId xmlns:a16="http://schemas.microsoft.com/office/drawing/2014/main" xmlns="" id="{01F6BD25-7205-44DA-9045-FFC92CD85CD6}"/>
              </a:ext>
            </a:extLst>
          </p:cNvPr>
          <p:cNvGrpSpPr/>
          <p:nvPr/>
        </p:nvGrpSpPr>
        <p:grpSpPr>
          <a:xfrm>
            <a:off x="3638790" y="1515929"/>
            <a:ext cx="441120" cy="476800"/>
            <a:chOff x="1429575" y="390950"/>
            <a:chExt cx="275700" cy="268200"/>
          </a:xfrm>
        </p:grpSpPr>
        <p:sp>
          <p:nvSpPr>
            <p:cNvPr id="303" name="Google Shape;794;p64">
              <a:extLst>
                <a:ext uri="{FF2B5EF4-FFF2-40B4-BE49-F238E27FC236}">
                  <a16:creationId xmlns:a16="http://schemas.microsoft.com/office/drawing/2014/main" xmlns="" id="{6DE8F9F9-DE88-4BF8-89E3-A6EB4DAF30B1}"/>
                </a:ext>
              </a:extLst>
            </p:cNvPr>
            <p:cNvSpPr/>
            <p:nvPr/>
          </p:nvSpPr>
          <p:spPr>
            <a:xfrm>
              <a:off x="1429575" y="390950"/>
              <a:ext cx="119400" cy="119400"/>
            </a:xfrm>
            <a:prstGeom prst="rect">
              <a:avLst/>
            </a:prstGeom>
            <a:solidFill>
              <a:srgbClr val="FF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defTabSz="1520495">
                <a:buClr>
                  <a:srgbClr val="000000"/>
                </a:buClr>
              </a:pPr>
              <a:endParaRPr sz="2200" kern="0">
                <a:solidFill>
                  <a:srgbClr val="000000"/>
                </a:solidFill>
                <a:cs typeface="Arial"/>
                <a:sym typeface="Arial"/>
              </a:endParaRPr>
            </a:p>
          </p:txBody>
        </p:sp>
        <p:cxnSp>
          <p:nvCxnSpPr>
            <p:cNvPr id="304" name="Google Shape;795;p64">
              <a:extLst>
                <a:ext uri="{FF2B5EF4-FFF2-40B4-BE49-F238E27FC236}">
                  <a16:creationId xmlns:a16="http://schemas.microsoft.com/office/drawing/2014/main" xmlns="" id="{2AC14511-3F48-4B86-B195-9961451A287F}"/>
                </a:ext>
              </a:extLst>
            </p:cNvPr>
            <p:cNvCxnSpPr>
              <a:stCxn id="303" idx="3"/>
            </p:cNvCxnSpPr>
            <p:nvPr/>
          </p:nvCxnSpPr>
          <p:spPr>
            <a:xfrm>
              <a:off x="1548975" y="450650"/>
              <a:ext cx="156300" cy="0"/>
            </a:xfrm>
            <a:prstGeom prst="straightConnector1">
              <a:avLst/>
            </a:prstGeom>
            <a:noFill/>
            <a:ln w="9525" cap="flat" cmpd="sng">
              <a:solidFill>
                <a:srgbClr val="FF0000"/>
              </a:solidFill>
              <a:prstDash val="solid"/>
              <a:round/>
              <a:headEnd type="none" w="med" len="med"/>
              <a:tailEnd type="triangle" w="med" len="med"/>
            </a:ln>
          </p:spPr>
        </p:cxnSp>
        <p:cxnSp>
          <p:nvCxnSpPr>
            <p:cNvPr id="305" name="Google Shape;796;p64">
              <a:extLst>
                <a:ext uri="{FF2B5EF4-FFF2-40B4-BE49-F238E27FC236}">
                  <a16:creationId xmlns:a16="http://schemas.microsoft.com/office/drawing/2014/main" xmlns="" id="{B5D14AAF-AC67-4E4D-BAC0-0677082D2040}"/>
                </a:ext>
              </a:extLst>
            </p:cNvPr>
            <p:cNvCxnSpPr>
              <a:stCxn id="303" idx="2"/>
            </p:cNvCxnSpPr>
            <p:nvPr/>
          </p:nvCxnSpPr>
          <p:spPr>
            <a:xfrm>
              <a:off x="1489275" y="510350"/>
              <a:ext cx="0" cy="148800"/>
            </a:xfrm>
            <a:prstGeom prst="straightConnector1">
              <a:avLst/>
            </a:prstGeom>
            <a:noFill/>
            <a:ln w="9525" cap="flat" cmpd="sng">
              <a:solidFill>
                <a:srgbClr val="FF0000"/>
              </a:solidFill>
              <a:prstDash val="solid"/>
              <a:round/>
              <a:headEnd type="none" w="med" len="med"/>
              <a:tailEnd type="triangle" w="med" len="med"/>
            </a:ln>
          </p:spPr>
        </p:cxnSp>
      </p:grpSp>
      <p:grpSp>
        <p:nvGrpSpPr>
          <p:cNvPr id="306" name="Google Shape;797;p64">
            <a:extLst>
              <a:ext uri="{FF2B5EF4-FFF2-40B4-BE49-F238E27FC236}">
                <a16:creationId xmlns:a16="http://schemas.microsoft.com/office/drawing/2014/main" xmlns="" id="{79395886-C72B-453D-A88C-322B20F0645C}"/>
              </a:ext>
            </a:extLst>
          </p:cNvPr>
          <p:cNvGrpSpPr/>
          <p:nvPr/>
        </p:nvGrpSpPr>
        <p:grpSpPr>
          <a:xfrm>
            <a:off x="4126470" y="974063"/>
            <a:ext cx="441120" cy="476800"/>
            <a:chOff x="1429575" y="390950"/>
            <a:chExt cx="275700" cy="268200"/>
          </a:xfrm>
        </p:grpSpPr>
        <p:sp>
          <p:nvSpPr>
            <p:cNvPr id="307" name="Google Shape;798;p64">
              <a:extLst>
                <a:ext uri="{FF2B5EF4-FFF2-40B4-BE49-F238E27FC236}">
                  <a16:creationId xmlns:a16="http://schemas.microsoft.com/office/drawing/2014/main" xmlns="" id="{E014FE57-78BE-4EBC-970C-33B6067176E2}"/>
                </a:ext>
              </a:extLst>
            </p:cNvPr>
            <p:cNvSpPr/>
            <p:nvPr/>
          </p:nvSpPr>
          <p:spPr>
            <a:xfrm>
              <a:off x="1429575" y="390950"/>
              <a:ext cx="119400" cy="119400"/>
            </a:xfrm>
            <a:prstGeom prst="rect">
              <a:avLst/>
            </a:prstGeom>
            <a:solidFill>
              <a:srgbClr val="FF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defTabSz="1520495">
                <a:buClr>
                  <a:srgbClr val="000000"/>
                </a:buClr>
              </a:pPr>
              <a:endParaRPr sz="2200" kern="0">
                <a:solidFill>
                  <a:srgbClr val="000000"/>
                </a:solidFill>
                <a:cs typeface="Arial"/>
                <a:sym typeface="Arial"/>
              </a:endParaRPr>
            </a:p>
          </p:txBody>
        </p:sp>
        <p:cxnSp>
          <p:nvCxnSpPr>
            <p:cNvPr id="308" name="Google Shape;799;p64">
              <a:extLst>
                <a:ext uri="{FF2B5EF4-FFF2-40B4-BE49-F238E27FC236}">
                  <a16:creationId xmlns:a16="http://schemas.microsoft.com/office/drawing/2014/main" xmlns="" id="{6EB15450-45A2-46B1-9515-29D574C21270}"/>
                </a:ext>
              </a:extLst>
            </p:cNvPr>
            <p:cNvCxnSpPr>
              <a:stCxn id="307" idx="3"/>
            </p:cNvCxnSpPr>
            <p:nvPr/>
          </p:nvCxnSpPr>
          <p:spPr>
            <a:xfrm>
              <a:off x="1548975" y="450650"/>
              <a:ext cx="156300" cy="0"/>
            </a:xfrm>
            <a:prstGeom prst="straightConnector1">
              <a:avLst/>
            </a:prstGeom>
            <a:noFill/>
            <a:ln w="9525" cap="flat" cmpd="sng">
              <a:solidFill>
                <a:srgbClr val="FF0000"/>
              </a:solidFill>
              <a:prstDash val="solid"/>
              <a:round/>
              <a:headEnd type="none" w="med" len="med"/>
              <a:tailEnd type="triangle" w="med" len="med"/>
            </a:ln>
          </p:spPr>
        </p:cxnSp>
        <p:cxnSp>
          <p:nvCxnSpPr>
            <p:cNvPr id="309" name="Google Shape;800;p64">
              <a:extLst>
                <a:ext uri="{FF2B5EF4-FFF2-40B4-BE49-F238E27FC236}">
                  <a16:creationId xmlns:a16="http://schemas.microsoft.com/office/drawing/2014/main" xmlns="" id="{21C2E1B3-0331-42F7-BA12-B88DC192AB65}"/>
                </a:ext>
              </a:extLst>
            </p:cNvPr>
            <p:cNvCxnSpPr>
              <a:stCxn id="307" idx="2"/>
            </p:cNvCxnSpPr>
            <p:nvPr/>
          </p:nvCxnSpPr>
          <p:spPr>
            <a:xfrm>
              <a:off x="1489275" y="510350"/>
              <a:ext cx="0" cy="148800"/>
            </a:xfrm>
            <a:prstGeom prst="straightConnector1">
              <a:avLst/>
            </a:prstGeom>
            <a:noFill/>
            <a:ln w="9525" cap="flat" cmpd="sng">
              <a:solidFill>
                <a:srgbClr val="FF0000"/>
              </a:solidFill>
              <a:prstDash val="solid"/>
              <a:round/>
              <a:headEnd type="none" w="med" len="med"/>
              <a:tailEnd type="triangle" w="med" len="med"/>
            </a:ln>
          </p:spPr>
        </p:cxnSp>
      </p:grpSp>
      <p:grpSp>
        <p:nvGrpSpPr>
          <p:cNvPr id="310" name="Google Shape;801;p64">
            <a:extLst>
              <a:ext uri="{FF2B5EF4-FFF2-40B4-BE49-F238E27FC236}">
                <a16:creationId xmlns:a16="http://schemas.microsoft.com/office/drawing/2014/main" xmlns="" id="{A8D5A141-4F66-4C81-9ED4-74D8E1CDC1EC}"/>
              </a:ext>
            </a:extLst>
          </p:cNvPr>
          <p:cNvGrpSpPr/>
          <p:nvPr/>
        </p:nvGrpSpPr>
        <p:grpSpPr>
          <a:xfrm>
            <a:off x="4577866" y="432195"/>
            <a:ext cx="441120" cy="476800"/>
            <a:chOff x="1429575" y="390950"/>
            <a:chExt cx="275700" cy="268200"/>
          </a:xfrm>
        </p:grpSpPr>
        <p:sp>
          <p:nvSpPr>
            <p:cNvPr id="311" name="Google Shape;802;p64">
              <a:extLst>
                <a:ext uri="{FF2B5EF4-FFF2-40B4-BE49-F238E27FC236}">
                  <a16:creationId xmlns:a16="http://schemas.microsoft.com/office/drawing/2014/main" xmlns="" id="{0110A1A9-731F-4EEC-8112-A9AAE26E99AF}"/>
                </a:ext>
              </a:extLst>
            </p:cNvPr>
            <p:cNvSpPr/>
            <p:nvPr/>
          </p:nvSpPr>
          <p:spPr>
            <a:xfrm>
              <a:off x="1429575" y="390950"/>
              <a:ext cx="119400" cy="119400"/>
            </a:xfrm>
            <a:prstGeom prst="rect">
              <a:avLst/>
            </a:prstGeom>
            <a:solidFill>
              <a:srgbClr val="FF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defTabSz="1520495">
                <a:buClr>
                  <a:srgbClr val="000000"/>
                </a:buClr>
              </a:pPr>
              <a:endParaRPr sz="2200" kern="0">
                <a:solidFill>
                  <a:srgbClr val="000000"/>
                </a:solidFill>
                <a:cs typeface="Arial"/>
                <a:sym typeface="Arial"/>
              </a:endParaRPr>
            </a:p>
          </p:txBody>
        </p:sp>
        <p:cxnSp>
          <p:nvCxnSpPr>
            <p:cNvPr id="312" name="Google Shape;803;p64">
              <a:extLst>
                <a:ext uri="{FF2B5EF4-FFF2-40B4-BE49-F238E27FC236}">
                  <a16:creationId xmlns:a16="http://schemas.microsoft.com/office/drawing/2014/main" xmlns="" id="{5B16D0A1-D36C-4D40-8245-D3E275ED68FC}"/>
                </a:ext>
              </a:extLst>
            </p:cNvPr>
            <p:cNvCxnSpPr>
              <a:stCxn id="311" idx="3"/>
            </p:cNvCxnSpPr>
            <p:nvPr/>
          </p:nvCxnSpPr>
          <p:spPr>
            <a:xfrm>
              <a:off x="1548975" y="450650"/>
              <a:ext cx="156300" cy="0"/>
            </a:xfrm>
            <a:prstGeom prst="straightConnector1">
              <a:avLst/>
            </a:prstGeom>
            <a:noFill/>
            <a:ln w="9525" cap="flat" cmpd="sng">
              <a:solidFill>
                <a:srgbClr val="FF0000"/>
              </a:solidFill>
              <a:prstDash val="solid"/>
              <a:round/>
              <a:headEnd type="none" w="med" len="med"/>
              <a:tailEnd type="triangle" w="med" len="med"/>
            </a:ln>
          </p:spPr>
        </p:cxnSp>
        <p:cxnSp>
          <p:nvCxnSpPr>
            <p:cNvPr id="313" name="Google Shape;804;p64">
              <a:extLst>
                <a:ext uri="{FF2B5EF4-FFF2-40B4-BE49-F238E27FC236}">
                  <a16:creationId xmlns:a16="http://schemas.microsoft.com/office/drawing/2014/main" xmlns="" id="{B3562868-D71B-40C0-B447-B762793B5502}"/>
                </a:ext>
              </a:extLst>
            </p:cNvPr>
            <p:cNvCxnSpPr>
              <a:stCxn id="311" idx="2"/>
            </p:cNvCxnSpPr>
            <p:nvPr/>
          </p:nvCxnSpPr>
          <p:spPr>
            <a:xfrm>
              <a:off x="1489275" y="510350"/>
              <a:ext cx="0" cy="148800"/>
            </a:xfrm>
            <a:prstGeom prst="straightConnector1">
              <a:avLst/>
            </a:prstGeom>
            <a:noFill/>
            <a:ln w="9525" cap="flat" cmpd="sng">
              <a:solidFill>
                <a:srgbClr val="FF0000"/>
              </a:solidFill>
              <a:prstDash val="solid"/>
              <a:round/>
              <a:headEnd type="none" w="med" len="med"/>
              <a:tailEnd type="triangle" w="med" len="med"/>
            </a:ln>
          </p:spPr>
        </p:cxnSp>
      </p:grpSp>
      <p:grpSp>
        <p:nvGrpSpPr>
          <p:cNvPr id="314" name="Google Shape;777;p64">
            <a:extLst>
              <a:ext uri="{FF2B5EF4-FFF2-40B4-BE49-F238E27FC236}">
                <a16:creationId xmlns:a16="http://schemas.microsoft.com/office/drawing/2014/main" xmlns="" id="{C8AC48D1-9251-40A2-AD09-CAED5772FFE3}"/>
              </a:ext>
            </a:extLst>
          </p:cNvPr>
          <p:cNvGrpSpPr/>
          <p:nvPr/>
        </p:nvGrpSpPr>
        <p:grpSpPr>
          <a:xfrm>
            <a:off x="298549" y="5241673"/>
            <a:ext cx="441120" cy="476800"/>
            <a:chOff x="1429575" y="390950"/>
            <a:chExt cx="275700" cy="268200"/>
          </a:xfrm>
        </p:grpSpPr>
        <p:sp>
          <p:nvSpPr>
            <p:cNvPr id="315" name="Google Shape;778;p64">
              <a:extLst>
                <a:ext uri="{FF2B5EF4-FFF2-40B4-BE49-F238E27FC236}">
                  <a16:creationId xmlns:a16="http://schemas.microsoft.com/office/drawing/2014/main" xmlns="" id="{1A278713-6B63-4763-B0BD-B149DF504A12}"/>
                </a:ext>
              </a:extLst>
            </p:cNvPr>
            <p:cNvSpPr/>
            <p:nvPr/>
          </p:nvSpPr>
          <p:spPr>
            <a:xfrm>
              <a:off x="1429575" y="390950"/>
              <a:ext cx="119400" cy="119400"/>
            </a:xfrm>
            <a:prstGeom prst="rect">
              <a:avLst/>
            </a:prstGeom>
            <a:solidFill>
              <a:srgbClr val="FF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defTabSz="1520495">
                <a:buClr>
                  <a:srgbClr val="000000"/>
                </a:buClr>
              </a:pPr>
              <a:endParaRPr sz="2200" kern="0">
                <a:solidFill>
                  <a:srgbClr val="000000"/>
                </a:solidFill>
                <a:cs typeface="Arial"/>
                <a:sym typeface="Arial"/>
              </a:endParaRPr>
            </a:p>
          </p:txBody>
        </p:sp>
        <p:cxnSp>
          <p:nvCxnSpPr>
            <p:cNvPr id="316" name="Google Shape;779;p64">
              <a:extLst>
                <a:ext uri="{FF2B5EF4-FFF2-40B4-BE49-F238E27FC236}">
                  <a16:creationId xmlns:a16="http://schemas.microsoft.com/office/drawing/2014/main" xmlns="" id="{B9DD7B3F-C6CE-447C-A263-C081A8E816F7}"/>
                </a:ext>
              </a:extLst>
            </p:cNvPr>
            <p:cNvCxnSpPr>
              <a:stCxn id="315" idx="3"/>
            </p:cNvCxnSpPr>
            <p:nvPr/>
          </p:nvCxnSpPr>
          <p:spPr>
            <a:xfrm>
              <a:off x="1548975" y="450650"/>
              <a:ext cx="156300" cy="0"/>
            </a:xfrm>
            <a:prstGeom prst="straightConnector1">
              <a:avLst/>
            </a:prstGeom>
            <a:noFill/>
            <a:ln w="9525" cap="flat" cmpd="sng">
              <a:solidFill>
                <a:srgbClr val="FF0000"/>
              </a:solidFill>
              <a:prstDash val="solid"/>
              <a:round/>
              <a:headEnd type="none" w="med" len="med"/>
              <a:tailEnd type="triangle" w="med" len="med"/>
            </a:ln>
          </p:spPr>
        </p:cxnSp>
        <p:cxnSp>
          <p:nvCxnSpPr>
            <p:cNvPr id="317" name="Google Shape;780;p64">
              <a:extLst>
                <a:ext uri="{FF2B5EF4-FFF2-40B4-BE49-F238E27FC236}">
                  <a16:creationId xmlns:a16="http://schemas.microsoft.com/office/drawing/2014/main" xmlns="" id="{09C58A89-DDD0-4CC6-90BD-1D343D021235}"/>
                </a:ext>
              </a:extLst>
            </p:cNvPr>
            <p:cNvCxnSpPr>
              <a:stCxn id="315" idx="2"/>
            </p:cNvCxnSpPr>
            <p:nvPr/>
          </p:nvCxnSpPr>
          <p:spPr>
            <a:xfrm>
              <a:off x="1489275" y="510350"/>
              <a:ext cx="0" cy="148800"/>
            </a:xfrm>
            <a:prstGeom prst="straightConnector1">
              <a:avLst/>
            </a:prstGeom>
            <a:noFill/>
            <a:ln w="9525" cap="flat" cmpd="sng">
              <a:solidFill>
                <a:srgbClr val="FF0000"/>
              </a:solidFill>
              <a:prstDash val="solid"/>
              <a:round/>
              <a:headEnd type="none" w="med" len="med"/>
              <a:tailEnd type="triangle" w="med" len="med"/>
            </a:ln>
          </p:spPr>
        </p:cxnSp>
      </p:grpSp>
      <p:grpSp>
        <p:nvGrpSpPr>
          <p:cNvPr id="318" name="Google Shape;777;p64">
            <a:extLst>
              <a:ext uri="{FF2B5EF4-FFF2-40B4-BE49-F238E27FC236}">
                <a16:creationId xmlns:a16="http://schemas.microsoft.com/office/drawing/2014/main" xmlns="" id="{D80606B0-948C-4312-B036-05DF69063867}"/>
              </a:ext>
            </a:extLst>
          </p:cNvPr>
          <p:cNvGrpSpPr/>
          <p:nvPr/>
        </p:nvGrpSpPr>
        <p:grpSpPr>
          <a:xfrm>
            <a:off x="1700957" y="3631581"/>
            <a:ext cx="441120" cy="476800"/>
            <a:chOff x="1429575" y="390950"/>
            <a:chExt cx="275700" cy="268200"/>
          </a:xfrm>
        </p:grpSpPr>
        <p:sp>
          <p:nvSpPr>
            <p:cNvPr id="319" name="Google Shape;778;p64">
              <a:extLst>
                <a:ext uri="{FF2B5EF4-FFF2-40B4-BE49-F238E27FC236}">
                  <a16:creationId xmlns:a16="http://schemas.microsoft.com/office/drawing/2014/main" xmlns="" id="{F98476DB-8545-4F3F-B773-09DCB5507837}"/>
                </a:ext>
              </a:extLst>
            </p:cNvPr>
            <p:cNvSpPr/>
            <p:nvPr/>
          </p:nvSpPr>
          <p:spPr>
            <a:xfrm>
              <a:off x="1429575" y="390950"/>
              <a:ext cx="119400" cy="119400"/>
            </a:xfrm>
            <a:prstGeom prst="rect">
              <a:avLst/>
            </a:prstGeom>
            <a:solidFill>
              <a:srgbClr val="FF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defTabSz="1520495">
                <a:buClr>
                  <a:srgbClr val="000000"/>
                </a:buClr>
              </a:pPr>
              <a:endParaRPr sz="2200" kern="0">
                <a:solidFill>
                  <a:srgbClr val="000000"/>
                </a:solidFill>
                <a:cs typeface="Arial"/>
                <a:sym typeface="Arial"/>
              </a:endParaRPr>
            </a:p>
          </p:txBody>
        </p:sp>
        <p:cxnSp>
          <p:nvCxnSpPr>
            <p:cNvPr id="320" name="Google Shape;779;p64">
              <a:extLst>
                <a:ext uri="{FF2B5EF4-FFF2-40B4-BE49-F238E27FC236}">
                  <a16:creationId xmlns:a16="http://schemas.microsoft.com/office/drawing/2014/main" xmlns="" id="{B414EE29-201B-416C-A2BF-EEF16D0BF08B}"/>
                </a:ext>
              </a:extLst>
            </p:cNvPr>
            <p:cNvCxnSpPr>
              <a:stCxn id="319" idx="3"/>
            </p:cNvCxnSpPr>
            <p:nvPr/>
          </p:nvCxnSpPr>
          <p:spPr>
            <a:xfrm>
              <a:off x="1548975" y="450650"/>
              <a:ext cx="156300" cy="0"/>
            </a:xfrm>
            <a:prstGeom prst="straightConnector1">
              <a:avLst/>
            </a:prstGeom>
            <a:noFill/>
            <a:ln w="9525" cap="flat" cmpd="sng">
              <a:solidFill>
                <a:srgbClr val="FF0000"/>
              </a:solidFill>
              <a:prstDash val="solid"/>
              <a:round/>
              <a:headEnd type="none" w="med" len="med"/>
              <a:tailEnd type="triangle" w="med" len="med"/>
            </a:ln>
          </p:spPr>
        </p:cxnSp>
        <p:cxnSp>
          <p:nvCxnSpPr>
            <p:cNvPr id="321" name="Google Shape;780;p64">
              <a:extLst>
                <a:ext uri="{FF2B5EF4-FFF2-40B4-BE49-F238E27FC236}">
                  <a16:creationId xmlns:a16="http://schemas.microsoft.com/office/drawing/2014/main" xmlns="" id="{CC8B65C0-A4A0-4D57-B1C4-2C651F0F5B62}"/>
                </a:ext>
              </a:extLst>
            </p:cNvPr>
            <p:cNvCxnSpPr>
              <a:stCxn id="319" idx="2"/>
            </p:cNvCxnSpPr>
            <p:nvPr/>
          </p:nvCxnSpPr>
          <p:spPr>
            <a:xfrm>
              <a:off x="1489275" y="510350"/>
              <a:ext cx="0" cy="148800"/>
            </a:xfrm>
            <a:prstGeom prst="straightConnector1">
              <a:avLst/>
            </a:prstGeom>
            <a:noFill/>
            <a:ln w="9525" cap="flat" cmpd="sng">
              <a:solidFill>
                <a:srgbClr val="FF0000"/>
              </a:solidFill>
              <a:prstDash val="solid"/>
              <a:round/>
              <a:headEnd type="none" w="med" len="med"/>
              <a:tailEnd type="triangle" w="med" len="med"/>
            </a:ln>
          </p:spPr>
        </p:cxnSp>
      </p:grpSp>
      <p:grpSp>
        <p:nvGrpSpPr>
          <p:cNvPr id="322" name="Google Shape;777;p64">
            <a:extLst>
              <a:ext uri="{FF2B5EF4-FFF2-40B4-BE49-F238E27FC236}">
                <a16:creationId xmlns:a16="http://schemas.microsoft.com/office/drawing/2014/main" xmlns="" id="{126881C0-E58B-425A-9D56-3B056845BDD2}"/>
              </a:ext>
            </a:extLst>
          </p:cNvPr>
          <p:cNvGrpSpPr/>
          <p:nvPr/>
        </p:nvGrpSpPr>
        <p:grpSpPr>
          <a:xfrm>
            <a:off x="2664390" y="2576843"/>
            <a:ext cx="441120" cy="476800"/>
            <a:chOff x="1429575" y="390950"/>
            <a:chExt cx="275700" cy="268200"/>
          </a:xfrm>
        </p:grpSpPr>
        <p:sp>
          <p:nvSpPr>
            <p:cNvPr id="323" name="Google Shape;778;p64">
              <a:extLst>
                <a:ext uri="{FF2B5EF4-FFF2-40B4-BE49-F238E27FC236}">
                  <a16:creationId xmlns:a16="http://schemas.microsoft.com/office/drawing/2014/main" xmlns="" id="{7B5C4568-9863-40C2-B0FE-5E39B0EFA98C}"/>
                </a:ext>
              </a:extLst>
            </p:cNvPr>
            <p:cNvSpPr/>
            <p:nvPr/>
          </p:nvSpPr>
          <p:spPr>
            <a:xfrm>
              <a:off x="1429575" y="390950"/>
              <a:ext cx="119400" cy="119400"/>
            </a:xfrm>
            <a:prstGeom prst="rect">
              <a:avLst/>
            </a:prstGeom>
            <a:solidFill>
              <a:srgbClr val="FF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defTabSz="1520495">
                <a:buClr>
                  <a:srgbClr val="000000"/>
                </a:buClr>
              </a:pPr>
              <a:endParaRPr sz="2200" kern="0">
                <a:solidFill>
                  <a:srgbClr val="000000"/>
                </a:solidFill>
                <a:cs typeface="Arial"/>
                <a:sym typeface="Arial"/>
              </a:endParaRPr>
            </a:p>
          </p:txBody>
        </p:sp>
        <p:cxnSp>
          <p:nvCxnSpPr>
            <p:cNvPr id="324" name="Google Shape;779;p64">
              <a:extLst>
                <a:ext uri="{FF2B5EF4-FFF2-40B4-BE49-F238E27FC236}">
                  <a16:creationId xmlns:a16="http://schemas.microsoft.com/office/drawing/2014/main" xmlns="" id="{0EB0C2E3-5A88-4041-9047-9136550C2948}"/>
                </a:ext>
              </a:extLst>
            </p:cNvPr>
            <p:cNvCxnSpPr>
              <a:stCxn id="323" idx="3"/>
            </p:cNvCxnSpPr>
            <p:nvPr/>
          </p:nvCxnSpPr>
          <p:spPr>
            <a:xfrm>
              <a:off x="1548975" y="450650"/>
              <a:ext cx="156300" cy="0"/>
            </a:xfrm>
            <a:prstGeom prst="straightConnector1">
              <a:avLst/>
            </a:prstGeom>
            <a:noFill/>
            <a:ln w="9525" cap="flat" cmpd="sng">
              <a:solidFill>
                <a:srgbClr val="FF0000"/>
              </a:solidFill>
              <a:prstDash val="solid"/>
              <a:round/>
              <a:headEnd type="none" w="med" len="med"/>
              <a:tailEnd type="triangle" w="med" len="med"/>
            </a:ln>
          </p:spPr>
        </p:cxnSp>
        <p:cxnSp>
          <p:nvCxnSpPr>
            <p:cNvPr id="325" name="Google Shape;780;p64">
              <a:extLst>
                <a:ext uri="{FF2B5EF4-FFF2-40B4-BE49-F238E27FC236}">
                  <a16:creationId xmlns:a16="http://schemas.microsoft.com/office/drawing/2014/main" xmlns="" id="{5AA95B4C-CD41-426D-AAF0-E3843D606AA0}"/>
                </a:ext>
              </a:extLst>
            </p:cNvPr>
            <p:cNvCxnSpPr>
              <a:stCxn id="323" idx="2"/>
            </p:cNvCxnSpPr>
            <p:nvPr/>
          </p:nvCxnSpPr>
          <p:spPr>
            <a:xfrm>
              <a:off x="1489275" y="510350"/>
              <a:ext cx="0" cy="148800"/>
            </a:xfrm>
            <a:prstGeom prst="straightConnector1">
              <a:avLst/>
            </a:prstGeom>
            <a:noFill/>
            <a:ln w="9525" cap="flat" cmpd="sng">
              <a:solidFill>
                <a:srgbClr val="FF0000"/>
              </a:solidFill>
              <a:prstDash val="solid"/>
              <a:round/>
              <a:headEnd type="none" w="med" len="med"/>
              <a:tailEnd type="triangle" w="med" len="med"/>
            </a:ln>
          </p:spPr>
        </p:cxnSp>
      </p:grpSp>
      <p:sp>
        <p:nvSpPr>
          <p:cNvPr id="326" name="Google Shape;782;p64">
            <a:extLst>
              <a:ext uri="{FF2B5EF4-FFF2-40B4-BE49-F238E27FC236}">
                <a16:creationId xmlns:a16="http://schemas.microsoft.com/office/drawing/2014/main" xmlns="" id="{A80FFE5F-9BC9-4514-936D-FBE16C8DBC42}"/>
              </a:ext>
            </a:extLst>
          </p:cNvPr>
          <p:cNvSpPr/>
          <p:nvPr/>
        </p:nvSpPr>
        <p:spPr>
          <a:xfrm>
            <a:off x="1223797" y="3659153"/>
            <a:ext cx="191040" cy="212267"/>
          </a:xfrm>
          <a:prstGeom prst="rect">
            <a:avLst/>
          </a:prstGeom>
          <a:solidFill>
            <a:srgbClr val="00FFFF"/>
          </a:solidFill>
          <a:ln w="9525" cap="flat" cmpd="sng">
            <a:solidFill>
              <a:schemeClr val="dk2"/>
            </a:solidFill>
            <a:prstDash val="solid"/>
            <a:round/>
            <a:headEnd type="none" w="sm" len="sm"/>
            <a:tailEnd type="none" w="sm" len="sm"/>
          </a:ln>
        </p:spPr>
        <p:txBody>
          <a:bodyPr spcFirstLastPara="1" wrap="square" lIns="91379" tIns="91379" rIns="91379" bIns="91379" anchor="ctr" anchorCtr="0">
            <a:noAutofit/>
          </a:bodyPr>
          <a:lstStyle/>
          <a:p>
            <a:pPr defTabSz="1520495">
              <a:buClr>
                <a:srgbClr val="000000"/>
              </a:buClr>
            </a:pPr>
            <a:endParaRPr sz="2200" kern="0">
              <a:solidFill>
                <a:srgbClr val="000000"/>
              </a:solidFill>
              <a:cs typeface="Arial"/>
              <a:sym typeface="Arial"/>
            </a:endParaRPr>
          </a:p>
        </p:txBody>
      </p:sp>
      <p:sp>
        <p:nvSpPr>
          <p:cNvPr id="327" name="Google Shape;782;p64">
            <a:extLst>
              <a:ext uri="{FF2B5EF4-FFF2-40B4-BE49-F238E27FC236}">
                <a16:creationId xmlns:a16="http://schemas.microsoft.com/office/drawing/2014/main" xmlns="" id="{A3127832-11FD-4E8A-A2F2-9337C79941DA}"/>
              </a:ext>
            </a:extLst>
          </p:cNvPr>
          <p:cNvSpPr/>
          <p:nvPr/>
        </p:nvSpPr>
        <p:spPr>
          <a:xfrm>
            <a:off x="2206230" y="2582485"/>
            <a:ext cx="191040" cy="212267"/>
          </a:xfrm>
          <a:prstGeom prst="rect">
            <a:avLst/>
          </a:prstGeom>
          <a:solidFill>
            <a:srgbClr val="00FFFF"/>
          </a:solidFill>
          <a:ln w="9525" cap="flat" cmpd="sng">
            <a:solidFill>
              <a:schemeClr val="dk2"/>
            </a:solidFill>
            <a:prstDash val="solid"/>
            <a:round/>
            <a:headEnd type="none" w="sm" len="sm"/>
            <a:tailEnd type="none" w="sm" len="sm"/>
          </a:ln>
        </p:spPr>
        <p:txBody>
          <a:bodyPr spcFirstLastPara="1" wrap="square" lIns="91379" tIns="91379" rIns="91379" bIns="91379" anchor="ctr" anchorCtr="0">
            <a:noAutofit/>
          </a:bodyPr>
          <a:lstStyle/>
          <a:p>
            <a:pPr defTabSz="1520495">
              <a:buClr>
                <a:srgbClr val="000000"/>
              </a:buClr>
            </a:pPr>
            <a:endParaRPr sz="2200" kern="0">
              <a:solidFill>
                <a:srgbClr val="000000"/>
              </a:solidFill>
              <a:cs typeface="Arial"/>
              <a:sym typeface="Arial"/>
            </a:endParaRPr>
          </a:p>
        </p:txBody>
      </p:sp>
    </p:spTree>
    <p:extLst>
      <p:ext uri="{BB962C8B-B14F-4D97-AF65-F5344CB8AC3E}">
        <p14:creationId xmlns:p14="http://schemas.microsoft.com/office/powerpoint/2010/main" val="16181994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a16="http://schemas.microsoft.com/office/drawing/2014/main" xmlns="" id="{A459297D-6438-4A7B-B63D-A574006AA0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95489" y="1198528"/>
            <a:ext cx="3301340" cy="3301340"/>
          </a:xfrm>
          <a:prstGeom prst="rect">
            <a:avLst/>
          </a:prstGeom>
          <a:ln w="25400">
            <a:solidFill>
              <a:schemeClr val="tx1"/>
            </a:solidFill>
          </a:ln>
        </p:spPr>
      </p:pic>
      <p:sp>
        <p:nvSpPr>
          <p:cNvPr id="3" name="Content Placeholder 2">
            <a:extLst>
              <a:ext uri="{FF2B5EF4-FFF2-40B4-BE49-F238E27FC236}">
                <a16:creationId xmlns:a16="http://schemas.microsoft.com/office/drawing/2014/main" xmlns="" id="{999EE8F2-B5B6-4FC5-A9A1-F27A686DF6F8}"/>
              </a:ext>
            </a:extLst>
          </p:cNvPr>
          <p:cNvSpPr>
            <a:spLocks noGrp="1"/>
          </p:cNvSpPr>
          <p:nvPr>
            <p:ph idx="1"/>
          </p:nvPr>
        </p:nvSpPr>
        <p:spPr>
          <a:xfrm>
            <a:off x="132969" y="1097355"/>
            <a:ext cx="8334756" cy="8046645"/>
          </a:xfrm>
        </p:spPr>
        <p:txBody>
          <a:bodyPr>
            <a:noAutofit/>
          </a:bodyPr>
          <a:lstStyle/>
          <a:p>
            <a:pPr marL="0" indent="0">
              <a:buNone/>
            </a:pPr>
            <a:r>
              <a:rPr lang="en-US" b="1" dirty="0"/>
              <a:t>Goals:</a:t>
            </a:r>
          </a:p>
          <a:p>
            <a:r>
              <a:rPr lang="en-US" sz="3000" dirty="0"/>
              <a:t>Minimize the number of required external connections to DAQ system.</a:t>
            </a:r>
          </a:p>
          <a:p>
            <a:r>
              <a:rPr lang="en-US" sz="3000" dirty="0"/>
              <a:t>Single point failures should not make the tile or parts of the tile unusable.</a:t>
            </a:r>
          </a:p>
          <a:p>
            <a:pPr marL="0" indent="0">
              <a:buNone/>
            </a:pPr>
            <a:r>
              <a:rPr lang="en-US" b="1" dirty="0"/>
              <a:t>A Simple Initial Concept:</a:t>
            </a:r>
          </a:p>
          <a:p>
            <a:r>
              <a:rPr lang="en-US" sz="3000" dirty="0"/>
              <a:t>ASIC hits queued up until interrogation.</a:t>
            </a:r>
          </a:p>
          <a:p>
            <a:r>
              <a:rPr lang="en-US" sz="3000" dirty="0"/>
              <a:t>One or more readout nodes initiate interrogation by passing a timestamp.</a:t>
            </a:r>
          </a:p>
          <a:p>
            <a:r>
              <a:rPr lang="en-US" sz="3000" dirty="0"/>
              <a:t>Every ASIC node:</a:t>
            </a:r>
          </a:p>
          <a:p>
            <a:pPr lvl="1"/>
            <a:r>
              <a:rPr lang="en-US" sz="2500" dirty="0"/>
              <a:t>Accepts first timestamp it sees.  </a:t>
            </a:r>
            <a:br>
              <a:rPr lang="en-US" sz="2500" dirty="0"/>
            </a:br>
            <a:r>
              <a:rPr lang="en-US" sz="2500" dirty="0"/>
              <a:t>(This acceptance defines DAQ pathway.)</a:t>
            </a:r>
          </a:p>
          <a:p>
            <a:pPr lvl="1"/>
            <a:r>
              <a:rPr lang="en-US" sz="2500" dirty="0"/>
              <a:t>Passes timestamp to its nearest neighbors. </a:t>
            </a:r>
          </a:p>
          <a:p>
            <a:pPr lvl="1"/>
            <a:r>
              <a:rPr lang="en-US" sz="2500" dirty="0"/>
              <a:t>Sends its hits back down DAQ pathway.</a:t>
            </a:r>
            <a:endParaRPr lang="en-US" dirty="0"/>
          </a:p>
          <a:p>
            <a:pPr lvl="1"/>
            <a:r>
              <a:rPr lang="en-US" sz="2500" dirty="0"/>
              <a:t>If no hits, just send back local time.</a:t>
            </a:r>
          </a:p>
          <a:p>
            <a:pPr lvl="1"/>
            <a:r>
              <a:rPr lang="en-US" sz="2500" dirty="0"/>
              <a:t>Route neighbors’ hits back down DAQ pathway until done/timeout.</a:t>
            </a:r>
          </a:p>
        </p:txBody>
      </p:sp>
      <p:sp>
        <p:nvSpPr>
          <p:cNvPr id="27" name="Slide Number Placeholder 3">
            <a:extLst>
              <a:ext uri="{FF2B5EF4-FFF2-40B4-BE49-F238E27FC236}">
                <a16:creationId xmlns:a16="http://schemas.microsoft.com/office/drawing/2014/main" xmlns="" id="{CF0C5B75-D437-4719-BB99-36015B014418}"/>
              </a:ext>
            </a:extLst>
          </p:cNvPr>
          <p:cNvSpPr txBox="1">
            <a:spLocks/>
          </p:cNvSpPr>
          <p:nvPr/>
        </p:nvSpPr>
        <p:spPr>
          <a:xfrm>
            <a:off x="13915023" y="8772524"/>
            <a:ext cx="691286" cy="365693"/>
          </a:xfrm>
          <a:prstGeom prst="rect">
            <a:avLst/>
          </a:prstGeom>
        </p:spPr>
        <p:txBody>
          <a:bodyPr vert="horz" lIns="114060" tIns="57032" rIns="114060" bIns="57032" rtlCol="0" anchor="ctr"/>
          <a:lstStyle>
            <a:defPPr>
              <a:defRPr lang="en-US"/>
            </a:defPPr>
            <a:lvl1pPr marL="0" algn="r" defTabSz="1357876" rtl="0" eaLnBrk="1" latinLnBrk="0" hangingPunct="1">
              <a:defRPr sz="1500" kern="1200">
                <a:solidFill>
                  <a:schemeClr val="tx1">
                    <a:tint val="75000"/>
                  </a:schemeClr>
                </a:solidFill>
                <a:latin typeface="+mn-lt"/>
                <a:ea typeface="+mn-ea"/>
                <a:cs typeface="+mn-cs"/>
              </a:defRPr>
            </a:lvl1pPr>
            <a:lvl2pPr marL="678939" algn="l" defTabSz="1357876" rtl="0" eaLnBrk="1" latinLnBrk="0" hangingPunct="1">
              <a:defRPr sz="2700" kern="1200">
                <a:solidFill>
                  <a:schemeClr val="tx1"/>
                </a:solidFill>
                <a:latin typeface="+mn-lt"/>
                <a:ea typeface="+mn-ea"/>
                <a:cs typeface="+mn-cs"/>
              </a:defRPr>
            </a:lvl2pPr>
            <a:lvl3pPr marL="1357876" algn="l" defTabSz="1357876" rtl="0" eaLnBrk="1" latinLnBrk="0" hangingPunct="1">
              <a:defRPr sz="2700" kern="1200">
                <a:solidFill>
                  <a:schemeClr val="tx1"/>
                </a:solidFill>
                <a:latin typeface="+mn-lt"/>
                <a:ea typeface="+mn-ea"/>
                <a:cs typeface="+mn-cs"/>
              </a:defRPr>
            </a:lvl3pPr>
            <a:lvl4pPr marL="2036816" algn="l" defTabSz="1357876" rtl="0" eaLnBrk="1" latinLnBrk="0" hangingPunct="1">
              <a:defRPr sz="2700" kern="1200">
                <a:solidFill>
                  <a:schemeClr val="tx1"/>
                </a:solidFill>
                <a:latin typeface="+mn-lt"/>
                <a:ea typeface="+mn-ea"/>
                <a:cs typeface="+mn-cs"/>
              </a:defRPr>
            </a:lvl4pPr>
            <a:lvl5pPr marL="2715752" algn="l" defTabSz="1357876" rtl="0" eaLnBrk="1" latinLnBrk="0" hangingPunct="1">
              <a:defRPr sz="2700" kern="1200">
                <a:solidFill>
                  <a:schemeClr val="tx1"/>
                </a:solidFill>
                <a:latin typeface="+mn-lt"/>
                <a:ea typeface="+mn-ea"/>
                <a:cs typeface="+mn-cs"/>
              </a:defRPr>
            </a:lvl5pPr>
            <a:lvl6pPr marL="3394695" algn="l" defTabSz="1357876" rtl="0" eaLnBrk="1" latinLnBrk="0" hangingPunct="1">
              <a:defRPr sz="2700" kern="1200">
                <a:solidFill>
                  <a:schemeClr val="tx1"/>
                </a:solidFill>
                <a:latin typeface="+mn-lt"/>
                <a:ea typeface="+mn-ea"/>
                <a:cs typeface="+mn-cs"/>
              </a:defRPr>
            </a:lvl6pPr>
            <a:lvl7pPr marL="4073629" algn="l" defTabSz="1357876" rtl="0" eaLnBrk="1" latinLnBrk="0" hangingPunct="1">
              <a:defRPr sz="2700" kern="1200">
                <a:solidFill>
                  <a:schemeClr val="tx1"/>
                </a:solidFill>
                <a:latin typeface="+mn-lt"/>
                <a:ea typeface="+mn-ea"/>
                <a:cs typeface="+mn-cs"/>
              </a:defRPr>
            </a:lvl7pPr>
            <a:lvl8pPr marL="4752570" algn="l" defTabSz="1357876" rtl="0" eaLnBrk="1" latinLnBrk="0" hangingPunct="1">
              <a:defRPr sz="2700" kern="1200">
                <a:solidFill>
                  <a:schemeClr val="tx1"/>
                </a:solidFill>
                <a:latin typeface="+mn-lt"/>
                <a:ea typeface="+mn-ea"/>
                <a:cs typeface="+mn-cs"/>
              </a:defRPr>
            </a:lvl8pPr>
            <a:lvl9pPr marL="5431506" algn="l" defTabSz="1357876" rtl="0" eaLnBrk="1" latinLnBrk="0" hangingPunct="1">
              <a:defRPr sz="2700" kern="1200">
                <a:solidFill>
                  <a:schemeClr val="tx1"/>
                </a:solidFill>
                <a:latin typeface="+mn-lt"/>
                <a:ea typeface="+mn-ea"/>
                <a:cs typeface="+mn-cs"/>
              </a:defRPr>
            </a:lvl9pPr>
          </a:lstStyle>
          <a:p>
            <a:fld id="{8553D4A8-A974-42AD-8A5B-8348464A9ECC}" type="slidenum">
              <a:rPr lang="en-US" sz="2500" b="1">
                <a:solidFill>
                  <a:prstClr val="black"/>
                </a:solidFill>
              </a:rPr>
              <a:pPr/>
              <a:t>8</a:t>
            </a:fld>
            <a:endParaRPr lang="en-US" sz="2500" b="1" dirty="0">
              <a:solidFill>
                <a:prstClr val="black"/>
              </a:solidFill>
            </a:endParaRPr>
          </a:p>
        </p:txBody>
      </p:sp>
      <p:sp>
        <p:nvSpPr>
          <p:cNvPr id="29" name="Title 1">
            <a:extLst>
              <a:ext uri="{FF2B5EF4-FFF2-40B4-BE49-F238E27FC236}">
                <a16:creationId xmlns:a16="http://schemas.microsoft.com/office/drawing/2014/main" xmlns="" id="{FC37F438-E484-4DD6-B8C6-9FE7967D4D26}"/>
              </a:ext>
            </a:extLst>
          </p:cNvPr>
          <p:cNvSpPr txBox="1">
            <a:spLocks/>
          </p:cNvSpPr>
          <p:nvPr/>
        </p:nvSpPr>
        <p:spPr>
          <a:xfrm>
            <a:off x="24091" y="6"/>
            <a:ext cx="6867997" cy="1239743"/>
          </a:xfrm>
          <a:prstGeom prst="rect">
            <a:avLst/>
          </a:prstGeom>
        </p:spPr>
        <p:txBody>
          <a:bodyPr vert="horz" lIns="114060" tIns="57032" rIns="114060" bIns="57032" rtlCol="0" anchor="ctr">
            <a:normAutofit fontScale="92500"/>
          </a:bodyPr>
          <a:lstStyle>
            <a:lvl1pPr algn="l" defTabSz="1141171" rtl="0" eaLnBrk="1" latinLnBrk="0" hangingPunct="1">
              <a:lnSpc>
                <a:spcPct val="90000"/>
              </a:lnSpc>
              <a:spcBef>
                <a:spcPct val="0"/>
              </a:spcBef>
              <a:buNone/>
              <a:defRPr sz="5500" kern="1200">
                <a:solidFill>
                  <a:schemeClr val="tx1"/>
                </a:solidFill>
                <a:latin typeface="+mj-lt"/>
                <a:ea typeface="+mj-ea"/>
                <a:cs typeface="+mj-cs"/>
              </a:defRPr>
            </a:lvl1pPr>
          </a:lstStyle>
          <a:p>
            <a:pPr algn="r"/>
            <a:r>
              <a:rPr lang="en-US" dirty="0">
                <a:solidFill>
                  <a:prstClr val="black"/>
                </a:solidFill>
              </a:rPr>
              <a:t>Self-Assembling Network</a:t>
            </a:r>
          </a:p>
        </p:txBody>
      </p:sp>
      <p:sp>
        <p:nvSpPr>
          <p:cNvPr id="2" name="TextBox 1">
            <a:extLst>
              <a:ext uri="{FF2B5EF4-FFF2-40B4-BE49-F238E27FC236}">
                <a16:creationId xmlns:a16="http://schemas.microsoft.com/office/drawing/2014/main" xmlns="" id="{142CF14C-FB76-40E4-8CDD-E289EA4455B5}"/>
              </a:ext>
            </a:extLst>
          </p:cNvPr>
          <p:cNvSpPr txBox="1"/>
          <p:nvPr/>
        </p:nvSpPr>
        <p:spPr>
          <a:xfrm>
            <a:off x="8831764" y="95250"/>
            <a:ext cx="4648067" cy="923330"/>
          </a:xfrm>
          <a:prstGeom prst="rect">
            <a:avLst/>
          </a:prstGeom>
          <a:noFill/>
        </p:spPr>
        <p:txBody>
          <a:bodyPr wrap="none" rtlCol="0">
            <a:spAutoFit/>
          </a:bodyPr>
          <a:lstStyle/>
          <a:p>
            <a:r>
              <a:rPr lang="en-US" dirty="0"/>
              <a:t>Timestamp Passing with </a:t>
            </a:r>
            <a:br>
              <a:rPr lang="en-US" dirty="0"/>
            </a:br>
            <a:r>
              <a:rPr lang="en-US" dirty="0"/>
              <a:t>One DAQ Connection on Corner</a:t>
            </a:r>
          </a:p>
        </p:txBody>
      </p:sp>
      <p:sp>
        <p:nvSpPr>
          <p:cNvPr id="49" name="TextBox 48">
            <a:extLst>
              <a:ext uri="{FF2B5EF4-FFF2-40B4-BE49-F238E27FC236}">
                <a16:creationId xmlns:a16="http://schemas.microsoft.com/office/drawing/2014/main" xmlns="" id="{299F4A82-99E2-4537-97D0-F4291D61E2E5}"/>
              </a:ext>
            </a:extLst>
          </p:cNvPr>
          <p:cNvSpPr txBox="1"/>
          <p:nvPr/>
        </p:nvSpPr>
        <p:spPr>
          <a:xfrm>
            <a:off x="8831764" y="4642262"/>
            <a:ext cx="4546950" cy="923330"/>
          </a:xfrm>
          <a:prstGeom prst="rect">
            <a:avLst/>
          </a:prstGeom>
          <a:noFill/>
        </p:spPr>
        <p:txBody>
          <a:bodyPr wrap="none" rtlCol="0">
            <a:spAutoFit/>
          </a:bodyPr>
          <a:lstStyle/>
          <a:p>
            <a:r>
              <a:rPr lang="en-US" dirty="0"/>
              <a:t>Timestamp Passing with </a:t>
            </a:r>
            <a:br>
              <a:rPr lang="en-US" dirty="0"/>
            </a:br>
            <a:r>
              <a:rPr lang="en-US" dirty="0"/>
              <a:t>Two DAQ Connections on Sides</a:t>
            </a:r>
          </a:p>
        </p:txBody>
      </p:sp>
      <p:pic>
        <p:nvPicPr>
          <p:cNvPr id="7" name="Picture 6" descr="A close up of a logo&#10;&#10;Description automatically generated">
            <a:extLst>
              <a:ext uri="{FF2B5EF4-FFF2-40B4-BE49-F238E27FC236}">
                <a16:creationId xmlns:a16="http://schemas.microsoft.com/office/drawing/2014/main" xmlns="" id="{E496C5E8-9ADE-4173-B919-21FE7DBCE8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90710" y="5654386"/>
            <a:ext cx="3300984" cy="3300984"/>
          </a:xfrm>
          <a:prstGeom prst="rect">
            <a:avLst/>
          </a:prstGeom>
          <a:noFill/>
          <a:ln w="25400">
            <a:solidFill>
              <a:schemeClr val="tx1"/>
            </a:solidFill>
          </a:ln>
        </p:spPr>
      </p:pic>
    </p:spTree>
    <p:extLst>
      <p:ext uri="{BB962C8B-B14F-4D97-AF65-F5344CB8AC3E}">
        <p14:creationId xmlns:p14="http://schemas.microsoft.com/office/powerpoint/2010/main" val="19534373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TextBox 123">
            <a:extLst>
              <a:ext uri="{FF2B5EF4-FFF2-40B4-BE49-F238E27FC236}">
                <a16:creationId xmlns:a16="http://schemas.microsoft.com/office/drawing/2014/main" xmlns="" id="{40CF6247-7944-4D92-9351-4AA17948F2DA}"/>
              </a:ext>
            </a:extLst>
          </p:cNvPr>
          <p:cNvSpPr txBox="1"/>
          <p:nvPr/>
        </p:nvSpPr>
        <p:spPr>
          <a:xfrm>
            <a:off x="8831764" y="83636"/>
            <a:ext cx="4546950" cy="923330"/>
          </a:xfrm>
          <a:prstGeom prst="rect">
            <a:avLst/>
          </a:prstGeom>
          <a:noFill/>
        </p:spPr>
        <p:txBody>
          <a:bodyPr wrap="none" rtlCol="0">
            <a:spAutoFit/>
          </a:bodyPr>
          <a:lstStyle/>
          <a:p>
            <a:r>
              <a:rPr lang="en-US" dirty="0"/>
              <a:t>Timestamp Passing with </a:t>
            </a:r>
            <a:br>
              <a:rPr lang="en-US" dirty="0"/>
            </a:br>
            <a:r>
              <a:rPr lang="en-US" dirty="0"/>
              <a:t>Two DAQ Connections on Sides</a:t>
            </a:r>
          </a:p>
        </p:txBody>
      </p:sp>
      <p:pic>
        <p:nvPicPr>
          <p:cNvPr id="125" name="Picture 124" descr="A close up of a logo&#10;&#10;Description automatically generated">
            <a:extLst>
              <a:ext uri="{FF2B5EF4-FFF2-40B4-BE49-F238E27FC236}">
                <a16:creationId xmlns:a16="http://schemas.microsoft.com/office/drawing/2014/main" xmlns="" id="{C5C4F9F6-733D-4D86-A787-58533284C8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90710" y="1095760"/>
            <a:ext cx="3300984" cy="3300984"/>
          </a:xfrm>
          <a:prstGeom prst="rect">
            <a:avLst/>
          </a:prstGeom>
          <a:noFill/>
          <a:ln w="25400">
            <a:solidFill>
              <a:schemeClr val="tx1"/>
            </a:solidFill>
          </a:ln>
        </p:spPr>
      </p:pic>
      <p:sp>
        <p:nvSpPr>
          <p:cNvPr id="3" name="Content Placeholder 2">
            <a:extLst>
              <a:ext uri="{FF2B5EF4-FFF2-40B4-BE49-F238E27FC236}">
                <a16:creationId xmlns:a16="http://schemas.microsoft.com/office/drawing/2014/main" xmlns="" id="{999EE8F2-B5B6-4FC5-A9A1-F27A686DF6F8}"/>
              </a:ext>
            </a:extLst>
          </p:cNvPr>
          <p:cNvSpPr>
            <a:spLocks noGrp="1"/>
          </p:cNvSpPr>
          <p:nvPr>
            <p:ph idx="1"/>
          </p:nvPr>
        </p:nvSpPr>
        <p:spPr>
          <a:xfrm>
            <a:off x="108878" y="1726250"/>
            <a:ext cx="8082448" cy="7417750"/>
          </a:xfrm>
        </p:spPr>
        <p:txBody>
          <a:bodyPr>
            <a:noAutofit/>
          </a:bodyPr>
          <a:lstStyle/>
          <a:p>
            <a:pPr marL="0" indent="0">
              <a:buNone/>
            </a:pPr>
            <a:r>
              <a:rPr lang="en-US" b="1" dirty="0"/>
              <a:t>Other Features:</a:t>
            </a:r>
          </a:p>
          <a:p>
            <a:r>
              <a:rPr lang="en-US" sz="3000" dirty="0"/>
              <a:t>Protocol routes around non-responsive ASICs without user intervention.</a:t>
            </a:r>
          </a:p>
          <a:p>
            <a:r>
              <a:rPr lang="en-US" sz="3000" dirty="0"/>
              <a:t>ASIC positions can determine their own positions in the tile through the protocol.</a:t>
            </a:r>
          </a:p>
          <a:p>
            <a:r>
              <a:rPr lang="en-US" sz="3000" dirty="0"/>
              <a:t>Control packets can be routed to specific positions or broadcast.</a:t>
            </a:r>
          </a:p>
          <a:p>
            <a:r>
              <a:rPr lang="en-US" sz="3000" dirty="0"/>
              <a:t>ASICs can also be manually masked by user through register commands.</a:t>
            </a:r>
          </a:p>
          <a:p>
            <a:r>
              <a:rPr lang="en-US" sz="3000" dirty="0"/>
              <a:t>Network path is documented, may be useful for calibration purposes (e.g., comparison of local to global timestamps to study event skew).</a:t>
            </a:r>
          </a:p>
        </p:txBody>
      </p:sp>
      <p:sp>
        <p:nvSpPr>
          <p:cNvPr id="27" name="Slide Number Placeholder 3">
            <a:extLst>
              <a:ext uri="{FF2B5EF4-FFF2-40B4-BE49-F238E27FC236}">
                <a16:creationId xmlns:a16="http://schemas.microsoft.com/office/drawing/2014/main" xmlns="" id="{CF0C5B75-D437-4719-BB99-36015B014418}"/>
              </a:ext>
            </a:extLst>
          </p:cNvPr>
          <p:cNvSpPr txBox="1">
            <a:spLocks/>
          </p:cNvSpPr>
          <p:nvPr/>
        </p:nvSpPr>
        <p:spPr>
          <a:xfrm>
            <a:off x="13915023" y="8772524"/>
            <a:ext cx="691286" cy="365693"/>
          </a:xfrm>
          <a:prstGeom prst="rect">
            <a:avLst/>
          </a:prstGeom>
        </p:spPr>
        <p:txBody>
          <a:bodyPr vert="horz" lIns="114060" tIns="57032" rIns="114060" bIns="57032" rtlCol="0" anchor="ctr"/>
          <a:lstStyle>
            <a:defPPr>
              <a:defRPr lang="en-US"/>
            </a:defPPr>
            <a:lvl1pPr marL="0" algn="r" defTabSz="1357876" rtl="0" eaLnBrk="1" latinLnBrk="0" hangingPunct="1">
              <a:defRPr sz="1500" kern="1200">
                <a:solidFill>
                  <a:schemeClr val="tx1">
                    <a:tint val="75000"/>
                  </a:schemeClr>
                </a:solidFill>
                <a:latin typeface="+mn-lt"/>
                <a:ea typeface="+mn-ea"/>
                <a:cs typeface="+mn-cs"/>
              </a:defRPr>
            </a:lvl1pPr>
            <a:lvl2pPr marL="678939" algn="l" defTabSz="1357876" rtl="0" eaLnBrk="1" latinLnBrk="0" hangingPunct="1">
              <a:defRPr sz="2700" kern="1200">
                <a:solidFill>
                  <a:schemeClr val="tx1"/>
                </a:solidFill>
                <a:latin typeface="+mn-lt"/>
                <a:ea typeface="+mn-ea"/>
                <a:cs typeface="+mn-cs"/>
              </a:defRPr>
            </a:lvl2pPr>
            <a:lvl3pPr marL="1357876" algn="l" defTabSz="1357876" rtl="0" eaLnBrk="1" latinLnBrk="0" hangingPunct="1">
              <a:defRPr sz="2700" kern="1200">
                <a:solidFill>
                  <a:schemeClr val="tx1"/>
                </a:solidFill>
                <a:latin typeface="+mn-lt"/>
                <a:ea typeface="+mn-ea"/>
                <a:cs typeface="+mn-cs"/>
              </a:defRPr>
            </a:lvl3pPr>
            <a:lvl4pPr marL="2036816" algn="l" defTabSz="1357876" rtl="0" eaLnBrk="1" latinLnBrk="0" hangingPunct="1">
              <a:defRPr sz="2700" kern="1200">
                <a:solidFill>
                  <a:schemeClr val="tx1"/>
                </a:solidFill>
                <a:latin typeface="+mn-lt"/>
                <a:ea typeface="+mn-ea"/>
                <a:cs typeface="+mn-cs"/>
              </a:defRPr>
            </a:lvl4pPr>
            <a:lvl5pPr marL="2715752" algn="l" defTabSz="1357876" rtl="0" eaLnBrk="1" latinLnBrk="0" hangingPunct="1">
              <a:defRPr sz="2700" kern="1200">
                <a:solidFill>
                  <a:schemeClr val="tx1"/>
                </a:solidFill>
                <a:latin typeface="+mn-lt"/>
                <a:ea typeface="+mn-ea"/>
                <a:cs typeface="+mn-cs"/>
              </a:defRPr>
            </a:lvl5pPr>
            <a:lvl6pPr marL="3394695" algn="l" defTabSz="1357876" rtl="0" eaLnBrk="1" latinLnBrk="0" hangingPunct="1">
              <a:defRPr sz="2700" kern="1200">
                <a:solidFill>
                  <a:schemeClr val="tx1"/>
                </a:solidFill>
                <a:latin typeface="+mn-lt"/>
                <a:ea typeface="+mn-ea"/>
                <a:cs typeface="+mn-cs"/>
              </a:defRPr>
            </a:lvl6pPr>
            <a:lvl7pPr marL="4073629" algn="l" defTabSz="1357876" rtl="0" eaLnBrk="1" latinLnBrk="0" hangingPunct="1">
              <a:defRPr sz="2700" kern="1200">
                <a:solidFill>
                  <a:schemeClr val="tx1"/>
                </a:solidFill>
                <a:latin typeface="+mn-lt"/>
                <a:ea typeface="+mn-ea"/>
                <a:cs typeface="+mn-cs"/>
              </a:defRPr>
            </a:lvl7pPr>
            <a:lvl8pPr marL="4752570" algn="l" defTabSz="1357876" rtl="0" eaLnBrk="1" latinLnBrk="0" hangingPunct="1">
              <a:defRPr sz="2700" kern="1200">
                <a:solidFill>
                  <a:schemeClr val="tx1"/>
                </a:solidFill>
                <a:latin typeface="+mn-lt"/>
                <a:ea typeface="+mn-ea"/>
                <a:cs typeface="+mn-cs"/>
              </a:defRPr>
            </a:lvl8pPr>
            <a:lvl9pPr marL="5431506" algn="l" defTabSz="1357876" rtl="0" eaLnBrk="1" latinLnBrk="0" hangingPunct="1">
              <a:defRPr sz="2700" kern="1200">
                <a:solidFill>
                  <a:schemeClr val="tx1"/>
                </a:solidFill>
                <a:latin typeface="+mn-lt"/>
                <a:ea typeface="+mn-ea"/>
                <a:cs typeface="+mn-cs"/>
              </a:defRPr>
            </a:lvl9pPr>
          </a:lstStyle>
          <a:p>
            <a:fld id="{8553D4A8-A974-42AD-8A5B-8348464A9ECC}" type="slidenum">
              <a:rPr lang="en-US" sz="2500" b="1">
                <a:solidFill>
                  <a:prstClr val="black"/>
                </a:solidFill>
              </a:rPr>
              <a:pPr/>
              <a:t>9</a:t>
            </a:fld>
            <a:endParaRPr lang="en-US" sz="2500" b="1" dirty="0">
              <a:solidFill>
                <a:prstClr val="black"/>
              </a:solidFill>
            </a:endParaRPr>
          </a:p>
        </p:txBody>
      </p:sp>
      <p:sp>
        <p:nvSpPr>
          <p:cNvPr id="29" name="Title 1">
            <a:extLst>
              <a:ext uri="{FF2B5EF4-FFF2-40B4-BE49-F238E27FC236}">
                <a16:creationId xmlns:a16="http://schemas.microsoft.com/office/drawing/2014/main" xmlns="" id="{FC37F438-E484-4DD6-B8C6-9FE7967D4D26}"/>
              </a:ext>
            </a:extLst>
          </p:cNvPr>
          <p:cNvSpPr txBox="1">
            <a:spLocks/>
          </p:cNvSpPr>
          <p:nvPr/>
        </p:nvSpPr>
        <p:spPr>
          <a:xfrm>
            <a:off x="0" y="6"/>
            <a:ext cx="6867997" cy="1239743"/>
          </a:xfrm>
          <a:prstGeom prst="rect">
            <a:avLst/>
          </a:prstGeom>
        </p:spPr>
        <p:txBody>
          <a:bodyPr vert="horz" lIns="114060" tIns="57032" rIns="114060" bIns="57032" rtlCol="0" anchor="ctr">
            <a:normAutofit fontScale="92500"/>
          </a:bodyPr>
          <a:lstStyle>
            <a:lvl1pPr algn="l" defTabSz="1141171" rtl="0" eaLnBrk="1" latinLnBrk="0" hangingPunct="1">
              <a:lnSpc>
                <a:spcPct val="90000"/>
              </a:lnSpc>
              <a:spcBef>
                <a:spcPct val="0"/>
              </a:spcBef>
              <a:buNone/>
              <a:defRPr sz="5500" kern="1200">
                <a:solidFill>
                  <a:schemeClr val="tx1"/>
                </a:solidFill>
                <a:latin typeface="+mj-lt"/>
                <a:ea typeface="+mj-ea"/>
                <a:cs typeface="+mj-cs"/>
              </a:defRPr>
            </a:lvl1pPr>
          </a:lstStyle>
          <a:p>
            <a:pPr algn="r"/>
            <a:r>
              <a:rPr lang="en-US" dirty="0">
                <a:solidFill>
                  <a:prstClr val="black"/>
                </a:solidFill>
              </a:rPr>
              <a:t>Self-Assembling Network</a:t>
            </a:r>
          </a:p>
        </p:txBody>
      </p:sp>
      <p:sp>
        <p:nvSpPr>
          <p:cNvPr id="122" name="TextBox 121">
            <a:extLst>
              <a:ext uri="{FF2B5EF4-FFF2-40B4-BE49-F238E27FC236}">
                <a16:creationId xmlns:a16="http://schemas.microsoft.com/office/drawing/2014/main" xmlns="" id="{6476C201-DEB0-4F4F-B46C-E0CF24EEC62E}"/>
              </a:ext>
            </a:extLst>
          </p:cNvPr>
          <p:cNvSpPr txBox="1"/>
          <p:nvPr/>
        </p:nvSpPr>
        <p:spPr>
          <a:xfrm>
            <a:off x="8831764" y="4486952"/>
            <a:ext cx="5822941" cy="923330"/>
          </a:xfrm>
          <a:prstGeom prst="rect">
            <a:avLst/>
          </a:prstGeom>
          <a:noFill/>
        </p:spPr>
        <p:txBody>
          <a:bodyPr wrap="none" rtlCol="0">
            <a:spAutoFit/>
          </a:bodyPr>
          <a:lstStyle/>
          <a:p>
            <a:r>
              <a:rPr lang="en-US" dirty="0"/>
              <a:t>Timestamp Passing with One Dead ASIC,</a:t>
            </a:r>
            <a:br>
              <a:rPr lang="en-US" dirty="0"/>
            </a:br>
            <a:r>
              <a:rPr lang="en-US" dirty="0"/>
              <a:t>Two DAQ Connections on Sides</a:t>
            </a:r>
          </a:p>
        </p:txBody>
      </p:sp>
      <p:pic>
        <p:nvPicPr>
          <p:cNvPr id="8" name="Picture 7" descr="A close up of a logo&#10;&#10;Description automatically generated">
            <a:extLst>
              <a:ext uri="{FF2B5EF4-FFF2-40B4-BE49-F238E27FC236}">
                <a16:creationId xmlns:a16="http://schemas.microsoft.com/office/drawing/2014/main" xmlns="" id="{61616E42-AD82-47EC-8505-D6401724918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95489" y="5499076"/>
            <a:ext cx="3300984" cy="3300984"/>
          </a:xfrm>
          <a:prstGeom prst="rect">
            <a:avLst/>
          </a:prstGeom>
          <a:ln w="25400">
            <a:solidFill>
              <a:schemeClr val="tx1"/>
            </a:solidFill>
          </a:ln>
        </p:spPr>
      </p:pic>
    </p:spTree>
    <p:extLst>
      <p:ext uri="{BB962C8B-B14F-4D97-AF65-F5344CB8AC3E}">
        <p14:creationId xmlns:p14="http://schemas.microsoft.com/office/powerpoint/2010/main" val="81544952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5981</TotalTime>
  <Words>1949</Words>
  <Application>Microsoft Office PowerPoint</Application>
  <PresentationFormat>Custom</PresentationFormat>
  <Paragraphs>333</Paragraphs>
  <Slides>28</Slides>
  <Notes>16</Notes>
  <HiddenSlides>0</HiddenSlides>
  <MMClips>0</MMClips>
  <ScaleCrop>false</ScaleCrop>
  <HeadingPairs>
    <vt:vector size="4" baseType="variant">
      <vt:variant>
        <vt:lpstr>Theme</vt:lpstr>
      </vt:variant>
      <vt:variant>
        <vt:i4>7</vt:i4>
      </vt:variant>
      <vt:variant>
        <vt:lpstr>Slide Titles</vt:lpstr>
      </vt:variant>
      <vt:variant>
        <vt:i4>28</vt:i4>
      </vt:variant>
    </vt:vector>
  </HeadingPairs>
  <TitlesOfParts>
    <vt:vector size="35" baseType="lpstr">
      <vt:lpstr>Office Theme</vt:lpstr>
      <vt:lpstr>7_Office Theme</vt:lpstr>
      <vt:lpstr>Simple Light</vt:lpstr>
      <vt:lpstr>1_Office Theme</vt:lpstr>
      <vt:lpstr>3_Office Theme</vt:lpstr>
      <vt:lpstr>Office 主题</vt:lpstr>
      <vt:lpstr>5_Office Theme</vt:lpstr>
      <vt:lpstr>Pixel detector concept with Qpix</vt:lpstr>
      <vt:lpstr>Q-Pix Consortium</vt:lpstr>
      <vt:lpstr>How the time stamping works</vt:lpstr>
      <vt:lpstr>Reset Time Difference</vt:lpstr>
      <vt:lpstr>Q-Pix ASIC Concept</vt:lpstr>
      <vt:lpstr>Q-Pix operating principle</vt:lpstr>
      <vt:lpstr>Q-Pix Digital Logic</vt:lpstr>
      <vt:lpstr>PowerPoint Presentation</vt:lpstr>
      <vt:lpstr>PowerPoint Presentation</vt:lpstr>
      <vt:lpstr>Asynchronous Network</vt:lpstr>
      <vt:lpstr>Simulation Frameworks</vt:lpstr>
      <vt:lpstr>Oscillator Overview</vt:lpstr>
      <vt:lpstr>Ring Oscillator</vt:lpstr>
      <vt:lpstr>Ring Oscillator</vt:lpstr>
      <vt:lpstr>32-bit Gray Code Counter</vt:lpstr>
      <vt:lpstr>Overall view of 4th Detector with QPix</vt:lpstr>
      <vt:lpstr>PowerPoint Presentation</vt:lpstr>
      <vt:lpstr>Top of Qpix Plane</vt:lpstr>
      <vt:lpstr>PowerPoint Presentation</vt:lpstr>
      <vt:lpstr>Closeup of Top of Qpix Plane showing cable thruways, ASICs, Data Collector, Connectors and Cables </vt:lpstr>
      <vt:lpstr>Summary/Backup</vt:lpstr>
      <vt:lpstr>PowerPoint Presentation</vt:lpstr>
      <vt:lpstr>Data Rates for 10 kTon</vt:lpstr>
      <vt:lpstr>Q-Pix ASIC Concept</vt:lpstr>
      <vt:lpstr>Other Protocols (AMAC)</vt:lpstr>
      <vt:lpstr>Other Protocols (AMAC)</vt:lpstr>
      <vt:lpstr>Ring Oscillator</vt:lpstr>
      <vt:lpstr>10-bit R2R DAC</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Electronics for EIC - PID</dc:title>
  <dc:creator>Isar M</dc:creator>
  <cp:lastModifiedBy>Windows User</cp:lastModifiedBy>
  <cp:revision>101</cp:revision>
  <dcterms:created xsi:type="dcterms:W3CDTF">2019-07-01T13:21:05Z</dcterms:created>
  <dcterms:modified xsi:type="dcterms:W3CDTF">2019-11-13T17:48:21Z</dcterms:modified>
</cp:coreProperties>
</file>