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63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8464" autoAdjust="0"/>
  </p:normalViewPr>
  <p:slideViewPr>
    <p:cSldViewPr snapToGrid="0" snapToObjects="1">
      <p:cViewPr varScale="1">
        <p:scale>
          <a:sx n="124" d="100"/>
          <a:sy n="124" d="100"/>
        </p:scale>
        <p:origin x="1792" y="168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MM.DD.YY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Presenter's Name |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LBNF Target Conceptual Design Review - Welcome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P. Hurh</a:t>
            </a:r>
          </a:p>
          <a:p>
            <a:r>
              <a:rPr lang="en-US" dirty="0">
                <a:latin typeface="Helvetica" charset="0"/>
              </a:rPr>
              <a:t>21 Aug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Conceptual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3 different design concepts for the LBNF target (1.2 MW) were considered in the aspects of:</a:t>
            </a:r>
          </a:p>
          <a:p>
            <a:pPr lvl="1"/>
            <a:r>
              <a:rPr lang="en-US" dirty="0"/>
              <a:t>physics performance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design complexity/risks</a:t>
            </a:r>
          </a:p>
          <a:p>
            <a:pPr lvl="1"/>
            <a:r>
              <a:rPr lang="en-US" dirty="0"/>
              <a:t>impacts to operations</a:t>
            </a:r>
          </a:p>
          <a:p>
            <a:pPr>
              <a:spcBef>
                <a:spcPts val="1200"/>
              </a:spcBef>
            </a:pPr>
            <a:r>
              <a:rPr lang="en-US" dirty="0"/>
              <a:t>LBNF targetry team has selected one design concept to take forward to the preliminary design phase</a:t>
            </a:r>
          </a:p>
          <a:p>
            <a:pPr>
              <a:spcBef>
                <a:spcPts val="1200"/>
              </a:spcBef>
            </a:pPr>
            <a:r>
              <a:rPr lang="en-US" dirty="0"/>
              <a:t>In order to ensure that the level of conceptual design is sufficient:</a:t>
            </a:r>
          </a:p>
          <a:p>
            <a:pPr marL="920750" lvl="1" indent="0">
              <a:buNone/>
            </a:pPr>
            <a:r>
              <a:rPr lang="en-US" sz="2400" dirty="0"/>
              <a:t>This Conceptual Design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2862EE-6751-3246-83DC-2A9A8DF96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3898D-EF8D-A544-8EFE-589477BE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CC381-CEC5-8D4A-982C-E9EC4807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D63A9-99FA-D849-A26F-647606F15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00F3FA1-15EA-9A43-94D7-6FAF0DC32C8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dirty="0"/>
              <a:t>Is the presented target design at a level appropriate for the conceptual design phase and likely to result in a successful target for 1.2 MW primary beam operation?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Have all potential design and manufacturing risks/challenges been identified by the targetry team and have they adequately planned to address these during the preliminary design and feature prototyping phase?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Is the level of integration of the STFC targetry team with the LBNF project at Fermilab appropriate for this stage of the work? I.E. Are interfaces being managed appropriately?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9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E749-831E-1541-B422-57563287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Report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AA4D1-88FC-CD47-8AA8-7E8524F3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B9577-7832-F94A-8246-B890C6BF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28A7D-D890-4E44-BC23-4B3DA182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4AB663-A681-F74B-AE6F-DC85FB3CB7F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The panel chairperson, </a:t>
            </a:r>
            <a:r>
              <a:rPr lang="en-US" dirty="0" err="1"/>
              <a:t>Kavin</a:t>
            </a:r>
            <a:r>
              <a:rPr lang="en-US" dirty="0"/>
              <a:t> </a:t>
            </a:r>
            <a:r>
              <a:rPr lang="en-US" dirty="0" err="1"/>
              <a:t>Ammigan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will gather the findings, comments, and recommendations</a:t>
            </a:r>
          </a:p>
          <a:p>
            <a:pPr lvl="1"/>
            <a:r>
              <a:rPr lang="en-US" dirty="0"/>
              <a:t>summarize them along with the answers to the charge questions </a:t>
            </a:r>
          </a:p>
          <a:p>
            <a:pPr lvl="1"/>
            <a:r>
              <a:rPr lang="en-US" dirty="0"/>
              <a:t>report due approximately 1 week after the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8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5324E-5F6E-504A-A693-609E326D392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6FD4A-CA87-F94E-9C09-A04776B9D52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39C4D-4999-4C4E-AE2F-D53D99471EB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B6AEDA-208F-5840-8BCA-BC2CE6110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5" y="369870"/>
            <a:ext cx="7868467" cy="57726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C049D9-BE4C-7E49-81C8-A0EE3A52BD2C}"/>
              </a:ext>
            </a:extLst>
          </p:cNvPr>
          <p:cNvSpPr txBox="1"/>
          <p:nvPr/>
        </p:nvSpPr>
        <p:spPr>
          <a:xfrm>
            <a:off x="5464316" y="4840772"/>
            <a:ext cx="3359649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This can include a closed panel session for discussion leading to the report. Speakers can stay on the line for questions if needed.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E916C0-F4E6-FC45-BB5F-21D9895C1A76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263775" y="5210104"/>
            <a:ext cx="1200541" cy="5539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361014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 Template_051215</Template>
  <TotalTime>15</TotalTime>
  <Words>283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LBNF Target Conceptual Design Review - Welcome</vt:lpstr>
      <vt:lpstr>Need for Conceptual Design Review</vt:lpstr>
      <vt:lpstr>Charge Questions</vt:lpstr>
      <vt:lpstr>Review Report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LBNF Target Conceptual Design Review - Welcome</dc:title>
  <dc:creator>Patrick G Hurh</dc:creator>
  <cp:lastModifiedBy>Patrick G Hurh</cp:lastModifiedBy>
  <cp:revision>2</cp:revision>
  <dcterms:created xsi:type="dcterms:W3CDTF">2019-08-20T20:23:30Z</dcterms:created>
  <dcterms:modified xsi:type="dcterms:W3CDTF">2019-08-20T20:39:21Z</dcterms:modified>
</cp:coreProperties>
</file>