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49" r:id="rId3"/>
    <p:sldId id="450" r:id="rId4"/>
    <p:sldId id="451" r:id="rId5"/>
    <p:sldId id="452" r:id="rId6"/>
    <p:sldId id="453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4996-A4EC-495F-93F6-4F148623C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214D7-3016-42EF-B7AE-FDB3BB296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1CDD3-9E4D-4569-A953-8A06DB4A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C647E-E32F-42CD-A996-FCBD064E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049D0-8B61-40D1-8DDB-C21363D6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1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1460-E7D2-4B1B-8964-95531D62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F069B-1668-4ADA-8E94-712231759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E51C2-BE3D-41BC-A255-BC63F537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E3215-7FDD-4AE7-A5C5-ACC73222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79DF9-26D9-4641-8729-FC84D218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6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41D41-B380-4E35-9738-E2678E9E0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84689-2EF5-49F8-91E2-2DB3FF660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3D55D-AB1F-4248-945A-3283E10E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C91C3-F0BB-4903-994B-F02DC1F5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136F2-D829-4072-819C-AC7F0F6C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938D4-BB06-4AB7-8202-7F4D04A6C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2A483-71F5-4A06-A4C9-E5685106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2F19C-6ED8-4244-BFF9-D6617279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DE6F6-B722-4A6B-81EA-4C28349A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9BD0D-73EE-4ACB-AD64-CA148EFF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6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35A8E-7222-40D7-9DAD-795ED98E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1A240-E552-4E75-A6C1-ED836C4AA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070BC-3633-47E7-8CA6-E9228BAC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52FED-389B-4AD7-A115-35F11FEF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2DC8F-DBA9-48C9-85AB-EEE9070E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AC2D8-3B19-4634-A4D2-69B81A2F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B4BD9-963A-4129-8FE4-4FBCAA9A2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59520-9B19-4C02-81F8-A85754772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88051-2B45-4F8B-95B0-BC4FD7CE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94FF5-2EF4-4728-BADF-160627B1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29FE9-3958-4B82-B577-A28D5E5F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7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78C4B-CDDF-4849-823B-CB6012D6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EF860-2365-4874-97F9-6CEB5C4B0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C8E66-6664-4784-8081-AF40F7338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78DD8-0F9E-4C3D-8783-FC26AEE84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7C85D6-1F9A-4F4A-A70F-077E5AE06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479509-34ED-4D35-ADEC-9B9E6A2A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95646-79D4-4EB6-8430-ABA76B94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70F80-F9CA-492E-94FB-FC099AE3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8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FA23D-2896-4C9F-90F6-276D1EC5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1C7BE2-77C4-41B2-94D1-09542692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C1919-F08A-4D5B-951D-0DE02D4DD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55105-A802-4642-AA31-671E95D7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1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31C01-00CE-44A5-AA22-73C12E19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9ECFAC-2C02-4C6B-B1A1-E05AF8F6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48965-88F7-45DC-8563-060BBFA9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8C7D-48EA-4F00-8551-A28A1690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AD30C-6C01-467A-B860-49B05E5A2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CC3D3-BAE8-4061-B691-A23631601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40235-91F7-4E40-951F-9EACBD1A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30431-EB67-4E25-9C2D-352D2D505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F90E8-F7D9-4279-B789-290F0BE0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7CC7-8D4F-491A-9D60-D866C7A4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BE0E6-2DCE-4775-9333-466353723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A701C-CFCC-49E7-8041-6B211CB44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0B966-9A96-4CA8-A225-14A28156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074EA-6957-43F9-A04D-484A2291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07D8A-12D1-4BA7-AE88-BFA4253FC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9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C1992-B70D-4682-96F5-5ED97A5D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B6A0C-C332-4B69-AD69-7623E7BBE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F5DD3-166A-496E-8A0C-EF5F96E3D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8160-90DE-4922-92D8-169F253A1FB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05045-1E39-4A51-AD1F-1953C7959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3EB84-05DE-4E5D-998C-8A1CDADDE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B6916-466C-4B8A-8ED3-72B16ADA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3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ED85A-02EC-4C5B-857D-B974DC1A5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Circular Quench Antenna – New Assembly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FCB43-3715-42BC-9A02-63804ABF8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5944"/>
            <a:ext cx="9144000" cy="2237928"/>
          </a:xfrm>
        </p:spPr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r>
              <a:rPr lang="en-US" sz="2000" dirty="0"/>
              <a:t>H. Song, S. Dimaiuta, P. Joshi, P. Kovach, M. Anerella </a:t>
            </a:r>
          </a:p>
          <a:p>
            <a:r>
              <a:rPr lang="en-US" sz="2000" dirty="0"/>
              <a:t>For Quench antenna efforts at BNL</a:t>
            </a:r>
          </a:p>
          <a:p>
            <a:endParaRPr lang="en-US" sz="2000" dirty="0"/>
          </a:p>
          <a:p>
            <a:r>
              <a:rPr lang="en-US" sz="2000" dirty="0"/>
              <a:t>In collaboration with M. Marchevsky, LBNL, T. Strauss, FANL</a:t>
            </a:r>
          </a:p>
          <a:p>
            <a:r>
              <a:rPr lang="en-US" sz="2000" dirty="0"/>
              <a:t>9/6/2019</a:t>
            </a:r>
          </a:p>
        </p:txBody>
      </p:sp>
    </p:spTree>
    <p:extLst>
      <p:ext uri="{BB962C8B-B14F-4D97-AF65-F5344CB8AC3E}">
        <p14:creationId xmlns:p14="http://schemas.microsoft.com/office/powerpoint/2010/main" val="124250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89F20-621A-4E59-BD40-69E1885C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90575"/>
          </a:xfrm>
        </p:spPr>
        <p:txBody>
          <a:bodyPr/>
          <a:lstStyle/>
          <a:p>
            <a:r>
              <a:rPr lang="en-US" dirty="0"/>
              <a:t>Status 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63C3-FC40-4AA0-9E3D-113180AFC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1117600"/>
            <a:ext cx="10515600" cy="53720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PCB preparations </a:t>
            </a:r>
          </a:p>
          <a:p>
            <a:pPr lvl="1"/>
            <a:r>
              <a:rPr lang="en-US" dirty="0"/>
              <a:t>The 11</a:t>
            </a:r>
            <a:r>
              <a:rPr lang="en-US" baseline="30000" dirty="0"/>
              <a:t>th</a:t>
            </a:r>
            <a:r>
              <a:rPr lang="en-US" dirty="0"/>
              <a:t> empty PCBs received, </a:t>
            </a:r>
          </a:p>
          <a:p>
            <a:pPr lvl="1"/>
            <a:r>
              <a:rPr lang="en-US" dirty="0"/>
              <a:t>All the 11 PCBs populated – today (9/6). </a:t>
            </a:r>
          </a:p>
          <a:p>
            <a:r>
              <a:rPr lang="en-US" dirty="0"/>
              <a:t>Drawings – completed, PK, MA</a:t>
            </a:r>
          </a:p>
          <a:p>
            <a:r>
              <a:rPr lang="en-US" dirty="0"/>
              <a:t>3D prints – all the parts received </a:t>
            </a:r>
          </a:p>
          <a:p>
            <a:pPr lvl="1"/>
            <a:r>
              <a:rPr lang="en-US" dirty="0"/>
              <a:t>Sent to lab machine shop for further cleaning process</a:t>
            </a:r>
          </a:p>
          <a:p>
            <a:r>
              <a:rPr lang="en-US" dirty="0"/>
              <a:t>Cable preparation for new PCB boards, 32 signals – 60 % completion </a:t>
            </a:r>
          </a:p>
          <a:p>
            <a:pPr lvl="1"/>
            <a:r>
              <a:rPr lang="en-US" dirty="0"/>
              <a:t>Existing 32 signals</a:t>
            </a:r>
          </a:p>
          <a:p>
            <a:r>
              <a:rPr lang="en-US" dirty="0"/>
              <a:t>To do </a:t>
            </a:r>
          </a:p>
          <a:p>
            <a:pPr lvl="1"/>
            <a:r>
              <a:rPr lang="en-US" dirty="0"/>
              <a:t>Check all the 8 PCB of v2015, 8 PCB of v2017, and 11 PCB of v2019</a:t>
            </a:r>
          </a:p>
          <a:p>
            <a:pPr lvl="1"/>
            <a:r>
              <a:rPr lang="en-US" dirty="0"/>
              <a:t>Quench antenna assembly, tests</a:t>
            </a:r>
          </a:p>
          <a:p>
            <a:pPr lvl="2"/>
            <a:r>
              <a:rPr lang="en-US" dirty="0"/>
              <a:t>In parallel to cable preparation </a:t>
            </a:r>
          </a:p>
          <a:p>
            <a:pPr lvl="1"/>
            <a:r>
              <a:rPr lang="en-US" dirty="0"/>
              <a:t>System integration tests</a:t>
            </a:r>
          </a:p>
        </p:txBody>
      </p:sp>
    </p:spTree>
    <p:extLst>
      <p:ext uri="{BB962C8B-B14F-4D97-AF65-F5344CB8AC3E}">
        <p14:creationId xmlns:p14="http://schemas.microsoft.com/office/powerpoint/2010/main" val="364162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6363-C9A4-42BB-8BF5-F747A7C7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160108" cy="667265"/>
          </a:xfrm>
        </p:spPr>
        <p:txBody>
          <a:bodyPr>
            <a:normAutofit fontScale="90000"/>
          </a:bodyPr>
          <a:lstStyle/>
          <a:p>
            <a:r>
              <a:rPr lang="en-US" dirty="0"/>
              <a:t>New assembly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250BAB-FC38-4754-A6F6-AF95F6C208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56" t="13893" r="50000" b="16250"/>
          <a:stretch/>
        </p:blipFill>
        <p:spPr>
          <a:xfrm>
            <a:off x="4487813" y="0"/>
            <a:ext cx="792641" cy="6963917"/>
          </a:xfrm>
        </p:spPr>
      </p:pic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7A0CFB52-7BF0-4451-AA33-EB69F736FE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88" t="7568" r="44922" b="8226"/>
          <a:stretch/>
        </p:blipFill>
        <p:spPr>
          <a:xfrm>
            <a:off x="6112475" y="1013253"/>
            <a:ext cx="1546347" cy="503340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84F7B0-1806-4A17-9301-43FEEF1DCCD4}"/>
              </a:ext>
            </a:extLst>
          </p:cNvPr>
          <p:cNvCxnSpPr/>
          <p:nvPr/>
        </p:nvCxnSpPr>
        <p:spPr>
          <a:xfrm flipV="1">
            <a:off x="4975654" y="1474573"/>
            <a:ext cx="988541" cy="922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5CB7D3-0322-482C-ACEB-0F01F696B4ED}"/>
              </a:ext>
            </a:extLst>
          </p:cNvPr>
          <p:cNvCxnSpPr/>
          <p:nvPr/>
        </p:nvCxnSpPr>
        <p:spPr>
          <a:xfrm>
            <a:off x="4967416" y="2776151"/>
            <a:ext cx="1070919" cy="3097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49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727F52-EB25-4B91-BC5B-2E1F9FF6E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420" y="319277"/>
            <a:ext cx="9218973" cy="598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9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A106-5830-4896-9B74-AFD798AC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30EFD-0CE4-4449-890D-2E43B13F3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1A16E5-59C3-4335-8339-64DE533FF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913" y="0"/>
            <a:ext cx="106401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2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5DF87-6680-4007-9C75-0A182939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B00F-9478-4BB8-BDA5-14745BF5E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6619</TotalTime>
  <Words>143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Circular Quench Antenna – New Assembly Update</vt:lpstr>
      <vt:lpstr>Status Summary </vt:lpstr>
      <vt:lpstr>New assembly</vt:lpstr>
      <vt:lpstr>PowerPoint Presentation</vt:lpstr>
      <vt:lpstr>PowerPoint Presentation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Resistances of R3 (voltage divider) </dc:title>
  <dc:creator>Song, Honghai</dc:creator>
  <cp:lastModifiedBy>Song, Honghai</cp:lastModifiedBy>
  <cp:revision>69</cp:revision>
  <cp:lastPrinted>2019-08-14T16:42:50Z</cp:lastPrinted>
  <dcterms:created xsi:type="dcterms:W3CDTF">2019-07-24T16:08:43Z</dcterms:created>
  <dcterms:modified xsi:type="dcterms:W3CDTF">2019-09-06T14:51:29Z</dcterms:modified>
</cp:coreProperties>
</file>