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7"/>
  </p:notesMasterIdLst>
  <p:handoutMasterIdLst>
    <p:handoutMasterId r:id="rId8"/>
  </p:handoutMasterIdLst>
  <p:sldIdLst>
    <p:sldId id="294" r:id="rId2"/>
    <p:sldId id="1985" r:id="rId3"/>
    <p:sldId id="345" r:id="rId4"/>
    <p:sldId id="1983" r:id="rId5"/>
    <p:sldId id="1984" r:id="rId6"/>
  </p:sldIdLst>
  <p:sldSz cx="9144000" cy="5715000" type="screen16x10"/>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3452" userDrawn="1">
          <p15:clr>
            <a:srgbClr val="A4A3A4"/>
          </p15:clr>
        </p15:guide>
        <p15:guide id="2" orient="horz" pos="1416" userDrawn="1">
          <p15:clr>
            <a:srgbClr val="A4A3A4"/>
          </p15:clr>
        </p15:guide>
        <p15:guide id="3" orient="horz" pos="127" userDrawn="1">
          <p15:clr>
            <a:srgbClr val="A4A3A4"/>
          </p15:clr>
        </p15:guide>
        <p15:guide id="4" orient="horz" pos="2326" userDrawn="1">
          <p15:clr>
            <a:srgbClr val="A4A3A4"/>
          </p15:clr>
        </p15:guide>
        <p15:guide id="5" orient="horz" pos="503" userDrawn="1">
          <p15:clr>
            <a:srgbClr val="A4A3A4"/>
          </p15:clr>
        </p15:guide>
        <p15:guide id="6" orient="horz" pos="3334" userDrawn="1">
          <p15:clr>
            <a:srgbClr val="A4A3A4"/>
          </p15:clr>
        </p15:guide>
        <p15:guide id="7" pos="5616" userDrawn="1">
          <p15:clr>
            <a:srgbClr val="A4A3A4"/>
          </p15:clr>
        </p15:guide>
        <p15:guide id="8" pos="136" userDrawn="1">
          <p15:clr>
            <a:srgbClr val="A4A3A4"/>
          </p15:clr>
        </p15:guide>
        <p15:guide id="9" pos="589" userDrawn="1">
          <p15:clr>
            <a:srgbClr val="A4A3A4"/>
          </p15:clr>
        </p15:guide>
        <p15:guide id="10" pos="4453" userDrawn="1">
          <p15:clr>
            <a:srgbClr val="A4A3A4"/>
          </p15:clr>
        </p15:guide>
        <p15:guide id="11" pos="5163" userDrawn="1">
          <p15:clr>
            <a:srgbClr val="A4A3A4"/>
          </p15:clr>
        </p15:guide>
        <p15:guide id="12" pos="463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a:srgbClr val="0F2D62"/>
    <a:srgbClr val="50504E"/>
    <a:srgbClr val="4E4E4E"/>
    <a:srgbClr val="404040"/>
    <a:srgbClr val="63666A"/>
    <a:srgbClr val="99D6EA"/>
    <a:srgbClr val="505050"/>
    <a:srgbClr val="A7A8AA"/>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0" autoAdjust="0"/>
    <p:restoredTop sz="84270"/>
  </p:normalViewPr>
  <p:slideViewPr>
    <p:cSldViewPr snapToGrid="0" snapToObjects="1" showGuides="1">
      <p:cViewPr varScale="1">
        <p:scale>
          <a:sx n="124" d="100"/>
          <a:sy n="124" d="100"/>
        </p:scale>
        <p:origin x="648" y="176"/>
      </p:cViewPr>
      <p:guideLst>
        <p:guide orient="horz" pos="3452"/>
        <p:guide orient="horz" pos="1416"/>
        <p:guide orient="horz" pos="127"/>
        <p:guide orient="horz" pos="2326"/>
        <p:guide orient="horz" pos="503"/>
        <p:guide orient="horz" pos="3334"/>
        <p:guide pos="5616"/>
        <p:guide pos="136"/>
        <p:guide pos="589"/>
        <p:guide pos="4453"/>
        <p:guide pos="5163"/>
        <p:guide pos="4632"/>
      </p:guideLst>
    </p:cSldViewPr>
  </p:slideViewPr>
  <p:notesTextViewPr>
    <p:cViewPr>
      <p:scale>
        <a:sx n="100" d="100"/>
        <a:sy n="100" d="100"/>
      </p:scale>
      <p:origin x="0" y="0"/>
    </p:cViewPr>
  </p:notesText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11/19/19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11/19/19</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AD08E57-B576-F641-BEA6-C3D752DF7F66}" type="slidenum">
              <a:rPr lang="en-US" smtClean="0"/>
              <a:pPr>
                <a:defRPr/>
              </a:pPr>
              <a:t>1</a:t>
            </a:fld>
            <a:endParaRPr lang="en-US"/>
          </a:p>
        </p:txBody>
      </p:sp>
    </p:spTree>
    <p:extLst>
      <p:ext uri="{BB962C8B-B14F-4D97-AF65-F5344CB8AC3E}">
        <p14:creationId xmlns:p14="http://schemas.microsoft.com/office/powerpoint/2010/main" val="1916026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0"/>
          </a:schemeClr>
        </a:solidFill>
        <a:effectLst/>
      </p:bgPr>
    </p:bg>
    <p:spTree>
      <p:nvGrpSpPr>
        <p:cNvPr id="1" name=""/>
        <p:cNvGrpSpPr/>
        <p:nvPr/>
      </p:nvGrpSpPr>
      <p:grpSpPr>
        <a:xfrm>
          <a:off x="0" y="0"/>
          <a:ext cx="0" cy="0"/>
          <a:chOff x="0" y="0"/>
          <a:chExt cx="0" cy="0"/>
        </a:xfrm>
      </p:grpSpPr>
      <p:sp>
        <p:nvSpPr>
          <p:cNvPr id="7" name="Text Placeholder 23"/>
          <p:cNvSpPr>
            <a:spLocks noGrp="1"/>
          </p:cNvSpPr>
          <p:nvPr>
            <p:ph type="body" sz="quarter" idx="10"/>
          </p:nvPr>
        </p:nvSpPr>
        <p:spPr>
          <a:xfrm>
            <a:off x="341928" y="4440633"/>
            <a:ext cx="8499231" cy="1039771"/>
          </a:xfrm>
          <a:prstGeom prst="rect">
            <a:avLst/>
          </a:prstGeom>
        </p:spPr>
        <p:txBody>
          <a:bodyPr lIns="0" tIns="45720" rIns="0" bIns="45720">
            <a:noAutofit/>
          </a:bodyPr>
          <a:lstStyle>
            <a:lvl1pPr marL="0" indent="0">
              <a:buFontTx/>
              <a:buNone/>
              <a:defRPr sz="1778">
                <a:solidFill>
                  <a:srgbClr val="004C97"/>
                </a:solidFill>
                <a:latin typeface="Helvetica"/>
              </a:defRPr>
            </a:lvl1pPr>
            <a:lvl2pPr marL="507995" indent="0">
              <a:buFontTx/>
              <a:buNone/>
              <a:defRPr sz="1778">
                <a:solidFill>
                  <a:srgbClr val="2E5286"/>
                </a:solidFill>
                <a:latin typeface="Helvetica"/>
              </a:defRPr>
            </a:lvl2pPr>
            <a:lvl3pPr marL="1015990" indent="0">
              <a:buFontTx/>
              <a:buNone/>
              <a:defRPr sz="1778">
                <a:solidFill>
                  <a:srgbClr val="2E5286"/>
                </a:solidFill>
                <a:latin typeface="Helvetica"/>
              </a:defRPr>
            </a:lvl3pPr>
            <a:lvl4pPr marL="1523985" indent="0">
              <a:buFontTx/>
              <a:buNone/>
              <a:defRPr sz="1778">
                <a:solidFill>
                  <a:srgbClr val="2E5286"/>
                </a:solidFill>
                <a:latin typeface="Helvetica"/>
              </a:defRPr>
            </a:lvl4pPr>
            <a:lvl5pPr marL="2031980" indent="0">
              <a:buFontTx/>
              <a:buNone/>
              <a:defRPr sz="1778">
                <a:solidFill>
                  <a:srgbClr val="2E5286"/>
                </a:solidFill>
                <a:latin typeface="Helvetica"/>
              </a:defRPr>
            </a:lvl5pPr>
          </a:lstStyle>
          <a:p>
            <a:pPr lvl="0"/>
            <a:r>
              <a:rPr lang="en-US"/>
              <a:t>Edit Master text styles</a:t>
            </a:r>
          </a:p>
        </p:txBody>
      </p:sp>
      <p:sp>
        <p:nvSpPr>
          <p:cNvPr id="8" name="Rectangle 7"/>
          <p:cNvSpPr/>
          <p:nvPr userDrawn="1"/>
        </p:nvSpPr>
        <p:spPr>
          <a:xfrm>
            <a:off x="-17762" y="-1"/>
            <a:ext cx="9189720" cy="747447"/>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667"/>
          </a:p>
        </p:txBody>
      </p:sp>
      <p:sp>
        <p:nvSpPr>
          <p:cNvPr id="9" name="Text Placeholder 24"/>
          <p:cNvSpPr>
            <a:spLocks noGrp="1"/>
          </p:cNvSpPr>
          <p:nvPr>
            <p:ph type="body" sz="quarter" idx="11"/>
          </p:nvPr>
        </p:nvSpPr>
        <p:spPr>
          <a:xfrm>
            <a:off x="341924" y="3597357"/>
            <a:ext cx="8499232" cy="835874"/>
          </a:xfrm>
          <a:prstGeom prst="rect">
            <a:avLst/>
          </a:prstGeom>
        </p:spPr>
        <p:txBody>
          <a:bodyPr vert="horz" wrap="square" lIns="0" tIns="45720" anchor="ctr" anchorCtr="0">
            <a:normAutofit/>
          </a:bodyPr>
          <a:lstStyle>
            <a:lvl1pPr marL="0" indent="0" algn="l">
              <a:lnSpc>
                <a:spcPct val="100000"/>
              </a:lnSpc>
              <a:spcBef>
                <a:spcPts val="778"/>
              </a:spcBef>
              <a:spcAft>
                <a:spcPts val="0"/>
              </a:spcAft>
              <a:buFontTx/>
              <a:buNone/>
              <a:defRPr sz="2667" b="1" i="0">
                <a:solidFill>
                  <a:srgbClr val="004C97"/>
                </a:solidFill>
              </a:defRPr>
            </a:lvl1pPr>
            <a:lvl2pPr marL="0" indent="0">
              <a:buFontTx/>
              <a:buNone/>
              <a:defRPr sz="3111" b="1" i="0">
                <a:solidFill>
                  <a:srgbClr val="004C97"/>
                </a:solidFill>
              </a:defRPr>
            </a:lvl2pPr>
            <a:lvl3pPr marL="0" indent="0">
              <a:buFontTx/>
              <a:buNone/>
              <a:defRPr sz="3111" b="1" i="0">
                <a:solidFill>
                  <a:srgbClr val="004C97"/>
                </a:solidFill>
              </a:defRPr>
            </a:lvl3pPr>
            <a:lvl4pPr marL="0" indent="0">
              <a:buFontTx/>
              <a:buNone/>
              <a:defRPr sz="3111" b="1" i="0">
                <a:solidFill>
                  <a:srgbClr val="004C97"/>
                </a:solidFill>
              </a:defRPr>
            </a:lvl4pPr>
            <a:lvl5pPr marL="0" indent="0">
              <a:buFontTx/>
              <a:buNone/>
              <a:defRPr sz="3111" b="1" i="0">
                <a:solidFill>
                  <a:srgbClr val="004C97"/>
                </a:solidFill>
              </a:defRPr>
            </a:lvl5pPr>
          </a:lstStyle>
          <a:p>
            <a:pPr lvl="0"/>
            <a:r>
              <a:rPr lang="en-US"/>
              <a:t>Edit Master text styles</a:t>
            </a:r>
          </a:p>
        </p:txBody>
      </p:sp>
      <p:pic>
        <p:nvPicPr>
          <p:cNvPr id="13" name="Picture 12" descr="14-0218-16D.lr.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7762" y="680844"/>
            <a:ext cx="9189720" cy="2787688"/>
          </a:xfrm>
          <a:prstGeom prst="rect">
            <a:avLst/>
          </a:prstGeom>
        </p:spPr>
      </p:pic>
      <p:pic>
        <p:nvPicPr>
          <p:cNvPr id="11" name="Picture 10" descr="title_header_16x9.pdf"/>
          <p:cNvPicPr>
            <a:picLocks noChangeAspect="1"/>
          </p:cNvPicPr>
          <p:nvPr userDrawn="1"/>
        </p:nvPicPr>
        <p:blipFill rotWithShape="1">
          <a:blip r:embed="rId3" cstate="screen">
            <a:extLst>
              <a:ext uri="{28A0092B-C50C-407E-A947-70E740481C1C}">
                <a14:useLocalDpi xmlns:a14="http://schemas.microsoft.com/office/drawing/2010/main"/>
              </a:ext>
            </a:extLst>
          </a:blip>
          <a:srcRect l="1456"/>
          <a:stretch/>
        </p:blipFill>
        <p:spPr>
          <a:xfrm>
            <a:off x="-17761" y="208204"/>
            <a:ext cx="9010786" cy="259069"/>
          </a:xfrm>
          <a:prstGeom prst="rect">
            <a:avLst/>
          </a:prstGeom>
        </p:spPr>
      </p:pic>
    </p:spTree>
    <p:extLst>
      <p:ext uri="{BB962C8B-B14F-4D97-AF65-F5344CB8AC3E}">
        <p14:creationId xmlns:p14="http://schemas.microsoft.com/office/powerpoint/2010/main" val="42934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4" y="809626"/>
            <a:ext cx="8672513" cy="4216136"/>
          </a:xfrm>
          <a:prstGeom prst="rect">
            <a:avLst/>
          </a:prstGeom>
        </p:spPr>
        <p:txBody>
          <a:bodyPr lIns="0" tIns="0" rIns="0" bIns="0"/>
          <a:lstStyle>
            <a:lvl1pPr marL="255762" indent="-255762">
              <a:defRPr sz="2000">
                <a:solidFill>
                  <a:srgbClr val="505050"/>
                </a:solidFill>
              </a:defRPr>
            </a:lvl1pPr>
            <a:lvl2pPr marL="569731" indent="-255762">
              <a:defRPr sz="1778">
                <a:solidFill>
                  <a:srgbClr val="505050"/>
                </a:solidFill>
              </a:defRPr>
            </a:lvl2pPr>
            <a:lvl3pPr marL="892519" indent="-255762">
              <a:defRPr sz="1667">
                <a:solidFill>
                  <a:srgbClr val="505050"/>
                </a:solidFill>
              </a:defRPr>
            </a:lvl3pPr>
            <a:lvl4pPr marL="1206488" indent="-253997">
              <a:defRPr sz="1556">
                <a:solidFill>
                  <a:srgbClr val="505050"/>
                </a:solidFill>
              </a:defRPr>
            </a:lvl4pPr>
            <a:lvl5pPr marL="1522221" indent="-255762">
              <a:buFont typeface="Arial"/>
              <a:buChar char="•"/>
              <a:defRPr sz="1556">
                <a:solidFill>
                  <a:srgbClr val="50505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209794"/>
            <a:ext cx="8686800" cy="356564"/>
          </a:xfrm>
          <a:prstGeom prst="rect">
            <a:avLst/>
          </a:prstGeom>
        </p:spPr>
        <p:txBody>
          <a:bodyPr lIns="0" tIns="0" rIns="0" bIns="0" anchor="b" anchorCtr="0"/>
          <a:lstStyle>
            <a:lvl1pPr>
              <a:defRPr sz="2444">
                <a:solidFill>
                  <a:srgbClr val="004C97"/>
                </a:solidFill>
              </a:defRPr>
            </a:lvl1pPr>
          </a:lstStyle>
          <a:p>
            <a:r>
              <a:rPr lang="en-US"/>
              <a:t>Click to edit Master title style</a:t>
            </a:r>
            <a:endParaRPr lang="en-US" dirty="0"/>
          </a:p>
        </p:txBody>
      </p:sp>
      <p:sp>
        <p:nvSpPr>
          <p:cNvPr id="8" name="Date Placeholder 3"/>
          <p:cNvSpPr>
            <a:spLocks noGrp="1"/>
          </p:cNvSpPr>
          <p:nvPr>
            <p:ph type="dt" sz="half" idx="2"/>
          </p:nvPr>
        </p:nvSpPr>
        <p:spPr>
          <a:xfrm>
            <a:off x="736827" y="5420180"/>
            <a:ext cx="675368" cy="201083"/>
          </a:xfrm>
          <a:prstGeom prst="rect">
            <a:avLst/>
          </a:prstGeom>
        </p:spPr>
        <p:txBody>
          <a:bodyPr vert="horz" wrap="square" lIns="0" tIns="0" rIns="0" bIns="0" numCol="1" anchor="t" anchorCtr="0" compatLnSpc="1">
            <a:prstTxWarp prst="textNoShape">
              <a:avLst/>
            </a:prstTxWarp>
          </a:bodyPr>
          <a:lstStyle>
            <a:lvl1pPr algn="l">
              <a:defRPr sz="1000" smtClean="0">
                <a:solidFill>
                  <a:srgbClr val="004C97"/>
                </a:solidFill>
                <a:latin typeface="Helvetica" charset="0"/>
                <a:cs typeface="ＭＳ Ｐゴシック" charset="0"/>
              </a:defRPr>
            </a:lvl1pPr>
          </a:lstStyle>
          <a:p>
            <a:pPr>
              <a:defRPr/>
            </a:pPr>
            <a:r>
              <a:rPr lang="en-US"/>
              <a:t>19/11/19</a:t>
            </a:r>
            <a:endParaRPr lang="en-US" dirty="0"/>
          </a:p>
        </p:txBody>
      </p:sp>
      <p:sp>
        <p:nvSpPr>
          <p:cNvPr id="9" name="Footer Placeholder 4"/>
          <p:cNvSpPr>
            <a:spLocks noGrp="1"/>
          </p:cNvSpPr>
          <p:nvPr>
            <p:ph type="ftr" sz="quarter" idx="3"/>
          </p:nvPr>
        </p:nvSpPr>
        <p:spPr>
          <a:xfrm>
            <a:off x="1530603" y="5420180"/>
            <a:ext cx="6262118" cy="202394"/>
          </a:xfrm>
          <a:prstGeom prst="rect">
            <a:avLst/>
          </a:prstGeom>
        </p:spPr>
        <p:txBody>
          <a:bodyPr lIns="0" tIns="0" rIns="0" bIns="0" anchor="t" anchorCtr="0"/>
          <a:lstStyle>
            <a:lvl1pPr marL="0" algn="l">
              <a:defRPr sz="1000">
                <a:solidFill>
                  <a:srgbClr val="004C97"/>
                </a:solidFill>
                <a:latin typeface="Helvetica"/>
                <a:ea typeface="ＭＳ Ｐゴシック" charset="0"/>
                <a:cs typeface="ＭＳ Ｐゴシック" charset="0"/>
              </a:defRPr>
            </a:lvl1pPr>
          </a:lstStyle>
          <a:p>
            <a:pPr>
              <a:defRPr/>
            </a:pPr>
            <a:r>
              <a:rPr lang="en-US"/>
              <a:t>G. Velev | AAC Review</a:t>
            </a:r>
            <a:endParaRPr lang="en-US" b="1" dirty="0"/>
          </a:p>
        </p:txBody>
      </p:sp>
      <p:sp>
        <p:nvSpPr>
          <p:cNvPr id="10" name="Slide Number Placeholder 5"/>
          <p:cNvSpPr>
            <a:spLocks noGrp="1"/>
          </p:cNvSpPr>
          <p:nvPr>
            <p:ph type="sldNum" sz="quarter" idx="4"/>
          </p:nvPr>
        </p:nvSpPr>
        <p:spPr>
          <a:xfrm>
            <a:off x="222250" y="5420179"/>
            <a:ext cx="414338" cy="197738"/>
          </a:xfrm>
          <a:prstGeom prst="rect">
            <a:avLst/>
          </a:prstGeom>
        </p:spPr>
        <p:txBody>
          <a:bodyPr vert="horz" wrap="square" lIns="0" tIns="0" rIns="0" bIns="0" numCol="1" anchor="t" anchorCtr="0" compatLnSpc="1">
            <a:prstTxWarp prst="textNoShape">
              <a:avLst/>
            </a:prstTxWarp>
          </a:bodyPr>
          <a:lstStyle>
            <a:lvl1pPr>
              <a:defRPr sz="10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Tree>
    <p:extLst>
      <p:ext uri="{BB962C8B-B14F-4D97-AF65-F5344CB8AC3E}">
        <p14:creationId xmlns:p14="http://schemas.microsoft.com/office/powerpoint/2010/main" val="34392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 Bottom: Comparison">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809626"/>
            <a:ext cx="4206240" cy="3028157"/>
          </a:xfrm>
          <a:prstGeom prst="rect">
            <a:avLst/>
          </a:prstGeom>
        </p:spPr>
        <p:txBody>
          <a:bodyPr lIns="0" tIns="0" rIns="0" bIns="0"/>
          <a:lstStyle>
            <a:lvl1pPr marL="255762" indent="-255762">
              <a:defRPr sz="2000">
                <a:solidFill>
                  <a:srgbClr val="505050"/>
                </a:solidFill>
              </a:defRPr>
            </a:lvl1pPr>
            <a:lvl2pPr marL="569731" indent="-255762">
              <a:defRPr sz="1778">
                <a:solidFill>
                  <a:srgbClr val="505050"/>
                </a:solidFill>
              </a:defRPr>
            </a:lvl2pPr>
            <a:lvl3pPr marL="892519" indent="-255762">
              <a:defRPr sz="1667">
                <a:solidFill>
                  <a:srgbClr val="505050"/>
                </a:solidFill>
              </a:defRPr>
            </a:lvl3pPr>
            <a:lvl4pPr marL="1206488" indent="-253997">
              <a:defRPr sz="1556">
                <a:solidFill>
                  <a:srgbClr val="505050"/>
                </a:solidFill>
              </a:defRPr>
            </a:lvl4pPr>
            <a:lvl5pPr marL="1522221" indent="-255762">
              <a:buFont typeface="Arial"/>
              <a:buChar char="•"/>
              <a:defRPr sz="1556">
                <a:solidFill>
                  <a:srgbClr val="505050"/>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5"/>
          </p:nvPr>
        </p:nvSpPr>
        <p:spPr>
          <a:xfrm>
            <a:off x="4692456" y="809626"/>
            <a:ext cx="4215383" cy="3028157"/>
          </a:xfrm>
          <a:prstGeom prst="rect">
            <a:avLst/>
          </a:prstGeom>
        </p:spPr>
        <p:txBody>
          <a:bodyPr lIns="0" tIns="0" rIns="0" bIns="0"/>
          <a:lstStyle>
            <a:lvl1pPr marL="255762" indent="-255762">
              <a:defRPr sz="2000">
                <a:solidFill>
                  <a:srgbClr val="505050"/>
                </a:solidFill>
              </a:defRPr>
            </a:lvl1pPr>
            <a:lvl2pPr marL="569731" indent="-255762">
              <a:defRPr sz="1778">
                <a:solidFill>
                  <a:srgbClr val="505050"/>
                </a:solidFill>
              </a:defRPr>
            </a:lvl2pPr>
            <a:lvl3pPr marL="896047" indent="-253997">
              <a:defRPr sz="1667">
                <a:solidFill>
                  <a:srgbClr val="505050"/>
                </a:solidFill>
              </a:defRPr>
            </a:lvl3pPr>
            <a:lvl4pPr marL="1208252" indent="-253997">
              <a:defRPr sz="1556">
                <a:solidFill>
                  <a:srgbClr val="505050"/>
                </a:solidFill>
              </a:defRPr>
            </a:lvl4pPr>
            <a:lvl5pPr marL="1522221" indent="-253997">
              <a:buFont typeface="Arial"/>
              <a:buChar char="•"/>
              <a:defRPr sz="1556">
                <a:solidFill>
                  <a:srgbClr val="505050"/>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3"/>
          <p:cNvSpPr>
            <a:spLocks noGrp="1"/>
          </p:cNvSpPr>
          <p:nvPr>
            <p:ph type="body" sz="half" idx="16"/>
          </p:nvPr>
        </p:nvSpPr>
        <p:spPr>
          <a:xfrm>
            <a:off x="229365" y="3970920"/>
            <a:ext cx="4205476" cy="1054843"/>
          </a:xfrm>
          <a:prstGeom prst="rect">
            <a:avLst/>
          </a:prstGeom>
        </p:spPr>
        <p:txBody>
          <a:bodyPr lIns="0" tIns="0" rIns="0" bIns="0"/>
          <a:lstStyle>
            <a:lvl1pPr marL="0" indent="0">
              <a:buNone/>
              <a:defRPr sz="1444" b="1" i="0">
                <a:solidFill>
                  <a:srgbClr val="004C97"/>
                </a:solidFill>
              </a:defRPr>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Edit Master text styles</a:t>
            </a:r>
          </a:p>
        </p:txBody>
      </p:sp>
      <p:sp>
        <p:nvSpPr>
          <p:cNvPr id="10" name="Text Placeholder 3"/>
          <p:cNvSpPr>
            <a:spLocks noGrp="1"/>
          </p:cNvSpPr>
          <p:nvPr>
            <p:ph type="body" sz="half" idx="19"/>
          </p:nvPr>
        </p:nvSpPr>
        <p:spPr>
          <a:xfrm>
            <a:off x="4692452" y="3970920"/>
            <a:ext cx="4206239" cy="1054843"/>
          </a:xfrm>
          <a:prstGeom prst="rect">
            <a:avLst/>
          </a:prstGeom>
        </p:spPr>
        <p:txBody>
          <a:bodyPr lIns="0" tIns="0" rIns="0" bIns="0"/>
          <a:lstStyle>
            <a:lvl1pPr marL="0" indent="0">
              <a:buNone/>
              <a:defRPr sz="1444" b="1" i="0">
                <a:solidFill>
                  <a:srgbClr val="004C97"/>
                </a:solidFill>
              </a:defRPr>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Edit Master text styles</a:t>
            </a:r>
          </a:p>
        </p:txBody>
      </p:sp>
      <p:sp>
        <p:nvSpPr>
          <p:cNvPr id="11" name="Date Placeholder 3"/>
          <p:cNvSpPr>
            <a:spLocks noGrp="1"/>
          </p:cNvSpPr>
          <p:nvPr>
            <p:ph type="dt" sz="half" idx="2"/>
          </p:nvPr>
        </p:nvSpPr>
        <p:spPr>
          <a:xfrm>
            <a:off x="736827" y="5420180"/>
            <a:ext cx="675368" cy="201083"/>
          </a:xfrm>
          <a:prstGeom prst="rect">
            <a:avLst/>
          </a:prstGeom>
        </p:spPr>
        <p:txBody>
          <a:bodyPr vert="horz" wrap="square" lIns="0" tIns="0" rIns="0" bIns="0" numCol="1" anchor="t" anchorCtr="0" compatLnSpc="1">
            <a:prstTxWarp prst="textNoShape">
              <a:avLst/>
            </a:prstTxWarp>
          </a:bodyPr>
          <a:lstStyle>
            <a:lvl1pPr algn="l">
              <a:defRPr sz="1000" smtClean="0">
                <a:solidFill>
                  <a:srgbClr val="004C97"/>
                </a:solidFill>
                <a:latin typeface="Helvetica" charset="0"/>
                <a:cs typeface="ＭＳ Ｐゴシック" charset="0"/>
              </a:defRPr>
            </a:lvl1pPr>
          </a:lstStyle>
          <a:p>
            <a:pPr>
              <a:defRPr/>
            </a:pPr>
            <a:r>
              <a:rPr lang="en-US"/>
              <a:t>19/11/19</a:t>
            </a:r>
            <a:endParaRPr lang="en-US" dirty="0"/>
          </a:p>
        </p:txBody>
      </p:sp>
      <p:sp>
        <p:nvSpPr>
          <p:cNvPr id="12" name="Footer Placeholder 4"/>
          <p:cNvSpPr>
            <a:spLocks noGrp="1"/>
          </p:cNvSpPr>
          <p:nvPr>
            <p:ph type="ftr" sz="quarter" idx="3"/>
          </p:nvPr>
        </p:nvSpPr>
        <p:spPr>
          <a:xfrm>
            <a:off x="1530602" y="5420180"/>
            <a:ext cx="6262118" cy="202394"/>
          </a:xfrm>
          <a:prstGeom prst="rect">
            <a:avLst/>
          </a:prstGeom>
        </p:spPr>
        <p:txBody>
          <a:bodyPr lIns="0" tIns="0" rIns="0" bIns="0" anchor="t" anchorCtr="0"/>
          <a:lstStyle>
            <a:lvl1pPr marL="0" algn="l">
              <a:defRPr sz="1000">
                <a:solidFill>
                  <a:srgbClr val="004C97"/>
                </a:solidFill>
                <a:latin typeface="Helvetica"/>
                <a:ea typeface="ＭＳ Ｐゴシック" charset="0"/>
                <a:cs typeface="ＭＳ Ｐゴシック" charset="0"/>
              </a:defRPr>
            </a:lvl1pPr>
          </a:lstStyle>
          <a:p>
            <a:pPr>
              <a:defRPr/>
            </a:pPr>
            <a:r>
              <a:rPr lang="en-US"/>
              <a:t>G. Velev | AAC Review</a:t>
            </a:r>
            <a:endParaRPr lang="en-US" b="1" dirty="0"/>
          </a:p>
        </p:txBody>
      </p:sp>
      <p:sp>
        <p:nvSpPr>
          <p:cNvPr id="13" name="Slide Number Placeholder 5"/>
          <p:cNvSpPr>
            <a:spLocks noGrp="1"/>
          </p:cNvSpPr>
          <p:nvPr>
            <p:ph type="sldNum" sz="quarter" idx="4"/>
          </p:nvPr>
        </p:nvSpPr>
        <p:spPr>
          <a:xfrm>
            <a:off x="222250" y="5420179"/>
            <a:ext cx="414338" cy="197738"/>
          </a:xfrm>
          <a:prstGeom prst="rect">
            <a:avLst/>
          </a:prstGeom>
        </p:spPr>
        <p:txBody>
          <a:bodyPr vert="horz" wrap="square" lIns="0" tIns="0" rIns="0" bIns="0" numCol="1" anchor="t" anchorCtr="0" compatLnSpc="1">
            <a:prstTxWarp prst="textNoShape">
              <a:avLst/>
            </a:prstTxWarp>
          </a:bodyPr>
          <a:lstStyle>
            <a:lvl1pPr>
              <a:defRPr sz="10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4" name="Title 1"/>
          <p:cNvSpPr>
            <a:spLocks noGrp="1"/>
          </p:cNvSpPr>
          <p:nvPr>
            <p:ph type="title"/>
          </p:nvPr>
        </p:nvSpPr>
        <p:spPr>
          <a:xfrm>
            <a:off x="228600" y="209794"/>
            <a:ext cx="8686800" cy="356564"/>
          </a:xfrm>
          <a:prstGeom prst="rect">
            <a:avLst/>
          </a:prstGeom>
        </p:spPr>
        <p:txBody>
          <a:bodyPr lIns="0" tIns="0" rIns="0" bIns="0" anchor="b" anchorCtr="0"/>
          <a:lstStyle>
            <a:lvl1pPr>
              <a:defRPr sz="2444">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413958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go Bottom: 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799043"/>
            <a:ext cx="3027894" cy="4185563"/>
          </a:xfrm>
          <a:prstGeom prst="rect">
            <a:avLst/>
          </a:prstGeom>
        </p:spPr>
        <p:txBody>
          <a:bodyPr lIns="0" tIns="0" rIns="0" bIns="0"/>
          <a:lstStyle>
            <a:lvl1pPr marL="0" indent="0">
              <a:buNone/>
              <a:defRPr sz="1444" b="1" i="0">
                <a:solidFill>
                  <a:srgbClr val="004C97"/>
                </a:solidFill>
              </a:defRPr>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Edit Master text styles</a:t>
            </a:r>
          </a:p>
        </p:txBody>
      </p:sp>
      <p:sp>
        <p:nvSpPr>
          <p:cNvPr id="8" name="Content Placeholder 2"/>
          <p:cNvSpPr>
            <a:spLocks noGrp="1"/>
          </p:cNvSpPr>
          <p:nvPr>
            <p:ph sz="half" idx="15"/>
          </p:nvPr>
        </p:nvSpPr>
        <p:spPr>
          <a:xfrm>
            <a:off x="3542716" y="799043"/>
            <a:ext cx="5347605" cy="4185562"/>
          </a:xfrm>
          <a:prstGeom prst="rect">
            <a:avLst/>
          </a:prstGeom>
        </p:spPr>
        <p:txBody>
          <a:bodyPr lIns="0" tIns="0" rIns="0" bIns="0"/>
          <a:lstStyle>
            <a:lvl1pPr marL="255762" indent="-255762">
              <a:defRPr sz="2000">
                <a:solidFill>
                  <a:srgbClr val="505050"/>
                </a:solidFill>
              </a:defRPr>
            </a:lvl1pPr>
            <a:lvl2pPr marL="571494" indent="-255762">
              <a:defRPr sz="1778">
                <a:solidFill>
                  <a:srgbClr val="505050"/>
                </a:solidFill>
              </a:defRPr>
            </a:lvl2pPr>
            <a:lvl3pPr marL="896047" indent="-253997">
              <a:defRPr sz="1667">
                <a:solidFill>
                  <a:srgbClr val="505050"/>
                </a:solidFill>
              </a:defRPr>
            </a:lvl3pPr>
            <a:lvl4pPr marL="1208252" indent="-253997">
              <a:defRPr sz="1556">
                <a:solidFill>
                  <a:srgbClr val="505050"/>
                </a:solidFill>
              </a:defRPr>
            </a:lvl4pPr>
            <a:lvl5pPr marL="1522221" indent="-253997">
              <a:buFont typeface="Arial"/>
              <a:buChar char="•"/>
              <a:defRPr sz="1556">
                <a:solidFill>
                  <a:srgbClr val="505050"/>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6"/>
          </p:nvPr>
        </p:nvSpPr>
        <p:spPr>
          <a:xfrm>
            <a:off x="736827" y="5420180"/>
            <a:ext cx="675368" cy="201083"/>
          </a:xfrm>
        </p:spPr>
        <p:txBody>
          <a:bodyPr/>
          <a:lstStyle>
            <a:lvl1pPr>
              <a:defRPr sz="1000" smtClean="0"/>
            </a:lvl1pPr>
          </a:lstStyle>
          <a:p>
            <a:pPr>
              <a:defRPr/>
            </a:pPr>
            <a:r>
              <a:rPr lang="en-US"/>
              <a:t>19/11/19</a:t>
            </a:r>
            <a:endParaRPr lang="en-US" dirty="0"/>
          </a:p>
        </p:txBody>
      </p:sp>
      <p:sp>
        <p:nvSpPr>
          <p:cNvPr id="6" name="Footer Placeholder 4"/>
          <p:cNvSpPr>
            <a:spLocks noGrp="1"/>
          </p:cNvSpPr>
          <p:nvPr>
            <p:ph type="ftr" sz="quarter" idx="17"/>
          </p:nvPr>
        </p:nvSpPr>
        <p:spPr>
          <a:xfrm>
            <a:off x="1530605" y="5420179"/>
            <a:ext cx="6262119" cy="208359"/>
          </a:xfrm>
        </p:spPr>
        <p:txBody>
          <a:bodyPr/>
          <a:lstStyle>
            <a:lvl1pPr>
              <a:defRPr sz="1000" dirty="0" smtClean="0"/>
            </a:lvl1pPr>
          </a:lstStyle>
          <a:p>
            <a:pPr>
              <a:defRPr/>
            </a:pPr>
            <a:r>
              <a:rPr lang="en-US"/>
              <a:t>G. Velev | AAC Review</a:t>
            </a:r>
            <a:endParaRPr lang="en-US" b="1"/>
          </a:p>
        </p:txBody>
      </p:sp>
      <p:sp>
        <p:nvSpPr>
          <p:cNvPr id="7" name="Slide Number Placeholder 5"/>
          <p:cNvSpPr>
            <a:spLocks noGrp="1"/>
          </p:cNvSpPr>
          <p:nvPr>
            <p:ph type="sldNum" sz="quarter" idx="18"/>
          </p:nvPr>
        </p:nvSpPr>
        <p:spPr/>
        <p:txBody>
          <a:bodyPr/>
          <a:lstStyle>
            <a:lvl1pPr>
              <a:defRPr sz="1000" smtClean="0"/>
            </a:lvl1pPr>
          </a:lstStyle>
          <a:p>
            <a:pPr>
              <a:defRPr/>
            </a:pPr>
            <a:fld id="{979A04A2-726F-2143-A443-7788AF27176E}" type="slidenum">
              <a:rPr lang="en-US" smtClean="0"/>
              <a:pPr>
                <a:defRPr/>
              </a:pPr>
              <a:t>‹#›</a:t>
            </a:fld>
            <a:endParaRPr lang="en-US" dirty="0"/>
          </a:p>
        </p:txBody>
      </p:sp>
      <p:sp>
        <p:nvSpPr>
          <p:cNvPr id="12" name="Title 1"/>
          <p:cNvSpPr>
            <a:spLocks noGrp="1"/>
          </p:cNvSpPr>
          <p:nvPr>
            <p:ph type="title"/>
          </p:nvPr>
        </p:nvSpPr>
        <p:spPr>
          <a:xfrm>
            <a:off x="228600" y="211689"/>
            <a:ext cx="8686800" cy="356564"/>
          </a:xfrm>
          <a:prstGeom prst="rect">
            <a:avLst/>
          </a:prstGeom>
        </p:spPr>
        <p:txBody>
          <a:bodyPr lIns="0" tIns="0" rIns="0" bIns="0" anchor="b" anchorCtr="0"/>
          <a:lstStyle>
            <a:lvl1pPr>
              <a:defRPr sz="2444">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201183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go Bottom: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809627"/>
            <a:ext cx="8686800" cy="3105598"/>
          </a:xfrm>
          <a:prstGeom prst="rect">
            <a:avLst/>
          </a:prstGeom>
        </p:spPr>
        <p:txBody>
          <a:bodyPr lIns="0" tIns="0" rIns="0" bIns="0" rtlCol="0">
            <a:normAutofit/>
          </a:bodyPr>
          <a:lstStyle>
            <a:lvl1pPr marL="0" indent="0">
              <a:buNone/>
              <a:defRPr sz="1444">
                <a:solidFill>
                  <a:srgbClr val="505050"/>
                </a:solidFill>
              </a:defRPr>
            </a:lvl1pPr>
            <a:lvl2pPr marL="507995" indent="0">
              <a:buNone/>
              <a:defRPr sz="3111"/>
            </a:lvl2pPr>
            <a:lvl3pPr marL="1015990" indent="0">
              <a:buNone/>
              <a:defRPr sz="2667"/>
            </a:lvl3pPr>
            <a:lvl4pPr marL="1523985" indent="0">
              <a:buNone/>
              <a:defRPr sz="2222"/>
            </a:lvl4pPr>
            <a:lvl5pPr marL="2031980" indent="0">
              <a:buNone/>
              <a:defRPr sz="2222"/>
            </a:lvl5pPr>
            <a:lvl6pPr marL="2539975" indent="0">
              <a:buNone/>
              <a:defRPr sz="2222"/>
            </a:lvl6pPr>
            <a:lvl7pPr marL="3047970" indent="0">
              <a:buNone/>
              <a:defRPr sz="2222"/>
            </a:lvl7pPr>
            <a:lvl8pPr marL="3555964" indent="0">
              <a:buNone/>
              <a:defRPr sz="2222"/>
            </a:lvl8pPr>
            <a:lvl9pPr marL="4063959" indent="0">
              <a:buNone/>
              <a:defRPr sz="2222"/>
            </a:lvl9pPr>
          </a:lstStyle>
          <a:p>
            <a:pPr lvl="0"/>
            <a:r>
              <a:rPr lang="en-US" noProof="0"/>
              <a:t>Click icon to add picture</a:t>
            </a:r>
            <a:endParaRPr lang="en-US" noProof="0" dirty="0"/>
          </a:p>
        </p:txBody>
      </p:sp>
      <p:sp>
        <p:nvSpPr>
          <p:cNvPr id="10" name="Text Placeholder 3"/>
          <p:cNvSpPr>
            <a:spLocks noGrp="1"/>
          </p:cNvSpPr>
          <p:nvPr>
            <p:ph type="body" sz="half" idx="2"/>
          </p:nvPr>
        </p:nvSpPr>
        <p:spPr>
          <a:xfrm>
            <a:off x="224073" y="4119171"/>
            <a:ext cx="8686800" cy="909382"/>
          </a:xfrm>
          <a:prstGeom prst="rect">
            <a:avLst/>
          </a:prstGeom>
        </p:spPr>
        <p:txBody>
          <a:bodyPr lIns="0" tIns="0" rIns="0" bIns="0"/>
          <a:lstStyle>
            <a:lvl1pPr marL="0" indent="0">
              <a:buNone/>
              <a:defRPr sz="1444" b="1" i="0">
                <a:solidFill>
                  <a:srgbClr val="004C97"/>
                </a:solidFill>
              </a:defRPr>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Edit Master text styles</a:t>
            </a:r>
          </a:p>
        </p:txBody>
      </p:sp>
      <p:sp>
        <p:nvSpPr>
          <p:cNvPr id="7" name="Date Placeholder 3"/>
          <p:cNvSpPr>
            <a:spLocks noGrp="1"/>
          </p:cNvSpPr>
          <p:nvPr>
            <p:ph type="dt" sz="half" idx="14"/>
          </p:nvPr>
        </p:nvSpPr>
        <p:spPr>
          <a:xfrm>
            <a:off x="736827" y="5420180"/>
            <a:ext cx="675368" cy="201083"/>
          </a:xfrm>
          <a:prstGeom prst="rect">
            <a:avLst/>
          </a:prstGeom>
        </p:spPr>
        <p:txBody>
          <a:bodyPr vert="horz" wrap="square" lIns="0" tIns="0" rIns="0" bIns="0" numCol="1" anchor="t" anchorCtr="0" compatLnSpc="1">
            <a:prstTxWarp prst="textNoShape">
              <a:avLst/>
            </a:prstTxWarp>
          </a:bodyPr>
          <a:lstStyle>
            <a:lvl1pPr algn="l">
              <a:defRPr sz="1000" smtClean="0">
                <a:solidFill>
                  <a:srgbClr val="004C97"/>
                </a:solidFill>
                <a:latin typeface="Helvetica" charset="0"/>
                <a:cs typeface="ＭＳ Ｐゴシック" charset="0"/>
              </a:defRPr>
            </a:lvl1pPr>
          </a:lstStyle>
          <a:p>
            <a:pPr>
              <a:defRPr/>
            </a:pPr>
            <a:r>
              <a:rPr lang="en-US"/>
              <a:t>19/11/19</a:t>
            </a:r>
            <a:endParaRPr lang="en-US" dirty="0"/>
          </a:p>
        </p:txBody>
      </p:sp>
      <p:sp>
        <p:nvSpPr>
          <p:cNvPr id="9" name="Footer Placeholder 4"/>
          <p:cNvSpPr>
            <a:spLocks noGrp="1"/>
          </p:cNvSpPr>
          <p:nvPr>
            <p:ph type="ftr" sz="quarter" idx="3"/>
          </p:nvPr>
        </p:nvSpPr>
        <p:spPr>
          <a:xfrm>
            <a:off x="1530603" y="5420180"/>
            <a:ext cx="6251958" cy="202394"/>
          </a:xfrm>
          <a:prstGeom prst="rect">
            <a:avLst/>
          </a:prstGeom>
        </p:spPr>
        <p:txBody>
          <a:bodyPr lIns="0" tIns="0" rIns="0" bIns="0" anchor="t" anchorCtr="0"/>
          <a:lstStyle>
            <a:lvl1pPr marL="0" algn="l">
              <a:defRPr sz="1000">
                <a:solidFill>
                  <a:srgbClr val="004C97"/>
                </a:solidFill>
                <a:latin typeface="Helvetica"/>
                <a:ea typeface="ＭＳ Ｐゴシック" charset="0"/>
                <a:cs typeface="ＭＳ Ｐゴシック" charset="0"/>
              </a:defRPr>
            </a:lvl1pPr>
          </a:lstStyle>
          <a:p>
            <a:pPr>
              <a:defRPr/>
            </a:pPr>
            <a:r>
              <a:rPr lang="en-US"/>
              <a:t>G. Velev | AAC Review</a:t>
            </a:r>
            <a:endParaRPr lang="en-US" b="1" dirty="0"/>
          </a:p>
        </p:txBody>
      </p:sp>
      <p:sp>
        <p:nvSpPr>
          <p:cNvPr id="11" name="Slide Number Placeholder 5"/>
          <p:cNvSpPr>
            <a:spLocks noGrp="1"/>
          </p:cNvSpPr>
          <p:nvPr>
            <p:ph type="sldNum" sz="quarter" idx="4"/>
          </p:nvPr>
        </p:nvSpPr>
        <p:spPr>
          <a:xfrm>
            <a:off x="222250" y="5420179"/>
            <a:ext cx="414338" cy="197738"/>
          </a:xfrm>
          <a:prstGeom prst="rect">
            <a:avLst/>
          </a:prstGeom>
        </p:spPr>
        <p:txBody>
          <a:bodyPr vert="horz" wrap="square" lIns="0" tIns="0" rIns="0" bIns="0" numCol="1" anchor="t" anchorCtr="0" compatLnSpc="1">
            <a:prstTxWarp prst="textNoShape">
              <a:avLst/>
            </a:prstTxWarp>
          </a:bodyPr>
          <a:lstStyle>
            <a:lvl1pPr>
              <a:defRPr sz="10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12" name="Title 1"/>
          <p:cNvSpPr>
            <a:spLocks noGrp="1"/>
          </p:cNvSpPr>
          <p:nvPr>
            <p:ph type="title"/>
          </p:nvPr>
        </p:nvSpPr>
        <p:spPr>
          <a:xfrm>
            <a:off x="228600" y="209794"/>
            <a:ext cx="8686800" cy="356564"/>
          </a:xfrm>
          <a:prstGeom prst="rect">
            <a:avLst/>
          </a:prstGeom>
        </p:spPr>
        <p:txBody>
          <a:bodyPr lIns="0" tIns="0" rIns="0" bIns="0" anchor="b" anchorCtr="0"/>
          <a:lstStyle>
            <a:lvl1pPr>
              <a:defRPr sz="2444">
                <a:solidFill>
                  <a:srgbClr val="004C97"/>
                </a:solidFill>
              </a:defRPr>
            </a:lvl1pPr>
          </a:lstStyle>
          <a:p>
            <a:r>
              <a:rPr lang="en-US"/>
              <a:t>Click to edit Master title style</a:t>
            </a:r>
            <a:endParaRPr lang="en-US" dirty="0"/>
          </a:p>
        </p:txBody>
      </p:sp>
    </p:spTree>
    <p:extLst>
      <p:ext uri="{BB962C8B-B14F-4D97-AF65-F5344CB8AC3E}">
        <p14:creationId xmlns:p14="http://schemas.microsoft.com/office/powerpoint/2010/main" val="281191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36827" y="5420180"/>
            <a:ext cx="675368" cy="201083"/>
          </a:xfrm>
        </p:spPr>
        <p:txBody>
          <a:bodyPr/>
          <a:lstStyle>
            <a:lvl1pPr>
              <a:defRPr sz="1000"/>
            </a:lvl1pPr>
          </a:lstStyle>
          <a:p>
            <a:pPr>
              <a:defRPr/>
            </a:pPr>
            <a:r>
              <a:rPr lang="en-US"/>
              <a:t>19/11/19</a:t>
            </a:r>
            <a:endParaRPr lang="en-US" dirty="0"/>
          </a:p>
        </p:txBody>
      </p:sp>
      <p:sp>
        <p:nvSpPr>
          <p:cNvPr id="4" name="Footer Placeholder 3"/>
          <p:cNvSpPr>
            <a:spLocks noGrp="1"/>
          </p:cNvSpPr>
          <p:nvPr>
            <p:ph type="ftr" sz="quarter" idx="11"/>
          </p:nvPr>
        </p:nvSpPr>
        <p:spPr>
          <a:xfrm>
            <a:off x="1530606" y="5420180"/>
            <a:ext cx="6260399" cy="202394"/>
          </a:xfrm>
        </p:spPr>
        <p:txBody>
          <a:bodyPr/>
          <a:lstStyle>
            <a:lvl1pPr>
              <a:defRPr sz="1000"/>
            </a:lvl1pPr>
          </a:lstStyle>
          <a:p>
            <a:pPr>
              <a:defRPr/>
            </a:pPr>
            <a:r>
              <a:rPr lang="en-US"/>
              <a:t>G. Velev | AAC Review</a:t>
            </a:r>
            <a:endParaRPr lang="en-US" b="1" dirty="0"/>
          </a:p>
        </p:txBody>
      </p:sp>
      <p:sp>
        <p:nvSpPr>
          <p:cNvPr id="5" name="Slide Number Placeholder 4"/>
          <p:cNvSpPr>
            <a:spLocks noGrp="1"/>
          </p:cNvSpPr>
          <p:nvPr>
            <p:ph type="sldNum" sz="quarter" idx="12"/>
          </p:nvPr>
        </p:nvSpPr>
        <p:spPr/>
        <p:txBody>
          <a:bodyPr/>
          <a:lstStyle>
            <a:lvl1pPr>
              <a:defRPr sz="1000"/>
            </a:lvl1pPr>
          </a:lstStyle>
          <a:p>
            <a:pPr>
              <a:defRPr/>
            </a:pPr>
            <a:fld id="{148C009B-CB69-E04A-B9B3-34B26D69E9CF}" type="slidenum">
              <a:rPr lang="en-US" smtClean="0"/>
              <a:pPr>
                <a:defRPr/>
              </a:pPr>
              <a:t>‹#›</a:t>
            </a:fld>
            <a:endParaRPr lang="en-US" dirty="0"/>
          </a:p>
        </p:txBody>
      </p:sp>
      <p:sp>
        <p:nvSpPr>
          <p:cNvPr id="7" name="Picture Placeholder 6"/>
          <p:cNvSpPr>
            <a:spLocks noGrp="1"/>
          </p:cNvSpPr>
          <p:nvPr>
            <p:ph type="pic" sz="quarter" idx="13"/>
          </p:nvPr>
        </p:nvSpPr>
        <p:spPr>
          <a:xfrm>
            <a:off x="222250" y="211668"/>
            <a:ext cx="8675688" cy="4835769"/>
          </a:xfrm>
          <a:prstGeom prst="rect">
            <a:avLst/>
          </a:prstGeom>
        </p:spPr>
        <p:txBody>
          <a:bodyPr vert="horz"/>
          <a:lstStyle>
            <a:lvl1pPr marL="255762" indent="-255762">
              <a:defRPr sz="1556">
                <a:solidFill>
                  <a:srgbClr val="505050"/>
                </a:solidFill>
              </a:defRPr>
            </a:lvl1pPr>
          </a:lstStyle>
          <a:p>
            <a:r>
              <a:rPr lang="en-US"/>
              <a:t>Click icon to add picture</a:t>
            </a:r>
            <a:endParaRPr lang="en-US" dirty="0"/>
          </a:p>
        </p:txBody>
      </p:sp>
    </p:spTree>
    <p:extLst>
      <p:ext uri="{BB962C8B-B14F-4D97-AF65-F5344CB8AC3E}">
        <p14:creationId xmlns:p14="http://schemas.microsoft.com/office/powerpoint/2010/main" val="288222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Bottom: Extra Logo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19/11/19</a:t>
            </a:r>
            <a:endParaRPr lang="en-US" dirty="0"/>
          </a:p>
        </p:txBody>
      </p:sp>
      <p:sp>
        <p:nvSpPr>
          <p:cNvPr id="4" name="Footer Placeholder 3"/>
          <p:cNvSpPr>
            <a:spLocks noGrp="1"/>
          </p:cNvSpPr>
          <p:nvPr>
            <p:ph type="ftr" sz="quarter" idx="11"/>
          </p:nvPr>
        </p:nvSpPr>
        <p:spPr>
          <a:xfrm>
            <a:off x="1530603" y="5420180"/>
            <a:ext cx="6272278" cy="202394"/>
          </a:xfrm>
        </p:spPr>
        <p:txBody>
          <a:bodyPr/>
          <a:lstStyle/>
          <a:p>
            <a:pPr>
              <a:defRPr/>
            </a:pPr>
            <a:r>
              <a:rPr lang="en-US"/>
              <a:t>G. Velev | AAC Review</a:t>
            </a:r>
            <a:endParaRPr lang="en-US" b="1" dirty="0"/>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dirty="0"/>
          </a:p>
        </p:txBody>
      </p:sp>
      <p:sp>
        <p:nvSpPr>
          <p:cNvPr id="11" name="Title 1"/>
          <p:cNvSpPr>
            <a:spLocks noGrp="1"/>
          </p:cNvSpPr>
          <p:nvPr>
            <p:ph type="title"/>
          </p:nvPr>
        </p:nvSpPr>
        <p:spPr>
          <a:xfrm>
            <a:off x="228600" y="209794"/>
            <a:ext cx="8686800" cy="356564"/>
          </a:xfrm>
          <a:prstGeom prst="rect">
            <a:avLst/>
          </a:prstGeom>
        </p:spPr>
        <p:txBody>
          <a:bodyPr lIns="0" tIns="0" rIns="0" bIns="0" anchor="b" anchorCtr="0"/>
          <a:lstStyle>
            <a:lvl1pPr>
              <a:defRPr sz="2444">
                <a:solidFill>
                  <a:srgbClr val="004C97"/>
                </a:solidFill>
              </a:defRPr>
            </a:lvl1pPr>
          </a:lstStyle>
          <a:p>
            <a:r>
              <a:rPr lang="en-US"/>
              <a:t>Click to edit Master title style</a:t>
            </a:r>
            <a:endParaRPr lang="en-US" dirty="0"/>
          </a:p>
        </p:txBody>
      </p:sp>
      <p:sp>
        <p:nvSpPr>
          <p:cNvPr id="24" name="Picture Placeholder 14"/>
          <p:cNvSpPr>
            <a:spLocks noGrp="1"/>
          </p:cNvSpPr>
          <p:nvPr>
            <p:ph type="pic" sz="quarter" idx="19"/>
          </p:nvPr>
        </p:nvSpPr>
        <p:spPr>
          <a:xfrm>
            <a:off x="205694" y="2262968"/>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25" name="Picture Placeholder 14"/>
          <p:cNvSpPr>
            <a:spLocks noGrp="1"/>
          </p:cNvSpPr>
          <p:nvPr>
            <p:ph type="pic" sz="quarter" idx="20"/>
          </p:nvPr>
        </p:nvSpPr>
        <p:spPr>
          <a:xfrm>
            <a:off x="1979425" y="2262968"/>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26" name="Picture Placeholder 14"/>
          <p:cNvSpPr>
            <a:spLocks noGrp="1"/>
          </p:cNvSpPr>
          <p:nvPr>
            <p:ph type="pic" sz="quarter" idx="21"/>
          </p:nvPr>
        </p:nvSpPr>
        <p:spPr>
          <a:xfrm>
            <a:off x="3753205" y="2262968"/>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27" name="Picture Placeholder 14"/>
          <p:cNvSpPr>
            <a:spLocks noGrp="1"/>
          </p:cNvSpPr>
          <p:nvPr>
            <p:ph type="pic" sz="quarter" idx="22"/>
          </p:nvPr>
        </p:nvSpPr>
        <p:spPr>
          <a:xfrm>
            <a:off x="5534456" y="2262968"/>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28" name="Picture Placeholder 14"/>
          <p:cNvSpPr>
            <a:spLocks noGrp="1"/>
          </p:cNvSpPr>
          <p:nvPr>
            <p:ph type="pic" sz="quarter" idx="23"/>
          </p:nvPr>
        </p:nvSpPr>
        <p:spPr>
          <a:xfrm>
            <a:off x="7300765" y="2262968"/>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29" name="Picture Placeholder 14"/>
          <p:cNvSpPr>
            <a:spLocks noGrp="1"/>
          </p:cNvSpPr>
          <p:nvPr>
            <p:ph type="pic" sz="quarter" idx="14"/>
          </p:nvPr>
        </p:nvSpPr>
        <p:spPr>
          <a:xfrm>
            <a:off x="205694" y="810147"/>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30" name="Picture Placeholder 14"/>
          <p:cNvSpPr>
            <a:spLocks noGrp="1"/>
          </p:cNvSpPr>
          <p:nvPr>
            <p:ph type="pic" sz="quarter" idx="15"/>
          </p:nvPr>
        </p:nvSpPr>
        <p:spPr>
          <a:xfrm>
            <a:off x="1979425" y="810147"/>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31" name="Picture Placeholder 14"/>
          <p:cNvSpPr>
            <a:spLocks noGrp="1"/>
          </p:cNvSpPr>
          <p:nvPr>
            <p:ph type="pic" sz="quarter" idx="16"/>
          </p:nvPr>
        </p:nvSpPr>
        <p:spPr>
          <a:xfrm>
            <a:off x="3753205" y="810147"/>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32" name="Picture Placeholder 14"/>
          <p:cNvSpPr>
            <a:spLocks noGrp="1"/>
          </p:cNvSpPr>
          <p:nvPr>
            <p:ph type="pic" sz="quarter" idx="17"/>
          </p:nvPr>
        </p:nvSpPr>
        <p:spPr>
          <a:xfrm>
            <a:off x="5534456" y="810147"/>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33" name="Picture Placeholder 14"/>
          <p:cNvSpPr>
            <a:spLocks noGrp="1"/>
          </p:cNvSpPr>
          <p:nvPr>
            <p:ph type="pic" sz="quarter" idx="18"/>
          </p:nvPr>
        </p:nvSpPr>
        <p:spPr>
          <a:xfrm>
            <a:off x="7300765" y="810147"/>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34" name="Picture Placeholder 14"/>
          <p:cNvSpPr>
            <a:spLocks noGrp="1"/>
          </p:cNvSpPr>
          <p:nvPr>
            <p:ph type="pic" sz="quarter" idx="24"/>
          </p:nvPr>
        </p:nvSpPr>
        <p:spPr>
          <a:xfrm>
            <a:off x="205694" y="3707334"/>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35" name="Picture Placeholder 14"/>
          <p:cNvSpPr>
            <a:spLocks noGrp="1"/>
          </p:cNvSpPr>
          <p:nvPr>
            <p:ph type="pic" sz="quarter" idx="25"/>
          </p:nvPr>
        </p:nvSpPr>
        <p:spPr>
          <a:xfrm>
            <a:off x="1979425" y="3707334"/>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36" name="Picture Placeholder 14"/>
          <p:cNvSpPr>
            <a:spLocks noGrp="1"/>
          </p:cNvSpPr>
          <p:nvPr>
            <p:ph type="pic" sz="quarter" idx="26"/>
          </p:nvPr>
        </p:nvSpPr>
        <p:spPr>
          <a:xfrm>
            <a:off x="3753205" y="3707334"/>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37" name="Picture Placeholder 14"/>
          <p:cNvSpPr>
            <a:spLocks noGrp="1"/>
          </p:cNvSpPr>
          <p:nvPr>
            <p:ph type="pic" sz="quarter" idx="27"/>
          </p:nvPr>
        </p:nvSpPr>
        <p:spPr>
          <a:xfrm>
            <a:off x="5534456" y="3707334"/>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
        <p:nvSpPr>
          <p:cNvPr id="38" name="Picture Placeholder 14"/>
          <p:cNvSpPr>
            <a:spLocks noGrp="1"/>
          </p:cNvSpPr>
          <p:nvPr>
            <p:ph type="pic" sz="quarter" idx="28"/>
          </p:nvPr>
        </p:nvSpPr>
        <p:spPr>
          <a:xfrm>
            <a:off x="7300765" y="3707334"/>
            <a:ext cx="1600200" cy="1333500"/>
          </a:xfrm>
          <a:prstGeom prst="rect">
            <a:avLst/>
          </a:prstGeom>
        </p:spPr>
        <p:txBody>
          <a:bodyPr vert="horz"/>
          <a:lstStyle>
            <a:lvl1pPr marL="0" indent="0">
              <a:buFontTx/>
              <a:buNone/>
              <a:defRPr sz="1222">
                <a:solidFill>
                  <a:srgbClr val="505050"/>
                </a:solidFill>
              </a:defRPr>
            </a:lvl1pPr>
          </a:lstStyle>
          <a:p>
            <a:r>
              <a:rPr lang="en-US"/>
              <a:t>Click icon to add picture</a:t>
            </a:r>
            <a:endParaRPr lang="en-US" dirty="0"/>
          </a:p>
        </p:txBody>
      </p:sp>
    </p:spTree>
    <p:extLst>
      <p:ext uri="{BB962C8B-B14F-4D97-AF65-F5344CB8AC3E}">
        <p14:creationId xmlns:p14="http://schemas.microsoft.com/office/powerpoint/2010/main" val="83016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and Content copy">
    <p:spTree>
      <p:nvGrpSpPr>
        <p:cNvPr id="1" name=""/>
        <p:cNvGrpSpPr/>
        <p:nvPr/>
      </p:nvGrpSpPr>
      <p:grpSpPr>
        <a:xfrm>
          <a:off x="0" y="0"/>
          <a:ext cx="0" cy="0"/>
          <a:chOff x="0" y="0"/>
          <a:chExt cx="0" cy="0"/>
        </a:xfrm>
      </p:grpSpPr>
      <p:grpSp>
        <p:nvGrpSpPr>
          <p:cNvPr id="127" name="Group 127"/>
          <p:cNvGrpSpPr/>
          <p:nvPr/>
        </p:nvGrpSpPr>
        <p:grpSpPr>
          <a:xfrm>
            <a:off x="-158720" y="-118857"/>
            <a:ext cx="9448131" cy="5948328"/>
            <a:chOff x="0" y="0"/>
            <a:chExt cx="9448129" cy="7137992"/>
          </a:xfrm>
        </p:grpSpPr>
        <p:grpSp>
          <p:nvGrpSpPr>
            <p:cNvPr id="103" name="Group 103"/>
            <p:cNvGrpSpPr/>
            <p:nvPr/>
          </p:nvGrpSpPr>
          <p:grpSpPr>
            <a:xfrm>
              <a:off x="626526" y="7015877"/>
              <a:ext cx="8217866" cy="122116"/>
              <a:chOff x="0" y="0"/>
              <a:chExt cx="8217865" cy="122115"/>
            </a:xfrm>
          </p:grpSpPr>
          <p:sp>
            <p:nvSpPr>
              <p:cNvPr id="95" name="Shape 95"/>
              <p:cNvSpPr/>
              <p:nvPr/>
            </p:nvSpPr>
            <p:spPr>
              <a:xfrm flipH="1">
                <a:off x="-1" y="0"/>
                <a:ext cx="1"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96" name="Shape 96"/>
              <p:cNvSpPr/>
              <p:nvPr/>
            </p:nvSpPr>
            <p:spPr>
              <a:xfrm>
                <a:off x="8217865" y="0"/>
                <a:ext cx="1"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grpSp>
            <p:nvGrpSpPr>
              <p:cNvPr id="99" name="Group 99"/>
              <p:cNvGrpSpPr/>
              <p:nvPr/>
            </p:nvGrpSpPr>
            <p:grpSpPr>
              <a:xfrm>
                <a:off x="5247194" y="0"/>
                <a:ext cx="457201" cy="122116"/>
                <a:chOff x="0" y="0"/>
                <a:chExt cx="457200" cy="122115"/>
              </a:xfrm>
            </p:grpSpPr>
            <p:sp>
              <p:nvSpPr>
                <p:cNvPr id="97" name="Shape 97"/>
                <p:cNvSpPr/>
                <p:nvPr/>
              </p:nvSpPr>
              <p:spPr>
                <a:xfrm>
                  <a:off x="457200" y="0"/>
                  <a:ext cx="1"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98" name="Shape 98"/>
                <p:cNvSpPr/>
                <p:nvPr/>
              </p:nvSpPr>
              <p:spPr>
                <a:xfrm flipH="1">
                  <a:off x="-1" y="0"/>
                  <a:ext cx="2"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grpSp>
          <p:grpSp>
            <p:nvGrpSpPr>
              <p:cNvPr id="102" name="Group 102"/>
              <p:cNvGrpSpPr/>
              <p:nvPr/>
            </p:nvGrpSpPr>
            <p:grpSpPr>
              <a:xfrm>
                <a:off x="2503993" y="0"/>
                <a:ext cx="457201" cy="122116"/>
                <a:chOff x="0" y="0"/>
                <a:chExt cx="457200" cy="122115"/>
              </a:xfrm>
            </p:grpSpPr>
            <p:sp>
              <p:nvSpPr>
                <p:cNvPr id="100" name="Shape 100"/>
                <p:cNvSpPr/>
                <p:nvPr/>
              </p:nvSpPr>
              <p:spPr>
                <a:xfrm>
                  <a:off x="457200" y="0"/>
                  <a:ext cx="1"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01" name="Shape 101"/>
                <p:cNvSpPr/>
                <p:nvPr/>
              </p:nvSpPr>
              <p:spPr>
                <a:xfrm flipH="1">
                  <a:off x="-1" y="0"/>
                  <a:ext cx="2"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grpSp>
        </p:grpSp>
        <p:grpSp>
          <p:nvGrpSpPr>
            <p:cNvPr id="112" name="Group 112"/>
            <p:cNvGrpSpPr/>
            <p:nvPr/>
          </p:nvGrpSpPr>
          <p:grpSpPr>
            <a:xfrm>
              <a:off x="626526" y="0"/>
              <a:ext cx="8217866" cy="122116"/>
              <a:chOff x="0" y="0"/>
              <a:chExt cx="8217865" cy="122115"/>
            </a:xfrm>
          </p:grpSpPr>
          <p:sp>
            <p:nvSpPr>
              <p:cNvPr id="104" name="Shape 104"/>
              <p:cNvSpPr/>
              <p:nvPr/>
            </p:nvSpPr>
            <p:spPr>
              <a:xfrm flipH="1">
                <a:off x="-1" y="0"/>
                <a:ext cx="1"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05" name="Shape 105"/>
              <p:cNvSpPr/>
              <p:nvPr/>
            </p:nvSpPr>
            <p:spPr>
              <a:xfrm>
                <a:off x="8217865" y="0"/>
                <a:ext cx="1"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grpSp>
            <p:nvGrpSpPr>
              <p:cNvPr id="108" name="Group 108"/>
              <p:cNvGrpSpPr/>
              <p:nvPr/>
            </p:nvGrpSpPr>
            <p:grpSpPr>
              <a:xfrm>
                <a:off x="5247194" y="0"/>
                <a:ext cx="457201" cy="122116"/>
                <a:chOff x="0" y="0"/>
                <a:chExt cx="457200" cy="122115"/>
              </a:xfrm>
            </p:grpSpPr>
            <p:sp>
              <p:nvSpPr>
                <p:cNvPr id="106" name="Shape 106"/>
                <p:cNvSpPr/>
                <p:nvPr/>
              </p:nvSpPr>
              <p:spPr>
                <a:xfrm>
                  <a:off x="457200" y="0"/>
                  <a:ext cx="1"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07" name="Shape 107"/>
                <p:cNvSpPr/>
                <p:nvPr/>
              </p:nvSpPr>
              <p:spPr>
                <a:xfrm flipH="1">
                  <a:off x="-1" y="0"/>
                  <a:ext cx="2"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grpSp>
          <p:grpSp>
            <p:nvGrpSpPr>
              <p:cNvPr id="111" name="Group 111"/>
              <p:cNvGrpSpPr/>
              <p:nvPr/>
            </p:nvGrpSpPr>
            <p:grpSpPr>
              <a:xfrm>
                <a:off x="2503993" y="0"/>
                <a:ext cx="457201" cy="122116"/>
                <a:chOff x="0" y="0"/>
                <a:chExt cx="457200" cy="122115"/>
              </a:xfrm>
            </p:grpSpPr>
            <p:sp>
              <p:nvSpPr>
                <p:cNvPr id="109" name="Shape 109"/>
                <p:cNvSpPr/>
                <p:nvPr/>
              </p:nvSpPr>
              <p:spPr>
                <a:xfrm>
                  <a:off x="457200" y="0"/>
                  <a:ext cx="1"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10" name="Shape 110"/>
                <p:cNvSpPr/>
                <p:nvPr/>
              </p:nvSpPr>
              <p:spPr>
                <a:xfrm flipH="1">
                  <a:off x="-1" y="0"/>
                  <a:ext cx="2" cy="122116"/>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grpSp>
        </p:grpSp>
        <p:grpSp>
          <p:nvGrpSpPr>
            <p:cNvPr id="119" name="Group 119"/>
            <p:cNvGrpSpPr/>
            <p:nvPr/>
          </p:nvGrpSpPr>
          <p:grpSpPr>
            <a:xfrm>
              <a:off x="0" y="1285059"/>
              <a:ext cx="122751" cy="5029135"/>
              <a:chOff x="0" y="0"/>
              <a:chExt cx="122750" cy="5029134"/>
            </a:xfrm>
          </p:grpSpPr>
          <p:sp>
            <p:nvSpPr>
              <p:cNvPr id="113" name="Shape 113"/>
              <p:cNvSpPr/>
              <p:nvPr/>
            </p:nvSpPr>
            <p:spPr>
              <a:xfrm flipH="1" flipV="1">
                <a:off x="635" y="-1"/>
                <a:ext cx="122116" cy="2"/>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14" name="Shape 114"/>
              <p:cNvSpPr/>
              <p:nvPr/>
            </p:nvSpPr>
            <p:spPr>
              <a:xfrm flipH="1">
                <a:off x="635" y="457134"/>
                <a:ext cx="122116"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15" name="Shape 115"/>
              <p:cNvSpPr/>
              <p:nvPr/>
            </p:nvSpPr>
            <p:spPr>
              <a:xfrm flipH="1">
                <a:off x="635" y="5029134"/>
                <a:ext cx="122116"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16" name="Shape 116"/>
              <p:cNvSpPr/>
              <p:nvPr/>
            </p:nvSpPr>
            <p:spPr>
              <a:xfrm flipH="1">
                <a:off x="0" y="2933216"/>
                <a:ext cx="122114"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17" name="Shape 117"/>
              <p:cNvSpPr/>
              <p:nvPr/>
            </p:nvSpPr>
            <p:spPr>
              <a:xfrm flipH="1">
                <a:off x="0" y="2537015"/>
                <a:ext cx="122114"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18" name="Shape 118"/>
              <p:cNvSpPr/>
              <p:nvPr/>
            </p:nvSpPr>
            <p:spPr>
              <a:xfrm flipH="1">
                <a:off x="0" y="4631449"/>
                <a:ext cx="122114"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grpSp>
        <p:grpSp>
          <p:nvGrpSpPr>
            <p:cNvPr id="126" name="Group 126"/>
            <p:cNvGrpSpPr/>
            <p:nvPr/>
          </p:nvGrpSpPr>
          <p:grpSpPr>
            <a:xfrm>
              <a:off x="9325378" y="1285059"/>
              <a:ext cx="122752" cy="5029135"/>
              <a:chOff x="0" y="0"/>
              <a:chExt cx="122750" cy="5029134"/>
            </a:xfrm>
          </p:grpSpPr>
          <p:sp>
            <p:nvSpPr>
              <p:cNvPr id="120" name="Shape 120"/>
              <p:cNvSpPr/>
              <p:nvPr/>
            </p:nvSpPr>
            <p:spPr>
              <a:xfrm flipH="1" flipV="1">
                <a:off x="635" y="-1"/>
                <a:ext cx="122116" cy="2"/>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21" name="Shape 121"/>
              <p:cNvSpPr/>
              <p:nvPr/>
            </p:nvSpPr>
            <p:spPr>
              <a:xfrm flipH="1">
                <a:off x="635" y="457134"/>
                <a:ext cx="122116"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22" name="Shape 122"/>
              <p:cNvSpPr/>
              <p:nvPr/>
            </p:nvSpPr>
            <p:spPr>
              <a:xfrm flipH="1">
                <a:off x="635" y="5029134"/>
                <a:ext cx="122116"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23" name="Shape 123"/>
              <p:cNvSpPr/>
              <p:nvPr/>
            </p:nvSpPr>
            <p:spPr>
              <a:xfrm flipH="1">
                <a:off x="0" y="2933216"/>
                <a:ext cx="122114"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24" name="Shape 124"/>
              <p:cNvSpPr/>
              <p:nvPr/>
            </p:nvSpPr>
            <p:spPr>
              <a:xfrm flipH="1">
                <a:off x="0" y="2537015"/>
                <a:ext cx="122114"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sp>
            <p:nvSpPr>
              <p:cNvPr id="125" name="Shape 125"/>
              <p:cNvSpPr/>
              <p:nvPr/>
            </p:nvSpPr>
            <p:spPr>
              <a:xfrm flipH="1">
                <a:off x="0" y="4631449"/>
                <a:ext cx="122114" cy="1"/>
              </a:xfrm>
              <a:prstGeom prst="line">
                <a:avLst/>
              </a:prstGeom>
              <a:noFill/>
              <a:ln w="3175" cap="flat">
                <a:solidFill>
                  <a:srgbClr val="000000"/>
                </a:solidFill>
                <a:prstDash val="sysDot"/>
                <a:round/>
              </a:ln>
              <a:effectLst/>
            </p:spPr>
            <p:txBody>
              <a:bodyPr wrap="square" lIns="45719" tIns="45719" rIns="45719" bIns="45719" numCol="1" anchor="t">
                <a:noAutofit/>
              </a:bodyPr>
              <a:lstStyle/>
              <a:p>
                <a:endParaRPr sz="2000"/>
              </a:p>
            </p:txBody>
          </p:sp>
        </p:grpSp>
      </p:grpSp>
      <p:sp>
        <p:nvSpPr>
          <p:cNvPr id="128" name="Shape 128"/>
          <p:cNvSpPr/>
          <p:nvPr/>
        </p:nvSpPr>
        <p:spPr>
          <a:xfrm>
            <a:off x="466" y="5269812"/>
            <a:ext cx="9166199" cy="455080"/>
          </a:xfrm>
          <a:prstGeom prst="rect">
            <a:avLst/>
          </a:prstGeom>
          <a:solidFill>
            <a:srgbClr val="1F497D"/>
          </a:solidFill>
          <a:ln w="12700">
            <a:miter lim="400000"/>
          </a:ln>
        </p:spPr>
        <p:txBody>
          <a:bodyPr lIns="38099" rIns="38099" anchor="ctr"/>
          <a:lstStyle/>
          <a:p>
            <a:pPr algn="ctr" defTabSz="380897">
              <a:defRPr>
                <a:solidFill>
                  <a:srgbClr val="FFFFFF"/>
                </a:solidFill>
                <a:latin typeface="Arial"/>
                <a:ea typeface="Arial"/>
                <a:cs typeface="Arial"/>
                <a:sym typeface="Arial"/>
              </a:defRPr>
            </a:pPr>
            <a:endParaRPr sz="2000"/>
          </a:p>
        </p:txBody>
      </p:sp>
      <p:pic>
        <p:nvPicPr>
          <p:cNvPr id="129" name="image1.png" descr="RGB_White-Seal_White-Mark_SC_Horizontal–400dpi.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6643" y="5381558"/>
            <a:ext cx="1570468" cy="219679"/>
          </a:xfrm>
          <a:prstGeom prst="rect">
            <a:avLst/>
          </a:prstGeom>
          <a:ln w="12700">
            <a:miter lim="400000"/>
          </a:ln>
        </p:spPr>
      </p:pic>
      <p:sp>
        <p:nvSpPr>
          <p:cNvPr id="130" name="Shape 130"/>
          <p:cNvSpPr/>
          <p:nvPr/>
        </p:nvSpPr>
        <p:spPr>
          <a:xfrm>
            <a:off x="6" y="0"/>
            <a:ext cx="9144001" cy="952500"/>
          </a:xfrm>
          <a:prstGeom prst="rect">
            <a:avLst/>
          </a:prstGeom>
          <a:solidFill>
            <a:srgbClr val="1F497D"/>
          </a:solidFill>
          <a:ln>
            <a:solidFill>
              <a:srgbClr val="4A7EBB"/>
            </a:solidFill>
          </a:ln>
          <a:effectLst>
            <a:outerShdw blurRad="38100" dist="23000" dir="5400000" rotWithShape="0">
              <a:srgbClr val="000000">
                <a:alpha val="35000"/>
              </a:srgbClr>
            </a:outerShdw>
          </a:effectLst>
        </p:spPr>
        <p:txBody>
          <a:bodyPr lIns="38099" rIns="38099" anchor="ctr"/>
          <a:lstStyle/>
          <a:p>
            <a:pPr algn="ctr">
              <a:defRPr>
                <a:solidFill>
                  <a:srgbClr val="FFFFFF"/>
                </a:solidFill>
              </a:defRPr>
            </a:pPr>
            <a:endParaRPr sz="2000"/>
          </a:p>
        </p:txBody>
      </p:sp>
      <p:sp>
        <p:nvSpPr>
          <p:cNvPr id="131" name="Shape 131"/>
          <p:cNvSpPr>
            <a:spLocks noGrp="1"/>
          </p:cNvSpPr>
          <p:nvPr>
            <p:ph type="title"/>
          </p:nvPr>
        </p:nvSpPr>
        <p:spPr>
          <a:xfrm>
            <a:off x="1939773" y="-10583"/>
            <a:ext cx="7204233" cy="952500"/>
          </a:xfrm>
          <a:prstGeom prst="rect">
            <a:avLst/>
          </a:prstGeom>
        </p:spPr>
        <p:txBody>
          <a:bodyPr/>
          <a:lstStyle>
            <a:lvl1pPr algn="l"/>
          </a:lstStyle>
          <a:p>
            <a:r>
              <a:rPr lang="en-US"/>
              <a:t>Click to edit Master title style</a:t>
            </a:r>
            <a:endParaRPr/>
          </a:p>
        </p:txBody>
      </p:sp>
      <p:sp>
        <p:nvSpPr>
          <p:cNvPr id="132" name="Shape 132"/>
          <p:cNvSpPr>
            <a:spLocks noGrp="1"/>
          </p:cNvSpPr>
          <p:nvPr>
            <p:ph type="body" idx="1"/>
          </p:nvPr>
        </p:nvSpPr>
        <p:spPr>
          <a:xfrm>
            <a:off x="457200" y="1333501"/>
            <a:ext cx="8229600" cy="3771636"/>
          </a:xfrm>
          <a:prstGeom prst="rect">
            <a:avLst/>
          </a:prstGeom>
        </p:spPr>
        <p:txBody>
          <a:bodyPr/>
          <a:lstStyle>
            <a:lvl1pPr marL="51802" indent="-51802">
              <a:defRPr sz="2000"/>
            </a:lvl1pPr>
            <a:lvl2pPr marL="588812" indent="-207816"/>
            <a:lvl3pPr marL="926583" indent="-164591">
              <a:defRPr sz="1667"/>
            </a:lvl3pPr>
            <a:lvl4pPr marL="1257287" indent="-114299">
              <a:defRPr sz="1500"/>
            </a:lvl4pPr>
            <a:lvl5pPr marL="1638284" indent="-114299">
              <a:defRPr sz="1333"/>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3" name="Shape 133"/>
          <p:cNvSpPr>
            <a:spLocks noGrp="1"/>
          </p:cNvSpPr>
          <p:nvPr>
            <p:ph type="sldNum" sz="quarter" idx="2"/>
          </p:nvPr>
        </p:nvSpPr>
        <p:spPr>
          <a:xfrm>
            <a:off x="8414082" y="5333686"/>
            <a:ext cx="272723" cy="230832"/>
          </a:xfrm>
          <a:prstGeom prst="rect">
            <a:avLst/>
          </a:prstGeom>
        </p:spPr>
        <p:txBody>
          <a:bodyPr/>
          <a:lstStyle/>
          <a:p>
            <a:pPr>
              <a:defRPr/>
            </a:pPr>
            <a:fld id="{148C009B-CB69-E04A-B9B3-34B26D69E9CF}" type="slidenum">
              <a:rPr lang="en-US" smtClean="0"/>
              <a:pPr>
                <a:defRPr/>
              </a:pPr>
              <a:t>‹#›</a:t>
            </a:fld>
            <a:endParaRPr lang="en-US" dirty="0"/>
          </a:p>
        </p:txBody>
      </p:sp>
      <p:pic>
        <p:nvPicPr>
          <p:cNvPr id="134" name="image3.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094" y="39430"/>
            <a:ext cx="1788715" cy="535124"/>
          </a:xfrm>
          <a:prstGeom prst="rect">
            <a:avLst/>
          </a:prstGeom>
          <a:ln w="12700">
            <a:miter lim="400000"/>
          </a:ln>
        </p:spPr>
      </p:pic>
      <p:sp>
        <p:nvSpPr>
          <p:cNvPr id="135" name="Shape 135"/>
          <p:cNvSpPr/>
          <p:nvPr/>
        </p:nvSpPr>
        <p:spPr>
          <a:xfrm flipV="1">
            <a:off x="1910959" y="72239"/>
            <a:ext cx="1" cy="808186"/>
          </a:xfrm>
          <a:prstGeom prst="line">
            <a:avLst/>
          </a:prstGeom>
          <a:ln w="25400">
            <a:solidFill>
              <a:schemeClr val="accent2">
                <a:satOff val="-4966"/>
                <a:lumOff val="-10549"/>
              </a:schemeClr>
            </a:solidFill>
          </a:ln>
          <a:effectLst>
            <a:outerShdw blurRad="38100" dist="20000" dir="5400000" rotWithShape="0">
              <a:srgbClr val="000000">
                <a:alpha val="38000"/>
              </a:srgbClr>
            </a:outerShdw>
          </a:effectLst>
        </p:spPr>
        <p:txBody>
          <a:bodyPr lIns="38099" rIns="38099"/>
          <a:lstStyle/>
          <a:p>
            <a:endParaRPr sz="2000"/>
          </a:p>
        </p:txBody>
      </p:sp>
    </p:spTree>
    <p:extLst>
      <p:ext uri="{BB962C8B-B14F-4D97-AF65-F5344CB8AC3E}">
        <p14:creationId xmlns:p14="http://schemas.microsoft.com/office/powerpoint/2010/main" val="293859023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736827" y="5420180"/>
            <a:ext cx="675368" cy="201083"/>
          </a:xfrm>
          <a:prstGeom prst="rect">
            <a:avLst/>
          </a:prstGeom>
        </p:spPr>
        <p:txBody>
          <a:bodyPr vert="horz" wrap="square" lIns="0" tIns="0" rIns="0" bIns="0" numCol="1" anchor="t" anchorCtr="0" compatLnSpc="1">
            <a:prstTxWarp prst="textNoShape">
              <a:avLst/>
            </a:prstTxWarp>
          </a:bodyPr>
          <a:lstStyle>
            <a:lvl1pPr algn="l">
              <a:defRPr sz="1000" smtClean="0">
                <a:solidFill>
                  <a:srgbClr val="004C97"/>
                </a:solidFill>
                <a:latin typeface="Helvetica" charset="0"/>
                <a:cs typeface="ＭＳ Ｐゴシック" charset="0"/>
              </a:defRPr>
            </a:lvl1pPr>
          </a:lstStyle>
          <a:p>
            <a:pPr>
              <a:defRPr/>
            </a:pPr>
            <a:r>
              <a:rPr lang="en-US"/>
              <a:t>19/11/19</a:t>
            </a:r>
            <a:endParaRPr lang="en-US" dirty="0"/>
          </a:p>
        </p:txBody>
      </p:sp>
      <p:sp>
        <p:nvSpPr>
          <p:cNvPr id="15" name="Footer Placeholder 4"/>
          <p:cNvSpPr>
            <a:spLocks noGrp="1"/>
          </p:cNvSpPr>
          <p:nvPr>
            <p:ph type="ftr" sz="quarter" idx="3"/>
          </p:nvPr>
        </p:nvSpPr>
        <p:spPr>
          <a:xfrm>
            <a:off x="1530606" y="5420180"/>
            <a:ext cx="6260399" cy="202394"/>
          </a:xfrm>
          <a:prstGeom prst="rect">
            <a:avLst/>
          </a:prstGeom>
        </p:spPr>
        <p:txBody>
          <a:bodyPr lIns="0" tIns="0" rIns="0" bIns="0" anchor="t" anchorCtr="0"/>
          <a:lstStyle>
            <a:lvl1pPr marL="0" algn="l">
              <a:defRPr sz="1000">
                <a:solidFill>
                  <a:srgbClr val="004C97"/>
                </a:solidFill>
                <a:latin typeface="Helvetica"/>
                <a:ea typeface="ＭＳ Ｐゴシック" charset="0"/>
                <a:cs typeface="ＭＳ Ｐゴシック" charset="0"/>
              </a:defRPr>
            </a:lvl1pPr>
          </a:lstStyle>
          <a:p>
            <a:pPr>
              <a:defRPr/>
            </a:pPr>
            <a:r>
              <a:rPr lang="en-US"/>
              <a:t>G. Velev | AAC Review</a:t>
            </a:r>
            <a:endParaRPr lang="en-US" b="1" dirty="0"/>
          </a:p>
        </p:txBody>
      </p:sp>
      <p:sp>
        <p:nvSpPr>
          <p:cNvPr id="16" name="Slide Number Placeholder 5"/>
          <p:cNvSpPr>
            <a:spLocks noGrp="1"/>
          </p:cNvSpPr>
          <p:nvPr>
            <p:ph type="sldNum" sz="quarter" idx="4"/>
          </p:nvPr>
        </p:nvSpPr>
        <p:spPr>
          <a:xfrm>
            <a:off x="222250" y="5420179"/>
            <a:ext cx="414338" cy="197738"/>
          </a:xfrm>
          <a:prstGeom prst="rect">
            <a:avLst/>
          </a:prstGeom>
        </p:spPr>
        <p:txBody>
          <a:bodyPr vert="horz" wrap="square" lIns="0" tIns="0" rIns="0" bIns="0" numCol="1" anchor="t" anchorCtr="0" compatLnSpc="1">
            <a:prstTxWarp prst="textNoShape">
              <a:avLst/>
            </a:prstTxWarp>
          </a:bodyPr>
          <a:lstStyle>
            <a:lvl1pPr>
              <a:defRPr sz="10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dirty="0"/>
          </a:p>
        </p:txBody>
      </p:sp>
      <p:sp>
        <p:nvSpPr>
          <p:cNvPr id="20" name="Date Placeholder 3"/>
          <p:cNvSpPr txBox="1">
            <a:spLocks/>
          </p:cNvSpPr>
          <p:nvPr/>
        </p:nvSpPr>
        <p:spPr>
          <a:xfrm>
            <a:off x="6450017" y="3731239"/>
            <a:ext cx="1076325" cy="201083"/>
          </a:xfrm>
          <a:prstGeom prst="rect">
            <a:avLst/>
          </a:prstGeom>
        </p:spPr>
        <p:txBody>
          <a:bodyPr/>
          <a:ls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endParaRPr lang="en-US" sz="2667" dirty="0"/>
          </a:p>
        </p:txBody>
      </p:sp>
      <p:grpSp>
        <p:nvGrpSpPr>
          <p:cNvPr id="25" name="Group 24"/>
          <p:cNvGrpSpPr>
            <a:grpSpLocks noChangeAspect="1"/>
          </p:cNvGrpSpPr>
          <p:nvPr userDrawn="1"/>
        </p:nvGrpSpPr>
        <p:grpSpPr>
          <a:xfrm>
            <a:off x="215900" y="5189842"/>
            <a:ext cx="8699500" cy="224874"/>
            <a:chOff x="600217" y="6229673"/>
            <a:chExt cx="8297721" cy="257386"/>
          </a:xfrm>
        </p:grpSpPr>
        <p:cxnSp>
          <p:nvCxnSpPr>
            <p:cNvPr id="26" name="Straight Connector 25"/>
            <p:cNvCxnSpPr/>
            <p:nvPr userDrawn="1"/>
          </p:nvCxnSpPr>
          <p:spPr>
            <a:xfrm>
              <a:off x="600217" y="6357936"/>
              <a:ext cx="7190785" cy="0"/>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27" name="Picture 6" descr="FermiLogo_RGB_NALBlue.png"/>
            <p:cNvPicPr>
              <a:picLocks/>
            </p:cNvPicPr>
            <p:nvPr userDrawn="1"/>
          </p:nvPicPr>
          <p:blipFill>
            <a:blip r:embed="rId10" cstate="screen">
              <a:extLst>
                <a:ext uri="{28A0092B-C50C-407E-A947-70E740481C1C}">
                  <a14:useLocalDpi xmlns:a14="http://schemas.microsoft.com/office/drawing/2010/main"/>
                </a:ext>
              </a:extLst>
            </a:blip>
            <a:srcRect/>
            <a:stretch>
              <a:fillRect/>
            </a:stretch>
          </p:blipFill>
          <p:spPr bwMode="auto">
            <a:xfrm>
              <a:off x="7853781" y="6229673"/>
              <a:ext cx="1044157" cy="2573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9" r:id="rId1"/>
    <p:sldLayoutId id="2147484104" r:id="rId2"/>
    <p:sldLayoutId id="2147484105" r:id="rId3"/>
    <p:sldLayoutId id="2147484120" r:id="rId4"/>
    <p:sldLayoutId id="2147484103" r:id="rId5"/>
    <p:sldLayoutId id="2147484122" r:id="rId6"/>
    <p:sldLayoutId id="2147484116" r:id="rId7"/>
    <p:sldLayoutId id="2147484123" r:id="rId8"/>
  </p:sldLayoutIdLst>
  <p:hf hdr="0"/>
  <p:txStyles>
    <p:titleStyle>
      <a:lvl1pPr algn="l" defTabSz="507995" rtl="0" eaLnBrk="1" fontAlgn="base" hangingPunct="1">
        <a:spcBef>
          <a:spcPct val="0"/>
        </a:spcBef>
        <a:spcAft>
          <a:spcPct val="0"/>
        </a:spcAft>
        <a:defRPr sz="1889" b="1" kern="1200">
          <a:solidFill>
            <a:srgbClr val="2E5286"/>
          </a:solidFill>
          <a:latin typeface="Helvetica"/>
          <a:ea typeface="Geneva" charset="0"/>
          <a:cs typeface="ＭＳ Ｐゴシック" charset="0"/>
        </a:defRPr>
      </a:lvl1pPr>
      <a:lvl2pPr algn="l" defTabSz="507995" rtl="0" eaLnBrk="1" fontAlgn="base" hangingPunct="1">
        <a:spcBef>
          <a:spcPct val="0"/>
        </a:spcBef>
        <a:spcAft>
          <a:spcPct val="0"/>
        </a:spcAft>
        <a:defRPr sz="1889" b="1">
          <a:solidFill>
            <a:srgbClr val="2E5286"/>
          </a:solidFill>
          <a:latin typeface="Helvetica" charset="0"/>
          <a:ea typeface="Geneva" charset="0"/>
          <a:cs typeface="ＭＳ Ｐゴシック" charset="0"/>
        </a:defRPr>
      </a:lvl2pPr>
      <a:lvl3pPr algn="l" defTabSz="507995" rtl="0" eaLnBrk="1" fontAlgn="base" hangingPunct="1">
        <a:spcBef>
          <a:spcPct val="0"/>
        </a:spcBef>
        <a:spcAft>
          <a:spcPct val="0"/>
        </a:spcAft>
        <a:defRPr sz="1889" b="1">
          <a:solidFill>
            <a:srgbClr val="2E5286"/>
          </a:solidFill>
          <a:latin typeface="Helvetica" charset="0"/>
          <a:ea typeface="Geneva" charset="0"/>
          <a:cs typeface="ＭＳ Ｐゴシック" charset="0"/>
        </a:defRPr>
      </a:lvl3pPr>
      <a:lvl4pPr algn="l" defTabSz="507995" rtl="0" eaLnBrk="1" fontAlgn="base" hangingPunct="1">
        <a:spcBef>
          <a:spcPct val="0"/>
        </a:spcBef>
        <a:spcAft>
          <a:spcPct val="0"/>
        </a:spcAft>
        <a:defRPr sz="1889" b="1">
          <a:solidFill>
            <a:srgbClr val="2E5286"/>
          </a:solidFill>
          <a:latin typeface="Helvetica" charset="0"/>
          <a:ea typeface="Geneva" charset="0"/>
          <a:cs typeface="ＭＳ Ｐゴシック" charset="0"/>
        </a:defRPr>
      </a:lvl4pPr>
      <a:lvl5pPr algn="l" defTabSz="507995" rtl="0" eaLnBrk="1" fontAlgn="base" hangingPunct="1">
        <a:spcBef>
          <a:spcPct val="0"/>
        </a:spcBef>
        <a:spcAft>
          <a:spcPct val="0"/>
        </a:spcAft>
        <a:defRPr sz="1889" b="1">
          <a:solidFill>
            <a:srgbClr val="2E5286"/>
          </a:solidFill>
          <a:latin typeface="Helvetica" charset="0"/>
          <a:ea typeface="Geneva" charset="0"/>
          <a:cs typeface="ＭＳ Ｐゴシック" charset="0"/>
        </a:defRPr>
      </a:lvl5pPr>
      <a:lvl6pPr marL="507995" algn="l" defTabSz="507995" rtl="0" eaLnBrk="1" fontAlgn="base" hangingPunct="1">
        <a:spcBef>
          <a:spcPct val="0"/>
        </a:spcBef>
        <a:spcAft>
          <a:spcPct val="0"/>
        </a:spcAft>
        <a:defRPr sz="1889" b="1">
          <a:solidFill>
            <a:srgbClr val="2E5286"/>
          </a:solidFill>
          <a:latin typeface="Helvetica" charset="0"/>
          <a:ea typeface="ＭＳ Ｐゴシック" charset="0"/>
          <a:cs typeface="ＭＳ Ｐゴシック" charset="0"/>
        </a:defRPr>
      </a:lvl6pPr>
      <a:lvl7pPr marL="1015990" algn="l" defTabSz="507995" rtl="0" eaLnBrk="1" fontAlgn="base" hangingPunct="1">
        <a:spcBef>
          <a:spcPct val="0"/>
        </a:spcBef>
        <a:spcAft>
          <a:spcPct val="0"/>
        </a:spcAft>
        <a:defRPr sz="1889" b="1">
          <a:solidFill>
            <a:srgbClr val="2E5286"/>
          </a:solidFill>
          <a:latin typeface="Helvetica" charset="0"/>
          <a:ea typeface="ＭＳ Ｐゴシック" charset="0"/>
          <a:cs typeface="ＭＳ Ｐゴシック" charset="0"/>
        </a:defRPr>
      </a:lvl7pPr>
      <a:lvl8pPr marL="1523985" algn="l" defTabSz="507995" rtl="0" eaLnBrk="1" fontAlgn="base" hangingPunct="1">
        <a:spcBef>
          <a:spcPct val="0"/>
        </a:spcBef>
        <a:spcAft>
          <a:spcPct val="0"/>
        </a:spcAft>
        <a:defRPr sz="1889" b="1">
          <a:solidFill>
            <a:srgbClr val="2E5286"/>
          </a:solidFill>
          <a:latin typeface="Helvetica" charset="0"/>
          <a:ea typeface="ＭＳ Ｐゴシック" charset="0"/>
          <a:cs typeface="ＭＳ Ｐゴシック" charset="0"/>
        </a:defRPr>
      </a:lvl8pPr>
      <a:lvl9pPr marL="2031980" algn="l" defTabSz="507995" rtl="0" eaLnBrk="1" fontAlgn="base" hangingPunct="1">
        <a:spcBef>
          <a:spcPct val="0"/>
        </a:spcBef>
        <a:spcAft>
          <a:spcPct val="0"/>
        </a:spcAft>
        <a:defRPr sz="1889" b="1">
          <a:solidFill>
            <a:srgbClr val="2E5286"/>
          </a:solidFill>
          <a:latin typeface="Helvetica" charset="0"/>
          <a:ea typeface="ＭＳ Ｐゴシック" charset="0"/>
          <a:cs typeface="ＭＳ Ｐゴシック" charset="0"/>
        </a:defRPr>
      </a:lvl9pPr>
    </p:titleStyle>
    <p:bodyStyle>
      <a:lvl1pPr marL="380996" indent="-380996" algn="l" defTabSz="507995"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825492" indent="-317497" algn="l" defTabSz="507995" rtl="0" eaLnBrk="1" fontAlgn="base" hangingPunct="1">
        <a:spcBef>
          <a:spcPct val="20000"/>
        </a:spcBef>
        <a:spcAft>
          <a:spcPct val="0"/>
        </a:spcAft>
        <a:buFont typeface="Arial" charset="0"/>
        <a:buChar char="–"/>
        <a:defRPr sz="1778" kern="1200">
          <a:solidFill>
            <a:srgbClr val="7F7F7F"/>
          </a:solidFill>
          <a:latin typeface="Helvetica"/>
          <a:ea typeface="ＭＳ Ｐゴシック" charset="0"/>
          <a:cs typeface="ＭＳ Ｐゴシック" charset="0"/>
        </a:defRPr>
      </a:lvl2pPr>
      <a:lvl3pPr marL="1269987" indent="-253997" algn="l" defTabSz="507995" rtl="0" eaLnBrk="1" fontAlgn="base" hangingPunct="1">
        <a:spcBef>
          <a:spcPct val="20000"/>
        </a:spcBef>
        <a:spcAft>
          <a:spcPct val="0"/>
        </a:spcAft>
        <a:buFont typeface="Arial" charset="0"/>
        <a:buChar char="•"/>
        <a:defRPr sz="1556" kern="1200">
          <a:solidFill>
            <a:srgbClr val="7F7F7F"/>
          </a:solidFill>
          <a:latin typeface="Helvetica"/>
          <a:ea typeface="ＭＳ Ｐゴシック" charset="0"/>
          <a:cs typeface="ＭＳ Ｐゴシック" charset="0"/>
        </a:defRPr>
      </a:lvl3pPr>
      <a:lvl4pPr marL="1777982" indent="-253997" algn="l" defTabSz="507995" rtl="0" eaLnBrk="1" fontAlgn="base" hangingPunct="1">
        <a:spcBef>
          <a:spcPct val="20000"/>
        </a:spcBef>
        <a:spcAft>
          <a:spcPct val="0"/>
        </a:spcAft>
        <a:buFont typeface="Arial" charset="0"/>
        <a:buChar char="–"/>
        <a:defRPr sz="1333" kern="1200">
          <a:solidFill>
            <a:srgbClr val="7F7F7F"/>
          </a:solidFill>
          <a:latin typeface="Helvetica"/>
          <a:ea typeface="ＭＳ Ｐゴシック" charset="0"/>
          <a:cs typeface="ＭＳ Ｐゴシック" charset="0"/>
        </a:defRPr>
      </a:lvl4pPr>
      <a:lvl5pPr marL="2285977" indent="-253997" algn="l" defTabSz="507995" rtl="0" eaLnBrk="1" fontAlgn="base" hangingPunct="1">
        <a:spcBef>
          <a:spcPct val="20000"/>
        </a:spcBef>
        <a:spcAft>
          <a:spcPct val="0"/>
        </a:spcAft>
        <a:buFont typeface="Arial" charset="0"/>
        <a:buChar char="»"/>
        <a:defRPr sz="1333" kern="1200">
          <a:solidFill>
            <a:srgbClr val="7F7F7F"/>
          </a:solidFill>
          <a:latin typeface="Helvetica"/>
          <a:ea typeface="ＭＳ Ｐゴシック" charset="0"/>
          <a:cs typeface="ＭＳ Ｐゴシック" charset="0"/>
        </a:defRPr>
      </a:lvl5pPr>
      <a:lvl6pPr marL="2793972" indent="-253997" algn="l" defTabSz="507995" rtl="0" eaLnBrk="1" latinLnBrk="0" hangingPunct="1">
        <a:spcBef>
          <a:spcPct val="20000"/>
        </a:spcBef>
        <a:buFont typeface="Arial"/>
        <a:buChar char="•"/>
        <a:defRPr sz="2222" kern="1200">
          <a:solidFill>
            <a:schemeClr val="tx1"/>
          </a:solidFill>
          <a:latin typeface="+mn-lt"/>
          <a:ea typeface="+mn-ea"/>
          <a:cs typeface="+mn-cs"/>
        </a:defRPr>
      </a:lvl6pPr>
      <a:lvl7pPr marL="3301967" indent="-253997" algn="l" defTabSz="507995" rtl="0" eaLnBrk="1" latinLnBrk="0" hangingPunct="1">
        <a:spcBef>
          <a:spcPct val="20000"/>
        </a:spcBef>
        <a:buFont typeface="Arial"/>
        <a:buChar char="•"/>
        <a:defRPr sz="2222" kern="1200">
          <a:solidFill>
            <a:schemeClr val="tx1"/>
          </a:solidFill>
          <a:latin typeface="+mn-lt"/>
          <a:ea typeface="+mn-ea"/>
          <a:cs typeface="+mn-cs"/>
        </a:defRPr>
      </a:lvl7pPr>
      <a:lvl8pPr marL="3809962" indent="-253997" algn="l" defTabSz="507995" rtl="0" eaLnBrk="1" latinLnBrk="0" hangingPunct="1">
        <a:spcBef>
          <a:spcPct val="20000"/>
        </a:spcBef>
        <a:buFont typeface="Arial"/>
        <a:buChar char="•"/>
        <a:defRPr sz="2222" kern="1200">
          <a:solidFill>
            <a:schemeClr val="tx1"/>
          </a:solidFill>
          <a:latin typeface="+mn-lt"/>
          <a:ea typeface="+mn-ea"/>
          <a:cs typeface="+mn-cs"/>
        </a:defRPr>
      </a:lvl8pPr>
      <a:lvl9pPr marL="4317957" indent="-253997" algn="l" defTabSz="507995" rtl="0" eaLnBrk="1" latinLnBrk="0" hangingPunct="1">
        <a:spcBef>
          <a:spcPct val="20000"/>
        </a:spcBef>
        <a:buFont typeface="Arial"/>
        <a:buChar char="•"/>
        <a:defRPr sz="2222" kern="1200">
          <a:solidFill>
            <a:schemeClr val="tx1"/>
          </a:solidFill>
          <a:latin typeface="+mn-lt"/>
          <a:ea typeface="+mn-ea"/>
          <a:cs typeface="+mn-cs"/>
        </a:defRPr>
      </a:lvl9pPr>
    </p:bodyStyle>
    <p:otherStyle>
      <a:defPPr>
        <a:defRPr lang="en-US"/>
      </a:defPPr>
      <a:lvl1pPr marL="0" algn="l" defTabSz="507995" rtl="0" eaLnBrk="1" latinLnBrk="0" hangingPunct="1">
        <a:defRPr sz="2000" kern="1200">
          <a:solidFill>
            <a:schemeClr val="tx1"/>
          </a:solidFill>
          <a:latin typeface="+mn-lt"/>
          <a:ea typeface="+mn-ea"/>
          <a:cs typeface="+mn-cs"/>
        </a:defRPr>
      </a:lvl1pPr>
      <a:lvl2pPr marL="507995" algn="l" defTabSz="507995" rtl="0" eaLnBrk="1" latinLnBrk="0" hangingPunct="1">
        <a:defRPr sz="2000" kern="1200">
          <a:solidFill>
            <a:schemeClr val="tx1"/>
          </a:solidFill>
          <a:latin typeface="+mn-lt"/>
          <a:ea typeface="+mn-ea"/>
          <a:cs typeface="+mn-cs"/>
        </a:defRPr>
      </a:lvl2pPr>
      <a:lvl3pPr marL="1015990" algn="l" defTabSz="507995" rtl="0" eaLnBrk="1" latinLnBrk="0" hangingPunct="1">
        <a:defRPr sz="2000" kern="1200">
          <a:solidFill>
            <a:schemeClr val="tx1"/>
          </a:solidFill>
          <a:latin typeface="+mn-lt"/>
          <a:ea typeface="+mn-ea"/>
          <a:cs typeface="+mn-cs"/>
        </a:defRPr>
      </a:lvl3pPr>
      <a:lvl4pPr marL="1523985" algn="l" defTabSz="507995" rtl="0" eaLnBrk="1" latinLnBrk="0" hangingPunct="1">
        <a:defRPr sz="2000" kern="1200">
          <a:solidFill>
            <a:schemeClr val="tx1"/>
          </a:solidFill>
          <a:latin typeface="+mn-lt"/>
          <a:ea typeface="+mn-ea"/>
          <a:cs typeface="+mn-cs"/>
        </a:defRPr>
      </a:lvl4pPr>
      <a:lvl5pPr marL="2031980" algn="l" defTabSz="507995" rtl="0" eaLnBrk="1" latinLnBrk="0" hangingPunct="1">
        <a:defRPr sz="2000" kern="1200">
          <a:solidFill>
            <a:schemeClr val="tx1"/>
          </a:solidFill>
          <a:latin typeface="+mn-lt"/>
          <a:ea typeface="+mn-ea"/>
          <a:cs typeface="+mn-cs"/>
        </a:defRPr>
      </a:lvl5pPr>
      <a:lvl6pPr marL="2539975" algn="l" defTabSz="507995" rtl="0" eaLnBrk="1" latinLnBrk="0" hangingPunct="1">
        <a:defRPr sz="2000" kern="1200">
          <a:solidFill>
            <a:schemeClr val="tx1"/>
          </a:solidFill>
          <a:latin typeface="+mn-lt"/>
          <a:ea typeface="+mn-ea"/>
          <a:cs typeface="+mn-cs"/>
        </a:defRPr>
      </a:lvl6pPr>
      <a:lvl7pPr marL="3047970" algn="l" defTabSz="507995" rtl="0" eaLnBrk="1" latinLnBrk="0" hangingPunct="1">
        <a:defRPr sz="2000" kern="1200">
          <a:solidFill>
            <a:schemeClr val="tx1"/>
          </a:solidFill>
          <a:latin typeface="+mn-lt"/>
          <a:ea typeface="+mn-ea"/>
          <a:cs typeface="+mn-cs"/>
        </a:defRPr>
      </a:lvl7pPr>
      <a:lvl8pPr marL="3555964" algn="l" defTabSz="507995" rtl="0" eaLnBrk="1" latinLnBrk="0" hangingPunct="1">
        <a:defRPr sz="2000" kern="1200">
          <a:solidFill>
            <a:schemeClr val="tx1"/>
          </a:solidFill>
          <a:latin typeface="+mn-lt"/>
          <a:ea typeface="+mn-ea"/>
          <a:cs typeface="+mn-cs"/>
        </a:defRPr>
      </a:lvl8pPr>
      <a:lvl9pPr marL="4063959" algn="l" defTabSz="50799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41923" y="3597357"/>
            <a:ext cx="8669453" cy="835874"/>
          </a:xfrm>
        </p:spPr>
        <p:txBody>
          <a:bodyPr>
            <a:noAutofit/>
          </a:bodyPr>
          <a:lstStyle/>
          <a:p>
            <a:r>
              <a:rPr lang="en-US" dirty="0"/>
              <a:t>Fermilab Contributions to the US High Field Magnet Program and Progress on the 15 T Magnet: Q/A</a:t>
            </a:r>
          </a:p>
        </p:txBody>
      </p:sp>
      <p:sp>
        <p:nvSpPr>
          <p:cNvPr id="4" name="Text Placeholder 3"/>
          <p:cNvSpPr>
            <a:spLocks noGrp="1"/>
          </p:cNvSpPr>
          <p:nvPr>
            <p:ph type="body" sz="quarter" idx="10"/>
          </p:nvPr>
        </p:nvSpPr>
        <p:spPr>
          <a:xfrm>
            <a:off x="322384" y="4594197"/>
            <a:ext cx="8499231" cy="1039771"/>
          </a:xfrm>
        </p:spPr>
        <p:txBody>
          <a:bodyPr/>
          <a:lstStyle/>
          <a:p>
            <a:r>
              <a:rPr lang="en-US" dirty="0"/>
              <a:t>George Velev</a:t>
            </a:r>
          </a:p>
          <a:p>
            <a:r>
              <a:rPr lang="en-US" dirty="0"/>
              <a:t>Accelerator Advisory Committee  Review</a:t>
            </a:r>
          </a:p>
          <a:p>
            <a:r>
              <a:rPr lang="en-US" dirty="0"/>
              <a:t>November 19-21, 2019</a:t>
            </a:r>
          </a:p>
          <a:p>
            <a:endParaRPr lang="en-US" dirty="0"/>
          </a:p>
          <a:p>
            <a:endParaRPr lang="en-US" dirty="0"/>
          </a:p>
        </p:txBody>
      </p:sp>
    </p:spTree>
    <p:extLst>
      <p:ext uri="{BB962C8B-B14F-4D97-AF65-F5344CB8AC3E}">
        <p14:creationId xmlns:p14="http://schemas.microsoft.com/office/powerpoint/2010/main" val="198959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59DEE5-77D7-B649-BFD1-A1337BF130F1}"/>
              </a:ext>
            </a:extLst>
          </p:cNvPr>
          <p:cNvSpPr>
            <a:spLocks noGrp="1"/>
          </p:cNvSpPr>
          <p:nvPr>
            <p:ph idx="1"/>
          </p:nvPr>
        </p:nvSpPr>
        <p:spPr/>
        <p:txBody>
          <a:bodyPr/>
          <a:lstStyle/>
          <a:p>
            <a:r>
              <a:rPr lang="en-US" dirty="0"/>
              <a:t>There are many activities on the Fermilab magnet development road map that have no funding secured (activities in green). Please explain the impact on the Fermilab program, if those activities will not receive funding on time. Does Fermilab have set priorities for these activities in case of limited funding?</a:t>
            </a:r>
          </a:p>
        </p:txBody>
      </p:sp>
      <p:sp>
        <p:nvSpPr>
          <p:cNvPr id="3" name="Title 2">
            <a:extLst>
              <a:ext uri="{FF2B5EF4-FFF2-40B4-BE49-F238E27FC236}">
                <a16:creationId xmlns:a16="http://schemas.microsoft.com/office/drawing/2014/main" id="{65834D10-83BC-2741-98FE-26F120029973}"/>
              </a:ext>
            </a:extLst>
          </p:cNvPr>
          <p:cNvSpPr>
            <a:spLocks noGrp="1"/>
          </p:cNvSpPr>
          <p:nvPr>
            <p:ph type="title"/>
          </p:nvPr>
        </p:nvSpPr>
        <p:spPr/>
        <p:txBody>
          <a:bodyPr/>
          <a:lstStyle/>
          <a:p>
            <a:r>
              <a:rPr lang="en-US" dirty="0"/>
              <a:t>Question</a:t>
            </a:r>
          </a:p>
        </p:txBody>
      </p:sp>
      <p:sp>
        <p:nvSpPr>
          <p:cNvPr id="4" name="Date Placeholder 3">
            <a:extLst>
              <a:ext uri="{FF2B5EF4-FFF2-40B4-BE49-F238E27FC236}">
                <a16:creationId xmlns:a16="http://schemas.microsoft.com/office/drawing/2014/main" id="{81A3926D-8180-2444-B7D8-F005F153C6F4}"/>
              </a:ext>
            </a:extLst>
          </p:cNvPr>
          <p:cNvSpPr>
            <a:spLocks noGrp="1"/>
          </p:cNvSpPr>
          <p:nvPr>
            <p:ph type="dt" sz="half" idx="2"/>
          </p:nvPr>
        </p:nvSpPr>
        <p:spPr/>
        <p:txBody>
          <a:bodyPr/>
          <a:lstStyle/>
          <a:p>
            <a:pPr>
              <a:defRPr/>
            </a:pPr>
            <a:r>
              <a:rPr lang="en-US"/>
              <a:t>19/11/19</a:t>
            </a:r>
            <a:endParaRPr lang="en-US" dirty="0"/>
          </a:p>
        </p:txBody>
      </p:sp>
      <p:sp>
        <p:nvSpPr>
          <p:cNvPr id="5" name="Footer Placeholder 4">
            <a:extLst>
              <a:ext uri="{FF2B5EF4-FFF2-40B4-BE49-F238E27FC236}">
                <a16:creationId xmlns:a16="http://schemas.microsoft.com/office/drawing/2014/main" id="{AE2AD091-5C6B-7040-AB4F-82C3D925B1C7}"/>
              </a:ext>
            </a:extLst>
          </p:cNvPr>
          <p:cNvSpPr>
            <a:spLocks noGrp="1"/>
          </p:cNvSpPr>
          <p:nvPr>
            <p:ph type="ftr" sz="quarter" idx="3"/>
          </p:nvPr>
        </p:nvSpPr>
        <p:spPr/>
        <p:txBody>
          <a:bodyPr/>
          <a:lstStyle/>
          <a:p>
            <a:pPr>
              <a:defRPr/>
            </a:pPr>
            <a:r>
              <a:rPr lang="en-US"/>
              <a:t>G. Velev | AAC Review</a:t>
            </a:r>
            <a:endParaRPr lang="en-US" b="1" dirty="0"/>
          </a:p>
        </p:txBody>
      </p:sp>
      <p:sp>
        <p:nvSpPr>
          <p:cNvPr id="6" name="Slide Number Placeholder 5">
            <a:extLst>
              <a:ext uri="{FF2B5EF4-FFF2-40B4-BE49-F238E27FC236}">
                <a16:creationId xmlns:a16="http://schemas.microsoft.com/office/drawing/2014/main" id="{F7DC01B5-ADCC-6D4C-851D-8C80C04CF368}"/>
              </a:ext>
            </a:extLst>
          </p:cNvPr>
          <p:cNvSpPr>
            <a:spLocks noGrp="1"/>
          </p:cNvSpPr>
          <p:nvPr>
            <p:ph type="sldNum" sz="quarter" idx="4"/>
          </p:nvPr>
        </p:nvSpPr>
        <p:spPr/>
        <p:txBody>
          <a:bodyPr/>
          <a:lstStyle/>
          <a:p>
            <a:pPr>
              <a:defRPr/>
            </a:pPr>
            <a:fld id="{148C009B-CB69-E04A-B9B3-34B26D69E9CF}" type="slidenum">
              <a:rPr lang="en-US" smtClean="0"/>
              <a:pPr>
                <a:defRPr/>
              </a:pPr>
              <a:t>2</a:t>
            </a:fld>
            <a:endParaRPr lang="en-US" dirty="0"/>
          </a:p>
        </p:txBody>
      </p:sp>
    </p:spTree>
    <p:extLst>
      <p:ext uri="{BB962C8B-B14F-4D97-AF65-F5344CB8AC3E}">
        <p14:creationId xmlns:p14="http://schemas.microsoft.com/office/powerpoint/2010/main" val="119339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74CD835-B4B5-8846-857E-69081E576BBA}"/>
              </a:ext>
            </a:extLst>
          </p:cNvPr>
          <p:cNvSpPr>
            <a:spLocks noGrp="1"/>
          </p:cNvSpPr>
          <p:nvPr>
            <p:ph type="ftr" sz="quarter" idx="3"/>
          </p:nvPr>
        </p:nvSpPr>
        <p:spPr/>
        <p:txBody>
          <a:bodyPr/>
          <a:lstStyle/>
          <a:p>
            <a:pPr>
              <a:defRPr/>
            </a:pPr>
            <a:r>
              <a:rPr lang="en-US"/>
              <a:t>G. Velev | AAC Review</a:t>
            </a:r>
            <a:endParaRPr lang="en-US" b="1" dirty="0"/>
          </a:p>
        </p:txBody>
      </p:sp>
      <p:sp>
        <p:nvSpPr>
          <p:cNvPr id="6" name="Slide Number Placeholder 5">
            <a:extLst>
              <a:ext uri="{FF2B5EF4-FFF2-40B4-BE49-F238E27FC236}">
                <a16:creationId xmlns:a16="http://schemas.microsoft.com/office/drawing/2014/main" id="{8DC9ED19-099A-9F40-A834-E2231741858D}"/>
              </a:ext>
            </a:extLst>
          </p:cNvPr>
          <p:cNvSpPr>
            <a:spLocks noGrp="1"/>
          </p:cNvSpPr>
          <p:nvPr>
            <p:ph type="sldNum" sz="quarter" idx="4"/>
          </p:nvPr>
        </p:nvSpPr>
        <p:spPr/>
        <p:txBody>
          <a:bodyPr/>
          <a:lstStyle/>
          <a:p>
            <a:pPr>
              <a:defRPr/>
            </a:pPr>
            <a:fld id="{148C009B-CB69-E04A-B9B3-34B26D69E9CF}" type="slidenum">
              <a:rPr lang="en-US" smtClean="0"/>
              <a:pPr>
                <a:defRPr/>
              </a:pPr>
              <a:t>3</a:t>
            </a:fld>
            <a:endParaRPr lang="en-US" dirty="0"/>
          </a:p>
        </p:txBody>
      </p:sp>
      <p:pic>
        <p:nvPicPr>
          <p:cNvPr id="8" name="Picture 7">
            <a:extLst>
              <a:ext uri="{FF2B5EF4-FFF2-40B4-BE49-F238E27FC236}">
                <a16:creationId xmlns:a16="http://schemas.microsoft.com/office/drawing/2014/main" id="{E7BD7CEE-C627-3749-9FD4-70ACDDCD640A}"/>
              </a:ext>
            </a:extLst>
          </p:cNvPr>
          <p:cNvPicPr>
            <a:picLocks noChangeAspect="1"/>
          </p:cNvPicPr>
          <p:nvPr/>
        </p:nvPicPr>
        <p:blipFill>
          <a:blip r:embed="rId2"/>
          <a:stretch>
            <a:fillRect/>
          </a:stretch>
        </p:blipFill>
        <p:spPr>
          <a:xfrm>
            <a:off x="365760" y="92426"/>
            <a:ext cx="8321040" cy="5121970"/>
          </a:xfrm>
          <a:prstGeom prst="rect">
            <a:avLst/>
          </a:prstGeom>
        </p:spPr>
      </p:pic>
      <p:sp>
        <p:nvSpPr>
          <p:cNvPr id="2" name="TextBox 1">
            <a:extLst>
              <a:ext uri="{FF2B5EF4-FFF2-40B4-BE49-F238E27FC236}">
                <a16:creationId xmlns:a16="http://schemas.microsoft.com/office/drawing/2014/main" id="{DDB7EECC-577A-764E-9978-E7B908235F7E}"/>
              </a:ext>
            </a:extLst>
          </p:cNvPr>
          <p:cNvSpPr txBox="1"/>
          <p:nvPr/>
        </p:nvSpPr>
        <p:spPr>
          <a:xfrm>
            <a:off x="5313144" y="4157420"/>
            <a:ext cx="596767" cy="338554"/>
          </a:xfrm>
          <a:prstGeom prst="rect">
            <a:avLst/>
          </a:prstGeom>
          <a:solidFill>
            <a:schemeClr val="bg1"/>
          </a:solidFill>
        </p:spPr>
        <p:txBody>
          <a:bodyPr wrap="square" rtlCol="0">
            <a:spAutoFit/>
          </a:bodyPr>
          <a:lstStyle/>
          <a:p>
            <a:r>
              <a:rPr lang="en-US" sz="1600" dirty="0">
                <a:solidFill>
                  <a:srgbClr val="FF0000"/>
                </a:solidFill>
              </a:rPr>
              <a:t>MDP</a:t>
            </a:r>
          </a:p>
        </p:txBody>
      </p:sp>
      <p:sp>
        <p:nvSpPr>
          <p:cNvPr id="7" name="TextBox 6">
            <a:extLst>
              <a:ext uri="{FF2B5EF4-FFF2-40B4-BE49-F238E27FC236}">
                <a16:creationId xmlns:a16="http://schemas.microsoft.com/office/drawing/2014/main" id="{AABF0DC6-F4D0-0943-B602-1A8ACFD5AB26}"/>
              </a:ext>
            </a:extLst>
          </p:cNvPr>
          <p:cNvSpPr txBox="1"/>
          <p:nvPr/>
        </p:nvSpPr>
        <p:spPr>
          <a:xfrm>
            <a:off x="5303518" y="4532481"/>
            <a:ext cx="596767" cy="338554"/>
          </a:xfrm>
          <a:prstGeom prst="rect">
            <a:avLst/>
          </a:prstGeom>
          <a:solidFill>
            <a:schemeClr val="accent1">
              <a:lumMod val="75000"/>
            </a:schemeClr>
          </a:solidFill>
        </p:spPr>
        <p:txBody>
          <a:bodyPr wrap="square" rtlCol="0">
            <a:spAutoFit/>
          </a:bodyPr>
          <a:lstStyle/>
          <a:p>
            <a:r>
              <a:rPr lang="en-US" sz="1600" dirty="0">
                <a:solidFill>
                  <a:schemeClr val="accent6">
                    <a:lumMod val="50000"/>
                  </a:schemeClr>
                </a:solidFill>
              </a:rPr>
              <a:t>MDP</a:t>
            </a:r>
          </a:p>
        </p:txBody>
      </p:sp>
      <p:sp>
        <p:nvSpPr>
          <p:cNvPr id="9" name="TextBox 8">
            <a:extLst>
              <a:ext uri="{FF2B5EF4-FFF2-40B4-BE49-F238E27FC236}">
                <a16:creationId xmlns:a16="http://schemas.microsoft.com/office/drawing/2014/main" id="{A5BA60A1-2686-C843-9C30-92C89697D884}"/>
              </a:ext>
            </a:extLst>
          </p:cNvPr>
          <p:cNvSpPr txBox="1"/>
          <p:nvPr/>
        </p:nvSpPr>
        <p:spPr>
          <a:xfrm>
            <a:off x="6412830" y="4240093"/>
            <a:ext cx="729116" cy="584775"/>
          </a:xfrm>
          <a:prstGeom prst="rect">
            <a:avLst/>
          </a:prstGeom>
          <a:solidFill>
            <a:srgbClr val="92D050"/>
          </a:solidFill>
        </p:spPr>
        <p:txBody>
          <a:bodyPr wrap="square" rtlCol="0">
            <a:spAutoFit/>
          </a:bodyPr>
          <a:lstStyle/>
          <a:p>
            <a:r>
              <a:rPr lang="en-US" sz="1600" dirty="0">
                <a:solidFill>
                  <a:schemeClr val="accent6">
                    <a:lumMod val="50000"/>
                  </a:schemeClr>
                </a:solidFill>
              </a:rPr>
              <a:t>Non- MDP</a:t>
            </a:r>
          </a:p>
        </p:txBody>
      </p:sp>
      <p:sp>
        <p:nvSpPr>
          <p:cNvPr id="3" name="Oval 2">
            <a:extLst>
              <a:ext uri="{FF2B5EF4-FFF2-40B4-BE49-F238E27FC236}">
                <a16:creationId xmlns:a16="http://schemas.microsoft.com/office/drawing/2014/main" id="{F2C2FCE5-A581-0E46-B12D-A22C414ED7D4}"/>
              </a:ext>
            </a:extLst>
          </p:cNvPr>
          <p:cNvSpPr/>
          <p:nvPr/>
        </p:nvSpPr>
        <p:spPr>
          <a:xfrm>
            <a:off x="4716379" y="1219026"/>
            <a:ext cx="2829827" cy="888907"/>
          </a:xfrm>
          <a:prstGeom prst="ellipse">
            <a:avLst/>
          </a:prstGeom>
          <a:noFill/>
          <a:ln w="5715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258ACFDE-62FB-7B44-B47A-5677BB8165FA}"/>
              </a:ext>
            </a:extLst>
          </p:cNvPr>
          <p:cNvSpPr>
            <a:spLocks noGrp="1"/>
          </p:cNvSpPr>
          <p:nvPr>
            <p:ph type="dt" sz="half" idx="2"/>
          </p:nvPr>
        </p:nvSpPr>
        <p:spPr/>
        <p:txBody>
          <a:bodyPr/>
          <a:lstStyle/>
          <a:p>
            <a:pPr>
              <a:defRPr/>
            </a:pPr>
            <a:r>
              <a:rPr lang="en-US"/>
              <a:t>19/11/19</a:t>
            </a:r>
            <a:endParaRPr lang="en-US" dirty="0"/>
          </a:p>
        </p:txBody>
      </p:sp>
      <p:sp>
        <p:nvSpPr>
          <p:cNvPr id="4" name="TextBox 3">
            <a:extLst>
              <a:ext uri="{FF2B5EF4-FFF2-40B4-BE49-F238E27FC236}">
                <a16:creationId xmlns:a16="http://schemas.microsoft.com/office/drawing/2014/main" id="{9AF693F8-13E2-A940-90B9-731BAA886996}"/>
              </a:ext>
            </a:extLst>
          </p:cNvPr>
          <p:cNvSpPr txBox="1"/>
          <p:nvPr/>
        </p:nvSpPr>
        <p:spPr>
          <a:xfrm>
            <a:off x="4991436" y="366911"/>
            <a:ext cx="1421394" cy="646331"/>
          </a:xfrm>
          <a:prstGeom prst="rect">
            <a:avLst/>
          </a:prstGeom>
          <a:solidFill>
            <a:schemeClr val="bg2"/>
          </a:solidFill>
          <a:ln w="57150">
            <a:solidFill>
              <a:srgbClr val="FF0000"/>
            </a:solidFill>
          </a:ln>
        </p:spPr>
        <p:txBody>
          <a:bodyPr wrap="square" rtlCol="0">
            <a:spAutoFit/>
          </a:bodyPr>
          <a:lstStyle/>
          <a:p>
            <a:r>
              <a:rPr lang="en-US" sz="1800" dirty="0"/>
              <a:t>FNAL R&amp;D</a:t>
            </a:r>
          </a:p>
          <a:p>
            <a:r>
              <a:rPr lang="en-US" sz="1800" dirty="0"/>
              <a:t>Preliminary </a:t>
            </a:r>
          </a:p>
        </p:txBody>
      </p:sp>
    </p:spTree>
    <p:extLst>
      <p:ext uri="{BB962C8B-B14F-4D97-AF65-F5344CB8AC3E}">
        <p14:creationId xmlns:p14="http://schemas.microsoft.com/office/powerpoint/2010/main" val="240520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74CD835-B4B5-8846-857E-69081E576BBA}"/>
              </a:ext>
            </a:extLst>
          </p:cNvPr>
          <p:cNvSpPr>
            <a:spLocks noGrp="1"/>
          </p:cNvSpPr>
          <p:nvPr>
            <p:ph type="ftr" sz="quarter" idx="3"/>
          </p:nvPr>
        </p:nvSpPr>
        <p:spPr/>
        <p:txBody>
          <a:bodyPr/>
          <a:lstStyle/>
          <a:p>
            <a:pPr>
              <a:defRPr/>
            </a:pPr>
            <a:r>
              <a:rPr lang="en-US"/>
              <a:t>G. Velev | AAC Review</a:t>
            </a:r>
            <a:endParaRPr lang="en-US" b="1" dirty="0"/>
          </a:p>
        </p:txBody>
      </p:sp>
      <p:sp>
        <p:nvSpPr>
          <p:cNvPr id="6" name="Slide Number Placeholder 5">
            <a:extLst>
              <a:ext uri="{FF2B5EF4-FFF2-40B4-BE49-F238E27FC236}">
                <a16:creationId xmlns:a16="http://schemas.microsoft.com/office/drawing/2014/main" id="{8DC9ED19-099A-9F40-A834-E2231741858D}"/>
              </a:ext>
            </a:extLst>
          </p:cNvPr>
          <p:cNvSpPr>
            <a:spLocks noGrp="1"/>
          </p:cNvSpPr>
          <p:nvPr>
            <p:ph type="sldNum" sz="quarter" idx="4"/>
          </p:nvPr>
        </p:nvSpPr>
        <p:spPr/>
        <p:txBody>
          <a:bodyPr/>
          <a:lstStyle/>
          <a:p>
            <a:pPr>
              <a:defRPr/>
            </a:pPr>
            <a:fld id="{148C009B-CB69-E04A-B9B3-34B26D69E9CF}" type="slidenum">
              <a:rPr lang="en-US" smtClean="0"/>
              <a:pPr>
                <a:defRPr/>
              </a:pPr>
              <a:t>4</a:t>
            </a:fld>
            <a:endParaRPr lang="en-US" dirty="0"/>
          </a:p>
        </p:txBody>
      </p:sp>
      <p:pic>
        <p:nvPicPr>
          <p:cNvPr id="8" name="Picture 7">
            <a:extLst>
              <a:ext uri="{FF2B5EF4-FFF2-40B4-BE49-F238E27FC236}">
                <a16:creationId xmlns:a16="http://schemas.microsoft.com/office/drawing/2014/main" id="{E7BD7CEE-C627-3749-9FD4-70ACDDCD640A}"/>
              </a:ext>
            </a:extLst>
          </p:cNvPr>
          <p:cNvPicPr>
            <a:picLocks noChangeAspect="1"/>
          </p:cNvPicPr>
          <p:nvPr/>
        </p:nvPicPr>
        <p:blipFill>
          <a:blip r:embed="rId2"/>
          <a:stretch>
            <a:fillRect/>
          </a:stretch>
        </p:blipFill>
        <p:spPr>
          <a:xfrm>
            <a:off x="365760" y="109539"/>
            <a:ext cx="8321040" cy="5121970"/>
          </a:xfrm>
          <a:prstGeom prst="rect">
            <a:avLst/>
          </a:prstGeom>
        </p:spPr>
      </p:pic>
      <p:sp>
        <p:nvSpPr>
          <p:cNvPr id="2" name="TextBox 1">
            <a:extLst>
              <a:ext uri="{FF2B5EF4-FFF2-40B4-BE49-F238E27FC236}">
                <a16:creationId xmlns:a16="http://schemas.microsoft.com/office/drawing/2014/main" id="{DDB7EECC-577A-764E-9978-E7B908235F7E}"/>
              </a:ext>
            </a:extLst>
          </p:cNvPr>
          <p:cNvSpPr txBox="1"/>
          <p:nvPr/>
        </p:nvSpPr>
        <p:spPr>
          <a:xfrm>
            <a:off x="5313144" y="4157420"/>
            <a:ext cx="596767" cy="338554"/>
          </a:xfrm>
          <a:prstGeom prst="rect">
            <a:avLst/>
          </a:prstGeom>
          <a:solidFill>
            <a:schemeClr val="bg1"/>
          </a:solidFill>
        </p:spPr>
        <p:txBody>
          <a:bodyPr wrap="square" rtlCol="0">
            <a:spAutoFit/>
          </a:bodyPr>
          <a:lstStyle/>
          <a:p>
            <a:r>
              <a:rPr lang="en-US" sz="1600" dirty="0">
                <a:solidFill>
                  <a:srgbClr val="FF0000"/>
                </a:solidFill>
              </a:rPr>
              <a:t>MDP</a:t>
            </a:r>
          </a:p>
        </p:txBody>
      </p:sp>
      <p:sp>
        <p:nvSpPr>
          <p:cNvPr id="7" name="TextBox 6">
            <a:extLst>
              <a:ext uri="{FF2B5EF4-FFF2-40B4-BE49-F238E27FC236}">
                <a16:creationId xmlns:a16="http://schemas.microsoft.com/office/drawing/2014/main" id="{AABF0DC6-F4D0-0943-B602-1A8ACFD5AB26}"/>
              </a:ext>
            </a:extLst>
          </p:cNvPr>
          <p:cNvSpPr txBox="1"/>
          <p:nvPr/>
        </p:nvSpPr>
        <p:spPr>
          <a:xfrm>
            <a:off x="5303518" y="4532481"/>
            <a:ext cx="596767" cy="338554"/>
          </a:xfrm>
          <a:prstGeom prst="rect">
            <a:avLst/>
          </a:prstGeom>
          <a:solidFill>
            <a:schemeClr val="accent1">
              <a:lumMod val="75000"/>
            </a:schemeClr>
          </a:solidFill>
        </p:spPr>
        <p:txBody>
          <a:bodyPr wrap="square" rtlCol="0">
            <a:spAutoFit/>
          </a:bodyPr>
          <a:lstStyle/>
          <a:p>
            <a:r>
              <a:rPr lang="en-US" sz="1600" dirty="0">
                <a:solidFill>
                  <a:schemeClr val="accent6">
                    <a:lumMod val="50000"/>
                  </a:schemeClr>
                </a:solidFill>
              </a:rPr>
              <a:t>MDP</a:t>
            </a:r>
          </a:p>
        </p:txBody>
      </p:sp>
      <p:sp>
        <p:nvSpPr>
          <p:cNvPr id="9" name="TextBox 8">
            <a:extLst>
              <a:ext uri="{FF2B5EF4-FFF2-40B4-BE49-F238E27FC236}">
                <a16:creationId xmlns:a16="http://schemas.microsoft.com/office/drawing/2014/main" id="{A5BA60A1-2686-C843-9C30-92C89697D884}"/>
              </a:ext>
            </a:extLst>
          </p:cNvPr>
          <p:cNvSpPr txBox="1"/>
          <p:nvPr/>
        </p:nvSpPr>
        <p:spPr>
          <a:xfrm>
            <a:off x="6412830" y="4240093"/>
            <a:ext cx="729116" cy="584775"/>
          </a:xfrm>
          <a:prstGeom prst="rect">
            <a:avLst/>
          </a:prstGeom>
          <a:solidFill>
            <a:srgbClr val="92D050"/>
          </a:solidFill>
        </p:spPr>
        <p:txBody>
          <a:bodyPr wrap="square" rtlCol="0">
            <a:spAutoFit/>
          </a:bodyPr>
          <a:lstStyle/>
          <a:p>
            <a:r>
              <a:rPr lang="en-US" sz="1600" dirty="0">
                <a:solidFill>
                  <a:schemeClr val="accent6">
                    <a:lumMod val="50000"/>
                  </a:schemeClr>
                </a:solidFill>
              </a:rPr>
              <a:t>Non- MDP</a:t>
            </a:r>
          </a:p>
        </p:txBody>
      </p:sp>
      <p:sp>
        <p:nvSpPr>
          <p:cNvPr id="3" name="Oval 2">
            <a:extLst>
              <a:ext uri="{FF2B5EF4-FFF2-40B4-BE49-F238E27FC236}">
                <a16:creationId xmlns:a16="http://schemas.microsoft.com/office/drawing/2014/main" id="{F2C2FCE5-A581-0E46-B12D-A22C414ED7D4}"/>
              </a:ext>
            </a:extLst>
          </p:cNvPr>
          <p:cNvSpPr/>
          <p:nvPr/>
        </p:nvSpPr>
        <p:spPr>
          <a:xfrm>
            <a:off x="4716379" y="1219026"/>
            <a:ext cx="2829827" cy="888907"/>
          </a:xfrm>
          <a:prstGeom prst="ellipse">
            <a:avLst/>
          </a:prstGeom>
          <a:noFill/>
          <a:ln w="5715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258ACFDE-62FB-7B44-B47A-5677BB8165FA}"/>
              </a:ext>
            </a:extLst>
          </p:cNvPr>
          <p:cNvSpPr>
            <a:spLocks noGrp="1"/>
          </p:cNvSpPr>
          <p:nvPr>
            <p:ph type="dt" sz="half" idx="2"/>
          </p:nvPr>
        </p:nvSpPr>
        <p:spPr/>
        <p:txBody>
          <a:bodyPr/>
          <a:lstStyle/>
          <a:p>
            <a:pPr>
              <a:defRPr/>
            </a:pPr>
            <a:r>
              <a:rPr lang="en-US"/>
              <a:t>19/11/19</a:t>
            </a:r>
            <a:endParaRPr lang="en-US" dirty="0"/>
          </a:p>
        </p:txBody>
      </p:sp>
      <p:sp>
        <p:nvSpPr>
          <p:cNvPr id="4" name="TextBox 3">
            <a:extLst>
              <a:ext uri="{FF2B5EF4-FFF2-40B4-BE49-F238E27FC236}">
                <a16:creationId xmlns:a16="http://schemas.microsoft.com/office/drawing/2014/main" id="{9AF693F8-13E2-A940-90B9-731BAA886996}"/>
              </a:ext>
            </a:extLst>
          </p:cNvPr>
          <p:cNvSpPr txBox="1"/>
          <p:nvPr/>
        </p:nvSpPr>
        <p:spPr>
          <a:xfrm>
            <a:off x="4991436" y="366911"/>
            <a:ext cx="1421394" cy="646331"/>
          </a:xfrm>
          <a:prstGeom prst="rect">
            <a:avLst/>
          </a:prstGeom>
          <a:solidFill>
            <a:schemeClr val="bg2"/>
          </a:solidFill>
          <a:ln w="57150">
            <a:solidFill>
              <a:srgbClr val="FF0000"/>
            </a:solidFill>
          </a:ln>
        </p:spPr>
        <p:txBody>
          <a:bodyPr wrap="square" rtlCol="0">
            <a:spAutoFit/>
          </a:bodyPr>
          <a:lstStyle/>
          <a:p>
            <a:r>
              <a:rPr lang="en-US" sz="1800" dirty="0"/>
              <a:t>FNAL R&amp;D</a:t>
            </a:r>
          </a:p>
          <a:p>
            <a:r>
              <a:rPr lang="en-US" sz="1800" dirty="0"/>
              <a:t>Preliminary </a:t>
            </a:r>
          </a:p>
        </p:txBody>
      </p:sp>
      <p:sp>
        <p:nvSpPr>
          <p:cNvPr id="11" name="Oval 10">
            <a:extLst>
              <a:ext uri="{FF2B5EF4-FFF2-40B4-BE49-F238E27FC236}">
                <a16:creationId xmlns:a16="http://schemas.microsoft.com/office/drawing/2014/main" id="{BB62D933-DE49-9D4D-BE21-21DA638F9152}"/>
              </a:ext>
            </a:extLst>
          </p:cNvPr>
          <p:cNvSpPr/>
          <p:nvPr/>
        </p:nvSpPr>
        <p:spPr>
          <a:xfrm>
            <a:off x="1611871" y="3148855"/>
            <a:ext cx="2829827" cy="1008565"/>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E4741BB-E5DF-8E43-A9F6-4CBF95485784}"/>
              </a:ext>
            </a:extLst>
          </p:cNvPr>
          <p:cNvSpPr txBox="1"/>
          <p:nvPr/>
        </p:nvSpPr>
        <p:spPr>
          <a:xfrm>
            <a:off x="427405" y="3535873"/>
            <a:ext cx="733247" cy="461665"/>
          </a:xfrm>
          <a:prstGeom prst="rect">
            <a:avLst/>
          </a:prstGeom>
          <a:noFill/>
        </p:spPr>
        <p:txBody>
          <a:bodyPr wrap="square" rtlCol="0">
            <a:spAutoFit/>
          </a:bodyPr>
          <a:lstStyle/>
          <a:p>
            <a:r>
              <a:rPr lang="en-US" dirty="0"/>
              <a:t>SCU</a:t>
            </a:r>
          </a:p>
        </p:txBody>
      </p:sp>
      <p:sp>
        <p:nvSpPr>
          <p:cNvPr id="14" name="TextBox 13">
            <a:extLst>
              <a:ext uri="{FF2B5EF4-FFF2-40B4-BE49-F238E27FC236}">
                <a16:creationId xmlns:a16="http://schemas.microsoft.com/office/drawing/2014/main" id="{20A78C42-04F6-704B-B22E-BEF64F9E0327}"/>
              </a:ext>
            </a:extLst>
          </p:cNvPr>
          <p:cNvSpPr txBox="1"/>
          <p:nvPr/>
        </p:nvSpPr>
        <p:spPr>
          <a:xfrm>
            <a:off x="427405" y="2918022"/>
            <a:ext cx="733247" cy="461665"/>
          </a:xfrm>
          <a:prstGeom prst="rect">
            <a:avLst/>
          </a:prstGeom>
          <a:noFill/>
        </p:spPr>
        <p:txBody>
          <a:bodyPr wrap="square" rtlCol="0">
            <a:spAutoFit/>
          </a:bodyPr>
          <a:lstStyle/>
          <a:p>
            <a:r>
              <a:rPr lang="en-US" dirty="0"/>
              <a:t>IBS</a:t>
            </a:r>
          </a:p>
        </p:txBody>
      </p:sp>
      <p:sp>
        <p:nvSpPr>
          <p:cNvPr id="15" name="Oval 14">
            <a:extLst>
              <a:ext uri="{FF2B5EF4-FFF2-40B4-BE49-F238E27FC236}">
                <a16:creationId xmlns:a16="http://schemas.microsoft.com/office/drawing/2014/main" id="{2BBB621A-BC75-AD4F-99A4-A86438EF8052}"/>
              </a:ext>
            </a:extLst>
          </p:cNvPr>
          <p:cNvSpPr/>
          <p:nvPr/>
        </p:nvSpPr>
        <p:spPr>
          <a:xfrm>
            <a:off x="1527289" y="2506249"/>
            <a:ext cx="2829827" cy="1008565"/>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861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5F64AA-CC52-7C46-8469-0776BD086E3F}"/>
              </a:ext>
            </a:extLst>
          </p:cNvPr>
          <p:cNvSpPr>
            <a:spLocks noGrp="1"/>
          </p:cNvSpPr>
          <p:nvPr>
            <p:ph idx="1"/>
          </p:nvPr>
        </p:nvSpPr>
        <p:spPr>
          <a:xfrm>
            <a:off x="228604" y="809626"/>
            <a:ext cx="8672513" cy="4409646"/>
          </a:xfrm>
        </p:spPr>
        <p:txBody>
          <a:bodyPr/>
          <a:lstStyle/>
          <a:p>
            <a:r>
              <a:rPr lang="en-US" dirty="0"/>
              <a:t>IBS and SCU are applying for  LDRD funds</a:t>
            </a:r>
          </a:p>
          <a:p>
            <a:r>
              <a:rPr lang="en-US" dirty="0"/>
              <a:t>SCU</a:t>
            </a:r>
          </a:p>
          <a:p>
            <a:pPr lvl="1"/>
            <a:r>
              <a:rPr lang="en-US" dirty="0"/>
              <a:t>SCU are in top of the Nigel’s list</a:t>
            </a:r>
          </a:p>
          <a:p>
            <a:pPr lvl="1"/>
            <a:r>
              <a:rPr lang="en-US" dirty="0"/>
              <a:t>Agreement (MOU) with Argonne (ANL) on SCU</a:t>
            </a:r>
          </a:p>
          <a:p>
            <a:pPr lvl="2"/>
            <a:r>
              <a:rPr lang="en-US" dirty="0"/>
              <a:t>Help with Nb3Sn wire selection and reaction, coil fabrication</a:t>
            </a:r>
          </a:p>
          <a:p>
            <a:pPr lvl="1"/>
            <a:r>
              <a:rPr lang="en-US" dirty="0"/>
              <a:t>Agreement with INFN  on SCU</a:t>
            </a:r>
          </a:p>
          <a:p>
            <a:pPr lvl="1"/>
            <a:r>
              <a:rPr lang="en-US" dirty="0"/>
              <a:t>Significant market for SCU</a:t>
            </a:r>
          </a:p>
          <a:p>
            <a:pPr lvl="1"/>
            <a:r>
              <a:rPr lang="en-US" dirty="0"/>
              <a:t>Typical path: LDRD( FNAL funds) -&gt; DOE(Office of Science) </a:t>
            </a:r>
          </a:p>
          <a:p>
            <a:r>
              <a:rPr lang="en-US" dirty="0"/>
              <a:t>IBS</a:t>
            </a:r>
          </a:p>
          <a:p>
            <a:pPr lvl="1"/>
            <a:r>
              <a:rPr lang="en-US" dirty="0"/>
              <a:t>High risk/high reward R&amp;D</a:t>
            </a:r>
          </a:p>
          <a:p>
            <a:pPr lvl="1"/>
            <a:r>
              <a:rPr lang="en-US" dirty="0"/>
              <a:t>China has a monopoly </a:t>
            </a:r>
          </a:p>
          <a:p>
            <a:pPr lvl="1"/>
            <a:r>
              <a:rPr lang="en-US" dirty="0"/>
              <a:t>There is chance to be funded</a:t>
            </a:r>
          </a:p>
          <a:p>
            <a:pPr lvl="1"/>
            <a:r>
              <a:rPr lang="en-US" dirty="0"/>
              <a:t>Typical path:  LDRD(FNAL funds) -&gt; ECA(DOE) -&gt; GARD </a:t>
            </a:r>
          </a:p>
          <a:p>
            <a:pPr lvl="1"/>
            <a:endParaRPr lang="en-US" dirty="0"/>
          </a:p>
        </p:txBody>
      </p:sp>
      <p:sp>
        <p:nvSpPr>
          <p:cNvPr id="3" name="Title 2">
            <a:extLst>
              <a:ext uri="{FF2B5EF4-FFF2-40B4-BE49-F238E27FC236}">
                <a16:creationId xmlns:a16="http://schemas.microsoft.com/office/drawing/2014/main" id="{08DAECBB-432B-4248-A4E5-2F6052F7B00C}"/>
              </a:ext>
            </a:extLst>
          </p:cNvPr>
          <p:cNvSpPr>
            <a:spLocks noGrp="1"/>
          </p:cNvSpPr>
          <p:nvPr>
            <p:ph type="title"/>
          </p:nvPr>
        </p:nvSpPr>
        <p:spPr/>
        <p:txBody>
          <a:bodyPr/>
          <a:lstStyle/>
          <a:p>
            <a:r>
              <a:rPr lang="en-US" dirty="0"/>
              <a:t>Comments </a:t>
            </a:r>
          </a:p>
        </p:txBody>
      </p:sp>
      <p:sp>
        <p:nvSpPr>
          <p:cNvPr id="4" name="Date Placeholder 3">
            <a:extLst>
              <a:ext uri="{FF2B5EF4-FFF2-40B4-BE49-F238E27FC236}">
                <a16:creationId xmlns:a16="http://schemas.microsoft.com/office/drawing/2014/main" id="{8D30FF38-03F6-F24D-9B44-30AD1184C221}"/>
              </a:ext>
            </a:extLst>
          </p:cNvPr>
          <p:cNvSpPr>
            <a:spLocks noGrp="1"/>
          </p:cNvSpPr>
          <p:nvPr>
            <p:ph type="dt" sz="half" idx="2"/>
          </p:nvPr>
        </p:nvSpPr>
        <p:spPr/>
        <p:txBody>
          <a:bodyPr/>
          <a:lstStyle/>
          <a:p>
            <a:pPr>
              <a:defRPr/>
            </a:pPr>
            <a:r>
              <a:rPr lang="en-US"/>
              <a:t>19/11/19</a:t>
            </a:r>
            <a:endParaRPr lang="en-US" dirty="0"/>
          </a:p>
        </p:txBody>
      </p:sp>
      <p:sp>
        <p:nvSpPr>
          <p:cNvPr id="5" name="Footer Placeholder 4">
            <a:extLst>
              <a:ext uri="{FF2B5EF4-FFF2-40B4-BE49-F238E27FC236}">
                <a16:creationId xmlns:a16="http://schemas.microsoft.com/office/drawing/2014/main" id="{5C071033-9B7B-5F4C-9E41-849B4396A404}"/>
              </a:ext>
            </a:extLst>
          </p:cNvPr>
          <p:cNvSpPr>
            <a:spLocks noGrp="1"/>
          </p:cNvSpPr>
          <p:nvPr>
            <p:ph type="ftr" sz="quarter" idx="3"/>
          </p:nvPr>
        </p:nvSpPr>
        <p:spPr/>
        <p:txBody>
          <a:bodyPr/>
          <a:lstStyle/>
          <a:p>
            <a:pPr>
              <a:defRPr/>
            </a:pPr>
            <a:r>
              <a:rPr lang="en-US"/>
              <a:t>G. Velev | AAC Review</a:t>
            </a:r>
            <a:endParaRPr lang="en-US" b="1" dirty="0"/>
          </a:p>
        </p:txBody>
      </p:sp>
      <p:sp>
        <p:nvSpPr>
          <p:cNvPr id="6" name="Slide Number Placeholder 5">
            <a:extLst>
              <a:ext uri="{FF2B5EF4-FFF2-40B4-BE49-F238E27FC236}">
                <a16:creationId xmlns:a16="http://schemas.microsoft.com/office/drawing/2014/main" id="{A15DFAC8-B5D0-C049-BC42-822F90511AA9}"/>
              </a:ext>
            </a:extLst>
          </p:cNvPr>
          <p:cNvSpPr>
            <a:spLocks noGrp="1"/>
          </p:cNvSpPr>
          <p:nvPr>
            <p:ph type="sldNum" sz="quarter" idx="4"/>
          </p:nvPr>
        </p:nvSpPr>
        <p:spPr/>
        <p:txBody>
          <a:bodyPr/>
          <a:lstStyle/>
          <a:p>
            <a:pPr>
              <a:defRPr/>
            </a:pPr>
            <a:fld id="{148C009B-CB69-E04A-B9B3-34B26D69E9CF}" type="slidenum">
              <a:rPr lang="en-US" smtClean="0"/>
              <a:pPr>
                <a:defRPr/>
              </a:pPr>
              <a:t>5</a:t>
            </a:fld>
            <a:endParaRPr lang="en-US" dirty="0"/>
          </a:p>
        </p:txBody>
      </p:sp>
    </p:spTree>
    <p:extLst>
      <p:ext uri="{BB962C8B-B14F-4D97-AF65-F5344CB8AC3E}">
        <p14:creationId xmlns:p14="http://schemas.microsoft.com/office/powerpoint/2010/main" val="737812709"/>
      </p:ext>
    </p:extLst>
  </p:cSld>
  <p:clrMapOvr>
    <a:masterClrMapping/>
  </p:clrMapOvr>
</p:sld>
</file>

<file path=ppt/theme/theme1.xml><?xml version="1.0" encoding="utf-8"?>
<a:theme xmlns:a="http://schemas.openxmlformats.org/drawingml/2006/main" name="Fermilab_PPT_0909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CC0BA59F-F041-4A4A-B5A7-70988B318AC9}" vid="{1D599B4C-3A8E-4AAF-AAD1-A724804068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FNAL_PowerPoint_16x9_100716</Template>
  <TotalTime>14089</TotalTime>
  <Words>235</Words>
  <Application>Microsoft Macintosh PowerPoint</Application>
  <PresentationFormat>On-screen Show (16:10)</PresentationFormat>
  <Paragraphs>45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Helvetica</vt:lpstr>
      <vt:lpstr>Fermilab_PPT_090915</vt:lpstr>
      <vt:lpstr>PowerPoint Presentation</vt:lpstr>
      <vt:lpstr>Question</vt:lpstr>
      <vt:lpstr>PowerPoint Presentation</vt:lpstr>
      <vt:lpstr>PowerPoint Presentation</vt:lpstr>
      <vt:lpstr>Comments </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T. Krave</dc:creator>
  <cp:lastModifiedBy>Gueorgui Velev</cp:lastModifiedBy>
  <cp:revision>203</cp:revision>
  <cp:lastPrinted>2019-11-18T22:04:13Z</cp:lastPrinted>
  <dcterms:created xsi:type="dcterms:W3CDTF">2019-07-20T14:53:52Z</dcterms:created>
  <dcterms:modified xsi:type="dcterms:W3CDTF">2019-11-20T14:10:27Z</dcterms:modified>
</cp:coreProperties>
</file>