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7" r:id="rId4"/>
    <p:sldMasterId id="2147483700" r:id="rId5"/>
    <p:sldMasterId id="2147483713" r:id="rId6"/>
    <p:sldMasterId id="2147483739" r:id="rId7"/>
    <p:sldMasterId id="2147483752" r:id="rId8"/>
  </p:sldMasterIdLst>
  <p:notesMasterIdLst>
    <p:notesMasterId r:id="rId36"/>
  </p:notesMasterIdLst>
  <p:sldIdLst>
    <p:sldId id="256" r:id="rId9"/>
    <p:sldId id="258" r:id="rId10"/>
    <p:sldId id="259" r:id="rId11"/>
    <p:sldId id="322" r:id="rId12"/>
    <p:sldId id="323" r:id="rId13"/>
    <p:sldId id="261" r:id="rId14"/>
    <p:sldId id="265" r:id="rId15"/>
    <p:sldId id="266" r:id="rId16"/>
    <p:sldId id="324" r:id="rId17"/>
    <p:sldId id="267" r:id="rId18"/>
    <p:sldId id="268" r:id="rId19"/>
    <p:sldId id="270" r:id="rId20"/>
    <p:sldId id="277" r:id="rId21"/>
    <p:sldId id="325" r:id="rId22"/>
    <p:sldId id="274" r:id="rId23"/>
    <p:sldId id="286" r:id="rId24"/>
    <p:sldId id="276" r:id="rId25"/>
    <p:sldId id="326" r:id="rId26"/>
    <p:sldId id="335" r:id="rId27"/>
    <p:sldId id="336" r:id="rId28"/>
    <p:sldId id="275" r:id="rId29"/>
    <p:sldId id="337" r:id="rId30"/>
    <p:sldId id="272" r:id="rId31"/>
    <p:sldId id="279" r:id="rId32"/>
    <p:sldId id="287" r:id="rId33"/>
    <p:sldId id="278" r:id="rId34"/>
    <p:sldId id="283"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07F22F-5E61-4BF7-A261-FA77C55CCAA9}" v="384" dt="2019-11-17T11:09:37.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92"/>
    <p:restoredTop sz="94107"/>
  </p:normalViewPr>
  <p:slideViewPr>
    <p:cSldViewPr snapToGrid="0" snapToObjects="1">
      <p:cViewPr varScale="1">
        <p:scale>
          <a:sx n="76" d="100"/>
          <a:sy n="76" d="100"/>
        </p:scale>
        <p:origin x="960" y="9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microsoft.com/office/2015/10/relationships/revisionInfo" Target="revisionInfo.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G Stern" userId="29330855-21bf-425d-ade8-4367eba733ff" providerId="ADAL" clId="{C507F22F-5E61-4BF7-A261-FA77C55CCAA9}"/>
    <pc:docChg chg="undo redo custSel addSld delSld modSld sldOrd delMainMaster">
      <pc:chgData name="Eric G Stern" userId="29330855-21bf-425d-ade8-4367eba733ff" providerId="ADAL" clId="{C507F22F-5E61-4BF7-A261-FA77C55CCAA9}" dt="2019-11-18T10:56:56.178" v="6977" actId="20577"/>
      <pc:docMkLst>
        <pc:docMk/>
      </pc:docMkLst>
      <pc:sldChg chg="modSp">
        <pc:chgData name="Eric G Stern" userId="29330855-21bf-425d-ade8-4367eba733ff" providerId="ADAL" clId="{C507F22F-5E61-4BF7-A261-FA77C55CCAA9}" dt="2019-11-12T21:46:46.379" v="25" actId="20577"/>
        <pc:sldMkLst>
          <pc:docMk/>
          <pc:sldMk cId="0" sldId="256"/>
        </pc:sldMkLst>
        <pc:spChg chg="mod">
          <ac:chgData name="Eric G Stern" userId="29330855-21bf-425d-ade8-4367eba733ff" providerId="ADAL" clId="{C507F22F-5E61-4BF7-A261-FA77C55CCAA9}" dt="2019-11-12T21:46:46.379" v="25" actId="20577"/>
          <ac:spMkLst>
            <pc:docMk/>
            <pc:sldMk cId="0" sldId="256"/>
            <ac:spMk id="350" creationId="{00000000-0000-0000-0000-000000000000}"/>
          </ac:spMkLst>
        </pc:spChg>
      </pc:sldChg>
      <pc:sldChg chg="addSp delSp modSp">
        <pc:chgData name="Eric G Stern" userId="29330855-21bf-425d-ade8-4367eba733ff" providerId="ADAL" clId="{C507F22F-5E61-4BF7-A261-FA77C55CCAA9}" dt="2019-11-17T10:59:44.588" v="6753"/>
        <pc:sldMkLst>
          <pc:docMk/>
          <pc:sldMk cId="0" sldId="258"/>
        </pc:sldMkLst>
        <pc:spChg chg="add del mod">
          <ac:chgData name="Eric G Stern" userId="29330855-21bf-425d-ade8-4367eba733ff" providerId="ADAL" clId="{C507F22F-5E61-4BF7-A261-FA77C55CCAA9}" dt="2019-11-17T10:41:14.243" v="6473" actId="478"/>
          <ac:spMkLst>
            <pc:docMk/>
            <pc:sldMk cId="0" sldId="258"/>
            <ac:spMk id="8" creationId="{1383D4A0-5BF8-4F54-8872-242884390E0D}"/>
          </ac:spMkLst>
        </pc:spChg>
        <pc:spChg chg="add del mod">
          <ac:chgData name="Eric G Stern" userId="29330855-21bf-425d-ade8-4367eba733ff" providerId="ADAL" clId="{C507F22F-5E61-4BF7-A261-FA77C55CCAA9}" dt="2019-11-17T10:41:14.243" v="6473" actId="478"/>
          <ac:spMkLst>
            <pc:docMk/>
            <pc:sldMk cId="0" sldId="258"/>
            <ac:spMk id="9" creationId="{F8C7BF65-B317-4DE0-BE1B-923407DC17DB}"/>
          </ac:spMkLst>
        </pc:spChg>
        <pc:spChg chg="add del mod">
          <ac:chgData name="Eric G Stern" userId="29330855-21bf-425d-ade8-4367eba733ff" providerId="ADAL" clId="{C507F22F-5E61-4BF7-A261-FA77C55CCAA9}" dt="2019-11-17T10:41:14.243" v="6473" actId="478"/>
          <ac:spMkLst>
            <pc:docMk/>
            <pc:sldMk cId="0" sldId="258"/>
            <ac:spMk id="10" creationId="{8B3B30E1-D9FF-44D5-BB58-095FBEB643F2}"/>
          </ac:spMkLst>
        </pc:spChg>
        <pc:spChg chg="add del">
          <ac:chgData name="Eric G Stern" userId="29330855-21bf-425d-ade8-4367eba733ff" providerId="ADAL" clId="{C507F22F-5E61-4BF7-A261-FA77C55CCAA9}" dt="2019-11-17T10:45:55.349" v="6496" actId="478"/>
          <ac:spMkLst>
            <pc:docMk/>
            <pc:sldMk cId="0" sldId="258"/>
            <ac:spMk id="11" creationId="{E26B438B-F7B2-4F72-8C2F-85FC79EA3366}"/>
          </ac:spMkLst>
        </pc:spChg>
        <pc:spChg chg="add del mod">
          <ac:chgData name="Eric G Stern" userId="29330855-21bf-425d-ade8-4367eba733ff" providerId="ADAL" clId="{C507F22F-5E61-4BF7-A261-FA77C55CCAA9}" dt="2019-11-17T10:45:58.224" v="6497" actId="478"/>
          <ac:spMkLst>
            <pc:docMk/>
            <pc:sldMk cId="0" sldId="258"/>
            <ac:spMk id="12" creationId="{FF0C0BB1-6CF8-4A59-975A-9182DDBFCB72}"/>
          </ac:spMkLst>
        </pc:spChg>
        <pc:spChg chg="add del">
          <ac:chgData name="Eric G Stern" userId="29330855-21bf-425d-ade8-4367eba733ff" providerId="ADAL" clId="{C507F22F-5E61-4BF7-A261-FA77C55CCAA9}" dt="2019-11-17T10:45:52.135" v="6495" actId="478"/>
          <ac:spMkLst>
            <pc:docMk/>
            <pc:sldMk cId="0" sldId="258"/>
            <ac:spMk id="13" creationId="{7BFE3808-FB7A-4DC5-AAD3-6EC3AC508BFE}"/>
          </ac:spMkLst>
        </pc:spChg>
        <pc:spChg chg="add del">
          <ac:chgData name="Eric G Stern" userId="29330855-21bf-425d-ade8-4367eba733ff" providerId="ADAL" clId="{C507F22F-5E61-4BF7-A261-FA77C55CCAA9}" dt="2019-11-17T10:46:56.989" v="6501"/>
          <ac:spMkLst>
            <pc:docMk/>
            <pc:sldMk cId="0" sldId="258"/>
            <ac:spMk id="14" creationId="{2635664D-6E47-427E-A4A8-F19E51DF3781}"/>
          </ac:spMkLst>
        </pc:spChg>
        <pc:spChg chg="add del">
          <ac:chgData name="Eric G Stern" userId="29330855-21bf-425d-ade8-4367eba733ff" providerId="ADAL" clId="{C507F22F-5E61-4BF7-A261-FA77C55CCAA9}" dt="2019-11-17T10:46:56.989" v="6501"/>
          <ac:spMkLst>
            <pc:docMk/>
            <pc:sldMk cId="0" sldId="258"/>
            <ac:spMk id="15" creationId="{4BCAB026-1475-41AC-AEB8-AD1EE75E6874}"/>
          </ac:spMkLst>
        </pc:spChg>
        <pc:spChg chg="add del">
          <ac:chgData name="Eric G Stern" userId="29330855-21bf-425d-ade8-4367eba733ff" providerId="ADAL" clId="{C507F22F-5E61-4BF7-A261-FA77C55CCAA9}" dt="2019-11-17T10:46:56.989" v="6501"/>
          <ac:spMkLst>
            <pc:docMk/>
            <pc:sldMk cId="0" sldId="258"/>
            <ac:spMk id="16" creationId="{C65FE759-4230-418D-9D94-BC57DFFC6949}"/>
          </ac:spMkLst>
        </pc:spChg>
        <pc:spChg chg="add del">
          <ac:chgData name="Eric G Stern" userId="29330855-21bf-425d-ade8-4367eba733ff" providerId="ADAL" clId="{C507F22F-5E61-4BF7-A261-FA77C55CCAA9}" dt="2019-11-17T10:47:04.945" v="6509"/>
          <ac:spMkLst>
            <pc:docMk/>
            <pc:sldMk cId="0" sldId="258"/>
            <ac:spMk id="17" creationId="{A73EE543-A797-442A-8F72-A3A1F5B44E44}"/>
          </ac:spMkLst>
        </pc:spChg>
        <pc:spChg chg="add del">
          <ac:chgData name="Eric G Stern" userId="29330855-21bf-425d-ade8-4367eba733ff" providerId="ADAL" clId="{C507F22F-5E61-4BF7-A261-FA77C55CCAA9}" dt="2019-11-17T10:47:04.945" v="6509"/>
          <ac:spMkLst>
            <pc:docMk/>
            <pc:sldMk cId="0" sldId="258"/>
            <ac:spMk id="18" creationId="{9C7DAD58-C084-46A7-B524-E6D5818E4DE7}"/>
          </ac:spMkLst>
        </pc:spChg>
        <pc:spChg chg="add del">
          <ac:chgData name="Eric G Stern" userId="29330855-21bf-425d-ade8-4367eba733ff" providerId="ADAL" clId="{C507F22F-5E61-4BF7-A261-FA77C55CCAA9}" dt="2019-11-17T10:47:04.945" v="6509"/>
          <ac:spMkLst>
            <pc:docMk/>
            <pc:sldMk cId="0" sldId="258"/>
            <ac:spMk id="19" creationId="{EB81215C-D683-4CD0-A833-4E60F5F0618F}"/>
          </ac:spMkLst>
        </pc:spChg>
        <pc:spChg chg="add del">
          <ac:chgData name="Eric G Stern" userId="29330855-21bf-425d-ade8-4367eba733ff" providerId="ADAL" clId="{C507F22F-5E61-4BF7-A261-FA77C55CCAA9}" dt="2019-11-17T10:47:35.685" v="6513"/>
          <ac:spMkLst>
            <pc:docMk/>
            <pc:sldMk cId="0" sldId="258"/>
            <ac:spMk id="20" creationId="{5598278E-D0D0-46FC-86B3-AE75ACAC1864}"/>
          </ac:spMkLst>
        </pc:spChg>
        <pc:spChg chg="add del">
          <ac:chgData name="Eric G Stern" userId="29330855-21bf-425d-ade8-4367eba733ff" providerId="ADAL" clId="{C507F22F-5E61-4BF7-A261-FA77C55CCAA9}" dt="2019-11-17T10:47:35.685" v="6513"/>
          <ac:spMkLst>
            <pc:docMk/>
            <pc:sldMk cId="0" sldId="258"/>
            <ac:spMk id="21" creationId="{F836F3DF-9AFC-495A-B561-589BB19034FE}"/>
          </ac:spMkLst>
        </pc:spChg>
        <pc:spChg chg="add del">
          <ac:chgData name="Eric G Stern" userId="29330855-21bf-425d-ade8-4367eba733ff" providerId="ADAL" clId="{C507F22F-5E61-4BF7-A261-FA77C55CCAA9}" dt="2019-11-17T10:47:35.685" v="6513"/>
          <ac:spMkLst>
            <pc:docMk/>
            <pc:sldMk cId="0" sldId="258"/>
            <ac:spMk id="22" creationId="{7E403B6B-20DB-40AC-8826-65C096DBCA48}"/>
          </ac:spMkLst>
        </pc:spChg>
        <pc:spChg chg="add mod">
          <ac:chgData name="Eric G Stern" userId="29330855-21bf-425d-ade8-4367eba733ff" providerId="ADAL" clId="{C507F22F-5E61-4BF7-A261-FA77C55CCAA9}" dt="2019-11-17T10:48:05.068" v="6524" actId="6549"/>
          <ac:spMkLst>
            <pc:docMk/>
            <pc:sldMk cId="0" sldId="258"/>
            <ac:spMk id="23" creationId="{5E3A223D-4219-4F33-9C54-E31EE72FA534}"/>
          </ac:spMkLst>
        </pc:spChg>
        <pc:spChg chg="add del mod">
          <ac:chgData name="Eric G Stern" userId="29330855-21bf-425d-ade8-4367eba733ff" providerId="ADAL" clId="{C507F22F-5E61-4BF7-A261-FA77C55CCAA9}" dt="2019-11-17T10:48:14.368" v="6527" actId="478"/>
          <ac:spMkLst>
            <pc:docMk/>
            <pc:sldMk cId="0" sldId="258"/>
            <ac:spMk id="24" creationId="{FF165CE2-DF8C-45DD-9C3F-D8691775CC51}"/>
          </ac:spMkLst>
        </pc:spChg>
        <pc:spChg chg="add del mod">
          <ac:chgData name="Eric G Stern" userId="29330855-21bf-425d-ade8-4367eba733ff" providerId="ADAL" clId="{C507F22F-5E61-4BF7-A261-FA77C55CCAA9}" dt="2019-11-17T10:48:11.369" v="6526" actId="478"/>
          <ac:spMkLst>
            <pc:docMk/>
            <pc:sldMk cId="0" sldId="258"/>
            <ac:spMk id="25" creationId="{5C9150F3-D0D1-4AF2-9BB6-5B6B302E530A}"/>
          </ac:spMkLst>
        </pc:spChg>
        <pc:spChg chg="add del">
          <ac:chgData name="Eric G Stern" userId="29330855-21bf-425d-ade8-4367eba733ff" providerId="ADAL" clId="{C507F22F-5E61-4BF7-A261-FA77C55CCAA9}" dt="2019-11-17T10:49:09.989" v="6531"/>
          <ac:spMkLst>
            <pc:docMk/>
            <pc:sldMk cId="0" sldId="258"/>
            <ac:spMk id="26" creationId="{9573CE78-84E7-49E6-9753-E6C90E20DFA2}"/>
          </ac:spMkLst>
        </pc:spChg>
        <pc:spChg chg="add del">
          <ac:chgData name="Eric G Stern" userId="29330855-21bf-425d-ade8-4367eba733ff" providerId="ADAL" clId="{C507F22F-5E61-4BF7-A261-FA77C55CCAA9}" dt="2019-11-17T10:49:09.989" v="6531"/>
          <ac:spMkLst>
            <pc:docMk/>
            <pc:sldMk cId="0" sldId="258"/>
            <ac:spMk id="27" creationId="{49EF1BF4-4E4F-4EAD-8176-DD23737F20E7}"/>
          </ac:spMkLst>
        </pc:spChg>
        <pc:spChg chg="add del">
          <ac:chgData name="Eric G Stern" userId="29330855-21bf-425d-ade8-4367eba733ff" providerId="ADAL" clId="{C507F22F-5E61-4BF7-A261-FA77C55CCAA9}" dt="2019-11-17T10:49:09.989" v="6531"/>
          <ac:spMkLst>
            <pc:docMk/>
            <pc:sldMk cId="0" sldId="258"/>
            <ac:spMk id="28" creationId="{90D84394-2EFD-4DF1-9421-6C126E13148B}"/>
          </ac:spMkLst>
        </pc:spChg>
        <pc:spChg chg="add del mod">
          <ac:chgData name="Eric G Stern" userId="29330855-21bf-425d-ade8-4367eba733ff" providerId="ADAL" clId="{C507F22F-5E61-4BF7-A261-FA77C55CCAA9}" dt="2019-11-17T10:54:42.197" v="6692" actId="478"/>
          <ac:spMkLst>
            <pc:docMk/>
            <pc:sldMk cId="0" sldId="258"/>
            <ac:spMk id="29" creationId="{594CE412-4A20-4E8E-B65E-7A1FAC2F7B8E}"/>
          </ac:spMkLst>
        </pc:spChg>
        <pc:spChg chg="add del mod">
          <ac:chgData name="Eric G Stern" userId="29330855-21bf-425d-ade8-4367eba733ff" providerId="ADAL" clId="{C507F22F-5E61-4BF7-A261-FA77C55CCAA9}" dt="2019-11-17T10:54:42.197" v="6692" actId="478"/>
          <ac:spMkLst>
            <pc:docMk/>
            <pc:sldMk cId="0" sldId="258"/>
            <ac:spMk id="30" creationId="{09763ACB-9214-4DCC-97B2-9A026762A043}"/>
          </ac:spMkLst>
        </pc:spChg>
        <pc:spChg chg="add del">
          <ac:chgData name="Eric G Stern" userId="29330855-21bf-425d-ade8-4367eba733ff" providerId="ADAL" clId="{C507F22F-5E61-4BF7-A261-FA77C55CCAA9}" dt="2019-11-17T10:54:42.197" v="6692" actId="478"/>
          <ac:spMkLst>
            <pc:docMk/>
            <pc:sldMk cId="0" sldId="258"/>
            <ac:spMk id="31" creationId="{38803B9F-A3B9-4900-8CBB-D92D405727C9}"/>
          </ac:spMkLst>
        </pc:spChg>
        <pc:spChg chg="add del">
          <ac:chgData name="Eric G Stern" userId="29330855-21bf-425d-ade8-4367eba733ff" providerId="ADAL" clId="{C507F22F-5E61-4BF7-A261-FA77C55CCAA9}" dt="2019-11-17T10:54:57.197" v="6696"/>
          <ac:spMkLst>
            <pc:docMk/>
            <pc:sldMk cId="0" sldId="258"/>
            <ac:spMk id="32" creationId="{6A9C7914-1402-43FB-95A3-3EE51B25D317}"/>
          </ac:spMkLst>
        </pc:spChg>
        <pc:spChg chg="add del">
          <ac:chgData name="Eric G Stern" userId="29330855-21bf-425d-ade8-4367eba733ff" providerId="ADAL" clId="{C507F22F-5E61-4BF7-A261-FA77C55CCAA9}" dt="2019-11-17T10:54:57.197" v="6696"/>
          <ac:spMkLst>
            <pc:docMk/>
            <pc:sldMk cId="0" sldId="258"/>
            <ac:spMk id="33" creationId="{4E900F07-123C-4178-893B-A1F73386338C}"/>
          </ac:spMkLst>
        </pc:spChg>
        <pc:spChg chg="add del">
          <ac:chgData name="Eric G Stern" userId="29330855-21bf-425d-ade8-4367eba733ff" providerId="ADAL" clId="{C507F22F-5E61-4BF7-A261-FA77C55CCAA9}" dt="2019-11-17T10:54:57.197" v="6696"/>
          <ac:spMkLst>
            <pc:docMk/>
            <pc:sldMk cId="0" sldId="258"/>
            <ac:spMk id="34" creationId="{EE725FA9-1F10-49A2-8AD8-90CE665C488E}"/>
          </ac:spMkLst>
        </pc:spChg>
        <pc:spChg chg="add">
          <ac:chgData name="Eric G Stern" userId="29330855-21bf-425d-ade8-4367eba733ff" providerId="ADAL" clId="{C507F22F-5E61-4BF7-A261-FA77C55CCAA9}" dt="2019-11-17T10:54:57.212" v="6697"/>
          <ac:spMkLst>
            <pc:docMk/>
            <pc:sldMk cId="0" sldId="258"/>
            <ac:spMk id="35" creationId="{B7C328A9-8CFC-4231-8E10-39CC3E038A5B}"/>
          </ac:spMkLst>
        </pc:spChg>
        <pc:spChg chg="add">
          <ac:chgData name="Eric G Stern" userId="29330855-21bf-425d-ade8-4367eba733ff" providerId="ADAL" clId="{C507F22F-5E61-4BF7-A261-FA77C55CCAA9}" dt="2019-11-17T10:54:57.212" v="6697"/>
          <ac:spMkLst>
            <pc:docMk/>
            <pc:sldMk cId="0" sldId="258"/>
            <ac:spMk id="36" creationId="{0ADF768C-A950-4308-B25D-09B79ABDDB06}"/>
          </ac:spMkLst>
        </pc:spChg>
        <pc:spChg chg="add mod">
          <ac:chgData name="Eric G Stern" userId="29330855-21bf-425d-ade8-4367eba733ff" providerId="ADAL" clId="{C507F22F-5E61-4BF7-A261-FA77C55CCAA9}" dt="2019-11-17T10:59:44.588" v="6753"/>
          <ac:spMkLst>
            <pc:docMk/>
            <pc:sldMk cId="0" sldId="258"/>
            <ac:spMk id="37" creationId="{DA7408F5-B8DB-4207-B8B0-1840AFC348F9}"/>
          </ac:spMkLst>
        </pc:spChg>
        <pc:spChg chg="mod">
          <ac:chgData name="Eric G Stern" userId="29330855-21bf-425d-ade8-4367eba733ff" providerId="ADAL" clId="{C507F22F-5E61-4BF7-A261-FA77C55CCAA9}" dt="2019-11-14T12:26:58.234" v="5052" actId="20577"/>
          <ac:spMkLst>
            <pc:docMk/>
            <pc:sldMk cId="0" sldId="258"/>
            <ac:spMk id="358" creationId="{00000000-0000-0000-0000-000000000000}"/>
          </ac:spMkLst>
        </pc:spChg>
        <pc:spChg chg="del">
          <ac:chgData name="Eric G Stern" userId="29330855-21bf-425d-ade8-4367eba733ff" providerId="ADAL" clId="{C507F22F-5E61-4BF7-A261-FA77C55CCAA9}" dt="2019-11-17T10:40:25.224" v="6434" actId="478"/>
          <ac:spMkLst>
            <pc:docMk/>
            <pc:sldMk cId="0" sldId="258"/>
            <ac:spMk id="359" creationId="{00000000-0000-0000-0000-000000000000}"/>
          </ac:spMkLst>
        </pc:spChg>
        <pc:spChg chg="del">
          <ac:chgData name="Eric G Stern" userId="29330855-21bf-425d-ade8-4367eba733ff" providerId="ADAL" clId="{C507F22F-5E61-4BF7-A261-FA77C55CCAA9}" dt="2019-11-17T10:40:25.224" v="6434" actId="478"/>
          <ac:spMkLst>
            <pc:docMk/>
            <pc:sldMk cId="0" sldId="258"/>
            <ac:spMk id="360" creationId="{00000000-0000-0000-0000-000000000000}"/>
          </ac:spMkLst>
        </pc:spChg>
        <pc:spChg chg="del">
          <ac:chgData name="Eric G Stern" userId="29330855-21bf-425d-ade8-4367eba733ff" providerId="ADAL" clId="{C507F22F-5E61-4BF7-A261-FA77C55CCAA9}" dt="2019-11-17T10:40:25.224" v="6434" actId="478"/>
          <ac:spMkLst>
            <pc:docMk/>
            <pc:sldMk cId="0" sldId="258"/>
            <ac:spMk id="361" creationId="{00000000-0000-0000-0000-000000000000}"/>
          </ac:spMkLst>
        </pc:spChg>
      </pc:sldChg>
      <pc:sldChg chg="addSp delSp modSp">
        <pc:chgData name="Eric G Stern" userId="29330855-21bf-425d-ade8-4367eba733ff" providerId="ADAL" clId="{C507F22F-5E61-4BF7-A261-FA77C55CCAA9}" dt="2019-11-17T11:00:40.188" v="6755"/>
        <pc:sldMkLst>
          <pc:docMk/>
          <pc:sldMk cId="0" sldId="259"/>
        </pc:sldMkLst>
        <pc:spChg chg="add del">
          <ac:chgData name="Eric G Stern" userId="29330855-21bf-425d-ade8-4367eba733ff" providerId="ADAL" clId="{C507F22F-5E61-4BF7-A261-FA77C55CCAA9}" dt="2019-11-17T10:55:08.407" v="6698" actId="478"/>
          <ac:spMkLst>
            <pc:docMk/>
            <pc:sldMk cId="0" sldId="259"/>
            <ac:spMk id="7" creationId="{55471F39-514A-4ADB-946B-B77AA33A4E27}"/>
          </ac:spMkLst>
        </pc:spChg>
        <pc:spChg chg="add del">
          <ac:chgData name="Eric G Stern" userId="29330855-21bf-425d-ade8-4367eba733ff" providerId="ADAL" clId="{C507F22F-5E61-4BF7-A261-FA77C55CCAA9}" dt="2019-11-17T10:55:08.407" v="6698" actId="478"/>
          <ac:spMkLst>
            <pc:docMk/>
            <pc:sldMk cId="0" sldId="259"/>
            <ac:spMk id="8" creationId="{75F77F6E-5360-4F11-A8B3-54F99E47C1D8}"/>
          </ac:spMkLst>
        </pc:spChg>
        <pc:spChg chg="add del">
          <ac:chgData name="Eric G Stern" userId="29330855-21bf-425d-ade8-4367eba733ff" providerId="ADAL" clId="{C507F22F-5E61-4BF7-A261-FA77C55CCAA9}" dt="2019-11-17T10:55:08.407" v="6698" actId="478"/>
          <ac:spMkLst>
            <pc:docMk/>
            <pc:sldMk cId="0" sldId="259"/>
            <ac:spMk id="9" creationId="{4FD1797D-FBB9-41D7-A619-2F125E36032B}"/>
          </ac:spMkLst>
        </pc:spChg>
        <pc:spChg chg="add del">
          <ac:chgData name="Eric G Stern" userId="29330855-21bf-425d-ade8-4367eba733ff" providerId="ADAL" clId="{C507F22F-5E61-4BF7-A261-FA77C55CCAA9}" dt="2019-11-17T10:55:13.678" v="6700"/>
          <ac:spMkLst>
            <pc:docMk/>
            <pc:sldMk cId="0" sldId="259"/>
            <ac:spMk id="10" creationId="{57D51EEB-354B-49EA-870B-6097B7707ACB}"/>
          </ac:spMkLst>
        </pc:spChg>
        <pc:spChg chg="add del">
          <ac:chgData name="Eric G Stern" userId="29330855-21bf-425d-ade8-4367eba733ff" providerId="ADAL" clId="{C507F22F-5E61-4BF7-A261-FA77C55CCAA9}" dt="2019-11-17T10:55:13.678" v="6700"/>
          <ac:spMkLst>
            <pc:docMk/>
            <pc:sldMk cId="0" sldId="259"/>
            <ac:spMk id="11" creationId="{69BFBF0D-A977-453B-96DB-6A04328D4612}"/>
          </ac:spMkLst>
        </pc:spChg>
        <pc:spChg chg="add del">
          <ac:chgData name="Eric G Stern" userId="29330855-21bf-425d-ade8-4367eba733ff" providerId="ADAL" clId="{C507F22F-5E61-4BF7-A261-FA77C55CCAA9}" dt="2019-11-17T10:55:13.678" v="6700"/>
          <ac:spMkLst>
            <pc:docMk/>
            <pc:sldMk cId="0" sldId="259"/>
            <ac:spMk id="12" creationId="{B3A044BB-7593-4075-AAAF-89383C59045F}"/>
          </ac:spMkLst>
        </pc:spChg>
        <pc:spChg chg="add">
          <ac:chgData name="Eric G Stern" userId="29330855-21bf-425d-ade8-4367eba733ff" providerId="ADAL" clId="{C507F22F-5E61-4BF7-A261-FA77C55CCAA9}" dt="2019-11-17T10:55:13.694" v="6701"/>
          <ac:spMkLst>
            <pc:docMk/>
            <pc:sldMk cId="0" sldId="259"/>
            <ac:spMk id="13" creationId="{4ECD6F3A-42A8-47A6-BF48-2D9809F848BC}"/>
          </ac:spMkLst>
        </pc:spChg>
        <pc:spChg chg="add">
          <ac:chgData name="Eric G Stern" userId="29330855-21bf-425d-ade8-4367eba733ff" providerId="ADAL" clId="{C507F22F-5E61-4BF7-A261-FA77C55CCAA9}" dt="2019-11-17T10:55:13.694" v="6701"/>
          <ac:spMkLst>
            <pc:docMk/>
            <pc:sldMk cId="0" sldId="259"/>
            <ac:spMk id="14" creationId="{50E5C045-199A-4739-AD78-E47CE898ACF3}"/>
          </ac:spMkLst>
        </pc:spChg>
        <pc:spChg chg="add del">
          <ac:chgData name="Eric G Stern" userId="29330855-21bf-425d-ade8-4367eba733ff" providerId="ADAL" clId="{C507F22F-5E61-4BF7-A261-FA77C55CCAA9}" dt="2019-11-17T11:00:39.531" v="6754" actId="478"/>
          <ac:spMkLst>
            <pc:docMk/>
            <pc:sldMk cId="0" sldId="259"/>
            <ac:spMk id="15" creationId="{4B724C23-F9EC-46E3-A251-131370809D37}"/>
          </ac:spMkLst>
        </pc:spChg>
        <pc:spChg chg="add">
          <ac:chgData name="Eric G Stern" userId="29330855-21bf-425d-ade8-4367eba733ff" providerId="ADAL" clId="{C507F22F-5E61-4BF7-A261-FA77C55CCAA9}" dt="2019-11-17T11:00:40.188" v="6755"/>
          <ac:spMkLst>
            <pc:docMk/>
            <pc:sldMk cId="0" sldId="259"/>
            <ac:spMk id="16" creationId="{DCB5C988-6ACF-4EF1-8AD3-7F6CC21EDB61}"/>
          </ac:spMkLst>
        </pc:spChg>
        <pc:spChg chg="mod">
          <ac:chgData name="Eric G Stern" userId="29330855-21bf-425d-ade8-4367eba733ff" providerId="ADAL" clId="{C507F22F-5E61-4BF7-A261-FA77C55CCAA9}" dt="2019-11-14T09:05:00.731" v="3823" actId="1076"/>
          <ac:spMkLst>
            <pc:docMk/>
            <pc:sldMk cId="0" sldId="259"/>
            <ac:spMk id="364" creationId="{00000000-0000-0000-0000-000000000000}"/>
          </ac:spMkLst>
        </pc:spChg>
        <pc:spChg chg="mod">
          <ac:chgData name="Eric G Stern" userId="29330855-21bf-425d-ade8-4367eba733ff" providerId="ADAL" clId="{C507F22F-5E61-4BF7-A261-FA77C55CCAA9}" dt="2019-11-14T12:30:44.616" v="5230" actId="20577"/>
          <ac:spMkLst>
            <pc:docMk/>
            <pc:sldMk cId="0" sldId="259"/>
            <ac:spMk id="365" creationId="{00000000-0000-0000-0000-000000000000}"/>
          </ac:spMkLst>
        </pc:spChg>
        <pc:spChg chg="del">
          <ac:chgData name="Eric G Stern" userId="29330855-21bf-425d-ade8-4367eba733ff" providerId="ADAL" clId="{C507F22F-5E61-4BF7-A261-FA77C55CCAA9}" dt="2019-11-17T10:53:10.726" v="6655" actId="478"/>
          <ac:spMkLst>
            <pc:docMk/>
            <pc:sldMk cId="0" sldId="259"/>
            <ac:spMk id="366" creationId="{00000000-0000-0000-0000-000000000000}"/>
          </ac:spMkLst>
        </pc:spChg>
        <pc:spChg chg="del">
          <ac:chgData name="Eric G Stern" userId="29330855-21bf-425d-ade8-4367eba733ff" providerId="ADAL" clId="{C507F22F-5E61-4BF7-A261-FA77C55CCAA9}" dt="2019-11-17T10:53:10.726" v="6655" actId="478"/>
          <ac:spMkLst>
            <pc:docMk/>
            <pc:sldMk cId="0" sldId="259"/>
            <ac:spMk id="367" creationId="{00000000-0000-0000-0000-000000000000}"/>
          </ac:spMkLst>
        </pc:spChg>
        <pc:spChg chg="del">
          <ac:chgData name="Eric G Stern" userId="29330855-21bf-425d-ade8-4367eba733ff" providerId="ADAL" clId="{C507F22F-5E61-4BF7-A261-FA77C55CCAA9}" dt="2019-11-17T10:53:10.726" v="6655" actId="478"/>
          <ac:spMkLst>
            <pc:docMk/>
            <pc:sldMk cId="0" sldId="259"/>
            <ac:spMk id="368" creationId="{00000000-0000-0000-0000-000000000000}"/>
          </ac:spMkLst>
        </pc:spChg>
      </pc:sldChg>
      <pc:sldChg chg="del ord">
        <pc:chgData name="Eric G Stern" userId="29330855-21bf-425d-ade8-4367eba733ff" providerId="ADAL" clId="{C507F22F-5E61-4BF7-A261-FA77C55CCAA9}" dt="2019-11-17T10:32:40.857" v="6356" actId="2696"/>
        <pc:sldMkLst>
          <pc:docMk/>
          <pc:sldMk cId="0" sldId="260"/>
        </pc:sldMkLst>
      </pc:sldChg>
      <pc:sldChg chg="addSp delSp modSp ord">
        <pc:chgData name="Eric G Stern" userId="29330855-21bf-425d-ade8-4367eba733ff" providerId="ADAL" clId="{C507F22F-5E61-4BF7-A261-FA77C55CCAA9}" dt="2019-11-17T11:01:10.584" v="6761"/>
        <pc:sldMkLst>
          <pc:docMk/>
          <pc:sldMk cId="0" sldId="261"/>
        </pc:sldMkLst>
        <pc:spChg chg="add del">
          <ac:chgData name="Eric G Stern" userId="29330855-21bf-425d-ade8-4367eba733ff" providerId="ADAL" clId="{C507F22F-5E61-4BF7-A261-FA77C55CCAA9}" dt="2019-11-17T10:56:08.446" v="6714"/>
          <ac:spMkLst>
            <pc:docMk/>
            <pc:sldMk cId="0" sldId="261"/>
            <ac:spMk id="13" creationId="{584ABD5E-6C56-4A47-A953-2719DD6F9118}"/>
          </ac:spMkLst>
        </pc:spChg>
        <pc:spChg chg="add del">
          <ac:chgData name="Eric G Stern" userId="29330855-21bf-425d-ade8-4367eba733ff" providerId="ADAL" clId="{C507F22F-5E61-4BF7-A261-FA77C55CCAA9}" dt="2019-11-17T10:56:08.446" v="6714"/>
          <ac:spMkLst>
            <pc:docMk/>
            <pc:sldMk cId="0" sldId="261"/>
            <ac:spMk id="14" creationId="{5D71A9BF-2563-425F-9E56-66374E2E6D3F}"/>
          </ac:spMkLst>
        </pc:spChg>
        <pc:spChg chg="add del">
          <ac:chgData name="Eric G Stern" userId="29330855-21bf-425d-ade8-4367eba733ff" providerId="ADAL" clId="{C507F22F-5E61-4BF7-A261-FA77C55CCAA9}" dt="2019-11-17T10:56:08.446" v="6714"/>
          <ac:spMkLst>
            <pc:docMk/>
            <pc:sldMk cId="0" sldId="261"/>
            <ac:spMk id="15" creationId="{12C6212F-E4B1-4239-B024-98E6E81973D2}"/>
          </ac:spMkLst>
        </pc:spChg>
        <pc:spChg chg="add">
          <ac:chgData name="Eric G Stern" userId="29330855-21bf-425d-ade8-4367eba733ff" providerId="ADAL" clId="{C507F22F-5E61-4BF7-A261-FA77C55CCAA9}" dt="2019-11-17T10:56:08.462" v="6715"/>
          <ac:spMkLst>
            <pc:docMk/>
            <pc:sldMk cId="0" sldId="261"/>
            <ac:spMk id="16" creationId="{3A8F5D9D-B875-4D47-84BB-92ADB05A9036}"/>
          </ac:spMkLst>
        </pc:spChg>
        <pc:spChg chg="add">
          <ac:chgData name="Eric G Stern" userId="29330855-21bf-425d-ade8-4367eba733ff" providerId="ADAL" clId="{C507F22F-5E61-4BF7-A261-FA77C55CCAA9}" dt="2019-11-17T10:56:08.462" v="6715"/>
          <ac:spMkLst>
            <pc:docMk/>
            <pc:sldMk cId="0" sldId="261"/>
            <ac:spMk id="17" creationId="{07B808AE-B439-47B4-900A-CE45282C07DE}"/>
          </ac:spMkLst>
        </pc:spChg>
        <pc:spChg chg="add del">
          <ac:chgData name="Eric G Stern" userId="29330855-21bf-425d-ade8-4367eba733ff" providerId="ADAL" clId="{C507F22F-5E61-4BF7-A261-FA77C55CCAA9}" dt="2019-11-17T11:01:10.068" v="6760" actId="478"/>
          <ac:spMkLst>
            <pc:docMk/>
            <pc:sldMk cId="0" sldId="261"/>
            <ac:spMk id="18" creationId="{CC7AF8F0-F01A-41C0-9419-4776BDFC1F90}"/>
          </ac:spMkLst>
        </pc:spChg>
        <pc:spChg chg="add">
          <ac:chgData name="Eric G Stern" userId="29330855-21bf-425d-ade8-4367eba733ff" providerId="ADAL" clId="{C507F22F-5E61-4BF7-A261-FA77C55CCAA9}" dt="2019-11-17T11:01:10.584" v="6761"/>
          <ac:spMkLst>
            <pc:docMk/>
            <pc:sldMk cId="0" sldId="261"/>
            <ac:spMk id="19" creationId="{4CFA03D6-2C9A-4519-A1C3-DDDE9F9E9283}"/>
          </ac:spMkLst>
        </pc:spChg>
        <pc:spChg chg="mod">
          <ac:chgData name="Eric G Stern" userId="29330855-21bf-425d-ade8-4367eba733ff" providerId="ADAL" clId="{C507F22F-5E61-4BF7-A261-FA77C55CCAA9}" dt="2019-11-14T09:06:47.225" v="3830" actId="1076"/>
          <ac:spMkLst>
            <pc:docMk/>
            <pc:sldMk cId="0" sldId="261"/>
            <ac:spMk id="374" creationId="{00000000-0000-0000-0000-000000000000}"/>
          </ac:spMkLst>
        </pc:spChg>
        <pc:spChg chg="mod">
          <ac:chgData name="Eric G Stern" userId="29330855-21bf-425d-ade8-4367eba733ff" providerId="ADAL" clId="{C507F22F-5E61-4BF7-A261-FA77C55CCAA9}" dt="2019-11-14T17:58:10.283" v="5773" actId="20577"/>
          <ac:spMkLst>
            <pc:docMk/>
            <pc:sldMk cId="0" sldId="261"/>
            <ac:spMk id="375" creationId="{00000000-0000-0000-0000-000000000000}"/>
          </ac:spMkLst>
        </pc:spChg>
        <pc:spChg chg="del">
          <ac:chgData name="Eric G Stern" userId="29330855-21bf-425d-ade8-4367eba733ff" providerId="ADAL" clId="{C507F22F-5E61-4BF7-A261-FA77C55CCAA9}" dt="2019-11-17T10:56:02.166" v="6710" actId="478"/>
          <ac:spMkLst>
            <pc:docMk/>
            <pc:sldMk cId="0" sldId="261"/>
            <ac:spMk id="376" creationId="{00000000-0000-0000-0000-000000000000}"/>
          </ac:spMkLst>
        </pc:spChg>
        <pc:spChg chg="del">
          <ac:chgData name="Eric G Stern" userId="29330855-21bf-425d-ade8-4367eba733ff" providerId="ADAL" clId="{C507F22F-5E61-4BF7-A261-FA77C55CCAA9}" dt="2019-11-17T10:56:02.166" v="6710" actId="478"/>
          <ac:spMkLst>
            <pc:docMk/>
            <pc:sldMk cId="0" sldId="261"/>
            <ac:spMk id="377" creationId="{00000000-0000-0000-0000-000000000000}"/>
          </ac:spMkLst>
        </pc:spChg>
        <pc:spChg chg="del">
          <ac:chgData name="Eric G Stern" userId="29330855-21bf-425d-ade8-4367eba733ff" providerId="ADAL" clId="{C507F22F-5E61-4BF7-A261-FA77C55CCAA9}" dt="2019-11-17T10:56:02.166" v="6710" actId="478"/>
          <ac:spMkLst>
            <pc:docMk/>
            <pc:sldMk cId="0" sldId="261"/>
            <ac:spMk id="378" creationId="{00000000-0000-0000-0000-000000000000}"/>
          </ac:spMkLst>
        </pc:spChg>
      </pc:sldChg>
      <pc:sldChg chg="del">
        <pc:chgData name="Eric G Stern" userId="29330855-21bf-425d-ade8-4367eba733ff" providerId="ADAL" clId="{C507F22F-5E61-4BF7-A261-FA77C55CCAA9}" dt="2019-11-17T10:32:21.897" v="6341" actId="2696"/>
        <pc:sldMkLst>
          <pc:docMk/>
          <pc:sldMk cId="0" sldId="262"/>
        </pc:sldMkLst>
      </pc:sldChg>
      <pc:sldChg chg="del">
        <pc:chgData name="Eric G Stern" userId="29330855-21bf-425d-ade8-4367eba733ff" providerId="ADAL" clId="{C507F22F-5E61-4BF7-A261-FA77C55CCAA9}" dt="2019-11-17T10:32:18.005" v="6340" actId="2696"/>
        <pc:sldMkLst>
          <pc:docMk/>
          <pc:sldMk cId="0" sldId="263"/>
        </pc:sldMkLst>
      </pc:sldChg>
      <pc:sldChg chg="modSp del">
        <pc:chgData name="Eric G Stern" userId="29330855-21bf-425d-ade8-4367eba733ff" providerId="ADAL" clId="{C507F22F-5E61-4BF7-A261-FA77C55CCAA9}" dt="2019-11-17T10:32:10.775" v="6339" actId="2696"/>
        <pc:sldMkLst>
          <pc:docMk/>
          <pc:sldMk cId="0" sldId="264"/>
        </pc:sldMkLst>
        <pc:spChg chg="mod">
          <ac:chgData name="Eric G Stern" userId="29330855-21bf-425d-ade8-4367eba733ff" providerId="ADAL" clId="{C507F22F-5E61-4BF7-A261-FA77C55CCAA9}" dt="2019-11-12T22:32:52.057" v="437" actId="20577"/>
          <ac:spMkLst>
            <pc:docMk/>
            <pc:sldMk cId="0" sldId="264"/>
            <ac:spMk id="416" creationId="{00000000-0000-0000-0000-000000000000}"/>
          </ac:spMkLst>
        </pc:spChg>
      </pc:sldChg>
      <pc:sldChg chg="addSp delSp modSp ord">
        <pc:chgData name="Eric G Stern" userId="29330855-21bf-425d-ade8-4367eba733ff" providerId="ADAL" clId="{C507F22F-5E61-4BF7-A261-FA77C55CCAA9}" dt="2019-11-17T11:01:19.524" v="6763"/>
        <pc:sldMkLst>
          <pc:docMk/>
          <pc:sldMk cId="0" sldId="265"/>
        </pc:sldMkLst>
        <pc:spChg chg="add del">
          <ac:chgData name="Eric G Stern" userId="29330855-21bf-425d-ade8-4367eba733ff" providerId="ADAL" clId="{C507F22F-5E61-4BF7-A261-FA77C55CCAA9}" dt="2019-11-17T10:56:25.270" v="6720"/>
          <ac:spMkLst>
            <pc:docMk/>
            <pc:sldMk cId="0" sldId="265"/>
            <ac:spMk id="10" creationId="{34986EEB-9D4F-401E-96B4-52E010B9A4EF}"/>
          </ac:spMkLst>
        </pc:spChg>
        <pc:spChg chg="add del">
          <ac:chgData name="Eric G Stern" userId="29330855-21bf-425d-ade8-4367eba733ff" providerId="ADAL" clId="{C507F22F-5E61-4BF7-A261-FA77C55CCAA9}" dt="2019-11-17T10:56:25.270" v="6720"/>
          <ac:spMkLst>
            <pc:docMk/>
            <pc:sldMk cId="0" sldId="265"/>
            <ac:spMk id="11" creationId="{61C3BFAF-05F9-4807-B3C0-D642CB20ECB4}"/>
          </ac:spMkLst>
        </pc:spChg>
        <pc:spChg chg="add del">
          <ac:chgData name="Eric G Stern" userId="29330855-21bf-425d-ade8-4367eba733ff" providerId="ADAL" clId="{C507F22F-5E61-4BF7-A261-FA77C55CCAA9}" dt="2019-11-17T10:56:25.270" v="6720"/>
          <ac:spMkLst>
            <pc:docMk/>
            <pc:sldMk cId="0" sldId="265"/>
            <ac:spMk id="12" creationId="{C9E5A86F-77AD-42F2-922E-CBC98E57500A}"/>
          </ac:spMkLst>
        </pc:spChg>
        <pc:spChg chg="add">
          <ac:chgData name="Eric G Stern" userId="29330855-21bf-425d-ade8-4367eba733ff" providerId="ADAL" clId="{C507F22F-5E61-4BF7-A261-FA77C55CCAA9}" dt="2019-11-17T10:56:25.286" v="6721"/>
          <ac:spMkLst>
            <pc:docMk/>
            <pc:sldMk cId="0" sldId="265"/>
            <ac:spMk id="13" creationId="{A7C65D8F-F393-4A86-9396-A75635B0910D}"/>
          </ac:spMkLst>
        </pc:spChg>
        <pc:spChg chg="add">
          <ac:chgData name="Eric G Stern" userId="29330855-21bf-425d-ade8-4367eba733ff" providerId="ADAL" clId="{C507F22F-5E61-4BF7-A261-FA77C55CCAA9}" dt="2019-11-17T10:56:25.286" v="6721"/>
          <ac:spMkLst>
            <pc:docMk/>
            <pc:sldMk cId="0" sldId="265"/>
            <ac:spMk id="14" creationId="{4ED7FC2E-E8DB-4E20-8990-DDB89D4A89FA}"/>
          </ac:spMkLst>
        </pc:spChg>
        <pc:spChg chg="add del">
          <ac:chgData name="Eric G Stern" userId="29330855-21bf-425d-ade8-4367eba733ff" providerId="ADAL" clId="{C507F22F-5E61-4BF7-A261-FA77C55CCAA9}" dt="2019-11-17T11:01:18.212" v="6762" actId="478"/>
          <ac:spMkLst>
            <pc:docMk/>
            <pc:sldMk cId="0" sldId="265"/>
            <ac:spMk id="15" creationId="{8ABFB386-F32D-4E53-A5AA-6D228F52802C}"/>
          </ac:spMkLst>
        </pc:spChg>
        <pc:spChg chg="add">
          <ac:chgData name="Eric G Stern" userId="29330855-21bf-425d-ade8-4367eba733ff" providerId="ADAL" clId="{C507F22F-5E61-4BF7-A261-FA77C55CCAA9}" dt="2019-11-17T11:01:19.524" v="6763"/>
          <ac:spMkLst>
            <pc:docMk/>
            <pc:sldMk cId="0" sldId="265"/>
            <ac:spMk id="16" creationId="{15F92AC8-E114-42F2-A600-A4B832C960B2}"/>
          </ac:spMkLst>
        </pc:spChg>
        <pc:spChg chg="mod">
          <ac:chgData name="Eric G Stern" userId="29330855-21bf-425d-ade8-4367eba733ff" providerId="ADAL" clId="{C507F22F-5E61-4BF7-A261-FA77C55CCAA9}" dt="2019-11-14T09:14:58.404" v="3901" actId="1076"/>
          <ac:spMkLst>
            <pc:docMk/>
            <pc:sldMk cId="0" sldId="265"/>
            <ac:spMk id="424" creationId="{00000000-0000-0000-0000-000000000000}"/>
          </ac:spMkLst>
        </pc:spChg>
        <pc:spChg chg="del">
          <ac:chgData name="Eric G Stern" userId="29330855-21bf-425d-ade8-4367eba733ff" providerId="ADAL" clId="{C507F22F-5E61-4BF7-A261-FA77C55CCAA9}" dt="2019-11-17T10:56:19.511" v="6716" actId="478"/>
          <ac:spMkLst>
            <pc:docMk/>
            <pc:sldMk cId="0" sldId="265"/>
            <ac:spMk id="425" creationId="{00000000-0000-0000-0000-000000000000}"/>
          </ac:spMkLst>
        </pc:spChg>
        <pc:spChg chg="del">
          <ac:chgData name="Eric G Stern" userId="29330855-21bf-425d-ade8-4367eba733ff" providerId="ADAL" clId="{C507F22F-5E61-4BF7-A261-FA77C55CCAA9}" dt="2019-11-17T10:56:19.511" v="6716" actId="478"/>
          <ac:spMkLst>
            <pc:docMk/>
            <pc:sldMk cId="0" sldId="265"/>
            <ac:spMk id="426" creationId="{00000000-0000-0000-0000-000000000000}"/>
          </ac:spMkLst>
        </pc:spChg>
        <pc:spChg chg="del">
          <ac:chgData name="Eric G Stern" userId="29330855-21bf-425d-ade8-4367eba733ff" providerId="ADAL" clId="{C507F22F-5E61-4BF7-A261-FA77C55CCAA9}" dt="2019-11-17T10:56:19.511" v="6716" actId="478"/>
          <ac:spMkLst>
            <pc:docMk/>
            <pc:sldMk cId="0" sldId="265"/>
            <ac:spMk id="427" creationId="{00000000-0000-0000-0000-000000000000}"/>
          </ac:spMkLst>
        </pc:spChg>
        <pc:spChg chg="mod">
          <ac:chgData name="Eric G Stern" userId="29330855-21bf-425d-ade8-4367eba733ff" providerId="ADAL" clId="{C507F22F-5E61-4BF7-A261-FA77C55CCAA9}" dt="2019-11-14T09:14:42.023" v="3900" actId="1076"/>
          <ac:spMkLst>
            <pc:docMk/>
            <pc:sldMk cId="0" sldId="265"/>
            <ac:spMk id="428" creationId="{00000000-0000-0000-0000-000000000000}"/>
          </ac:spMkLst>
        </pc:spChg>
      </pc:sldChg>
      <pc:sldChg chg="addSp delSp modSp ord">
        <pc:chgData name="Eric G Stern" userId="29330855-21bf-425d-ade8-4367eba733ff" providerId="ADAL" clId="{C507F22F-5E61-4BF7-A261-FA77C55CCAA9}" dt="2019-11-17T11:04:42.478" v="6909"/>
        <pc:sldMkLst>
          <pc:docMk/>
          <pc:sldMk cId="0" sldId="266"/>
        </pc:sldMkLst>
        <pc:spChg chg="add del">
          <ac:chgData name="Eric G Stern" userId="29330855-21bf-425d-ade8-4367eba733ff" providerId="ADAL" clId="{C507F22F-5E61-4BF7-A261-FA77C55CCAA9}" dt="2019-11-17T11:01:47.620" v="6768"/>
          <ac:spMkLst>
            <pc:docMk/>
            <pc:sldMk cId="0" sldId="266"/>
            <ac:spMk id="10" creationId="{3DE6E2B6-C82B-4DB3-9EFE-9EC757805C96}"/>
          </ac:spMkLst>
        </pc:spChg>
        <pc:spChg chg="add del">
          <ac:chgData name="Eric G Stern" userId="29330855-21bf-425d-ade8-4367eba733ff" providerId="ADAL" clId="{C507F22F-5E61-4BF7-A261-FA77C55CCAA9}" dt="2019-11-17T11:01:47.620" v="6768"/>
          <ac:spMkLst>
            <pc:docMk/>
            <pc:sldMk cId="0" sldId="266"/>
            <ac:spMk id="11" creationId="{019A2715-3DE3-4262-80F8-B4019476192B}"/>
          </ac:spMkLst>
        </pc:spChg>
        <pc:spChg chg="add del">
          <ac:chgData name="Eric G Stern" userId="29330855-21bf-425d-ade8-4367eba733ff" providerId="ADAL" clId="{C507F22F-5E61-4BF7-A261-FA77C55CCAA9}" dt="2019-11-17T11:01:47.620" v="6768"/>
          <ac:spMkLst>
            <pc:docMk/>
            <pc:sldMk cId="0" sldId="266"/>
            <ac:spMk id="12" creationId="{A812D93C-2251-4AB1-ADFD-FDB5E4AE9782}"/>
          </ac:spMkLst>
        </pc:spChg>
        <pc:spChg chg="add del">
          <ac:chgData name="Eric G Stern" userId="29330855-21bf-425d-ade8-4367eba733ff" providerId="ADAL" clId="{C507F22F-5E61-4BF7-A261-FA77C55CCAA9}" dt="2019-11-17T11:04:42.478" v="6909"/>
          <ac:spMkLst>
            <pc:docMk/>
            <pc:sldMk cId="0" sldId="266"/>
            <ac:spMk id="14" creationId="{99778688-46AE-4951-B331-9E8FBC6B8EB0}"/>
          </ac:spMkLst>
        </pc:spChg>
        <pc:spChg chg="add del">
          <ac:chgData name="Eric G Stern" userId="29330855-21bf-425d-ade8-4367eba733ff" providerId="ADAL" clId="{C507F22F-5E61-4BF7-A261-FA77C55CCAA9}" dt="2019-11-17T11:04:42.478" v="6909"/>
          <ac:spMkLst>
            <pc:docMk/>
            <pc:sldMk cId="0" sldId="266"/>
            <ac:spMk id="15" creationId="{0D884F44-B836-4D3B-BEBA-4FF44DE563F6}"/>
          </ac:spMkLst>
        </pc:spChg>
        <pc:spChg chg="add del">
          <ac:chgData name="Eric G Stern" userId="29330855-21bf-425d-ade8-4367eba733ff" providerId="ADAL" clId="{C507F22F-5E61-4BF7-A261-FA77C55CCAA9}" dt="2019-11-17T11:04:42.478" v="6909"/>
          <ac:spMkLst>
            <pc:docMk/>
            <pc:sldMk cId="0" sldId="266"/>
            <ac:spMk id="16" creationId="{248DAD0D-57B3-4D1B-99EB-9A88203DBF45}"/>
          </ac:spMkLst>
        </pc:spChg>
        <pc:spChg chg="mod">
          <ac:chgData name="Eric G Stern" userId="29330855-21bf-425d-ade8-4367eba733ff" providerId="ADAL" clId="{C507F22F-5E61-4BF7-A261-FA77C55CCAA9}" dt="2019-11-14T12:13:55.275" v="4653" actId="20577"/>
          <ac:spMkLst>
            <pc:docMk/>
            <pc:sldMk cId="0" sldId="266"/>
            <ac:spMk id="430" creationId="{00000000-0000-0000-0000-000000000000}"/>
          </ac:spMkLst>
        </pc:spChg>
        <pc:spChg chg="del">
          <ac:chgData name="Eric G Stern" userId="29330855-21bf-425d-ade8-4367eba733ff" providerId="ADAL" clId="{C507F22F-5E61-4BF7-A261-FA77C55CCAA9}" dt="2019-11-17T11:01:41.973" v="6764" actId="478"/>
          <ac:spMkLst>
            <pc:docMk/>
            <pc:sldMk cId="0" sldId="266"/>
            <ac:spMk id="431" creationId="{00000000-0000-0000-0000-000000000000}"/>
          </ac:spMkLst>
        </pc:spChg>
        <pc:spChg chg="del">
          <ac:chgData name="Eric G Stern" userId="29330855-21bf-425d-ade8-4367eba733ff" providerId="ADAL" clId="{C507F22F-5E61-4BF7-A261-FA77C55CCAA9}" dt="2019-11-17T11:01:41.973" v="6764" actId="478"/>
          <ac:spMkLst>
            <pc:docMk/>
            <pc:sldMk cId="0" sldId="266"/>
            <ac:spMk id="432" creationId="{00000000-0000-0000-0000-000000000000}"/>
          </ac:spMkLst>
        </pc:spChg>
        <pc:spChg chg="del">
          <ac:chgData name="Eric G Stern" userId="29330855-21bf-425d-ade8-4367eba733ff" providerId="ADAL" clId="{C507F22F-5E61-4BF7-A261-FA77C55CCAA9}" dt="2019-11-17T11:01:41.973" v="6764" actId="478"/>
          <ac:spMkLst>
            <pc:docMk/>
            <pc:sldMk cId="0" sldId="266"/>
            <ac:spMk id="433" creationId="{00000000-0000-0000-0000-000000000000}"/>
          </ac:spMkLst>
        </pc:spChg>
        <pc:spChg chg="mod">
          <ac:chgData name="Eric G Stern" userId="29330855-21bf-425d-ade8-4367eba733ff" providerId="ADAL" clId="{C507F22F-5E61-4BF7-A261-FA77C55CCAA9}" dt="2019-11-14T12:34:53.632" v="5238" actId="20577"/>
          <ac:spMkLst>
            <pc:docMk/>
            <pc:sldMk cId="0" sldId="266"/>
            <ac:spMk id="434" creationId="{00000000-0000-0000-0000-000000000000}"/>
          </ac:spMkLst>
        </pc:spChg>
        <pc:spChg chg="mod">
          <ac:chgData name="Eric G Stern" userId="29330855-21bf-425d-ade8-4367eba733ff" providerId="ADAL" clId="{C507F22F-5E61-4BF7-A261-FA77C55CCAA9}" dt="2019-11-14T12:13:21.722" v="4609" actId="20577"/>
          <ac:spMkLst>
            <pc:docMk/>
            <pc:sldMk cId="0" sldId="266"/>
            <ac:spMk id="436" creationId="{00000000-0000-0000-0000-000000000000}"/>
          </ac:spMkLst>
        </pc:spChg>
        <pc:picChg chg="add del mod">
          <ac:chgData name="Eric G Stern" userId="29330855-21bf-425d-ade8-4367eba733ff" providerId="ADAL" clId="{C507F22F-5E61-4BF7-A261-FA77C55CCAA9}" dt="2019-11-17T11:04:21.947" v="6904" actId="478"/>
          <ac:picMkLst>
            <pc:docMk/>
            <pc:sldMk cId="0" sldId="266"/>
            <ac:picMk id="2" creationId="{E8C3F804-11FB-4E9F-A286-D697496D454F}"/>
          </ac:picMkLst>
        </pc:picChg>
      </pc:sldChg>
      <pc:sldChg chg="addSp delSp modSp ord">
        <pc:chgData name="Eric G Stern" userId="29330855-21bf-425d-ade8-4367eba733ff" providerId="ADAL" clId="{C507F22F-5E61-4BF7-A261-FA77C55CCAA9}" dt="2019-11-17T11:05:12.122" v="6911"/>
        <pc:sldMkLst>
          <pc:docMk/>
          <pc:sldMk cId="0" sldId="267"/>
        </pc:sldMkLst>
        <pc:spChg chg="add del">
          <ac:chgData name="Eric G Stern" userId="29330855-21bf-425d-ade8-4367eba733ff" providerId="ADAL" clId="{C507F22F-5E61-4BF7-A261-FA77C55CCAA9}" dt="2019-11-17T10:56:58.028" v="6730"/>
          <ac:spMkLst>
            <pc:docMk/>
            <pc:sldMk cId="0" sldId="267"/>
            <ac:spMk id="7" creationId="{55F71460-6C43-498F-9205-20076EEC28C2}"/>
          </ac:spMkLst>
        </pc:spChg>
        <pc:spChg chg="add del">
          <ac:chgData name="Eric G Stern" userId="29330855-21bf-425d-ade8-4367eba733ff" providerId="ADAL" clId="{C507F22F-5E61-4BF7-A261-FA77C55CCAA9}" dt="2019-11-17T10:56:58.028" v="6730"/>
          <ac:spMkLst>
            <pc:docMk/>
            <pc:sldMk cId="0" sldId="267"/>
            <ac:spMk id="8" creationId="{2FAC8A75-3513-45F4-BE41-54F2378E9117}"/>
          </ac:spMkLst>
        </pc:spChg>
        <pc:spChg chg="add del">
          <ac:chgData name="Eric G Stern" userId="29330855-21bf-425d-ade8-4367eba733ff" providerId="ADAL" clId="{C507F22F-5E61-4BF7-A261-FA77C55CCAA9}" dt="2019-11-17T10:56:58.028" v="6730"/>
          <ac:spMkLst>
            <pc:docMk/>
            <pc:sldMk cId="0" sldId="267"/>
            <ac:spMk id="9" creationId="{B75B8D8C-696D-4D55-B6E6-F84AD917FB64}"/>
          </ac:spMkLst>
        </pc:spChg>
        <pc:spChg chg="add del">
          <ac:chgData name="Eric G Stern" userId="29330855-21bf-425d-ade8-4367eba733ff" providerId="ADAL" clId="{C507F22F-5E61-4BF7-A261-FA77C55CCAA9}" dt="2019-11-17T11:03:26.038" v="6897" actId="478"/>
          <ac:spMkLst>
            <pc:docMk/>
            <pc:sldMk cId="0" sldId="267"/>
            <ac:spMk id="10" creationId="{97C83E14-78F5-4C2F-92CC-B991EA998941}"/>
          </ac:spMkLst>
        </pc:spChg>
        <pc:spChg chg="add del">
          <ac:chgData name="Eric G Stern" userId="29330855-21bf-425d-ade8-4367eba733ff" providerId="ADAL" clId="{C507F22F-5E61-4BF7-A261-FA77C55CCAA9}" dt="2019-11-17T11:03:26.038" v="6897" actId="478"/>
          <ac:spMkLst>
            <pc:docMk/>
            <pc:sldMk cId="0" sldId="267"/>
            <ac:spMk id="11" creationId="{50EDBEB3-7EAE-40D4-990F-4944DBA394FE}"/>
          </ac:spMkLst>
        </pc:spChg>
        <pc:spChg chg="add del">
          <ac:chgData name="Eric G Stern" userId="29330855-21bf-425d-ade8-4367eba733ff" providerId="ADAL" clId="{C507F22F-5E61-4BF7-A261-FA77C55CCAA9}" dt="2019-11-17T11:03:26.038" v="6897" actId="478"/>
          <ac:spMkLst>
            <pc:docMk/>
            <pc:sldMk cId="0" sldId="267"/>
            <ac:spMk id="12" creationId="{9DF4941B-44D9-4388-A421-C4858BF73EFF}"/>
          </ac:spMkLst>
        </pc:spChg>
        <pc:spChg chg="add del">
          <ac:chgData name="Eric G Stern" userId="29330855-21bf-425d-ade8-4367eba733ff" providerId="ADAL" clId="{C507F22F-5E61-4BF7-A261-FA77C55CCAA9}" dt="2019-11-17T11:03:31.240" v="6901"/>
          <ac:spMkLst>
            <pc:docMk/>
            <pc:sldMk cId="0" sldId="267"/>
            <ac:spMk id="13" creationId="{7C5F436B-E6F4-4AF6-BED0-E81B26DADCAD}"/>
          </ac:spMkLst>
        </pc:spChg>
        <pc:spChg chg="add del">
          <ac:chgData name="Eric G Stern" userId="29330855-21bf-425d-ade8-4367eba733ff" providerId="ADAL" clId="{C507F22F-5E61-4BF7-A261-FA77C55CCAA9}" dt="2019-11-17T11:03:31.240" v="6901"/>
          <ac:spMkLst>
            <pc:docMk/>
            <pc:sldMk cId="0" sldId="267"/>
            <ac:spMk id="14" creationId="{7288A532-AC73-42E9-8ED7-F6B4E903D39F}"/>
          </ac:spMkLst>
        </pc:spChg>
        <pc:spChg chg="add del">
          <ac:chgData name="Eric G Stern" userId="29330855-21bf-425d-ade8-4367eba733ff" providerId="ADAL" clId="{C507F22F-5E61-4BF7-A261-FA77C55CCAA9}" dt="2019-11-17T11:03:31.240" v="6901"/>
          <ac:spMkLst>
            <pc:docMk/>
            <pc:sldMk cId="0" sldId="267"/>
            <ac:spMk id="15" creationId="{55592B91-1927-44FA-9362-07DBDF3C7055}"/>
          </ac:spMkLst>
        </pc:spChg>
        <pc:spChg chg="add">
          <ac:chgData name="Eric G Stern" userId="29330855-21bf-425d-ade8-4367eba733ff" providerId="ADAL" clId="{C507F22F-5E61-4BF7-A261-FA77C55CCAA9}" dt="2019-11-17T11:05:12.122" v="6911"/>
          <ac:spMkLst>
            <pc:docMk/>
            <pc:sldMk cId="0" sldId="267"/>
            <ac:spMk id="17" creationId="{6C80CB8B-17E6-417A-9C49-01F87EAE9941}"/>
          </ac:spMkLst>
        </pc:spChg>
        <pc:spChg chg="add">
          <ac:chgData name="Eric G Stern" userId="29330855-21bf-425d-ade8-4367eba733ff" providerId="ADAL" clId="{C507F22F-5E61-4BF7-A261-FA77C55CCAA9}" dt="2019-11-17T11:05:12.122" v="6911"/>
          <ac:spMkLst>
            <pc:docMk/>
            <pc:sldMk cId="0" sldId="267"/>
            <ac:spMk id="18" creationId="{DBB01FCA-BFEC-4733-BC00-7D8EE72E6727}"/>
          </ac:spMkLst>
        </pc:spChg>
        <pc:spChg chg="add">
          <ac:chgData name="Eric G Stern" userId="29330855-21bf-425d-ade8-4367eba733ff" providerId="ADAL" clId="{C507F22F-5E61-4BF7-A261-FA77C55CCAA9}" dt="2019-11-17T11:05:12.122" v="6911"/>
          <ac:spMkLst>
            <pc:docMk/>
            <pc:sldMk cId="0" sldId="267"/>
            <ac:spMk id="19" creationId="{179E0148-35CD-4E60-B0E8-0789A53DBE95}"/>
          </ac:spMkLst>
        </pc:spChg>
        <pc:spChg chg="mod">
          <ac:chgData name="Eric G Stern" userId="29330855-21bf-425d-ade8-4367eba733ff" providerId="ADAL" clId="{C507F22F-5E61-4BF7-A261-FA77C55CCAA9}" dt="2019-11-14T09:21:04.059" v="4000" actId="1076"/>
          <ac:spMkLst>
            <pc:docMk/>
            <pc:sldMk cId="0" sldId="267"/>
            <ac:spMk id="437" creationId="{00000000-0000-0000-0000-000000000000}"/>
          </ac:spMkLst>
        </pc:spChg>
        <pc:spChg chg="mod">
          <ac:chgData name="Eric G Stern" userId="29330855-21bf-425d-ade8-4367eba733ff" providerId="ADAL" clId="{C507F22F-5E61-4BF7-A261-FA77C55CCAA9}" dt="2019-11-14T09:21:12.863" v="4001" actId="1076"/>
          <ac:spMkLst>
            <pc:docMk/>
            <pc:sldMk cId="0" sldId="267"/>
            <ac:spMk id="438" creationId="{00000000-0000-0000-0000-000000000000}"/>
          </ac:spMkLst>
        </pc:spChg>
        <pc:spChg chg="del">
          <ac:chgData name="Eric G Stern" userId="29330855-21bf-425d-ade8-4367eba733ff" providerId="ADAL" clId="{C507F22F-5E61-4BF7-A261-FA77C55CCAA9}" dt="2019-11-17T10:56:52.558" v="6728" actId="478"/>
          <ac:spMkLst>
            <pc:docMk/>
            <pc:sldMk cId="0" sldId="267"/>
            <ac:spMk id="439" creationId="{00000000-0000-0000-0000-000000000000}"/>
          </ac:spMkLst>
        </pc:spChg>
        <pc:spChg chg="del">
          <ac:chgData name="Eric G Stern" userId="29330855-21bf-425d-ade8-4367eba733ff" providerId="ADAL" clId="{C507F22F-5E61-4BF7-A261-FA77C55CCAA9}" dt="2019-11-17T10:56:52.558" v="6728" actId="478"/>
          <ac:spMkLst>
            <pc:docMk/>
            <pc:sldMk cId="0" sldId="267"/>
            <ac:spMk id="440" creationId="{00000000-0000-0000-0000-000000000000}"/>
          </ac:spMkLst>
        </pc:spChg>
        <pc:spChg chg="del">
          <ac:chgData name="Eric G Stern" userId="29330855-21bf-425d-ade8-4367eba733ff" providerId="ADAL" clId="{C507F22F-5E61-4BF7-A261-FA77C55CCAA9}" dt="2019-11-17T10:56:52.558" v="6728" actId="478"/>
          <ac:spMkLst>
            <pc:docMk/>
            <pc:sldMk cId="0" sldId="267"/>
            <ac:spMk id="441" creationId="{00000000-0000-0000-0000-000000000000}"/>
          </ac:spMkLst>
        </pc:spChg>
        <pc:picChg chg="add del mod">
          <ac:chgData name="Eric G Stern" userId="29330855-21bf-425d-ade8-4367eba733ff" providerId="ADAL" clId="{C507F22F-5E61-4BF7-A261-FA77C55CCAA9}" dt="2019-11-17T11:05:10.584" v="6910" actId="478"/>
          <ac:picMkLst>
            <pc:docMk/>
            <pc:sldMk cId="0" sldId="267"/>
            <ac:picMk id="2" creationId="{5921F31A-06B8-4F07-AA52-5F762EE45267}"/>
          </ac:picMkLst>
        </pc:picChg>
      </pc:sldChg>
      <pc:sldChg chg="addSp delSp modSp ord">
        <pc:chgData name="Eric G Stern" userId="29330855-21bf-425d-ade8-4367eba733ff" providerId="ADAL" clId="{C507F22F-5E61-4BF7-A261-FA77C55CCAA9}" dt="2019-11-17T11:05:30.051" v="6913"/>
        <pc:sldMkLst>
          <pc:docMk/>
          <pc:sldMk cId="0" sldId="268"/>
        </pc:sldMkLst>
        <pc:spChg chg="add del">
          <ac:chgData name="Eric G Stern" userId="29330855-21bf-425d-ade8-4367eba733ff" providerId="ADAL" clId="{C507F22F-5E61-4BF7-A261-FA77C55CCAA9}" dt="2019-11-17T10:57:11.601" v="6734"/>
          <ac:spMkLst>
            <pc:docMk/>
            <pc:sldMk cId="0" sldId="268"/>
            <ac:spMk id="14" creationId="{733CBFFB-D1CB-487D-B214-9E2AD20367F0}"/>
          </ac:spMkLst>
        </pc:spChg>
        <pc:spChg chg="add del">
          <ac:chgData name="Eric G Stern" userId="29330855-21bf-425d-ade8-4367eba733ff" providerId="ADAL" clId="{C507F22F-5E61-4BF7-A261-FA77C55CCAA9}" dt="2019-11-17T10:57:11.601" v="6734"/>
          <ac:spMkLst>
            <pc:docMk/>
            <pc:sldMk cId="0" sldId="268"/>
            <ac:spMk id="15" creationId="{0114636B-D53F-4105-9460-B834C0AD537E}"/>
          </ac:spMkLst>
        </pc:spChg>
        <pc:spChg chg="add del">
          <ac:chgData name="Eric G Stern" userId="29330855-21bf-425d-ade8-4367eba733ff" providerId="ADAL" clId="{C507F22F-5E61-4BF7-A261-FA77C55CCAA9}" dt="2019-11-17T10:57:11.601" v="6734"/>
          <ac:spMkLst>
            <pc:docMk/>
            <pc:sldMk cId="0" sldId="268"/>
            <ac:spMk id="16" creationId="{BC5C8062-81EC-4969-AFC7-A00877D461CE}"/>
          </ac:spMkLst>
        </pc:spChg>
        <pc:spChg chg="add del">
          <ac:chgData name="Eric G Stern" userId="29330855-21bf-425d-ade8-4367eba733ff" providerId="ADAL" clId="{C507F22F-5E61-4BF7-A261-FA77C55CCAA9}" dt="2019-11-17T11:05:28.478" v="6912" actId="478"/>
          <ac:spMkLst>
            <pc:docMk/>
            <pc:sldMk cId="0" sldId="268"/>
            <ac:spMk id="17" creationId="{6F060F29-F3A3-4906-ADC3-94DF77DE2BF7}"/>
          </ac:spMkLst>
        </pc:spChg>
        <pc:spChg chg="add del">
          <ac:chgData name="Eric G Stern" userId="29330855-21bf-425d-ade8-4367eba733ff" providerId="ADAL" clId="{C507F22F-5E61-4BF7-A261-FA77C55CCAA9}" dt="2019-11-17T11:05:28.478" v="6912" actId="478"/>
          <ac:spMkLst>
            <pc:docMk/>
            <pc:sldMk cId="0" sldId="268"/>
            <ac:spMk id="18" creationId="{C9271094-6718-4E90-BCA9-2DE832B6B453}"/>
          </ac:spMkLst>
        </pc:spChg>
        <pc:spChg chg="add del">
          <ac:chgData name="Eric G Stern" userId="29330855-21bf-425d-ade8-4367eba733ff" providerId="ADAL" clId="{C507F22F-5E61-4BF7-A261-FA77C55CCAA9}" dt="2019-11-17T11:05:28.478" v="6912" actId="478"/>
          <ac:spMkLst>
            <pc:docMk/>
            <pc:sldMk cId="0" sldId="268"/>
            <ac:spMk id="19" creationId="{4FCB1D43-E942-49F7-8B27-9C0A5B179357}"/>
          </ac:spMkLst>
        </pc:spChg>
        <pc:spChg chg="add">
          <ac:chgData name="Eric G Stern" userId="29330855-21bf-425d-ade8-4367eba733ff" providerId="ADAL" clId="{C507F22F-5E61-4BF7-A261-FA77C55CCAA9}" dt="2019-11-17T11:05:30.051" v="6913"/>
          <ac:spMkLst>
            <pc:docMk/>
            <pc:sldMk cId="0" sldId="268"/>
            <ac:spMk id="20" creationId="{64EC8D19-9EAF-4927-896F-2D23C497C4A9}"/>
          </ac:spMkLst>
        </pc:spChg>
        <pc:spChg chg="add">
          <ac:chgData name="Eric G Stern" userId="29330855-21bf-425d-ade8-4367eba733ff" providerId="ADAL" clId="{C507F22F-5E61-4BF7-A261-FA77C55CCAA9}" dt="2019-11-17T11:05:30.051" v="6913"/>
          <ac:spMkLst>
            <pc:docMk/>
            <pc:sldMk cId="0" sldId="268"/>
            <ac:spMk id="21" creationId="{D96060D9-6D6D-4B11-B056-C47CDAEE35ED}"/>
          </ac:spMkLst>
        </pc:spChg>
        <pc:spChg chg="add">
          <ac:chgData name="Eric G Stern" userId="29330855-21bf-425d-ade8-4367eba733ff" providerId="ADAL" clId="{C507F22F-5E61-4BF7-A261-FA77C55CCAA9}" dt="2019-11-17T11:05:30.051" v="6913"/>
          <ac:spMkLst>
            <pc:docMk/>
            <pc:sldMk cId="0" sldId="268"/>
            <ac:spMk id="22" creationId="{DFABB17F-4903-483E-A784-044961F7F0B2}"/>
          </ac:spMkLst>
        </pc:spChg>
        <pc:spChg chg="del">
          <ac:chgData name="Eric G Stern" userId="29330855-21bf-425d-ade8-4367eba733ff" providerId="ADAL" clId="{C507F22F-5E61-4BF7-A261-FA77C55CCAA9}" dt="2019-11-17T10:57:06.655" v="6732" actId="478"/>
          <ac:spMkLst>
            <pc:docMk/>
            <pc:sldMk cId="0" sldId="268"/>
            <ac:spMk id="442" creationId="{00000000-0000-0000-0000-000000000000}"/>
          </ac:spMkLst>
        </pc:spChg>
        <pc:spChg chg="del">
          <ac:chgData name="Eric G Stern" userId="29330855-21bf-425d-ade8-4367eba733ff" providerId="ADAL" clId="{C507F22F-5E61-4BF7-A261-FA77C55CCAA9}" dt="2019-11-17T10:57:06.655" v="6732" actId="478"/>
          <ac:spMkLst>
            <pc:docMk/>
            <pc:sldMk cId="0" sldId="268"/>
            <ac:spMk id="443" creationId="{00000000-0000-0000-0000-000000000000}"/>
          </ac:spMkLst>
        </pc:spChg>
        <pc:spChg chg="del">
          <ac:chgData name="Eric G Stern" userId="29330855-21bf-425d-ade8-4367eba733ff" providerId="ADAL" clId="{C507F22F-5E61-4BF7-A261-FA77C55CCAA9}" dt="2019-11-17T10:57:06.655" v="6732" actId="478"/>
          <ac:spMkLst>
            <pc:docMk/>
            <pc:sldMk cId="0" sldId="268"/>
            <ac:spMk id="444" creationId="{00000000-0000-0000-0000-000000000000}"/>
          </ac:spMkLst>
        </pc:spChg>
        <pc:spChg chg="mod">
          <ac:chgData name="Eric G Stern" userId="29330855-21bf-425d-ade8-4367eba733ff" providerId="ADAL" clId="{C507F22F-5E61-4BF7-A261-FA77C55CCAA9}" dt="2019-11-14T09:17:47.674" v="3988" actId="20577"/>
          <ac:spMkLst>
            <pc:docMk/>
            <pc:sldMk cId="0" sldId="268"/>
            <ac:spMk id="452" creationId="{00000000-0000-0000-0000-000000000000}"/>
          </ac:spMkLst>
        </pc:spChg>
        <pc:spChg chg="mod">
          <ac:chgData name="Eric G Stern" userId="29330855-21bf-425d-ade8-4367eba733ff" providerId="ADAL" clId="{C507F22F-5E61-4BF7-A261-FA77C55CCAA9}" dt="2019-11-14T09:18:36.140" v="3992" actId="1076"/>
          <ac:spMkLst>
            <pc:docMk/>
            <pc:sldMk cId="0" sldId="268"/>
            <ac:spMk id="453" creationId="{00000000-0000-0000-0000-000000000000}"/>
          </ac:spMkLst>
        </pc:spChg>
      </pc:sldChg>
      <pc:sldChg chg="del ord">
        <pc:chgData name="Eric G Stern" userId="29330855-21bf-425d-ade8-4367eba733ff" providerId="ADAL" clId="{C507F22F-5E61-4BF7-A261-FA77C55CCAA9}" dt="2019-11-17T10:32:33.283" v="6355" actId="2696"/>
        <pc:sldMkLst>
          <pc:docMk/>
          <pc:sldMk cId="0" sldId="269"/>
        </pc:sldMkLst>
      </pc:sldChg>
      <pc:sldChg chg="addSp delSp modSp ord">
        <pc:chgData name="Eric G Stern" userId="29330855-21bf-425d-ade8-4367eba733ff" providerId="ADAL" clId="{C507F22F-5E61-4BF7-A261-FA77C55CCAA9}" dt="2019-11-17T11:06:19.491" v="6915"/>
        <pc:sldMkLst>
          <pc:docMk/>
          <pc:sldMk cId="0" sldId="270"/>
        </pc:sldMkLst>
        <pc:spChg chg="add del">
          <ac:chgData name="Eric G Stern" userId="29330855-21bf-425d-ade8-4367eba733ff" providerId="ADAL" clId="{C507F22F-5E61-4BF7-A261-FA77C55CCAA9}" dt="2019-11-17T10:57:26.640" v="6738"/>
          <ac:spMkLst>
            <pc:docMk/>
            <pc:sldMk cId="0" sldId="270"/>
            <ac:spMk id="23" creationId="{DC052D6F-3B71-4819-873F-C8161F092FC0}"/>
          </ac:spMkLst>
        </pc:spChg>
        <pc:spChg chg="add del">
          <ac:chgData name="Eric G Stern" userId="29330855-21bf-425d-ade8-4367eba733ff" providerId="ADAL" clId="{C507F22F-5E61-4BF7-A261-FA77C55CCAA9}" dt="2019-11-17T10:57:26.640" v="6738"/>
          <ac:spMkLst>
            <pc:docMk/>
            <pc:sldMk cId="0" sldId="270"/>
            <ac:spMk id="24" creationId="{87A41093-8770-4A04-8E07-542F0B5B085A}"/>
          </ac:spMkLst>
        </pc:spChg>
        <pc:spChg chg="add del">
          <ac:chgData name="Eric G Stern" userId="29330855-21bf-425d-ade8-4367eba733ff" providerId="ADAL" clId="{C507F22F-5E61-4BF7-A261-FA77C55CCAA9}" dt="2019-11-17T10:57:26.640" v="6738"/>
          <ac:spMkLst>
            <pc:docMk/>
            <pc:sldMk cId="0" sldId="270"/>
            <ac:spMk id="25" creationId="{8942ED8B-B354-410E-B986-18BE746380CE}"/>
          </ac:spMkLst>
        </pc:spChg>
        <pc:spChg chg="add del">
          <ac:chgData name="Eric G Stern" userId="29330855-21bf-425d-ade8-4367eba733ff" providerId="ADAL" clId="{C507F22F-5E61-4BF7-A261-FA77C55CCAA9}" dt="2019-11-17T11:06:18.554" v="6914" actId="478"/>
          <ac:spMkLst>
            <pc:docMk/>
            <pc:sldMk cId="0" sldId="270"/>
            <ac:spMk id="26" creationId="{77A7B038-6B23-4E65-BCA7-180DB8379646}"/>
          </ac:spMkLst>
        </pc:spChg>
        <pc:spChg chg="add del">
          <ac:chgData name="Eric G Stern" userId="29330855-21bf-425d-ade8-4367eba733ff" providerId="ADAL" clId="{C507F22F-5E61-4BF7-A261-FA77C55CCAA9}" dt="2019-11-17T11:06:18.554" v="6914" actId="478"/>
          <ac:spMkLst>
            <pc:docMk/>
            <pc:sldMk cId="0" sldId="270"/>
            <ac:spMk id="27" creationId="{C08B56A4-6D03-4DC2-9A0C-A107F6D00CF7}"/>
          </ac:spMkLst>
        </pc:spChg>
        <pc:spChg chg="add del">
          <ac:chgData name="Eric G Stern" userId="29330855-21bf-425d-ade8-4367eba733ff" providerId="ADAL" clId="{C507F22F-5E61-4BF7-A261-FA77C55CCAA9}" dt="2019-11-17T11:06:18.554" v="6914" actId="478"/>
          <ac:spMkLst>
            <pc:docMk/>
            <pc:sldMk cId="0" sldId="270"/>
            <ac:spMk id="28" creationId="{95A3386A-F93A-4A96-BCE6-2559888E3E88}"/>
          </ac:spMkLst>
        </pc:spChg>
        <pc:spChg chg="add">
          <ac:chgData name="Eric G Stern" userId="29330855-21bf-425d-ade8-4367eba733ff" providerId="ADAL" clId="{C507F22F-5E61-4BF7-A261-FA77C55CCAA9}" dt="2019-11-17T11:06:19.491" v="6915"/>
          <ac:spMkLst>
            <pc:docMk/>
            <pc:sldMk cId="0" sldId="270"/>
            <ac:spMk id="29" creationId="{DBB65D7C-E321-4412-8DA6-1E172F1932ED}"/>
          </ac:spMkLst>
        </pc:spChg>
        <pc:spChg chg="add">
          <ac:chgData name="Eric G Stern" userId="29330855-21bf-425d-ade8-4367eba733ff" providerId="ADAL" clId="{C507F22F-5E61-4BF7-A261-FA77C55CCAA9}" dt="2019-11-17T11:06:19.491" v="6915"/>
          <ac:spMkLst>
            <pc:docMk/>
            <pc:sldMk cId="0" sldId="270"/>
            <ac:spMk id="30" creationId="{FBDCADB6-DF96-4658-AD17-CB6E2BB35DC8}"/>
          </ac:spMkLst>
        </pc:spChg>
        <pc:spChg chg="add">
          <ac:chgData name="Eric G Stern" userId="29330855-21bf-425d-ade8-4367eba733ff" providerId="ADAL" clId="{C507F22F-5E61-4BF7-A261-FA77C55CCAA9}" dt="2019-11-17T11:06:19.491" v="6915"/>
          <ac:spMkLst>
            <pc:docMk/>
            <pc:sldMk cId="0" sldId="270"/>
            <ac:spMk id="31" creationId="{A3093D33-FD66-41C1-9153-753B203D9C50}"/>
          </ac:spMkLst>
        </pc:spChg>
        <pc:spChg chg="mod">
          <ac:chgData name="Eric G Stern" userId="29330855-21bf-425d-ade8-4367eba733ff" providerId="ADAL" clId="{C507F22F-5E61-4BF7-A261-FA77C55CCAA9}" dt="2019-11-14T09:24:02.394" v="4020" actId="20577"/>
          <ac:spMkLst>
            <pc:docMk/>
            <pc:sldMk cId="0" sldId="270"/>
            <ac:spMk id="459" creationId="{00000000-0000-0000-0000-000000000000}"/>
          </ac:spMkLst>
        </pc:spChg>
        <pc:spChg chg="del">
          <ac:chgData name="Eric G Stern" userId="29330855-21bf-425d-ade8-4367eba733ff" providerId="ADAL" clId="{C507F22F-5E61-4BF7-A261-FA77C55CCAA9}" dt="2019-11-17T10:57:22.122" v="6736" actId="478"/>
          <ac:spMkLst>
            <pc:docMk/>
            <pc:sldMk cId="0" sldId="270"/>
            <ac:spMk id="460" creationId="{00000000-0000-0000-0000-000000000000}"/>
          </ac:spMkLst>
        </pc:spChg>
        <pc:spChg chg="del">
          <ac:chgData name="Eric G Stern" userId="29330855-21bf-425d-ade8-4367eba733ff" providerId="ADAL" clId="{C507F22F-5E61-4BF7-A261-FA77C55CCAA9}" dt="2019-11-17T10:57:22.122" v="6736" actId="478"/>
          <ac:spMkLst>
            <pc:docMk/>
            <pc:sldMk cId="0" sldId="270"/>
            <ac:spMk id="461" creationId="{00000000-0000-0000-0000-000000000000}"/>
          </ac:spMkLst>
        </pc:spChg>
        <pc:spChg chg="del">
          <ac:chgData name="Eric G Stern" userId="29330855-21bf-425d-ade8-4367eba733ff" providerId="ADAL" clId="{C507F22F-5E61-4BF7-A261-FA77C55CCAA9}" dt="2019-11-17T10:57:22.122" v="6736" actId="478"/>
          <ac:spMkLst>
            <pc:docMk/>
            <pc:sldMk cId="0" sldId="270"/>
            <ac:spMk id="462" creationId="{00000000-0000-0000-0000-000000000000}"/>
          </ac:spMkLst>
        </pc:spChg>
      </pc:sldChg>
      <pc:sldChg chg="modSp del">
        <pc:chgData name="Eric G Stern" userId="29330855-21bf-425d-ade8-4367eba733ff" providerId="ADAL" clId="{C507F22F-5E61-4BF7-A261-FA77C55CCAA9}" dt="2019-11-17T10:31:57.630" v="6338" actId="2696"/>
        <pc:sldMkLst>
          <pc:docMk/>
          <pc:sldMk cId="0" sldId="271"/>
        </pc:sldMkLst>
        <pc:spChg chg="mod">
          <ac:chgData name="Eric G Stern" userId="29330855-21bf-425d-ade8-4367eba733ff" providerId="ADAL" clId="{C507F22F-5E61-4BF7-A261-FA77C55CCAA9}" dt="2019-11-14T09:27:06.497" v="4027" actId="1076"/>
          <ac:spMkLst>
            <pc:docMk/>
            <pc:sldMk cId="0" sldId="271"/>
            <ac:spMk id="480" creationId="{00000000-0000-0000-0000-000000000000}"/>
          </ac:spMkLst>
        </pc:spChg>
        <pc:grpChg chg="mod ord">
          <ac:chgData name="Eric G Stern" userId="29330855-21bf-425d-ade8-4367eba733ff" providerId="ADAL" clId="{C507F22F-5E61-4BF7-A261-FA77C55CCAA9}" dt="2019-11-14T09:28:04.311" v="4031" actId="1076"/>
          <ac:grpSpMkLst>
            <pc:docMk/>
            <pc:sldMk cId="0" sldId="271"/>
            <ac:grpSpMk id="484" creationId="{00000000-0000-0000-0000-000000000000}"/>
          </ac:grpSpMkLst>
        </pc:grpChg>
      </pc:sldChg>
      <pc:sldChg chg="addSp delSp modSp">
        <pc:chgData name="Eric G Stern" userId="29330855-21bf-425d-ade8-4367eba733ff" providerId="ADAL" clId="{C507F22F-5E61-4BF7-A261-FA77C55CCAA9}" dt="2019-11-17T11:08:40.768" v="6937"/>
        <pc:sldMkLst>
          <pc:docMk/>
          <pc:sldMk cId="0" sldId="272"/>
        </pc:sldMkLst>
        <pc:spChg chg="add">
          <ac:chgData name="Eric G Stern" userId="29330855-21bf-425d-ade8-4367eba733ff" providerId="ADAL" clId="{C507F22F-5E61-4BF7-A261-FA77C55CCAA9}" dt="2019-11-17T11:08:40.768" v="6937"/>
          <ac:spMkLst>
            <pc:docMk/>
            <pc:sldMk cId="0" sldId="272"/>
            <ac:spMk id="8" creationId="{89A296BE-9887-49FD-868F-321FEC593DD4}"/>
          </ac:spMkLst>
        </pc:spChg>
        <pc:spChg chg="add">
          <ac:chgData name="Eric G Stern" userId="29330855-21bf-425d-ade8-4367eba733ff" providerId="ADAL" clId="{C507F22F-5E61-4BF7-A261-FA77C55CCAA9}" dt="2019-11-17T11:08:40.768" v="6937"/>
          <ac:spMkLst>
            <pc:docMk/>
            <pc:sldMk cId="0" sldId="272"/>
            <ac:spMk id="9" creationId="{AFFAD0FB-13CE-4196-8231-0CB890FA1589}"/>
          </ac:spMkLst>
        </pc:spChg>
        <pc:spChg chg="add">
          <ac:chgData name="Eric G Stern" userId="29330855-21bf-425d-ade8-4367eba733ff" providerId="ADAL" clId="{C507F22F-5E61-4BF7-A261-FA77C55CCAA9}" dt="2019-11-17T11:08:40.768" v="6937"/>
          <ac:spMkLst>
            <pc:docMk/>
            <pc:sldMk cId="0" sldId="272"/>
            <ac:spMk id="10" creationId="{806E25DA-0360-429C-9553-2CBAE42E89A1}"/>
          </ac:spMkLst>
        </pc:spChg>
        <pc:spChg chg="mod">
          <ac:chgData name="Eric G Stern" userId="29330855-21bf-425d-ade8-4367eba733ff" providerId="ADAL" clId="{C507F22F-5E61-4BF7-A261-FA77C55CCAA9}" dt="2019-11-14T09:29:34.615" v="4038" actId="14100"/>
          <ac:spMkLst>
            <pc:docMk/>
            <pc:sldMk cId="0" sldId="272"/>
            <ac:spMk id="507" creationId="{00000000-0000-0000-0000-000000000000}"/>
          </ac:spMkLst>
        </pc:spChg>
        <pc:spChg chg="del">
          <ac:chgData name="Eric G Stern" userId="29330855-21bf-425d-ade8-4367eba733ff" providerId="ADAL" clId="{C507F22F-5E61-4BF7-A261-FA77C55CCAA9}" dt="2019-11-17T11:08:40.005" v="6936" actId="478"/>
          <ac:spMkLst>
            <pc:docMk/>
            <pc:sldMk cId="0" sldId="272"/>
            <ac:spMk id="508" creationId="{00000000-0000-0000-0000-000000000000}"/>
          </ac:spMkLst>
        </pc:spChg>
        <pc:spChg chg="del">
          <ac:chgData name="Eric G Stern" userId="29330855-21bf-425d-ade8-4367eba733ff" providerId="ADAL" clId="{C507F22F-5E61-4BF7-A261-FA77C55CCAA9}" dt="2019-11-17T11:08:40.005" v="6936" actId="478"/>
          <ac:spMkLst>
            <pc:docMk/>
            <pc:sldMk cId="0" sldId="272"/>
            <ac:spMk id="509" creationId="{00000000-0000-0000-0000-000000000000}"/>
          </ac:spMkLst>
        </pc:spChg>
        <pc:spChg chg="del">
          <ac:chgData name="Eric G Stern" userId="29330855-21bf-425d-ade8-4367eba733ff" providerId="ADAL" clId="{C507F22F-5E61-4BF7-A261-FA77C55CCAA9}" dt="2019-11-17T11:08:40.005" v="6936" actId="478"/>
          <ac:spMkLst>
            <pc:docMk/>
            <pc:sldMk cId="0" sldId="272"/>
            <ac:spMk id="510" creationId="{00000000-0000-0000-0000-000000000000}"/>
          </ac:spMkLst>
        </pc:spChg>
        <pc:spChg chg="mod">
          <ac:chgData name="Eric G Stern" userId="29330855-21bf-425d-ade8-4367eba733ff" providerId="ADAL" clId="{C507F22F-5E61-4BF7-A261-FA77C55CCAA9}" dt="2019-11-14T09:29:19.535" v="4037" actId="1076"/>
          <ac:spMkLst>
            <pc:docMk/>
            <pc:sldMk cId="0" sldId="272"/>
            <ac:spMk id="511" creationId="{00000000-0000-0000-0000-000000000000}"/>
          </ac:spMkLst>
        </pc:spChg>
        <pc:spChg chg="mod">
          <ac:chgData name="Eric G Stern" userId="29330855-21bf-425d-ade8-4367eba733ff" providerId="ADAL" clId="{C507F22F-5E61-4BF7-A261-FA77C55CCAA9}" dt="2019-11-14T09:29:40.173" v="4039" actId="1076"/>
          <ac:spMkLst>
            <pc:docMk/>
            <pc:sldMk cId="0" sldId="272"/>
            <ac:spMk id="512" creationId="{00000000-0000-0000-0000-000000000000}"/>
          </ac:spMkLst>
        </pc:spChg>
      </pc:sldChg>
      <pc:sldChg chg="del">
        <pc:chgData name="Eric G Stern" userId="29330855-21bf-425d-ade8-4367eba733ff" providerId="ADAL" clId="{C507F22F-5E61-4BF7-A261-FA77C55CCAA9}" dt="2019-11-17T10:31:52.083" v="6337" actId="2696"/>
        <pc:sldMkLst>
          <pc:docMk/>
          <pc:sldMk cId="0" sldId="273"/>
        </pc:sldMkLst>
      </pc:sldChg>
      <pc:sldChg chg="addSp delSp modSp ord">
        <pc:chgData name="Eric G Stern" userId="29330855-21bf-425d-ade8-4367eba733ff" providerId="ADAL" clId="{C507F22F-5E61-4BF7-A261-FA77C55CCAA9}" dt="2019-11-17T11:07:08.556" v="6921"/>
        <pc:sldMkLst>
          <pc:docMk/>
          <pc:sldMk cId="0" sldId="274"/>
        </pc:sldMkLst>
        <pc:spChg chg="add">
          <ac:chgData name="Eric G Stern" userId="29330855-21bf-425d-ade8-4367eba733ff" providerId="ADAL" clId="{C507F22F-5E61-4BF7-A261-FA77C55CCAA9}" dt="2019-11-17T11:07:08.556" v="6921"/>
          <ac:spMkLst>
            <pc:docMk/>
            <pc:sldMk cId="0" sldId="274"/>
            <ac:spMk id="8" creationId="{126E5C2D-32C8-4A04-A5C7-71F5E2B4A1A8}"/>
          </ac:spMkLst>
        </pc:spChg>
        <pc:spChg chg="add">
          <ac:chgData name="Eric G Stern" userId="29330855-21bf-425d-ade8-4367eba733ff" providerId="ADAL" clId="{C507F22F-5E61-4BF7-A261-FA77C55CCAA9}" dt="2019-11-17T11:07:08.556" v="6921"/>
          <ac:spMkLst>
            <pc:docMk/>
            <pc:sldMk cId="0" sldId="274"/>
            <ac:spMk id="9" creationId="{CA9C9F13-AB07-4ECD-814C-832D86382A22}"/>
          </ac:spMkLst>
        </pc:spChg>
        <pc:spChg chg="add">
          <ac:chgData name="Eric G Stern" userId="29330855-21bf-425d-ade8-4367eba733ff" providerId="ADAL" clId="{C507F22F-5E61-4BF7-A261-FA77C55CCAA9}" dt="2019-11-17T11:07:08.556" v="6921"/>
          <ac:spMkLst>
            <pc:docMk/>
            <pc:sldMk cId="0" sldId="274"/>
            <ac:spMk id="10" creationId="{9CE647E6-8AD4-413E-9A27-BCAAA5CDA7F6}"/>
          </ac:spMkLst>
        </pc:spChg>
        <pc:spChg chg="mod">
          <ac:chgData name="Eric G Stern" userId="29330855-21bf-425d-ade8-4367eba733ff" providerId="ADAL" clId="{C507F22F-5E61-4BF7-A261-FA77C55CCAA9}" dt="2019-11-14T09:31:11.597" v="4047" actId="14100"/>
          <ac:spMkLst>
            <pc:docMk/>
            <pc:sldMk cId="0" sldId="274"/>
            <ac:spMk id="527" creationId="{00000000-0000-0000-0000-000000000000}"/>
          </ac:spMkLst>
        </pc:spChg>
        <pc:spChg chg="del">
          <ac:chgData name="Eric G Stern" userId="29330855-21bf-425d-ade8-4367eba733ff" providerId="ADAL" clId="{C507F22F-5E61-4BF7-A261-FA77C55CCAA9}" dt="2019-11-17T11:07:07.384" v="6920" actId="478"/>
          <ac:spMkLst>
            <pc:docMk/>
            <pc:sldMk cId="0" sldId="274"/>
            <ac:spMk id="529" creationId="{00000000-0000-0000-0000-000000000000}"/>
          </ac:spMkLst>
        </pc:spChg>
        <pc:spChg chg="del">
          <ac:chgData name="Eric G Stern" userId="29330855-21bf-425d-ade8-4367eba733ff" providerId="ADAL" clId="{C507F22F-5E61-4BF7-A261-FA77C55CCAA9}" dt="2019-11-17T11:07:07.384" v="6920" actId="478"/>
          <ac:spMkLst>
            <pc:docMk/>
            <pc:sldMk cId="0" sldId="274"/>
            <ac:spMk id="530" creationId="{00000000-0000-0000-0000-000000000000}"/>
          </ac:spMkLst>
        </pc:spChg>
        <pc:spChg chg="del">
          <ac:chgData name="Eric G Stern" userId="29330855-21bf-425d-ade8-4367eba733ff" providerId="ADAL" clId="{C507F22F-5E61-4BF7-A261-FA77C55CCAA9}" dt="2019-11-17T11:07:07.384" v="6920" actId="478"/>
          <ac:spMkLst>
            <pc:docMk/>
            <pc:sldMk cId="0" sldId="274"/>
            <ac:spMk id="531" creationId="{00000000-0000-0000-0000-000000000000}"/>
          </ac:spMkLst>
        </pc:spChg>
      </pc:sldChg>
      <pc:sldChg chg="addSp delSp modSp add">
        <pc:chgData name="Eric G Stern" userId="29330855-21bf-425d-ade8-4367eba733ff" providerId="ADAL" clId="{C507F22F-5E61-4BF7-A261-FA77C55CCAA9}" dt="2019-11-17T11:08:15.303" v="6933"/>
        <pc:sldMkLst>
          <pc:docMk/>
          <pc:sldMk cId="3784689877" sldId="275"/>
        </pc:sldMkLst>
        <pc:spChg chg="del">
          <ac:chgData name="Eric G Stern" userId="29330855-21bf-425d-ade8-4367eba733ff" providerId="ADAL" clId="{C507F22F-5E61-4BF7-A261-FA77C55CCAA9}" dt="2019-11-17T11:08:14.653" v="6932" actId="478"/>
          <ac:spMkLst>
            <pc:docMk/>
            <pc:sldMk cId="3784689877" sldId="275"/>
            <ac:spMk id="3" creationId="{00000000-0000-0000-0000-000000000000}"/>
          </ac:spMkLst>
        </pc:spChg>
        <pc:spChg chg="del">
          <ac:chgData name="Eric G Stern" userId="29330855-21bf-425d-ade8-4367eba733ff" providerId="ADAL" clId="{C507F22F-5E61-4BF7-A261-FA77C55CCAA9}" dt="2019-11-17T11:08:14.653" v="6932" actId="478"/>
          <ac:spMkLst>
            <pc:docMk/>
            <pc:sldMk cId="3784689877" sldId="275"/>
            <ac:spMk id="4" creationId="{00000000-0000-0000-0000-000000000000}"/>
          </ac:spMkLst>
        </pc:spChg>
        <pc:spChg chg="del">
          <ac:chgData name="Eric G Stern" userId="29330855-21bf-425d-ade8-4367eba733ff" providerId="ADAL" clId="{C507F22F-5E61-4BF7-A261-FA77C55CCAA9}" dt="2019-11-17T11:08:14.653" v="6932" actId="478"/>
          <ac:spMkLst>
            <pc:docMk/>
            <pc:sldMk cId="3784689877" sldId="275"/>
            <ac:spMk id="5" creationId="{00000000-0000-0000-0000-000000000000}"/>
          </ac:spMkLst>
        </pc:spChg>
        <pc:spChg chg="mod">
          <ac:chgData name="Eric G Stern" userId="29330855-21bf-425d-ade8-4367eba733ff" providerId="ADAL" clId="{C507F22F-5E61-4BF7-A261-FA77C55CCAA9}" dt="2019-11-14T15:24:44.256" v="5239" actId="6549"/>
          <ac:spMkLst>
            <pc:docMk/>
            <pc:sldMk cId="3784689877" sldId="275"/>
            <ac:spMk id="6" creationId="{00000000-0000-0000-0000-000000000000}"/>
          </ac:spMkLst>
        </pc:spChg>
        <pc:spChg chg="mod">
          <ac:chgData name="Eric G Stern" userId="29330855-21bf-425d-ade8-4367eba733ff" providerId="ADAL" clId="{C507F22F-5E61-4BF7-A261-FA77C55CCAA9}" dt="2019-11-14T12:22:03.328" v="4679" actId="6549"/>
          <ac:spMkLst>
            <pc:docMk/>
            <pc:sldMk cId="3784689877" sldId="275"/>
            <ac:spMk id="7" creationId="{00000000-0000-0000-0000-000000000000}"/>
          </ac:spMkLst>
        </pc:spChg>
        <pc:spChg chg="add">
          <ac:chgData name="Eric G Stern" userId="29330855-21bf-425d-ade8-4367eba733ff" providerId="ADAL" clId="{C507F22F-5E61-4BF7-A261-FA77C55CCAA9}" dt="2019-11-17T11:08:15.303" v="6933"/>
          <ac:spMkLst>
            <pc:docMk/>
            <pc:sldMk cId="3784689877" sldId="275"/>
            <ac:spMk id="8" creationId="{30A50E59-3270-4081-A99F-3B2E09D09D41}"/>
          </ac:spMkLst>
        </pc:spChg>
        <pc:spChg chg="add">
          <ac:chgData name="Eric G Stern" userId="29330855-21bf-425d-ade8-4367eba733ff" providerId="ADAL" clId="{C507F22F-5E61-4BF7-A261-FA77C55CCAA9}" dt="2019-11-17T11:08:15.303" v="6933"/>
          <ac:spMkLst>
            <pc:docMk/>
            <pc:sldMk cId="3784689877" sldId="275"/>
            <ac:spMk id="9" creationId="{BBB491EE-510C-4E96-8197-F8609A743DAE}"/>
          </ac:spMkLst>
        </pc:spChg>
        <pc:spChg chg="add">
          <ac:chgData name="Eric G Stern" userId="29330855-21bf-425d-ade8-4367eba733ff" providerId="ADAL" clId="{C507F22F-5E61-4BF7-A261-FA77C55CCAA9}" dt="2019-11-17T11:08:15.303" v="6933"/>
          <ac:spMkLst>
            <pc:docMk/>
            <pc:sldMk cId="3784689877" sldId="275"/>
            <ac:spMk id="10" creationId="{CBC5DF9C-6E92-4B5F-9A36-7FE69B7CB06B}"/>
          </ac:spMkLst>
        </pc:spChg>
      </pc:sldChg>
      <pc:sldChg chg="addSp delSp modSp ord">
        <pc:chgData name="Eric G Stern" userId="29330855-21bf-425d-ade8-4367eba733ff" providerId="ADAL" clId="{C507F22F-5E61-4BF7-A261-FA77C55CCAA9}" dt="2019-11-17T11:07:35.464" v="6925"/>
        <pc:sldMkLst>
          <pc:docMk/>
          <pc:sldMk cId="0" sldId="276"/>
        </pc:sldMkLst>
        <pc:spChg chg="add">
          <ac:chgData name="Eric G Stern" userId="29330855-21bf-425d-ade8-4367eba733ff" providerId="ADAL" clId="{C507F22F-5E61-4BF7-A261-FA77C55CCAA9}" dt="2019-11-17T11:07:35.464" v="6925"/>
          <ac:spMkLst>
            <pc:docMk/>
            <pc:sldMk cId="0" sldId="276"/>
            <ac:spMk id="11" creationId="{402921DA-F99F-466E-AEF9-C8BA27CC215F}"/>
          </ac:spMkLst>
        </pc:spChg>
        <pc:spChg chg="add">
          <ac:chgData name="Eric G Stern" userId="29330855-21bf-425d-ade8-4367eba733ff" providerId="ADAL" clId="{C507F22F-5E61-4BF7-A261-FA77C55CCAA9}" dt="2019-11-17T11:07:35.464" v="6925"/>
          <ac:spMkLst>
            <pc:docMk/>
            <pc:sldMk cId="0" sldId="276"/>
            <ac:spMk id="12" creationId="{B8F32EBB-5C83-4A43-8421-65C74D1A3381}"/>
          </ac:spMkLst>
        </pc:spChg>
        <pc:spChg chg="add">
          <ac:chgData name="Eric G Stern" userId="29330855-21bf-425d-ade8-4367eba733ff" providerId="ADAL" clId="{C507F22F-5E61-4BF7-A261-FA77C55CCAA9}" dt="2019-11-17T11:07:35.464" v="6925"/>
          <ac:spMkLst>
            <pc:docMk/>
            <pc:sldMk cId="0" sldId="276"/>
            <ac:spMk id="13" creationId="{1A1326C8-DDB4-4690-AE97-6F7F1C10F43B}"/>
          </ac:spMkLst>
        </pc:spChg>
        <pc:spChg chg="mod">
          <ac:chgData name="Eric G Stern" userId="29330855-21bf-425d-ade8-4367eba733ff" providerId="ADAL" clId="{C507F22F-5E61-4BF7-A261-FA77C55CCAA9}" dt="2019-11-14T11:43:06.437" v="4483" actId="20577"/>
          <ac:spMkLst>
            <pc:docMk/>
            <pc:sldMk cId="0" sldId="276"/>
            <ac:spMk id="537" creationId="{00000000-0000-0000-0000-000000000000}"/>
          </ac:spMkLst>
        </pc:spChg>
        <pc:spChg chg="del">
          <ac:chgData name="Eric G Stern" userId="29330855-21bf-425d-ade8-4367eba733ff" providerId="ADAL" clId="{C507F22F-5E61-4BF7-A261-FA77C55CCAA9}" dt="2019-11-17T11:07:34.073" v="6924" actId="478"/>
          <ac:spMkLst>
            <pc:docMk/>
            <pc:sldMk cId="0" sldId="276"/>
            <ac:spMk id="539" creationId="{00000000-0000-0000-0000-000000000000}"/>
          </ac:spMkLst>
        </pc:spChg>
        <pc:spChg chg="del">
          <ac:chgData name="Eric G Stern" userId="29330855-21bf-425d-ade8-4367eba733ff" providerId="ADAL" clId="{C507F22F-5E61-4BF7-A261-FA77C55CCAA9}" dt="2019-11-17T11:07:34.073" v="6924" actId="478"/>
          <ac:spMkLst>
            <pc:docMk/>
            <pc:sldMk cId="0" sldId="276"/>
            <ac:spMk id="540" creationId="{00000000-0000-0000-0000-000000000000}"/>
          </ac:spMkLst>
        </pc:spChg>
        <pc:spChg chg="del">
          <ac:chgData name="Eric G Stern" userId="29330855-21bf-425d-ade8-4367eba733ff" providerId="ADAL" clId="{C507F22F-5E61-4BF7-A261-FA77C55CCAA9}" dt="2019-11-17T11:07:34.073" v="6924" actId="478"/>
          <ac:spMkLst>
            <pc:docMk/>
            <pc:sldMk cId="0" sldId="276"/>
            <ac:spMk id="541" creationId="{00000000-0000-0000-0000-000000000000}"/>
          </ac:spMkLst>
        </pc:spChg>
      </pc:sldChg>
      <pc:sldChg chg="addSp delSp modSp ord">
        <pc:chgData name="Eric G Stern" userId="29330855-21bf-425d-ade8-4367eba733ff" providerId="ADAL" clId="{C507F22F-5E61-4BF7-A261-FA77C55CCAA9}" dt="2019-11-18T10:56:56.178" v="6977" actId="20577"/>
        <pc:sldMkLst>
          <pc:docMk/>
          <pc:sldMk cId="0" sldId="277"/>
        </pc:sldMkLst>
        <pc:spChg chg="add del">
          <ac:chgData name="Eric G Stern" userId="29330855-21bf-425d-ade8-4367eba733ff" providerId="ADAL" clId="{C507F22F-5E61-4BF7-A261-FA77C55CCAA9}" dt="2019-11-17T10:57:38.583" v="6744"/>
          <ac:spMkLst>
            <pc:docMk/>
            <pc:sldMk cId="0" sldId="277"/>
            <ac:spMk id="9" creationId="{E4AEA27E-D4AE-46B5-9462-E2219816FA57}"/>
          </ac:spMkLst>
        </pc:spChg>
        <pc:spChg chg="add del">
          <ac:chgData name="Eric G Stern" userId="29330855-21bf-425d-ade8-4367eba733ff" providerId="ADAL" clId="{C507F22F-5E61-4BF7-A261-FA77C55CCAA9}" dt="2019-11-17T10:57:38.583" v="6744"/>
          <ac:spMkLst>
            <pc:docMk/>
            <pc:sldMk cId="0" sldId="277"/>
            <ac:spMk id="10" creationId="{457A1529-A20F-4936-B226-1E83752016AD}"/>
          </ac:spMkLst>
        </pc:spChg>
        <pc:spChg chg="add del">
          <ac:chgData name="Eric G Stern" userId="29330855-21bf-425d-ade8-4367eba733ff" providerId="ADAL" clId="{C507F22F-5E61-4BF7-A261-FA77C55CCAA9}" dt="2019-11-17T10:57:38.583" v="6744"/>
          <ac:spMkLst>
            <pc:docMk/>
            <pc:sldMk cId="0" sldId="277"/>
            <ac:spMk id="11" creationId="{8107A57F-7231-4AAB-8FC9-F97CEC24F04A}"/>
          </ac:spMkLst>
        </pc:spChg>
        <pc:spChg chg="add del">
          <ac:chgData name="Eric G Stern" userId="29330855-21bf-425d-ade8-4367eba733ff" providerId="ADAL" clId="{C507F22F-5E61-4BF7-A261-FA77C55CCAA9}" dt="2019-11-17T11:06:31.492" v="6916" actId="478"/>
          <ac:spMkLst>
            <pc:docMk/>
            <pc:sldMk cId="0" sldId="277"/>
            <ac:spMk id="12" creationId="{E9BBE4EB-ACA0-4AA2-959E-7290FD5BEA2B}"/>
          </ac:spMkLst>
        </pc:spChg>
        <pc:spChg chg="add del">
          <ac:chgData name="Eric G Stern" userId="29330855-21bf-425d-ade8-4367eba733ff" providerId="ADAL" clId="{C507F22F-5E61-4BF7-A261-FA77C55CCAA9}" dt="2019-11-17T11:06:31.492" v="6916" actId="478"/>
          <ac:spMkLst>
            <pc:docMk/>
            <pc:sldMk cId="0" sldId="277"/>
            <ac:spMk id="13" creationId="{58FD6D4A-3E72-4857-A3CF-3443CAF6FD1C}"/>
          </ac:spMkLst>
        </pc:spChg>
        <pc:spChg chg="add del">
          <ac:chgData name="Eric G Stern" userId="29330855-21bf-425d-ade8-4367eba733ff" providerId="ADAL" clId="{C507F22F-5E61-4BF7-A261-FA77C55CCAA9}" dt="2019-11-17T11:06:31.492" v="6916" actId="478"/>
          <ac:spMkLst>
            <pc:docMk/>
            <pc:sldMk cId="0" sldId="277"/>
            <ac:spMk id="14" creationId="{7DFEB4C1-A084-4E8B-8EF4-FB339F5462F9}"/>
          </ac:spMkLst>
        </pc:spChg>
        <pc:spChg chg="add">
          <ac:chgData name="Eric G Stern" userId="29330855-21bf-425d-ade8-4367eba733ff" providerId="ADAL" clId="{C507F22F-5E61-4BF7-A261-FA77C55CCAA9}" dt="2019-11-17T11:06:32.602" v="6917"/>
          <ac:spMkLst>
            <pc:docMk/>
            <pc:sldMk cId="0" sldId="277"/>
            <ac:spMk id="15" creationId="{FD78FC81-9917-48CF-900B-4F327AE8C9A2}"/>
          </ac:spMkLst>
        </pc:spChg>
        <pc:spChg chg="add">
          <ac:chgData name="Eric G Stern" userId="29330855-21bf-425d-ade8-4367eba733ff" providerId="ADAL" clId="{C507F22F-5E61-4BF7-A261-FA77C55CCAA9}" dt="2019-11-17T11:06:32.602" v="6917"/>
          <ac:spMkLst>
            <pc:docMk/>
            <pc:sldMk cId="0" sldId="277"/>
            <ac:spMk id="16" creationId="{FAB31117-5DB4-488D-8BC4-0681023F915D}"/>
          </ac:spMkLst>
        </pc:spChg>
        <pc:spChg chg="add">
          <ac:chgData name="Eric G Stern" userId="29330855-21bf-425d-ade8-4367eba733ff" providerId="ADAL" clId="{C507F22F-5E61-4BF7-A261-FA77C55CCAA9}" dt="2019-11-17T11:06:32.602" v="6917"/>
          <ac:spMkLst>
            <pc:docMk/>
            <pc:sldMk cId="0" sldId="277"/>
            <ac:spMk id="17" creationId="{21DA1EF2-9F5C-4E4E-B774-34BE7C2B0D0B}"/>
          </ac:spMkLst>
        </pc:spChg>
        <pc:spChg chg="mod">
          <ac:chgData name="Eric G Stern" userId="29330855-21bf-425d-ade8-4367eba733ff" providerId="ADAL" clId="{C507F22F-5E61-4BF7-A261-FA77C55CCAA9}" dt="2019-11-14T09:42:36.891" v="4085" actId="1076"/>
          <ac:spMkLst>
            <pc:docMk/>
            <pc:sldMk cId="0" sldId="277"/>
            <ac:spMk id="547" creationId="{00000000-0000-0000-0000-000000000000}"/>
          </ac:spMkLst>
        </pc:spChg>
        <pc:spChg chg="mod">
          <ac:chgData name="Eric G Stern" userId="29330855-21bf-425d-ade8-4367eba733ff" providerId="ADAL" clId="{C507F22F-5E61-4BF7-A261-FA77C55CCAA9}" dt="2019-11-18T10:56:56.178" v="6977" actId="20577"/>
          <ac:spMkLst>
            <pc:docMk/>
            <pc:sldMk cId="0" sldId="277"/>
            <ac:spMk id="548" creationId="{00000000-0000-0000-0000-000000000000}"/>
          </ac:spMkLst>
        </pc:spChg>
        <pc:spChg chg="del">
          <ac:chgData name="Eric G Stern" userId="29330855-21bf-425d-ade8-4367eba733ff" providerId="ADAL" clId="{C507F22F-5E61-4BF7-A261-FA77C55CCAA9}" dt="2019-11-17T10:57:34.392" v="6740" actId="478"/>
          <ac:spMkLst>
            <pc:docMk/>
            <pc:sldMk cId="0" sldId="277"/>
            <ac:spMk id="549" creationId="{00000000-0000-0000-0000-000000000000}"/>
          </ac:spMkLst>
        </pc:spChg>
        <pc:spChg chg="del">
          <ac:chgData name="Eric G Stern" userId="29330855-21bf-425d-ade8-4367eba733ff" providerId="ADAL" clId="{C507F22F-5E61-4BF7-A261-FA77C55CCAA9}" dt="2019-11-17T10:57:34.392" v="6740" actId="478"/>
          <ac:spMkLst>
            <pc:docMk/>
            <pc:sldMk cId="0" sldId="277"/>
            <ac:spMk id="550" creationId="{00000000-0000-0000-0000-000000000000}"/>
          </ac:spMkLst>
        </pc:spChg>
        <pc:spChg chg="del">
          <ac:chgData name="Eric G Stern" userId="29330855-21bf-425d-ade8-4367eba733ff" providerId="ADAL" clId="{C507F22F-5E61-4BF7-A261-FA77C55CCAA9}" dt="2019-11-17T10:57:34.392" v="6740" actId="478"/>
          <ac:spMkLst>
            <pc:docMk/>
            <pc:sldMk cId="0" sldId="277"/>
            <ac:spMk id="551" creationId="{00000000-0000-0000-0000-000000000000}"/>
          </ac:spMkLst>
        </pc:spChg>
      </pc:sldChg>
      <pc:sldChg chg="addSp delSp modSp">
        <pc:chgData name="Eric G Stern" userId="29330855-21bf-425d-ade8-4367eba733ff" providerId="ADAL" clId="{C507F22F-5E61-4BF7-A261-FA77C55CCAA9}" dt="2019-11-17T11:09:37.106" v="6944"/>
        <pc:sldMkLst>
          <pc:docMk/>
          <pc:sldMk cId="0" sldId="278"/>
        </pc:sldMkLst>
        <pc:spChg chg="add">
          <ac:chgData name="Eric G Stern" userId="29330855-21bf-425d-ade8-4367eba733ff" providerId="ADAL" clId="{C507F22F-5E61-4BF7-A261-FA77C55CCAA9}" dt="2019-11-17T11:09:37.106" v="6944"/>
          <ac:spMkLst>
            <pc:docMk/>
            <pc:sldMk cId="0" sldId="278"/>
            <ac:spMk id="10" creationId="{F0502348-4C29-43C4-937A-D4E580F0C275}"/>
          </ac:spMkLst>
        </pc:spChg>
        <pc:spChg chg="add">
          <ac:chgData name="Eric G Stern" userId="29330855-21bf-425d-ade8-4367eba733ff" providerId="ADAL" clId="{C507F22F-5E61-4BF7-A261-FA77C55CCAA9}" dt="2019-11-17T11:09:37.106" v="6944"/>
          <ac:spMkLst>
            <pc:docMk/>
            <pc:sldMk cId="0" sldId="278"/>
            <ac:spMk id="11" creationId="{97A4F17B-3E9C-432C-BE12-AFEF04339876}"/>
          </ac:spMkLst>
        </pc:spChg>
        <pc:spChg chg="add">
          <ac:chgData name="Eric G Stern" userId="29330855-21bf-425d-ade8-4367eba733ff" providerId="ADAL" clId="{C507F22F-5E61-4BF7-A261-FA77C55CCAA9}" dt="2019-11-17T11:09:37.106" v="6944"/>
          <ac:spMkLst>
            <pc:docMk/>
            <pc:sldMk cId="0" sldId="278"/>
            <ac:spMk id="12" creationId="{6BF6D4B4-D5BD-4204-A121-902435022466}"/>
          </ac:spMkLst>
        </pc:spChg>
        <pc:spChg chg="mod">
          <ac:chgData name="Eric G Stern" userId="29330855-21bf-425d-ade8-4367eba733ff" providerId="ADAL" clId="{C507F22F-5E61-4BF7-A261-FA77C55CCAA9}" dt="2019-11-17T10:35:38.085" v="6372" actId="1076"/>
          <ac:spMkLst>
            <pc:docMk/>
            <pc:sldMk cId="0" sldId="278"/>
            <ac:spMk id="553" creationId="{00000000-0000-0000-0000-000000000000}"/>
          </ac:spMkLst>
        </pc:spChg>
        <pc:spChg chg="del">
          <ac:chgData name="Eric G Stern" userId="29330855-21bf-425d-ade8-4367eba733ff" providerId="ADAL" clId="{C507F22F-5E61-4BF7-A261-FA77C55CCAA9}" dt="2019-11-17T11:09:35.974" v="6943" actId="478"/>
          <ac:spMkLst>
            <pc:docMk/>
            <pc:sldMk cId="0" sldId="278"/>
            <ac:spMk id="554" creationId="{00000000-0000-0000-0000-000000000000}"/>
          </ac:spMkLst>
        </pc:spChg>
        <pc:spChg chg="del">
          <ac:chgData name="Eric G Stern" userId="29330855-21bf-425d-ade8-4367eba733ff" providerId="ADAL" clId="{C507F22F-5E61-4BF7-A261-FA77C55CCAA9}" dt="2019-11-17T11:09:35.974" v="6943" actId="478"/>
          <ac:spMkLst>
            <pc:docMk/>
            <pc:sldMk cId="0" sldId="278"/>
            <ac:spMk id="555" creationId="{00000000-0000-0000-0000-000000000000}"/>
          </ac:spMkLst>
        </pc:spChg>
        <pc:spChg chg="del">
          <ac:chgData name="Eric G Stern" userId="29330855-21bf-425d-ade8-4367eba733ff" providerId="ADAL" clId="{C507F22F-5E61-4BF7-A261-FA77C55CCAA9}" dt="2019-11-17T11:09:35.974" v="6943" actId="478"/>
          <ac:spMkLst>
            <pc:docMk/>
            <pc:sldMk cId="0" sldId="278"/>
            <ac:spMk id="556" creationId="{00000000-0000-0000-0000-000000000000}"/>
          </ac:spMkLst>
        </pc:spChg>
        <pc:spChg chg="mod">
          <ac:chgData name="Eric G Stern" userId="29330855-21bf-425d-ade8-4367eba733ff" providerId="ADAL" clId="{C507F22F-5E61-4BF7-A261-FA77C55CCAA9}" dt="2019-11-17T10:36:36.460" v="6426" actId="1036"/>
          <ac:spMkLst>
            <pc:docMk/>
            <pc:sldMk cId="0" sldId="278"/>
            <ac:spMk id="557" creationId="{00000000-0000-0000-0000-000000000000}"/>
          </ac:spMkLst>
        </pc:spChg>
        <pc:spChg chg="mod">
          <ac:chgData name="Eric G Stern" userId="29330855-21bf-425d-ade8-4367eba733ff" providerId="ADAL" clId="{C507F22F-5E61-4BF7-A261-FA77C55CCAA9}" dt="2019-11-17T10:36:39.714" v="6433" actId="1036"/>
          <ac:spMkLst>
            <pc:docMk/>
            <pc:sldMk cId="0" sldId="278"/>
            <ac:spMk id="560" creationId="{00000000-0000-0000-0000-000000000000}"/>
          </ac:spMkLst>
        </pc:spChg>
        <pc:picChg chg="mod">
          <ac:chgData name="Eric G Stern" userId="29330855-21bf-425d-ade8-4367eba733ff" providerId="ADAL" clId="{C507F22F-5E61-4BF7-A261-FA77C55CCAA9}" dt="2019-11-17T10:36:36.460" v="6426" actId="1036"/>
          <ac:picMkLst>
            <pc:docMk/>
            <pc:sldMk cId="0" sldId="278"/>
            <ac:picMk id="559" creationId="{00000000-0000-0000-0000-000000000000}"/>
          </ac:picMkLst>
        </pc:picChg>
      </pc:sldChg>
      <pc:sldChg chg="addSp delSp modSp">
        <pc:chgData name="Eric G Stern" userId="29330855-21bf-425d-ade8-4367eba733ff" providerId="ADAL" clId="{C507F22F-5E61-4BF7-A261-FA77C55CCAA9}" dt="2019-11-17T11:09:09.287" v="6940"/>
        <pc:sldMkLst>
          <pc:docMk/>
          <pc:sldMk cId="0" sldId="279"/>
        </pc:sldMkLst>
        <pc:spChg chg="add">
          <ac:chgData name="Eric G Stern" userId="29330855-21bf-425d-ade8-4367eba733ff" providerId="ADAL" clId="{C507F22F-5E61-4BF7-A261-FA77C55CCAA9}" dt="2019-11-17T11:09:09.287" v="6940"/>
          <ac:spMkLst>
            <pc:docMk/>
            <pc:sldMk cId="0" sldId="279"/>
            <ac:spMk id="18" creationId="{87D4A414-8928-4BB2-8FB4-156013DD3C0F}"/>
          </ac:spMkLst>
        </pc:spChg>
        <pc:spChg chg="add">
          <ac:chgData name="Eric G Stern" userId="29330855-21bf-425d-ade8-4367eba733ff" providerId="ADAL" clId="{C507F22F-5E61-4BF7-A261-FA77C55CCAA9}" dt="2019-11-17T11:09:09.287" v="6940"/>
          <ac:spMkLst>
            <pc:docMk/>
            <pc:sldMk cId="0" sldId="279"/>
            <ac:spMk id="19" creationId="{0F64197B-D470-41AF-927F-EC040653DC74}"/>
          </ac:spMkLst>
        </pc:spChg>
        <pc:spChg chg="add">
          <ac:chgData name="Eric G Stern" userId="29330855-21bf-425d-ade8-4367eba733ff" providerId="ADAL" clId="{C507F22F-5E61-4BF7-A261-FA77C55CCAA9}" dt="2019-11-17T11:09:09.287" v="6940"/>
          <ac:spMkLst>
            <pc:docMk/>
            <pc:sldMk cId="0" sldId="279"/>
            <ac:spMk id="20" creationId="{4B70B40C-A697-4F51-992C-B4D8018BF68B}"/>
          </ac:spMkLst>
        </pc:spChg>
        <pc:spChg chg="mod">
          <ac:chgData name="Eric G Stern" userId="29330855-21bf-425d-ade8-4367eba733ff" providerId="ADAL" clId="{C507F22F-5E61-4BF7-A261-FA77C55CCAA9}" dt="2019-11-17T10:33:57.023" v="6360" actId="14100"/>
          <ac:spMkLst>
            <pc:docMk/>
            <pc:sldMk cId="0" sldId="279"/>
            <ac:spMk id="572" creationId="{00000000-0000-0000-0000-000000000000}"/>
          </ac:spMkLst>
        </pc:spChg>
        <pc:spChg chg="del">
          <ac:chgData name="Eric G Stern" userId="29330855-21bf-425d-ade8-4367eba733ff" providerId="ADAL" clId="{C507F22F-5E61-4BF7-A261-FA77C55CCAA9}" dt="2019-11-17T11:09:08.544" v="6939" actId="478"/>
          <ac:spMkLst>
            <pc:docMk/>
            <pc:sldMk cId="0" sldId="279"/>
            <ac:spMk id="573" creationId="{00000000-0000-0000-0000-000000000000}"/>
          </ac:spMkLst>
        </pc:spChg>
        <pc:spChg chg="del">
          <ac:chgData name="Eric G Stern" userId="29330855-21bf-425d-ade8-4367eba733ff" providerId="ADAL" clId="{C507F22F-5E61-4BF7-A261-FA77C55CCAA9}" dt="2019-11-17T11:09:08.544" v="6939" actId="478"/>
          <ac:spMkLst>
            <pc:docMk/>
            <pc:sldMk cId="0" sldId="279"/>
            <ac:spMk id="574" creationId="{00000000-0000-0000-0000-000000000000}"/>
          </ac:spMkLst>
        </pc:spChg>
        <pc:spChg chg="del">
          <ac:chgData name="Eric G Stern" userId="29330855-21bf-425d-ade8-4367eba733ff" providerId="ADAL" clId="{C507F22F-5E61-4BF7-A261-FA77C55CCAA9}" dt="2019-11-17T11:09:08.544" v="6939" actId="478"/>
          <ac:spMkLst>
            <pc:docMk/>
            <pc:sldMk cId="0" sldId="279"/>
            <ac:spMk id="575" creationId="{00000000-0000-0000-0000-000000000000}"/>
          </ac:spMkLst>
        </pc:spChg>
        <pc:spChg chg="mod">
          <ac:chgData name="Eric G Stern" userId="29330855-21bf-425d-ade8-4367eba733ff" providerId="ADAL" clId="{C507F22F-5E61-4BF7-A261-FA77C55CCAA9}" dt="2019-11-17T11:09:01.896" v="6938" actId="14100"/>
          <ac:spMkLst>
            <pc:docMk/>
            <pc:sldMk cId="0" sldId="279"/>
            <ac:spMk id="576" creationId="{00000000-0000-0000-0000-000000000000}"/>
          </ac:spMkLst>
        </pc:spChg>
      </pc:sldChg>
      <pc:sldChg chg="del">
        <pc:chgData name="Eric G Stern" userId="29330855-21bf-425d-ade8-4367eba733ff" providerId="ADAL" clId="{C507F22F-5E61-4BF7-A261-FA77C55CCAA9}" dt="2019-11-17T10:30:42.036" v="6334" actId="2696"/>
        <pc:sldMkLst>
          <pc:docMk/>
          <pc:sldMk cId="0" sldId="280"/>
        </pc:sldMkLst>
      </pc:sldChg>
      <pc:sldChg chg="del">
        <pc:chgData name="Eric G Stern" userId="29330855-21bf-425d-ade8-4367eba733ff" providerId="ADAL" clId="{C507F22F-5E61-4BF7-A261-FA77C55CCAA9}" dt="2019-11-17T10:31:37.524" v="6336" actId="2696"/>
        <pc:sldMkLst>
          <pc:docMk/>
          <pc:sldMk cId="0" sldId="281"/>
        </pc:sldMkLst>
      </pc:sldChg>
      <pc:sldChg chg="del">
        <pc:chgData name="Eric G Stern" userId="29330855-21bf-425d-ade8-4367eba733ff" providerId="ADAL" clId="{C507F22F-5E61-4BF7-A261-FA77C55CCAA9}" dt="2019-11-17T10:31:28.165" v="6335" actId="2696"/>
        <pc:sldMkLst>
          <pc:docMk/>
          <pc:sldMk cId="0" sldId="284"/>
        </pc:sldMkLst>
      </pc:sldChg>
      <pc:sldChg chg="addSp delSp modSp ord">
        <pc:chgData name="Eric G Stern" userId="29330855-21bf-425d-ade8-4367eba733ff" providerId="ADAL" clId="{C507F22F-5E61-4BF7-A261-FA77C55CCAA9}" dt="2019-11-17T11:07:23.091" v="6923"/>
        <pc:sldMkLst>
          <pc:docMk/>
          <pc:sldMk cId="995813210" sldId="286"/>
        </pc:sldMkLst>
        <pc:spChg chg="mod">
          <ac:chgData name="Eric G Stern" userId="29330855-21bf-425d-ade8-4367eba733ff" providerId="ADAL" clId="{C507F22F-5E61-4BF7-A261-FA77C55CCAA9}" dt="2019-11-14T09:34:33.710" v="4077" actId="14100"/>
          <ac:spMkLst>
            <pc:docMk/>
            <pc:sldMk cId="995813210" sldId="286"/>
            <ac:spMk id="8" creationId="{D7F873B3-8AF7-9A4E-9E6A-E4FEF9BB9B7F}"/>
          </ac:spMkLst>
        </pc:spChg>
        <pc:spChg chg="add">
          <ac:chgData name="Eric G Stern" userId="29330855-21bf-425d-ade8-4367eba733ff" providerId="ADAL" clId="{C507F22F-5E61-4BF7-A261-FA77C55CCAA9}" dt="2019-11-17T11:07:23.091" v="6923"/>
          <ac:spMkLst>
            <pc:docMk/>
            <pc:sldMk cId="995813210" sldId="286"/>
            <ac:spMk id="9" creationId="{4BA054F9-E415-4F0E-A108-F5B382F8F5FC}"/>
          </ac:spMkLst>
        </pc:spChg>
        <pc:spChg chg="add">
          <ac:chgData name="Eric G Stern" userId="29330855-21bf-425d-ade8-4367eba733ff" providerId="ADAL" clId="{C507F22F-5E61-4BF7-A261-FA77C55CCAA9}" dt="2019-11-17T11:07:23.091" v="6923"/>
          <ac:spMkLst>
            <pc:docMk/>
            <pc:sldMk cId="995813210" sldId="286"/>
            <ac:spMk id="10" creationId="{4BB119BF-EDA3-40AD-AB45-E70D350A790F}"/>
          </ac:spMkLst>
        </pc:spChg>
        <pc:spChg chg="add">
          <ac:chgData name="Eric G Stern" userId="29330855-21bf-425d-ade8-4367eba733ff" providerId="ADAL" clId="{C507F22F-5E61-4BF7-A261-FA77C55CCAA9}" dt="2019-11-17T11:07:23.091" v="6923"/>
          <ac:spMkLst>
            <pc:docMk/>
            <pc:sldMk cId="995813210" sldId="286"/>
            <ac:spMk id="11" creationId="{0AC4DC42-00BF-49E5-9A84-CA5E71202441}"/>
          </ac:spMkLst>
        </pc:spChg>
        <pc:spChg chg="mod">
          <ac:chgData name="Eric G Stern" userId="29330855-21bf-425d-ade8-4367eba733ff" providerId="ADAL" clId="{C507F22F-5E61-4BF7-A261-FA77C55CCAA9}" dt="2019-11-14T11:42:49.311" v="4477" actId="20577"/>
          <ac:spMkLst>
            <pc:docMk/>
            <pc:sldMk cId="995813210" sldId="286"/>
            <ac:spMk id="99" creationId="{00000000-0000-0000-0000-000000000000}"/>
          </ac:spMkLst>
        </pc:spChg>
        <pc:spChg chg="ord">
          <ac:chgData name="Eric G Stern" userId="29330855-21bf-425d-ade8-4367eba733ff" providerId="ADAL" clId="{C507F22F-5E61-4BF7-A261-FA77C55CCAA9}" dt="2019-11-14T09:32:41.790" v="4050" actId="167"/>
          <ac:spMkLst>
            <pc:docMk/>
            <pc:sldMk cId="995813210" sldId="286"/>
            <ac:spMk id="100" creationId="{00000000-0000-0000-0000-000000000000}"/>
          </ac:spMkLst>
        </pc:spChg>
        <pc:spChg chg="del">
          <ac:chgData name="Eric G Stern" userId="29330855-21bf-425d-ade8-4367eba733ff" providerId="ADAL" clId="{C507F22F-5E61-4BF7-A261-FA77C55CCAA9}" dt="2019-11-17T11:07:21.865" v="6922" actId="478"/>
          <ac:spMkLst>
            <pc:docMk/>
            <pc:sldMk cId="995813210" sldId="286"/>
            <ac:spMk id="101" creationId="{00000000-0000-0000-0000-000000000000}"/>
          </ac:spMkLst>
        </pc:spChg>
        <pc:spChg chg="del">
          <ac:chgData name="Eric G Stern" userId="29330855-21bf-425d-ade8-4367eba733ff" providerId="ADAL" clId="{C507F22F-5E61-4BF7-A261-FA77C55CCAA9}" dt="2019-11-17T11:07:21.865" v="6922" actId="478"/>
          <ac:spMkLst>
            <pc:docMk/>
            <pc:sldMk cId="995813210" sldId="286"/>
            <ac:spMk id="102" creationId="{00000000-0000-0000-0000-000000000000}"/>
          </ac:spMkLst>
        </pc:spChg>
        <pc:spChg chg="del">
          <ac:chgData name="Eric G Stern" userId="29330855-21bf-425d-ade8-4367eba733ff" providerId="ADAL" clId="{C507F22F-5E61-4BF7-A261-FA77C55CCAA9}" dt="2019-11-17T11:07:21.865" v="6922" actId="478"/>
          <ac:spMkLst>
            <pc:docMk/>
            <pc:sldMk cId="995813210" sldId="286"/>
            <ac:spMk id="103" creationId="{00000000-0000-0000-0000-000000000000}"/>
          </ac:spMkLst>
        </pc:spChg>
      </pc:sldChg>
      <pc:sldChg chg="addSp delSp modSp ord">
        <pc:chgData name="Eric G Stern" userId="29330855-21bf-425d-ade8-4367eba733ff" providerId="ADAL" clId="{C507F22F-5E61-4BF7-A261-FA77C55CCAA9}" dt="2019-11-17T11:09:22.624" v="6942"/>
        <pc:sldMkLst>
          <pc:docMk/>
          <pc:sldMk cId="3527345929" sldId="287"/>
        </pc:sldMkLst>
        <pc:spChg chg="add">
          <ac:chgData name="Eric G Stern" userId="29330855-21bf-425d-ade8-4367eba733ff" providerId="ADAL" clId="{C507F22F-5E61-4BF7-A261-FA77C55CCAA9}" dt="2019-11-17T11:09:22.624" v="6942"/>
          <ac:spMkLst>
            <pc:docMk/>
            <pc:sldMk cId="3527345929" sldId="287"/>
            <ac:spMk id="62" creationId="{E21A1B74-686A-4EF9-AD6F-15A30A36D0DD}"/>
          </ac:spMkLst>
        </pc:spChg>
        <pc:spChg chg="add">
          <ac:chgData name="Eric G Stern" userId="29330855-21bf-425d-ade8-4367eba733ff" providerId="ADAL" clId="{C507F22F-5E61-4BF7-A261-FA77C55CCAA9}" dt="2019-11-17T11:09:22.624" v="6942"/>
          <ac:spMkLst>
            <pc:docMk/>
            <pc:sldMk cId="3527345929" sldId="287"/>
            <ac:spMk id="63" creationId="{05989056-FA39-48FC-9A0C-BA4A56D5E5DC}"/>
          </ac:spMkLst>
        </pc:spChg>
        <pc:spChg chg="add">
          <ac:chgData name="Eric G Stern" userId="29330855-21bf-425d-ade8-4367eba733ff" providerId="ADAL" clId="{C507F22F-5E61-4BF7-A261-FA77C55CCAA9}" dt="2019-11-17T11:09:22.624" v="6942"/>
          <ac:spMkLst>
            <pc:docMk/>
            <pc:sldMk cId="3527345929" sldId="287"/>
            <ac:spMk id="64" creationId="{89185A78-3E9F-41C8-811E-F362D443E155}"/>
          </ac:spMkLst>
        </pc:spChg>
        <pc:spChg chg="mod">
          <ac:chgData name="Eric G Stern" userId="29330855-21bf-425d-ade8-4367eba733ff" providerId="ADAL" clId="{C507F22F-5E61-4BF7-A261-FA77C55CCAA9}" dt="2019-11-17T10:34:56.801" v="6367" actId="255"/>
          <ac:spMkLst>
            <pc:docMk/>
            <pc:sldMk cId="3527345929" sldId="287"/>
            <ac:spMk id="344" creationId="{00000000-0000-0000-0000-000000000000}"/>
          </ac:spMkLst>
        </pc:spChg>
        <pc:spChg chg="del">
          <ac:chgData name="Eric G Stern" userId="29330855-21bf-425d-ade8-4367eba733ff" providerId="ADAL" clId="{C507F22F-5E61-4BF7-A261-FA77C55CCAA9}" dt="2019-11-17T11:09:21.538" v="6941" actId="478"/>
          <ac:spMkLst>
            <pc:docMk/>
            <pc:sldMk cId="3527345929" sldId="287"/>
            <ac:spMk id="345" creationId="{00000000-0000-0000-0000-000000000000}"/>
          </ac:spMkLst>
        </pc:spChg>
        <pc:spChg chg="del">
          <ac:chgData name="Eric G Stern" userId="29330855-21bf-425d-ade8-4367eba733ff" providerId="ADAL" clId="{C507F22F-5E61-4BF7-A261-FA77C55CCAA9}" dt="2019-11-17T11:09:21.538" v="6941" actId="478"/>
          <ac:spMkLst>
            <pc:docMk/>
            <pc:sldMk cId="3527345929" sldId="287"/>
            <ac:spMk id="346" creationId="{00000000-0000-0000-0000-000000000000}"/>
          </ac:spMkLst>
        </pc:spChg>
        <pc:spChg chg="del">
          <ac:chgData name="Eric G Stern" userId="29330855-21bf-425d-ade8-4367eba733ff" providerId="ADAL" clId="{C507F22F-5E61-4BF7-A261-FA77C55CCAA9}" dt="2019-11-17T11:09:21.538" v="6941" actId="478"/>
          <ac:spMkLst>
            <pc:docMk/>
            <pc:sldMk cId="3527345929" sldId="287"/>
            <ac:spMk id="347" creationId="{00000000-0000-0000-0000-000000000000}"/>
          </ac:spMkLst>
        </pc:spChg>
      </pc:sldChg>
      <pc:sldChg chg="addSp delSp modSp add">
        <pc:chgData name="Eric G Stern" userId="29330855-21bf-425d-ade8-4367eba733ff" providerId="ADAL" clId="{C507F22F-5E61-4BF7-A261-FA77C55CCAA9}" dt="2019-11-17T11:00:56.104" v="6757"/>
        <pc:sldMkLst>
          <pc:docMk/>
          <pc:sldMk cId="4130338938" sldId="322"/>
        </pc:sldMkLst>
        <pc:spChg chg="mod">
          <ac:chgData name="Eric G Stern" userId="29330855-21bf-425d-ade8-4367eba733ff" providerId="ADAL" clId="{C507F22F-5E61-4BF7-A261-FA77C55CCAA9}" dt="2019-11-14T17:56:14.733" v="5738" actId="20577"/>
          <ac:spMkLst>
            <pc:docMk/>
            <pc:sldMk cId="4130338938" sldId="322"/>
            <ac:spMk id="6" creationId="{00000000-0000-0000-0000-000000000000}"/>
          </ac:spMkLst>
        </pc:spChg>
        <pc:spChg chg="mod">
          <ac:chgData name="Eric G Stern" userId="29330855-21bf-425d-ade8-4367eba733ff" providerId="ADAL" clId="{C507F22F-5E61-4BF7-A261-FA77C55CCAA9}" dt="2019-11-12T23:13:35.292" v="878" actId="20577"/>
          <ac:spMkLst>
            <pc:docMk/>
            <pc:sldMk cId="4130338938" sldId="322"/>
            <ac:spMk id="7" creationId="{00000000-0000-0000-0000-000000000000}"/>
          </ac:spMkLst>
        </pc:spChg>
        <pc:spChg chg="add">
          <ac:chgData name="Eric G Stern" userId="29330855-21bf-425d-ade8-4367eba733ff" providerId="ADAL" clId="{C507F22F-5E61-4BF7-A261-FA77C55CCAA9}" dt="2019-11-17T11:00:56.104" v="6757"/>
          <ac:spMkLst>
            <pc:docMk/>
            <pc:sldMk cId="4130338938" sldId="322"/>
            <ac:spMk id="8" creationId="{3C09874E-9E65-44C1-927A-A69930AF7278}"/>
          </ac:spMkLst>
        </pc:spChg>
        <pc:spChg chg="mod">
          <ac:chgData name="Eric G Stern" userId="29330855-21bf-425d-ade8-4367eba733ff" providerId="ADAL" clId="{C507F22F-5E61-4BF7-A261-FA77C55CCAA9}" dt="2019-11-17T10:53:59.694" v="6664" actId="20577"/>
          <ac:spMkLst>
            <pc:docMk/>
            <pc:sldMk cId="4130338938" sldId="322"/>
            <ac:spMk id="10" creationId="{88E65AD0-77B1-4C52-BC8D-A543C5BF9353}"/>
          </ac:spMkLst>
        </pc:spChg>
        <pc:spChg chg="del mod">
          <ac:chgData name="Eric G Stern" userId="29330855-21bf-425d-ade8-4367eba733ff" providerId="ADAL" clId="{C507F22F-5E61-4BF7-A261-FA77C55CCAA9}" dt="2019-11-17T11:00:54.807" v="6756" actId="478"/>
          <ac:spMkLst>
            <pc:docMk/>
            <pc:sldMk cId="4130338938" sldId="322"/>
            <ac:spMk id="11" creationId="{60A56657-1CB9-4764-B60D-DF92B25D36BA}"/>
          </ac:spMkLst>
        </pc:spChg>
      </pc:sldChg>
      <pc:sldChg chg="addSp delSp modSp add">
        <pc:chgData name="Eric G Stern" userId="29330855-21bf-425d-ade8-4367eba733ff" providerId="ADAL" clId="{C507F22F-5E61-4BF7-A261-FA77C55CCAA9}" dt="2019-11-17T11:01:03.567" v="6759"/>
        <pc:sldMkLst>
          <pc:docMk/>
          <pc:sldMk cId="3730702006" sldId="323"/>
        </pc:sldMkLst>
        <pc:spChg chg="del">
          <ac:chgData name="Eric G Stern" userId="29330855-21bf-425d-ade8-4367eba733ff" providerId="ADAL" clId="{C507F22F-5E61-4BF7-A261-FA77C55CCAA9}" dt="2019-11-17T10:55:23.911" v="6702" actId="478"/>
          <ac:spMkLst>
            <pc:docMk/>
            <pc:sldMk cId="3730702006" sldId="323"/>
            <ac:spMk id="5" creationId="{00000000-0000-0000-0000-000000000000}"/>
          </ac:spMkLst>
        </pc:spChg>
        <pc:spChg chg="mod">
          <ac:chgData name="Eric G Stern" userId="29330855-21bf-425d-ade8-4367eba733ff" providerId="ADAL" clId="{C507F22F-5E61-4BF7-A261-FA77C55CCAA9}" dt="2019-11-17T10:22:01.213" v="6116" actId="20577"/>
          <ac:spMkLst>
            <pc:docMk/>
            <pc:sldMk cId="3730702006" sldId="323"/>
            <ac:spMk id="6" creationId="{00000000-0000-0000-0000-000000000000}"/>
          </ac:spMkLst>
        </pc:spChg>
        <pc:spChg chg="mod">
          <ac:chgData name="Eric G Stern" userId="29330855-21bf-425d-ade8-4367eba733ff" providerId="ADAL" clId="{C507F22F-5E61-4BF7-A261-FA77C55CCAA9}" dt="2019-11-12T23:13:42.284" v="882" actId="20577"/>
          <ac:spMkLst>
            <pc:docMk/>
            <pc:sldMk cId="3730702006" sldId="323"/>
            <ac:spMk id="7" creationId="{00000000-0000-0000-0000-000000000000}"/>
          </ac:spMkLst>
        </pc:spChg>
        <pc:spChg chg="add mod">
          <ac:chgData name="Eric G Stern" userId="29330855-21bf-425d-ade8-4367eba733ff" providerId="ADAL" clId="{C507F22F-5E61-4BF7-A261-FA77C55CCAA9}" dt="2019-11-17T09:49:20.449" v="5846" actId="14100"/>
          <ac:spMkLst>
            <pc:docMk/>
            <pc:sldMk cId="3730702006" sldId="323"/>
            <ac:spMk id="8" creationId="{92B9AE28-8DF6-49F9-B163-DFE8E74A0387}"/>
          </ac:spMkLst>
        </pc:spChg>
        <pc:spChg chg="add del">
          <ac:chgData name="Eric G Stern" userId="29330855-21bf-425d-ade8-4367eba733ff" providerId="ADAL" clId="{C507F22F-5E61-4BF7-A261-FA77C55CCAA9}" dt="2019-11-17T10:55:33.945" v="6706"/>
          <ac:spMkLst>
            <pc:docMk/>
            <pc:sldMk cId="3730702006" sldId="323"/>
            <ac:spMk id="9" creationId="{00B93B21-2696-4AD7-A046-463241AF835C}"/>
          </ac:spMkLst>
        </pc:spChg>
        <pc:spChg chg="del">
          <ac:chgData name="Eric G Stern" userId="29330855-21bf-425d-ade8-4367eba733ff" providerId="ADAL" clId="{C507F22F-5E61-4BF7-A261-FA77C55CCAA9}" dt="2019-11-17T10:55:23.911" v="6702" actId="478"/>
          <ac:spMkLst>
            <pc:docMk/>
            <pc:sldMk cId="3730702006" sldId="323"/>
            <ac:spMk id="10" creationId="{88E65AD0-77B1-4C52-BC8D-A543C5BF9353}"/>
          </ac:spMkLst>
        </pc:spChg>
        <pc:spChg chg="del">
          <ac:chgData name="Eric G Stern" userId="29330855-21bf-425d-ade8-4367eba733ff" providerId="ADAL" clId="{C507F22F-5E61-4BF7-A261-FA77C55CCAA9}" dt="2019-11-17T10:55:23.911" v="6702" actId="478"/>
          <ac:spMkLst>
            <pc:docMk/>
            <pc:sldMk cId="3730702006" sldId="323"/>
            <ac:spMk id="11" creationId="{60A56657-1CB9-4764-B60D-DF92B25D36BA}"/>
          </ac:spMkLst>
        </pc:spChg>
        <pc:spChg chg="add del">
          <ac:chgData name="Eric G Stern" userId="29330855-21bf-425d-ade8-4367eba733ff" providerId="ADAL" clId="{C507F22F-5E61-4BF7-A261-FA77C55CCAA9}" dt="2019-11-17T10:55:33.945" v="6706"/>
          <ac:spMkLst>
            <pc:docMk/>
            <pc:sldMk cId="3730702006" sldId="323"/>
            <ac:spMk id="12" creationId="{E2D8AC9E-DB48-4E67-B004-9A2B6A14C300}"/>
          </ac:spMkLst>
        </pc:spChg>
        <pc:spChg chg="add del">
          <ac:chgData name="Eric G Stern" userId="29330855-21bf-425d-ade8-4367eba733ff" providerId="ADAL" clId="{C507F22F-5E61-4BF7-A261-FA77C55CCAA9}" dt="2019-11-17T10:55:33.945" v="6706"/>
          <ac:spMkLst>
            <pc:docMk/>
            <pc:sldMk cId="3730702006" sldId="323"/>
            <ac:spMk id="13" creationId="{66D2064E-5BD2-4362-8A78-0CF2C32D6A45}"/>
          </ac:spMkLst>
        </pc:spChg>
        <pc:spChg chg="add">
          <ac:chgData name="Eric G Stern" userId="29330855-21bf-425d-ade8-4367eba733ff" providerId="ADAL" clId="{C507F22F-5E61-4BF7-A261-FA77C55CCAA9}" dt="2019-11-17T10:55:52.453" v="6709"/>
          <ac:spMkLst>
            <pc:docMk/>
            <pc:sldMk cId="3730702006" sldId="323"/>
            <ac:spMk id="14" creationId="{420CB720-AE30-42CE-9067-050BA5EB2055}"/>
          </ac:spMkLst>
        </pc:spChg>
        <pc:spChg chg="add">
          <ac:chgData name="Eric G Stern" userId="29330855-21bf-425d-ade8-4367eba733ff" providerId="ADAL" clId="{C507F22F-5E61-4BF7-A261-FA77C55CCAA9}" dt="2019-11-17T10:55:52.453" v="6709"/>
          <ac:spMkLst>
            <pc:docMk/>
            <pc:sldMk cId="3730702006" sldId="323"/>
            <ac:spMk id="15" creationId="{127E39E3-D40F-4193-89FF-8DC67A6C0CD7}"/>
          </ac:spMkLst>
        </pc:spChg>
        <pc:spChg chg="add del">
          <ac:chgData name="Eric G Stern" userId="29330855-21bf-425d-ade8-4367eba733ff" providerId="ADAL" clId="{C507F22F-5E61-4BF7-A261-FA77C55CCAA9}" dt="2019-11-17T11:01:02.413" v="6758" actId="478"/>
          <ac:spMkLst>
            <pc:docMk/>
            <pc:sldMk cId="3730702006" sldId="323"/>
            <ac:spMk id="16" creationId="{82096B58-90B7-44E7-A86F-DB7D8C39EF03}"/>
          </ac:spMkLst>
        </pc:spChg>
        <pc:spChg chg="add">
          <ac:chgData name="Eric G Stern" userId="29330855-21bf-425d-ade8-4367eba733ff" providerId="ADAL" clId="{C507F22F-5E61-4BF7-A261-FA77C55CCAA9}" dt="2019-11-17T11:01:03.567" v="6759"/>
          <ac:spMkLst>
            <pc:docMk/>
            <pc:sldMk cId="3730702006" sldId="323"/>
            <ac:spMk id="17" creationId="{1FBF9AE9-3E32-46DA-94A4-298C148E963D}"/>
          </ac:spMkLst>
        </pc:spChg>
        <pc:picChg chg="add del">
          <ac:chgData name="Eric G Stern" userId="29330855-21bf-425d-ade8-4367eba733ff" providerId="ADAL" clId="{C507F22F-5E61-4BF7-A261-FA77C55CCAA9}" dt="2019-11-17T10:55:37.325" v="6708"/>
          <ac:picMkLst>
            <pc:docMk/>
            <pc:sldMk cId="3730702006" sldId="323"/>
            <ac:picMk id="2" creationId="{A055D01C-9E18-4C75-A1B7-9715A392E8C8}"/>
          </ac:picMkLst>
        </pc:picChg>
      </pc:sldChg>
      <pc:sldChg chg="addSp delSp modSp add modNotesTx">
        <pc:chgData name="Eric G Stern" userId="29330855-21bf-425d-ade8-4367eba733ff" providerId="ADAL" clId="{C507F22F-5E61-4BF7-A261-FA77C55CCAA9}" dt="2019-11-17T11:03:17.340" v="6896"/>
        <pc:sldMkLst>
          <pc:docMk/>
          <pc:sldMk cId="1042385257" sldId="324"/>
        </pc:sldMkLst>
        <pc:spChg chg="add del mod">
          <ac:chgData name="Eric G Stern" userId="29330855-21bf-425d-ade8-4367eba733ff" providerId="ADAL" clId="{C507F22F-5E61-4BF7-A261-FA77C55CCAA9}" dt="2019-11-13T13:09:29.100" v="1613"/>
          <ac:spMkLst>
            <pc:docMk/>
            <pc:sldMk cId="1042385257" sldId="324"/>
            <ac:spMk id="5" creationId="{23B9FA09-0158-4967-BB45-647E39B3095A}"/>
          </ac:spMkLst>
        </pc:spChg>
        <pc:spChg chg="add del mod">
          <ac:chgData name="Eric G Stern" userId="29330855-21bf-425d-ade8-4367eba733ff" providerId="ADAL" clId="{C507F22F-5E61-4BF7-A261-FA77C55CCAA9}" dt="2019-11-13T13:10:06.824" v="1616"/>
          <ac:spMkLst>
            <pc:docMk/>
            <pc:sldMk cId="1042385257" sldId="324"/>
            <ac:spMk id="6" creationId="{117327FD-FFE4-4280-B7E0-B0961585470F}"/>
          </ac:spMkLst>
        </pc:spChg>
        <pc:spChg chg="add del">
          <ac:chgData name="Eric G Stern" userId="29330855-21bf-425d-ade8-4367eba733ff" providerId="ADAL" clId="{C507F22F-5E61-4BF7-A261-FA77C55CCAA9}" dt="2019-11-17T10:56:42.352" v="6726"/>
          <ac:spMkLst>
            <pc:docMk/>
            <pc:sldMk cId="1042385257" sldId="324"/>
            <ac:spMk id="7" creationId="{9A5DE839-1BC6-47E9-8FEA-C34B1CC3EAF1}"/>
          </ac:spMkLst>
        </pc:spChg>
        <pc:spChg chg="add del">
          <ac:chgData name="Eric G Stern" userId="29330855-21bf-425d-ade8-4367eba733ff" providerId="ADAL" clId="{C507F22F-5E61-4BF7-A261-FA77C55CCAA9}" dt="2019-11-17T10:56:42.352" v="6726"/>
          <ac:spMkLst>
            <pc:docMk/>
            <pc:sldMk cId="1042385257" sldId="324"/>
            <ac:spMk id="8" creationId="{36FF7AAA-6161-4E13-910D-6618194FFBAA}"/>
          </ac:spMkLst>
        </pc:spChg>
        <pc:spChg chg="add del">
          <ac:chgData name="Eric G Stern" userId="29330855-21bf-425d-ade8-4367eba733ff" providerId="ADAL" clId="{C507F22F-5E61-4BF7-A261-FA77C55CCAA9}" dt="2019-11-17T10:56:42.352" v="6726"/>
          <ac:spMkLst>
            <pc:docMk/>
            <pc:sldMk cId="1042385257" sldId="324"/>
            <ac:spMk id="9" creationId="{6DA8CC85-BD1D-4031-927A-81982B2AD008}"/>
          </ac:spMkLst>
        </pc:spChg>
        <pc:spChg chg="add del">
          <ac:chgData name="Eric G Stern" userId="29330855-21bf-425d-ade8-4367eba733ff" providerId="ADAL" clId="{C507F22F-5E61-4BF7-A261-FA77C55CCAA9}" dt="2019-11-17T11:03:16.355" v="6895" actId="478"/>
          <ac:spMkLst>
            <pc:docMk/>
            <pc:sldMk cId="1042385257" sldId="324"/>
            <ac:spMk id="10" creationId="{A230738B-73EB-48BB-B7D5-DCAAFD7F3275}"/>
          </ac:spMkLst>
        </pc:spChg>
        <pc:spChg chg="add del">
          <ac:chgData name="Eric G Stern" userId="29330855-21bf-425d-ade8-4367eba733ff" providerId="ADAL" clId="{C507F22F-5E61-4BF7-A261-FA77C55CCAA9}" dt="2019-11-17T11:03:16.355" v="6895" actId="478"/>
          <ac:spMkLst>
            <pc:docMk/>
            <pc:sldMk cId="1042385257" sldId="324"/>
            <ac:spMk id="11" creationId="{EFBE22C5-F0F3-4ECD-AB92-870DF6B1ED87}"/>
          </ac:spMkLst>
        </pc:spChg>
        <pc:spChg chg="add del">
          <ac:chgData name="Eric G Stern" userId="29330855-21bf-425d-ade8-4367eba733ff" providerId="ADAL" clId="{C507F22F-5E61-4BF7-A261-FA77C55CCAA9}" dt="2019-11-17T11:03:16.355" v="6895" actId="478"/>
          <ac:spMkLst>
            <pc:docMk/>
            <pc:sldMk cId="1042385257" sldId="324"/>
            <ac:spMk id="12" creationId="{68AB0437-3C54-4AE9-887E-2FE5B7B8C643}"/>
          </ac:spMkLst>
        </pc:spChg>
        <pc:spChg chg="add del">
          <ac:chgData name="Eric G Stern" userId="29330855-21bf-425d-ade8-4367eba733ff" providerId="ADAL" clId="{C507F22F-5E61-4BF7-A261-FA77C55CCAA9}" dt="2019-11-17T11:02:37.636" v="6891"/>
          <ac:spMkLst>
            <pc:docMk/>
            <pc:sldMk cId="1042385257" sldId="324"/>
            <ac:spMk id="13" creationId="{0AFC0D4F-F8F2-4243-815C-72C86AF63484}"/>
          </ac:spMkLst>
        </pc:spChg>
        <pc:spChg chg="add del">
          <ac:chgData name="Eric G Stern" userId="29330855-21bf-425d-ade8-4367eba733ff" providerId="ADAL" clId="{C507F22F-5E61-4BF7-A261-FA77C55CCAA9}" dt="2019-11-17T11:02:37.636" v="6891"/>
          <ac:spMkLst>
            <pc:docMk/>
            <pc:sldMk cId="1042385257" sldId="324"/>
            <ac:spMk id="14" creationId="{16099BDE-E44D-4B9C-A063-6A7D2EE1D412}"/>
          </ac:spMkLst>
        </pc:spChg>
        <pc:spChg chg="add mod">
          <ac:chgData name="Eric G Stern" userId="29330855-21bf-425d-ade8-4367eba733ff" providerId="ADAL" clId="{C507F22F-5E61-4BF7-A261-FA77C55CCAA9}" dt="2019-11-17T10:13:06.537" v="6004"/>
          <ac:spMkLst>
            <pc:docMk/>
            <pc:sldMk cId="1042385257" sldId="324"/>
            <ac:spMk id="15" creationId="{FB0E0348-0020-4D85-B12B-DE8FBFCD8221}"/>
          </ac:spMkLst>
        </pc:spChg>
        <pc:spChg chg="add del">
          <ac:chgData name="Eric G Stern" userId="29330855-21bf-425d-ade8-4367eba733ff" providerId="ADAL" clId="{C507F22F-5E61-4BF7-A261-FA77C55CCAA9}" dt="2019-11-17T11:02:37.636" v="6891"/>
          <ac:spMkLst>
            <pc:docMk/>
            <pc:sldMk cId="1042385257" sldId="324"/>
            <ac:spMk id="16" creationId="{F6AE51CF-AA31-4747-87B2-D0EE5A4D483B}"/>
          </ac:spMkLst>
        </pc:spChg>
        <pc:spChg chg="add">
          <ac:chgData name="Eric G Stern" userId="29330855-21bf-425d-ade8-4367eba733ff" providerId="ADAL" clId="{C507F22F-5E61-4BF7-A261-FA77C55CCAA9}" dt="2019-11-17T11:03:17.340" v="6896"/>
          <ac:spMkLst>
            <pc:docMk/>
            <pc:sldMk cId="1042385257" sldId="324"/>
            <ac:spMk id="17" creationId="{37371044-D840-4A00-B796-CDE106E15C37}"/>
          </ac:spMkLst>
        </pc:spChg>
        <pc:spChg chg="add">
          <ac:chgData name="Eric G Stern" userId="29330855-21bf-425d-ade8-4367eba733ff" providerId="ADAL" clId="{C507F22F-5E61-4BF7-A261-FA77C55CCAA9}" dt="2019-11-17T11:03:17.340" v="6896"/>
          <ac:spMkLst>
            <pc:docMk/>
            <pc:sldMk cId="1042385257" sldId="324"/>
            <ac:spMk id="18" creationId="{78332D28-AC9A-4A15-A915-6E9A6255319A}"/>
          </ac:spMkLst>
        </pc:spChg>
        <pc:spChg chg="add">
          <ac:chgData name="Eric G Stern" userId="29330855-21bf-425d-ade8-4367eba733ff" providerId="ADAL" clId="{C507F22F-5E61-4BF7-A261-FA77C55CCAA9}" dt="2019-11-17T11:03:17.340" v="6896"/>
          <ac:spMkLst>
            <pc:docMk/>
            <pc:sldMk cId="1042385257" sldId="324"/>
            <ac:spMk id="19" creationId="{E005E5A8-6998-4132-A604-011C2DC59F4B}"/>
          </ac:spMkLst>
        </pc:spChg>
        <pc:spChg chg="del mod">
          <ac:chgData name="Eric G Stern" userId="29330855-21bf-425d-ade8-4367eba733ff" providerId="ADAL" clId="{C507F22F-5E61-4BF7-A261-FA77C55CCAA9}" dt="2019-11-13T13:06:42.005" v="1601" actId="478"/>
          <ac:spMkLst>
            <pc:docMk/>
            <pc:sldMk cId="1042385257" sldId="324"/>
            <ac:spMk id="430" creationId="{00000000-0000-0000-0000-000000000000}"/>
          </ac:spMkLst>
        </pc:spChg>
        <pc:spChg chg="del">
          <ac:chgData name="Eric G Stern" userId="29330855-21bf-425d-ade8-4367eba733ff" providerId="ADAL" clId="{C507F22F-5E61-4BF7-A261-FA77C55CCAA9}" dt="2019-11-17T10:56:36.698" v="6722" actId="478"/>
          <ac:spMkLst>
            <pc:docMk/>
            <pc:sldMk cId="1042385257" sldId="324"/>
            <ac:spMk id="431" creationId="{00000000-0000-0000-0000-000000000000}"/>
          </ac:spMkLst>
        </pc:spChg>
        <pc:spChg chg="del">
          <ac:chgData name="Eric G Stern" userId="29330855-21bf-425d-ade8-4367eba733ff" providerId="ADAL" clId="{C507F22F-5E61-4BF7-A261-FA77C55CCAA9}" dt="2019-11-17T10:56:36.698" v="6722" actId="478"/>
          <ac:spMkLst>
            <pc:docMk/>
            <pc:sldMk cId="1042385257" sldId="324"/>
            <ac:spMk id="432" creationId="{00000000-0000-0000-0000-000000000000}"/>
          </ac:spMkLst>
        </pc:spChg>
        <pc:spChg chg="del">
          <ac:chgData name="Eric G Stern" userId="29330855-21bf-425d-ade8-4367eba733ff" providerId="ADAL" clId="{C507F22F-5E61-4BF7-A261-FA77C55CCAA9}" dt="2019-11-17T10:56:36.698" v="6722" actId="478"/>
          <ac:spMkLst>
            <pc:docMk/>
            <pc:sldMk cId="1042385257" sldId="324"/>
            <ac:spMk id="433" creationId="{00000000-0000-0000-0000-000000000000}"/>
          </ac:spMkLst>
        </pc:spChg>
        <pc:spChg chg="mod">
          <ac:chgData name="Eric G Stern" userId="29330855-21bf-425d-ade8-4367eba733ff" providerId="ADAL" clId="{C507F22F-5E61-4BF7-A261-FA77C55CCAA9}" dt="2019-11-14T09:11:29.822" v="3884" actId="1076"/>
          <ac:spMkLst>
            <pc:docMk/>
            <pc:sldMk cId="1042385257" sldId="324"/>
            <ac:spMk id="434" creationId="{00000000-0000-0000-0000-000000000000}"/>
          </ac:spMkLst>
        </pc:spChg>
        <pc:spChg chg="del">
          <ac:chgData name="Eric G Stern" userId="29330855-21bf-425d-ade8-4367eba733ff" providerId="ADAL" clId="{C507F22F-5E61-4BF7-A261-FA77C55CCAA9}" dt="2019-11-13T13:06:44.988" v="1602" actId="478"/>
          <ac:spMkLst>
            <pc:docMk/>
            <pc:sldMk cId="1042385257" sldId="324"/>
            <ac:spMk id="436" creationId="{00000000-0000-0000-0000-000000000000}"/>
          </ac:spMkLst>
        </pc:spChg>
        <pc:graphicFrameChg chg="add del mod">
          <ac:chgData name="Eric G Stern" userId="29330855-21bf-425d-ade8-4367eba733ff" providerId="ADAL" clId="{C507F22F-5E61-4BF7-A261-FA77C55CCAA9}" dt="2019-11-13T13:07:40.139" v="1609" actId="478"/>
          <ac:graphicFrameMkLst>
            <pc:docMk/>
            <pc:sldMk cId="1042385257" sldId="324"/>
            <ac:graphicFrameMk id="2" creationId="{E2B2A48F-0825-4901-9FD5-937F796D2432}"/>
          </ac:graphicFrameMkLst>
        </pc:graphicFrameChg>
        <pc:graphicFrameChg chg="add del mod modGraphic">
          <ac:chgData name="Eric G Stern" userId="29330855-21bf-425d-ade8-4367eba733ff" providerId="ADAL" clId="{C507F22F-5E61-4BF7-A261-FA77C55CCAA9}" dt="2019-11-14T09:12:01.710" v="3887"/>
          <ac:graphicFrameMkLst>
            <pc:docMk/>
            <pc:sldMk cId="1042385257" sldId="324"/>
            <ac:graphicFrameMk id="4" creationId="{18B6C6A8-57B8-45A5-95C2-BC7DE4559E13}"/>
          </ac:graphicFrameMkLst>
        </pc:graphicFrameChg>
        <pc:picChg chg="add del">
          <ac:chgData name="Eric G Stern" userId="29330855-21bf-425d-ade8-4367eba733ff" providerId="ADAL" clId="{C507F22F-5E61-4BF7-A261-FA77C55CCAA9}" dt="2019-11-17T11:02:44.803" v="6893"/>
          <ac:picMkLst>
            <pc:docMk/>
            <pc:sldMk cId="1042385257" sldId="324"/>
            <ac:picMk id="2" creationId="{78DE4193-F1E9-4B4C-82DA-EE8CAF7867B4}"/>
          </ac:picMkLst>
        </pc:picChg>
        <pc:picChg chg="del">
          <ac:chgData name="Eric G Stern" userId="29330855-21bf-425d-ade8-4367eba733ff" providerId="ADAL" clId="{C507F22F-5E61-4BF7-A261-FA77C55CCAA9}" dt="2019-11-13T13:06:47.259" v="1603" actId="478"/>
          <ac:picMkLst>
            <pc:docMk/>
            <pc:sldMk cId="1042385257" sldId="324"/>
            <ac:picMk id="429" creationId="{00000000-0000-0000-0000-000000000000}"/>
          </ac:picMkLst>
        </pc:picChg>
        <pc:picChg chg="del">
          <ac:chgData name="Eric G Stern" userId="29330855-21bf-425d-ade8-4367eba733ff" providerId="ADAL" clId="{C507F22F-5E61-4BF7-A261-FA77C55CCAA9}" dt="2019-11-13T13:06:40.828" v="1600" actId="478"/>
          <ac:picMkLst>
            <pc:docMk/>
            <pc:sldMk cId="1042385257" sldId="324"/>
            <ac:picMk id="435" creationId="{00000000-0000-0000-0000-000000000000}"/>
          </ac:picMkLst>
        </pc:picChg>
      </pc:sldChg>
      <pc:sldChg chg="addSp delSp modSp add">
        <pc:chgData name="Eric G Stern" userId="29330855-21bf-425d-ade8-4367eba733ff" providerId="ADAL" clId="{C507F22F-5E61-4BF7-A261-FA77C55CCAA9}" dt="2019-11-17T11:06:53.264" v="6919"/>
        <pc:sldMkLst>
          <pc:docMk/>
          <pc:sldMk cId="3320884169" sldId="325"/>
        </pc:sldMkLst>
        <pc:spChg chg="add del">
          <ac:chgData name="Eric G Stern" userId="29330855-21bf-425d-ade8-4367eba733ff" providerId="ADAL" clId="{C507F22F-5E61-4BF7-A261-FA77C55CCAA9}" dt="2019-11-17T10:57:52.710" v="6748"/>
          <ac:spMkLst>
            <pc:docMk/>
            <pc:sldMk cId="3320884169" sldId="325"/>
            <ac:spMk id="9" creationId="{DE42661D-F2A3-4F49-A1C6-D3BA94DF6E55}"/>
          </ac:spMkLst>
        </pc:spChg>
        <pc:spChg chg="add mod">
          <ac:chgData name="Eric G Stern" userId="29330855-21bf-425d-ade8-4367eba733ff" providerId="ADAL" clId="{C507F22F-5E61-4BF7-A261-FA77C55CCAA9}" dt="2019-11-15T01:25:42.689" v="5824" actId="1035"/>
          <ac:spMkLst>
            <pc:docMk/>
            <pc:sldMk cId="3320884169" sldId="325"/>
            <ac:spMk id="10" creationId="{6D90AAF5-41BF-40F0-9F0C-65BC59D5E2DA}"/>
          </ac:spMkLst>
        </pc:spChg>
        <pc:spChg chg="add del">
          <ac:chgData name="Eric G Stern" userId="29330855-21bf-425d-ade8-4367eba733ff" providerId="ADAL" clId="{C507F22F-5E61-4BF7-A261-FA77C55CCAA9}" dt="2019-11-17T10:57:52.710" v="6748"/>
          <ac:spMkLst>
            <pc:docMk/>
            <pc:sldMk cId="3320884169" sldId="325"/>
            <ac:spMk id="11" creationId="{A4A25BEF-5AD5-4593-8BC3-CAE7B825FB6C}"/>
          </ac:spMkLst>
        </pc:spChg>
        <pc:spChg chg="add del">
          <ac:chgData name="Eric G Stern" userId="29330855-21bf-425d-ade8-4367eba733ff" providerId="ADAL" clId="{C507F22F-5E61-4BF7-A261-FA77C55CCAA9}" dt="2019-11-17T10:57:52.710" v="6748"/>
          <ac:spMkLst>
            <pc:docMk/>
            <pc:sldMk cId="3320884169" sldId="325"/>
            <ac:spMk id="12" creationId="{02BC748C-1E20-4CB1-BCE2-9199B2A2160A}"/>
          </ac:spMkLst>
        </pc:spChg>
        <pc:spChg chg="add del">
          <ac:chgData name="Eric G Stern" userId="29330855-21bf-425d-ade8-4367eba733ff" providerId="ADAL" clId="{C507F22F-5E61-4BF7-A261-FA77C55CCAA9}" dt="2019-11-17T11:06:51.333" v="6918" actId="478"/>
          <ac:spMkLst>
            <pc:docMk/>
            <pc:sldMk cId="3320884169" sldId="325"/>
            <ac:spMk id="13" creationId="{46368FBC-7359-4B8A-A904-E9820705E616}"/>
          </ac:spMkLst>
        </pc:spChg>
        <pc:spChg chg="add del">
          <ac:chgData name="Eric G Stern" userId="29330855-21bf-425d-ade8-4367eba733ff" providerId="ADAL" clId="{C507F22F-5E61-4BF7-A261-FA77C55CCAA9}" dt="2019-11-17T11:06:51.333" v="6918" actId="478"/>
          <ac:spMkLst>
            <pc:docMk/>
            <pc:sldMk cId="3320884169" sldId="325"/>
            <ac:spMk id="14" creationId="{019543E0-34B0-46A1-A7DA-FC50DFF44297}"/>
          </ac:spMkLst>
        </pc:spChg>
        <pc:spChg chg="add del">
          <ac:chgData name="Eric G Stern" userId="29330855-21bf-425d-ade8-4367eba733ff" providerId="ADAL" clId="{C507F22F-5E61-4BF7-A261-FA77C55CCAA9}" dt="2019-11-17T11:06:51.333" v="6918" actId="478"/>
          <ac:spMkLst>
            <pc:docMk/>
            <pc:sldMk cId="3320884169" sldId="325"/>
            <ac:spMk id="15" creationId="{8937504F-F9D8-4E12-A500-2AC50EE69F68}"/>
          </ac:spMkLst>
        </pc:spChg>
        <pc:spChg chg="add">
          <ac:chgData name="Eric G Stern" userId="29330855-21bf-425d-ade8-4367eba733ff" providerId="ADAL" clId="{C507F22F-5E61-4BF7-A261-FA77C55CCAA9}" dt="2019-11-17T11:06:53.264" v="6919"/>
          <ac:spMkLst>
            <pc:docMk/>
            <pc:sldMk cId="3320884169" sldId="325"/>
            <ac:spMk id="16" creationId="{0411F8D1-6E38-479B-996A-53CD35DEC961}"/>
          </ac:spMkLst>
        </pc:spChg>
        <pc:spChg chg="add">
          <ac:chgData name="Eric G Stern" userId="29330855-21bf-425d-ade8-4367eba733ff" providerId="ADAL" clId="{C507F22F-5E61-4BF7-A261-FA77C55CCAA9}" dt="2019-11-17T11:06:53.264" v="6919"/>
          <ac:spMkLst>
            <pc:docMk/>
            <pc:sldMk cId="3320884169" sldId="325"/>
            <ac:spMk id="17" creationId="{A5B74063-E753-436D-BCC3-4DC18CDC72F0}"/>
          </ac:spMkLst>
        </pc:spChg>
        <pc:spChg chg="add">
          <ac:chgData name="Eric G Stern" userId="29330855-21bf-425d-ade8-4367eba733ff" providerId="ADAL" clId="{C507F22F-5E61-4BF7-A261-FA77C55CCAA9}" dt="2019-11-17T11:06:53.264" v="6919"/>
          <ac:spMkLst>
            <pc:docMk/>
            <pc:sldMk cId="3320884169" sldId="325"/>
            <ac:spMk id="18" creationId="{5D8BBCFE-13D3-46C6-9352-5DFAE784ECF9}"/>
          </ac:spMkLst>
        </pc:spChg>
        <pc:spChg chg="mod">
          <ac:chgData name="Eric G Stern" userId="29330855-21bf-425d-ade8-4367eba733ff" providerId="ADAL" clId="{C507F22F-5E61-4BF7-A261-FA77C55CCAA9}" dt="2019-11-14T10:59:18.049" v="4357" actId="20577"/>
          <ac:spMkLst>
            <pc:docMk/>
            <pc:sldMk cId="3320884169" sldId="325"/>
            <ac:spMk id="547" creationId="{00000000-0000-0000-0000-000000000000}"/>
          </ac:spMkLst>
        </pc:spChg>
        <pc:spChg chg="mod ord">
          <ac:chgData name="Eric G Stern" userId="29330855-21bf-425d-ade8-4367eba733ff" providerId="ADAL" clId="{C507F22F-5E61-4BF7-A261-FA77C55CCAA9}" dt="2019-11-15T01:24:55.956" v="5793" actId="14100"/>
          <ac:spMkLst>
            <pc:docMk/>
            <pc:sldMk cId="3320884169" sldId="325"/>
            <ac:spMk id="548" creationId="{00000000-0000-0000-0000-000000000000}"/>
          </ac:spMkLst>
        </pc:spChg>
        <pc:spChg chg="del">
          <ac:chgData name="Eric G Stern" userId="29330855-21bf-425d-ade8-4367eba733ff" providerId="ADAL" clId="{C507F22F-5E61-4BF7-A261-FA77C55CCAA9}" dt="2019-11-17T10:57:48.302" v="6746" actId="478"/>
          <ac:spMkLst>
            <pc:docMk/>
            <pc:sldMk cId="3320884169" sldId="325"/>
            <ac:spMk id="549" creationId="{00000000-0000-0000-0000-000000000000}"/>
          </ac:spMkLst>
        </pc:spChg>
        <pc:spChg chg="del">
          <ac:chgData name="Eric G Stern" userId="29330855-21bf-425d-ade8-4367eba733ff" providerId="ADAL" clId="{C507F22F-5E61-4BF7-A261-FA77C55CCAA9}" dt="2019-11-17T10:57:48.302" v="6746" actId="478"/>
          <ac:spMkLst>
            <pc:docMk/>
            <pc:sldMk cId="3320884169" sldId="325"/>
            <ac:spMk id="550" creationId="{00000000-0000-0000-0000-000000000000}"/>
          </ac:spMkLst>
        </pc:spChg>
        <pc:spChg chg="del">
          <ac:chgData name="Eric G Stern" userId="29330855-21bf-425d-ade8-4367eba733ff" providerId="ADAL" clId="{C507F22F-5E61-4BF7-A261-FA77C55CCAA9}" dt="2019-11-17T10:57:48.302" v="6746" actId="478"/>
          <ac:spMkLst>
            <pc:docMk/>
            <pc:sldMk cId="3320884169" sldId="325"/>
            <ac:spMk id="551" creationId="{00000000-0000-0000-0000-000000000000}"/>
          </ac:spMkLst>
        </pc:spChg>
        <pc:spChg chg="del">
          <ac:chgData name="Eric G Stern" userId="29330855-21bf-425d-ade8-4367eba733ff" providerId="ADAL" clId="{C507F22F-5E61-4BF7-A261-FA77C55CCAA9}" dt="2019-11-14T11:00:07.413" v="4364" actId="478"/>
          <ac:spMkLst>
            <pc:docMk/>
            <pc:sldMk cId="3320884169" sldId="325"/>
            <ac:spMk id="552" creationId="{00000000-0000-0000-0000-000000000000}"/>
          </ac:spMkLst>
        </pc:spChg>
        <pc:picChg chg="add del mod">
          <ac:chgData name="Eric G Stern" userId="29330855-21bf-425d-ade8-4367eba733ff" providerId="ADAL" clId="{C507F22F-5E61-4BF7-A261-FA77C55CCAA9}" dt="2019-11-15T01:23:09.354" v="5774" actId="478"/>
          <ac:picMkLst>
            <pc:docMk/>
            <pc:sldMk cId="3320884169" sldId="325"/>
            <ac:picMk id="2" creationId="{19F5EDDC-0D7B-4348-AC54-2131CB16BA4B}"/>
          </ac:picMkLst>
        </pc:picChg>
        <pc:picChg chg="add mod">
          <ac:chgData name="Eric G Stern" userId="29330855-21bf-425d-ade8-4367eba733ff" providerId="ADAL" clId="{C507F22F-5E61-4BF7-A261-FA77C55CCAA9}" dt="2019-11-15T01:25:02.491" v="5809" actId="1035"/>
          <ac:picMkLst>
            <pc:docMk/>
            <pc:sldMk cId="3320884169" sldId="325"/>
            <ac:picMk id="4" creationId="{1EBB5AD6-601D-4A21-9351-5058B3344146}"/>
          </ac:picMkLst>
        </pc:picChg>
        <pc:picChg chg="add del mod">
          <ac:chgData name="Eric G Stern" userId="29330855-21bf-425d-ade8-4367eba733ff" providerId="ADAL" clId="{C507F22F-5E61-4BF7-A261-FA77C55CCAA9}" dt="2019-11-14T11:24:21.716" v="4373" actId="478"/>
          <ac:picMkLst>
            <pc:docMk/>
            <pc:sldMk cId="3320884169" sldId="325"/>
            <ac:picMk id="9" creationId="{BDF1561D-8EE8-47CE-B267-52D9D8A5BED3}"/>
          </ac:picMkLst>
        </pc:picChg>
        <pc:picChg chg="del">
          <ac:chgData name="Eric G Stern" userId="29330855-21bf-425d-ade8-4367eba733ff" providerId="ADAL" clId="{C507F22F-5E61-4BF7-A261-FA77C55CCAA9}" dt="2019-11-14T11:00:04.984" v="4363" actId="478"/>
          <ac:picMkLst>
            <pc:docMk/>
            <pc:sldMk cId="3320884169" sldId="325"/>
            <ac:picMk id="546" creationId="{00000000-0000-0000-0000-000000000000}"/>
          </ac:picMkLst>
        </pc:picChg>
      </pc:sldChg>
      <pc:sldChg chg="addSp delSp modSp add ord">
        <pc:chgData name="Eric G Stern" userId="29330855-21bf-425d-ade8-4367eba733ff" providerId="ADAL" clId="{C507F22F-5E61-4BF7-A261-FA77C55CCAA9}" dt="2019-11-17T11:07:46.090" v="6927"/>
        <pc:sldMkLst>
          <pc:docMk/>
          <pc:sldMk cId="3518714911" sldId="326"/>
        </pc:sldMkLst>
        <pc:spChg chg="mod">
          <ac:chgData name="Eric G Stern" userId="29330855-21bf-425d-ade8-4367eba733ff" providerId="ADAL" clId="{C507F22F-5E61-4BF7-A261-FA77C55CCAA9}" dt="2019-11-14T15:32:05.054" v="5377" actId="1076"/>
          <ac:spMkLst>
            <pc:docMk/>
            <pc:sldMk cId="3518714911" sldId="326"/>
            <ac:spMk id="2" creationId="{036B74C2-B78C-46A5-9169-A352AC88E639}"/>
          </ac:spMkLst>
        </pc:spChg>
        <pc:spChg chg="add del mod">
          <ac:chgData name="Eric G Stern" userId="29330855-21bf-425d-ade8-4367eba733ff" providerId="ADAL" clId="{C507F22F-5E61-4BF7-A261-FA77C55CCAA9}" dt="2019-11-14T15:41:02.168" v="5489" actId="478"/>
          <ac:spMkLst>
            <pc:docMk/>
            <pc:sldMk cId="3518714911" sldId="326"/>
            <ac:spMk id="4" creationId="{DA224345-8E93-45A1-AA9E-61F5370F4571}"/>
          </ac:spMkLst>
        </pc:spChg>
        <pc:spChg chg="del">
          <ac:chgData name="Eric G Stern" userId="29330855-21bf-425d-ade8-4367eba733ff" providerId="ADAL" clId="{C507F22F-5E61-4BF7-A261-FA77C55CCAA9}" dt="2019-11-17T11:07:44.848" v="6926" actId="478"/>
          <ac:spMkLst>
            <pc:docMk/>
            <pc:sldMk cId="3518714911" sldId="326"/>
            <ac:spMk id="5" creationId="{00000000-0000-0000-0000-000000000000}"/>
          </ac:spMkLst>
        </pc:spChg>
        <pc:spChg chg="mod">
          <ac:chgData name="Eric G Stern" userId="29330855-21bf-425d-ade8-4367eba733ff" providerId="ADAL" clId="{C507F22F-5E61-4BF7-A261-FA77C55CCAA9}" dt="2019-11-14T15:47:09.403" v="5575" actId="20577"/>
          <ac:spMkLst>
            <pc:docMk/>
            <pc:sldMk cId="3518714911" sldId="326"/>
            <ac:spMk id="7" creationId="{00000000-0000-0000-0000-000000000000}"/>
          </ac:spMkLst>
        </pc:spChg>
        <pc:spChg chg="add del mod">
          <ac:chgData name="Eric G Stern" userId="29330855-21bf-425d-ade8-4367eba733ff" providerId="ADAL" clId="{C507F22F-5E61-4BF7-A261-FA77C55CCAA9}" dt="2019-11-14T15:45:00.490" v="5499" actId="478"/>
          <ac:spMkLst>
            <pc:docMk/>
            <pc:sldMk cId="3518714911" sldId="326"/>
            <ac:spMk id="8" creationId="{84E32F71-78D2-4193-8EBB-6EC16C4F5E7C}"/>
          </ac:spMkLst>
        </pc:spChg>
        <pc:spChg chg="add mod ord">
          <ac:chgData name="Eric G Stern" userId="29330855-21bf-425d-ade8-4367eba733ff" providerId="ADAL" clId="{C507F22F-5E61-4BF7-A261-FA77C55CCAA9}" dt="2019-11-17T10:17:03.521" v="6048" actId="166"/>
          <ac:spMkLst>
            <pc:docMk/>
            <pc:sldMk cId="3518714911" sldId="326"/>
            <ac:spMk id="43" creationId="{DD4B19D3-A2D5-4732-B1C6-5436B0FC840C}"/>
          </ac:spMkLst>
        </pc:spChg>
        <pc:spChg chg="add mod ord">
          <ac:chgData name="Eric G Stern" userId="29330855-21bf-425d-ade8-4367eba733ff" providerId="ADAL" clId="{C507F22F-5E61-4BF7-A261-FA77C55CCAA9}" dt="2019-11-17T10:17:03.521" v="6048" actId="166"/>
          <ac:spMkLst>
            <pc:docMk/>
            <pc:sldMk cId="3518714911" sldId="326"/>
            <ac:spMk id="44" creationId="{B89468D0-CACC-4C68-AF4E-EBA3BCA42642}"/>
          </ac:spMkLst>
        </pc:spChg>
        <pc:spChg chg="add mod">
          <ac:chgData name="Eric G Stern" userId="29330855-21bf-425d-ade8-4367eba733ff" providerId="ADAL" clId="{C507F22F-5E61-4BF7-A261-FA77C55CCAA9}" dt="2019-11-17T10:16:42.899" v="6017" actId="1036"/>
          <ac:spMkLst>
            <pc:docMk/>
            <pc:sldMk cId="3518714911" sldId="326"/>
            <ac:spMk id="45" creationId="{35EFAEA7-5FF1-49C3-A1B0-FDA1064DDBB2}"/>
          </ac:spMkLst>
        </pc:spChg>
        <pc:spChg chg="add mod">
          <ac:chgData name="Eric G Stern" userId="29330855-21bf-425d-ade8-4367eba733ff" providerId="ADAL" clId="{C507F22F-5E61-4BF7-A261-FA77C55CCAA9}" dt="2019-11-17T10:16:42.899" v="6017" actId="1036"/>
          <ac:spMkLst>
            <pc:docMk/>
            <pc:sldMk cId="3518714911" sldId="326"/>
            <ac:spMk id="46" creationId="{9EBD31B1-5C27-4041-8312-ADDD59FBF2F6}"/>
          </ac:spMkLst>
        </pc:spChg>
        <pc:spChg chg="add">
          <ac:chgData name="Eric G Stern" userId="29330855-21bf-425d-ade8-4367eba733ff" providerId="ADAL" clId="{C507F22F-5E61-4BF7-A261-FA77C55CCAA9}" dt="2019-11-17T11:07:46.090" v="6927"/>
          <ac:spMkLst>
            <pc:docMk/>
            <pc:sldMk cId="3518714911" sldId="326"/>
            <ac:spMk id="49" creationId="{2D290327-E5DB-43D6-976C-34265516A241}"/>
          </ac:spMkLst>
        </pc:spChg>
        <pc:spChg chg="add del mod">
          <ac:chgData name="Eric G Stern" userId="29330855-21bf-425d-ade8-4367eba733ff" providerId="ADAL" clId="{C507F22F-5E61-4BF7-A261-FA77C55CCAA9}" dt="2019-11-14T15:40:55.105" v="5487" actId="478"/>
          <ac:spMkLst>
            <pc:docMk/>
            <pc:sldMk cId="3518714911" sldId="326"/>
            <ac:spMk id="49" creationId="{34DA149C-B0B3-4519-A1E8-D42682C6F593}"/>
          </ac:spMkLst>
        </pc:spChg>
        <pc:spChg chg="add del mod">
          <ac:chgData name="Eric G Stern" userId="29330855-21bf-425d-ade8-4367eba733ff" providerId="ADAL" clId="{C507F22F-5E61-4BF7-A261-FA77C55CCAA9}" dt="2019-11-14T15:45:04.711" v="5500" actId="478"/>
          <ac:spMkLst>
            <pc:docMk/>
            <pc:sldMk cId="3518714911" sldId="326"/>
            <ac:spMk id="50" creationId="{7056D12A-7C29-4BA6-93D1-A85FCEDF458B}"/>
          </ac:spMkLst>
        </pc:spChg>
        <pc:spChg chg="add">
          <ac:chgData name="Eric G Stern" userId="29330855-21bf-425d-ade8-4367eba733ff" providerId="ADAL" clId="{C507F22F-5E61-4BF7-A261-FA77C55CCAA9}" dt="2019-11-17T11:07:46.090" v="6927"/>
          <ac:spMkLst>
            <pc:docMk/>
            <pc:sldMk cId="3518714911" sldId="326"/>
            <ac:spMk id="50" creationId="{DC5664A9-F074-4307-B41B-2DB1108AEEB1}"/>
          </ac:spMkLst>
        </pc:spChg>
        <pc:spChg chg="add">
          <ac:chgData name="Eric G Stern" userId="29330855-21bf-425d-ade8-4367eba733ff" providerId="ADAL" clId="{C507F22F-5E61-4BF7-A261-FA77C55CCAA9}" dt="2019-11-17T11:07:46.090" v="6927"/>
          <ac:spMkLst>
            <pc:docMk/>
            <pc:sldMk cId="3518714911" sldId="326"/>
            <ac:spMk id="51" creationId="{1D4D6B8C-DDD1-4E26-8850-D4991EB98946}"/>
          </ac:spMkLst>
        </pc:spChg>
        <pc:spChg chg="mod">
          <ac:chgData name="Eric G Stern" userId="29330855-21bf-425d-ade8-4367eba733ff" providerId="ADAL" clId="{C507F22F-5E61-4BF7-A261-FA77C55CCAA9}" dt="2019-11-14T15:45:50.345" v="5503" actId="1076"/>
          <ac:spMkLst>
            <pc:docMk/>
            <pc:sldMk cId="3518714911" sldId="326"/>
            <ac:spMk id="62" creationId="{051696AE-24BE-4F70-87B7-280BA8F600A4}"/>
          </ac:spMkLst>
        </pc:spChg>
        <pc:spChg chg="del">
          <ac:chgData name="Eric G Stern" userId="29330855-21bf-425d-ade8-4367eba733ff" providerId="ADAL" clId="{C507F22F-5E61-4BF7-A261-FA77C55CCAA9}" dt="2019-11-14T15:40:02.047" v="5483" actId="478"/>
          <ac:spMkLst>
            <pc:docMk/>
            <pc:sldMk cId="3518714911" sldId="326"/>
            <ac:spMk id="95" creationId="{31EE4958-0380-49DC-A6E2-C03531E1180A}"/>
          </ac:spMkLst>
        </pc:spChg>
        <pc:spChg chg="del">
          <ac:chgData name="Eric G Stern" userId="29330855-21bf-425d-ade8-4367eba733ff" providerId="ADAL" clId="{C507F22F-5E61-4BF7-A261-FA77C55CCAA9}" dt="2019-11-14T15:40:06.366" v="5484" actId="478"/>
          <ac:spMkLst>
            <pc:docMk/>
            <pc:sldMk cId="3518714911" sldId="326"/>
            <ac:spMk id="96" creationId="{5B82101E-C6A5-411A-A295-C24BD962F7CC}"/>
          </ac:spMkLst>
        </pc:spChg>
        <pc:spChg chg="del mod">
          <ac:chgData name="Eric G Stern" userId="29330855-21bf-425d-ade8-4367eba733ff" providerId="ADAL" clId="{C507F22F-5E61-4BF7-A261-FA77C55CCAA9}" dt="2019-11-14T15:32:26.214" v="5382" actId="478"/>
          <ac:spMkLst>
            <pc:docMk/>
            <pc:sldMk cId="3518714911" sldId="326"/>
            <ac:spMk id="97" creationId="{11D7BA2D-EBC6-4ADE-BA3C-994A695BFDE7}"/>
          </ac:spMkLst>
        </pc:spChg>
        <pc:spChg chg="del mod">
          <ac:chgData name="Eric G Stern" userId="29330855-21bf-425d-ade8-4367eba733ff" providerId="ADAL" clId="{C507F22F-5E61-4BF7-A261-FA77C55CCAA9}" dt="2019-11-14T15:32:18.910" v="5380" actId="478"/>
          <ac:spMkLst>
            <pc:docMk/>
            <pc:sldMk cId="3518714911" sldId="326"/>
            <ac:spMk id="98" creationId="{3A134034-958A-4916-81F3-0A5D80873672}"/>
          </ac:spMkLst>
        </pc:spChg>
        <pc:spChg chg="del">
          <ac:chgData name="Eric G Stern" userId="29330855-21bf-425d-ade8-4367eba733ff" providerId="ADAL" clId="{C507F22F-5E61-4BF7-A261-FA77C55CCAA9}" dt="2019-11-17T11:07:44.848" v="6926" actId="478"/>
          <ac:spMkLst>
            <pc:docMk/>
            <pc:sldMk cId="3518714911" sldId="326"/>
            <ac:spMk id="100" creationId="{6133E62F-037A-483C-881B-19F9B6B2D2E6}"/>
          </ac:spMkLst>
        </pc:spChg>
        <pc:spChg chg="del">
          <ac:chgData name="Eric G Stern" userId="29330855-21bf-425d-ade8-4367eba733ff" providerId="ADAL" clId="{C507F22F-5E61-4BF7-A261-FA77C55CCAA9}" dt="2019-11-17T11:07:44.848" v="6926" actId="478"/>
          <ac:spMkLst>
            <pc:docMk/>
            <pc:sldMk cId="3518714911" sldId="326"/>
            <ac:spMk id="101" creationId="{D239D4E9-DFFF-4268-B9DE-03D7C4C55542}"/>
          </ac:spMkLst>
        </pc:spChg>
        <pc:grpChg chg="mod">
          <ac:chgData name="Eric G Stern" userId="29330855-21bf-425d-ade8-4367eba733ff" providerId="ADAL" clId="{C507F22F-5E61-4BF7-A261-FA77C55CCAA9}" dt="2019-11-14T15:31:58.976" v="5376" actId="1076"/>
          <ac:grpSpMkLst>
            <pc:docMk/>
            <pc:sldMk cId="3518714911" sldId="326"/>
            <ac:grpSpMk id="55" creationId="{04677D42-A8AA-430E-9F1C-28E833E58A7E}"/>
          </ac:grpSpMkLst>
        </pc:grpChg>
        <pc:grpChg chg="add mod">
          <ac:chgData name="Eric G Stern" userId="29330855-21bf-425d-ade8-4367eba733ff" providerId="ADAL" clId="{C507F22F-5E61-4BF7-A261-FA77C55CCAA9}" dt="2019-11-14T15:46:01.075" v="5504" actId="1076"/>
          <ac:grpSpMkLst>
            <pc:docMk/>
            <pc:sldMk cId="3518714911" sldId="326"/>
            <ac:grpSpMk id="61" creationId="{F75A1D01-1F78-45F6-936F-A0782D31B836}"/>
          </ac:grpSpMkLst>
        </pc:grpChg>
        <pc:picChg chg="add mod">
          <ac:chgData name="Eric G Stern" userId="29330855-21bf-425d-ade8-4367eba733ff" providerId="ADAL" clId="{C507F22F-5E61-4BF7-A261-FA77C55CCAA9}" dt="2019-11-17T10:16:42.899" v="6017" actId="1036"/>
          <ac:picMkLst>
            <pc:docMk/>
            <pc:sldMk cId="3518714911" sldId="326"/>
            <ac:picMk id="42" creationId="{E2098185-A2CB-4FB2-8312-778ABFC1C832}"/>
          </ac:picMkLst>
        </pc:picChg>
        <pc:picChg chg="add mod">
          <ac:chgData name="Eric G Stern" userId="29330855-21bf-425d-ade8-4367eba733ff" providerId="ADAL" clId="{C507F22F-5E61-4BF7-A261-FA77C55CCAA9}" dt="2019-11-17T10:16:42.899" v="6017" actId="1036"/>
          <ac:picMkLst>
            <pc:docMk/>
            <pc:sldMk cId="3518714911" sldId="326"/>
            <ac:picMk id="47" creationId="{D53BFD6D-039B-4E54-8035-C0ADB9412A42}"/>
          </ac:picMkLst>
        </pc:picChg>
        <pc:picChg chg="add del mod ord">
          <ac:chgData name="Eric G Stern" userId="29330855-21bf-425d-ade8-4367eba733ff" providerId="ADAL" clId="{C507F22F-5E61-4BF7-A261-FA77C55CCAA9}" dt="2019-11-14T15:44:46.731" v="5498" actId="478"/>
          <ac:picMkLst>
            <pc:docMk/>
            <pc:sldMk cId="3518714911" sldId="326"/>
            <ac:picMk id="48" creationId="{260AA949-5804-4356-B74F-355C07E95B3D}"/>
          </ac:picMkLst>
        </pc:picChg>
      </pc:sldChg>
      <pc:sldChg chg="addSp delSp modSp add">
        <pc:chgData name="Eric G Stern" userId="29330855-21bf-425d-ade8-4367eba733ff" providerId="ADAL" clId="{C507F22F-5E61-4BF7-A261-FA77C55CCAA9}" dt="2019-11-17T11:07:56.435" v="6929"/>
        <pc:sldMkLst>
          <pc:docMk/>
          <pc:sldMk cId="4150983356" sldId="335"/>
        </pc:sldMkLst>
        <pc:spChg chg="mod">
          <ac:chgData name="Eric G Stern" userId="29330855-21bf-425d-ade8-4367eba733ff" providerId="ADAL" clId="{C507F22F-5E61-4BF7-A261-FA77C55CCAA9}" dt="2019-11-14T15:34:18.314" v="5395" actId="14100"/>
          <ac:spMkLst>
            <pc:docMk/>
            <pc:sldMk cId="4150983356" sldId="335"/>
            <ac:spMk id="2" creationId="{036B74C2-B78C-46A5-9169-A352AC88E639}"/>
          </ac:spMkLst>
        </pc:spChg>
        <pc:spChg chg="del">
          <ac:chgData name="Eric G Stern" userId="29330855-21bf-425d-ade8-4367eba733ff" providerId="ADAL" clId="{C507F22F-5E61-4BF7-A261-FA77C55CCAA9}" dt="2019-11-17T11:07:55.920" v="6928" actId="478"/>
          <ac:spMkLst>
            <pc:docMk/>
            <pc:sldMk cId="4150983356" sldId="335"/>
            <ac:spMk id="5" creationId="{00000000-0000-0000-0000-000000000000}"/>
          </ac:spMkLst>
        </pc:spChg>
        <pc:spChg chg="mod">
          <ac:chgData name="Eric G Stern" userId="29330855-21bf-425d-ade8-4367eba733ff" providerId="ADAL" clId="{C507F22F-5E61-4BF7-A261-FA77C55CCAA9}" dt="2019-11-14T15:47:27.607" v="5620" actId="20577"/>
          <ac:spMkLst>
            <pc:docMk/>
            <pc:sldMk cId="4150983356" sldId="335"/>
            <ac:spMk id="7" creationId="{00000000-0000-0000-0000-000000000000}"/>
          </ac:spMkLst>
        </pc:spChg>
        <pc:spChg chg="add">
          <ac:chgData name="Eric G Stern" userId="29330855-21bf-425d-ade8-4367eba733ff" providerId="ADAL" clId="{C507F22F-5E61-4BF7-A261-FA77C55CCAA9}" dt="2019-11-17T11:07:56.435" v="6929"/>
          <ac:spMkLst>
            <pc:docMk/>
            <pc:sldMk cId="4150983356" sldId="335"/>
            <ac:spMk id="49" creationId="{D1B24E92-CAC0-424E-AAE5-519D4A40874B}"/>
          </ac:spMkLst>
        </pc:spChg>
        <pc:spChg chg="add">
          <ac:chgData name="Eric G Stern" userId="29330855-21bf-425d-ade8-4367eba733ff" providerId="ADAL" clId="{C507F22F-5E61-4BF7-A261-FA77C55CCAA9}" dt="2019-11-17T11:07:56.435" v="6929"/>
          <ac:spMkLst>
            <pc:docMk/>
            <pc:sldMk cId="4150983356" sldId="335"/>
            <ac:spMk id="50" creationId="{BAC66E45-4E31-445A-A6F1-63321E5F71EB}"/>
          </ac:spMkLst>
        </pc:spChg>
        <pc:spChg chg="add">
          <ac:chgData name="Eric G Stern" userId="29330855-21bf-425d-ade8-4367eba733ff" providerId="ADAL" clId="{C507F22F-5E61-4BF7-A261-FA77C55CCAA9}" dt="2019-11-17T11:07:56.435" v="6929"/>
          <ac:spMkLst>
            <pc:docMk/>
            <pc:sldMk cId="4150983356" sldId="335"/>
            <ac:spMk id="51" creationId="{0049E34B-0F91-416E-9C58-D62697E202A7}"/>
          </ac:spMkLst>
        </pc:spChg>
        <pc:spChg chg="del">
          <ac:chgData name="Eric G Stern" userId="29330855-21bf-425d-ade8-4367eba733ff" providerId="ADAL" clId="{C507F22F-5E61-4BF7-A261-FA77C55CCAA9}" dt="2019-11-14T15:43:29.999" v="5493" actId="478"/>
          <ac:spMkLst>
            <pc:docMk/>
            <pc:sldMk cId="4150983356" sldId="335"/>
            <ac:spMk id="95" creationId="{E78C937F-C54F-4A63-9E43-CEB0C8C325A3}"/>
          </ac:spMkLst>
        </pc:spChg>
        <pc:spChg chg="del">
          <ac:chgData name="Eric G Stern" userId="29330855-21bf-425d-ade8-4367eba733ff" providerId="ADAL" clId="{C507F22F-5E61-4BF7-A261-FA77C55CCAA9}" dt="2019-11-14T15:43:39.293" v="5494" actId="478"/>
          <ac:spMkLst>
            <pc:docMk/>
            <pc:sldMk cId="4150983356" sldId="335"/>
            <ac:spMk id="96" creationId="{83359961-E057-454E-907E-E86090EEAF71}"/>
          </ac:spMkLst>
        </pc:spChg>
        <pc:spChg chg="add mod ord">
          <ac:chgData name="Eric G Stern" userId="29330855-21bf-425d-ade8-4367eba733ff" providerId="ADAL" clId="{C507F22F-5E61-4BF7-A261-FA77C55CCAA9}" dt="2019-11-17T10:17:45.082" v="6063" actId="170"/>
          <ac:spMkLst>
            <pc:docMk/>
            <pc:sldMk cId="4150983356" sldId="335"/>
            <ac:spMk id="97" creationId="{7132E9BE-39D6-4BF3-B23A-1D0DA15ACE72}"/>
          </ac:spMkLst>
        </pc:spChg>
        <pc:spChg chg="del">
          <ac:chgData name="Eric G Stern" userId="29330855-21bf-425d-ade8-4367eba733ff" providerId="ADAL" clId="{C507F22F-5E61-4BF7-A261-FA77C55CCAA9}" dt="2019-11-14T15:32:57.141" v="5384" actId="478"/>
          <ac:spMkLst>
            <pc:docMk/>
            <pc:sldMk cId="4150983356" sldId="335"/>
            <ac:spMk id="110" creationId="{3BEA9CE0-F65F-4A54-B44D-6538896ADFDB}"/>
          </ac:spMkLst>
        </pc:spChg>
        <pc:spChg chg="del">
          <ac:chgData name="Eric G Stern" userId="29330855-21bf-425d-ade8-4367eba733ff" providerId="ADAL" clId="{C507F22F-5E61-4BF7-A261-FA77C55CCAA9}" dt="2019-11-14T15:33:00.513" v="5385" actId="478"/>
          <ac:spMkLst>
            <pc:docMk/>
            <pc:sldMk cId="4150983356" sldId="335"/>
            <ac:spMk id="111" creationId="{B903D595-9DE0-4495-9B81-597499DBE1D8}"/>
          </ac:spMkLst>
        </pc:spChg>
        <pc:spChg chg="del mod">
          <ac:chgData name="Eric G Stern" userId="29330855-21bf-425d-ade8-4367eba733ff" providerId="ADAL" clId="{C507F22F-5E61-4BF7-A261-FA77C55CCAA9}" dt="2019-11-14T15:33:33.053" v="5389" actId="478"/>
          <ac:spMkLst>
            <pc:docMk/>
            <pc:sldMk cId="4150983356" sldId="335"/>
            <ac:spMk id="112" creationId="{BE6E4C9C-427B-4F96-8134-C1D19E8D416E}"/>
          </ac:spMkLst>
        </pc:spChg>
        <pc:spChg chg="del">
          <ac:chgData name="Eric G Stern" userId="29330855-21bf-425d-ade8-4367eba733ff" providerId="ADAL" clId="{C507F22F-5E61-4BF7-A261-FA77C55CCAA9}" dt="2019-11-14T15:33:04.171" v="5386" actId="478"/>
          <ac:spMkLst>
            <pc:docMk/>
            <pc:sldMk cId="4150983356" sldId="335"/>
            <ac:spMk id="114" creationId="{C9AC1BD5-E93B-40DD-8DAC-42464C1A5319}"/>
          </ac:spMkLst>
        </pc:spChg>
        <pc:spChg chg="del">
          <ac:chgData name="Eric G Stern" userId="29330855-21bf-425d-ade8-4367eba733ff" providerId="ADAL" clId="{C507F22F-5E61-4BF7-A261-FA77C55CCAA9}" dt="2019-11-17T11:07:55.920" v="6928" actId="478"/>
          <ac:spMkLst>
            <pc:docMk/>
            <pc:sldMk cId="4150983356" sldId="335"/>
            <ac:spMk id="115" creationId="{BE59AC29-A6BA-4791-8BC7-94B68BEA76EF}"/>
          </ac:spMkLst>
        </pc:spChg>
        <pc:spChg chg="del">
          <ac:chgData name="Eric G Stern" userId="29330855-21bf-425d-ade8-4367eba733ff" providerId="ADAL" clId="{C507F22F-5E61-4BF7-A261-FA77C55CCAA9}" dt="2019-11-17T11:07:55.920" v="6928" actId="478"/>
          <ac:spMkLst>
            <pc:docMk/>
            <pc:sldMk cId="4150983356" sldId="335"/>
            <ac:spMk id="116" creationId="{08A73DD2-1536-4FAF-BE3B-EC99C6FE4967}"/>
          </ac:spMkLst>
        </pc:spChg>
        <pc:spChg chg="add mod">
          <ac:chgData name="Eric G Stern" userId="29330855-21bf-425d-ade8-4367eba733ff" providerId="ADAL" clId="{C507F22F-5E61-4BF7-A261-FA77C55CCAA9}" dt="2019-11-14T15:44:34.880" v="5496" actId="164"/>
          <ac:spMkLst>
            <pc:docMk/>
            <pc:sldMk cId="4150983356" sldId="335"/>
            <ac:spMk id="117" creationId="{A4671FAE-9940-4D65-A5BA-3414673E4BC5}"/>
          </ac:spMkLst>
        </pc:spChg>
        <pc:spChg chg="add mod">
          <ac:chgData name="Eric G Stern" userId="29330855-21bf-425d-ade8-4367eba733ff" providerId="ADAL" clId="{C507F22F-5E61-4BF7-A261-FA77C55CCAA9}" dt="2019-11-14T15:44:34.880" v="5496" actId="164"/>
          <ac:spMkLst>
            <pc:docMk/>
            <pc:sldMk cId="4150983356" sldId="335"/>
            <ac:spMk id="118" creationId="{7E8C0754-F76F-4B2A-829E-254FBA0BE8F1}"/>
          </ac:spMkLst>
        </pc:spChg>
        <pc:spChg chg="add mod">
          <ac:chgData name="Eric G Stern" userId="29330855-21bf-425d-ade8-4367eba733ff" providerId="ADAL" clId="{C507F22F-5E61-4BF7-A261-FA77C55CCAA9}" dt="2019-11-14T15:44:34.880" v="5496" actId="164"/>
          <ac:spMkLst>
            <pc:docMk/>
            <pc:sldMk cId="4150983356" sldId="335"/>
            <ac:spMk id="119" creationId="{B0FA4F50-F053-483A-8F3F-CA2C847BAC3E}"/>
          </ac:spMkLst>
        </pc:spChg>
        <pc:spChg chg="add mod">
          <ac:chgData name="Eric G Stern" userId="29330855-21bf-425d-ade8-4367eba733ff" providerId="ADAL" clId="{C507F22F-5E61-4BF7-A261-FA77C55CCAA9}" dt="2019-11-14T15:44:34.880" v="5496" actId="164"/>
          <ac:spMkLst>
            <pc:docMk/>
            <pc:sldMk cId="4150983356" sldId="335"/>
            <ac:spMk id="120" creationId="{32CBECAB-CCCD-47F5-B6AC-68E4C8F8DD2F}"/>
          </ac:spMkLst>
        </pc:spChg>
        <pc:spChg chg="add mod ord">
          <ac:chgData name="Eric G Stern" userId="29330855-21bf-425d-ade8-4367eba733ff" providerId="ADAL" clId="{C507F22F-5E61-4BF7-A261-FA77C55CCAA9}" dt="2019-11-17T10:17:45.082" v="6063" actId="170"/>
          <ac:spMkLst>
            <pc:docMk/>
            <pc:sldMk cId="4150983356" sldId="335"/>
            <ac:spMk id="121" creationId="{740A05E4-A51E-4AE9-BBF7-2706C8DE3970}"/>
          </ac:spMkLst>
        </pc:spChg>
        <pc:spChg chg="add mod">
          <ac:chgData name="Eric G Stern" userId="29330855-21bf-425d-ade8-4367eba733ff" providerId="ADAL" clId="{C507F22F-5E61-4BF7-A261-FA77C55CCAA9}" dt="2019-11-14T15:49:38.973" v="5665" actId="1076"/>
          <ac:spMkLst>
            <pc:docMk/>
            <pc:sldMk cId="4150983356" sldId="335"/>
            <ac:spMk id="122" creationId="{F158022A-6103-45BD-821B-DFDDD581E02F}"/>
          </ac:spMkLst>
        </pc:spChg>
        <pc:grpChg chg="add mod">
          <ac:chgData name="Eric G Stern" userId="29330855-21bf-425d-ade8-4367eba733ff" providerId="ADAL" clId="{C507F22F-5E61-4BF7-A261-FA77C55CCAA9}" dt="2019-11-14T15:47:38.620" v="5621" actId="1076"/>
          <ac:grpSpMkLst>
            <pc:docMk/>
            <pc:sldMk cId="4150983356" sldId="335"/>
            <ac:grpSpMk id="3" creationId="{59A7385A-E0ED-4F31-A298-852566FB02F4}"/>
          </ac:grpSpMkLst>
        </pc:grpChg>
        <pc:grpChg chg="del mod">
          <ac:chgData name="Eric G Stern" userId="29330855-21bf-425d-ade8-4367eba733ff" providerId="ADAL" clId="{C507F22F-5E61-4BF7-A261-FA77C55CCAA9}" dt="2019-11-14T15:33:45.896" v="5390" actId="478"/>
          <ac:grpSpMkLst>
            <pc:docMk/>
            <pc:sldMk cId="4150983356" sldId="335"/>
            <ac:grpSpMk id="42" creationId="{66D181C2-628D-46B6-B1DF-BEB610380B50}"/>
          </ac:grpSpMkLst>
        </pc:grpChg>
        <pc:grpChg chg="add mod">
          <ac:chgData name="Eric G Stern" userId="29330855-21bf-425d-ade8-4367eba733ff" providerId="ADAL" clId="{C507F22F-5E61-4BF7-A261-FA77C55CCAA9}" dt="2019-11-14T15:34:09.049" v="5393" actId="1076"/>
          <ac:grpSpMkLst>
            <pc:docMk/>
            <pc:sldMk cId="4150983356" sldId="335"/>
            <ac:grpSpMk id="55" creationId="{F19F107D-3441-47B1-A149-50CCBFB99E0C}"/>
          </ac:grpSpMkLst>
        </pc:grpChg>
        <pc:picChg chg="add mod">
          <ac:chgData name="Eric G Stern" userId="29330855-21bf-425d-ade8-4367eba733ff" providerId="ADAL" clId="{C507F22F-5E61-4BF7-A261-FA77C55CCAA9}" dt="2019-11-14T15:35:07.040" v="5425" actId="1035"/>
          <ac:picMkLst>
            <pc:docMk/>
            <pc:sldMk cId="4150983356" sldId="335"/>
            <ac:picMk id="98" creationId="{A68CAD22-E910-42B1-8FE0-A603D49F5170}"/>
          </ac:picMkLst>
        </pc:picChg>
        <pc:picChg chg="add mod">
          <ac:chgData name="Eric G Stern" userId="29330855-21bf-425d-ade8-4367eba733ff" providerId="ADAL" clId="{C507F22F-5E61-4BF7-A261-FA77C55CCAA9}" dt="2019-11-14T15:35:07.040" v="5425" actId="1035"/>
          <ac:picMkLst>
            <pc:docMk/>
            <pc:sldMk cId="4150983356" sldId="335"/>
            <ac:picMk id="113" creationId="{F75DC5D7-7742-4817-922D-2BCF51BC8F3F}"/>
          </ac:picMkLst>
        </pc:picChg>
        <pc:cxnChg chg="add mod">
          <ac:chgData name="Eric G Stern" userId="29330855-21bf-425d-ade8-4367eba733ff" providerId="ADAL" clId="{C507F22F-5E61-4BF7-A261-FA77C55CCAA9}" dt="2019-11-14T15:50:00.507" v="5666" actId="11529"/>
          <ac:cxnSpMkLst>
            <pc:docMk/>
            <pc:sldMk cId="4150983356" sldId="335"/>
            <ac:cxnSpMk id="6" creationId="{3D996179-B98C-444E-995B-7E3338524467}"/>
          </ac:cxnSpMkLst>
        </pc:cxnChg>
      </pc:sldChg>
      <pc:sldChg chg="addSp delSp modSp add">
        <pc:chgData name="Eric G Stern" userId="29330855-21bf-425d-ade8-4367eba733ff" providerId="ADAL" clId="{C507F22F-5E61-4BF7-A261-FA77C55CCAA9}" dt="2019-11-17T11:08:05.123" v="6931"/>
        <pc:sldMkLst>
          <pc:docMk/>
          <pc:sldMk cId="3276456742" sldId="336"/>
        </pc:sldMkLst>
        <pc:spChg chg="mod">
          <ac:chgData name="Eric G Stern" userId="29330855-21bf-425d-ade8-4367eba733ff" providerId="ADAL" clId="{C507F22F-5E61-4BF7-A261-FA77C55CCAA9}" dt="2019-11-14T15:53:59.598" v="5688" actId="1076"/>
          <ac:spMkLst>
            <pc:docMk/>
            <pc:sldMk cId="3276456742" sldId="336"/>
            <ac:spMk id="2" creationId="{036B74C2-B78C-46A5-9169-A352AC88E639}"/>
          </ac:spMkLst>
        </pc:spChg>
        <pc:spChg chg="del">
          <ac:chgData name="Eric G Stern" userId="29330855-21bf-425d-ade8-4367eba733ff" providerId="ADAL" clId="{C507F22F-5E61-4BF7-A261-FA77C55CCAA9}" dt="2019-11-17T11:08:04.060" v="6930" actId="478"/>
          <ac:spMkLst>
            <pc:docMk/>
            <pc:sldMk cId="3276456742" sldId="336"/>
            <ac:spMk id="5" creationId="{00000000-0000-0000-0000-000000000000}"/>
          </ac:spMkLst>
        </pc:spChg>
        <pc:spChg chg="mod">
          <ac:chgData name="Eric G Stern" userId="29330855-21bf-425d-ade8-4367eba733ff" providerId="ADAL" clId="{C507F22F-5E61-4BF7-A261-FA77C55CCAA9}" dt="2019-11-14T15:48:48.075" v="5661" actId="20577"/>
          <ac:spMkLst>
            <pc:docMk/>
            <pc:sldMk cId="3276456742" sldId="336"/>
            <ac:spMk id="7" creationId="{00000000-0000-0000-0000-000000000000}"/>
          </ac:spMkLst>
        </pc:spChg>
        <pc:spChg chg="add mod">
          <ac:chgData name="Eric G Stern" userId="29330855-21bf-425d-ade8-4367eba733ff" providerId="ADAL" clId="{C507F22F-5E61-4BF7-A261-FA77C55CCAA9}" dt="2019-11-14T15:54:42.107" v="5693" actId="1076"/>
          <ac:spMkLst>
            <pc:docMk/>
            <pc:sldMk cId="3276456742" sldId="336"/>
            <ac:spMk id="55" creationId="{82B6C7F0-0A9A-4563-B71D-DB35CC66F6C2}"/>
          </ac:spMkLst>
        </pc:spChg>
        <pc:spChg chg="mod topLvl">
          <ac:chgData name="Eric G Stern" userId="29330855-21bf-425d-ade8-4367eba733ff" providerId="ADAL" clId="{C507F22F-5E61-4BF7-A261-FA77C55CCAA9}" dt="2019-11-14T15:53:07.520" v="5683" actId="164"/>
          <ac:spMkLst>
            <pc:docMk/>
            <pc:sldMk cId="3276456742" sldId="336"/>
            <ac:spMk id="57" creationId="{51192FE9-C04F-47D0-9592-A521E4A416D5}"/>
          </ac:spMkLst>
        </pc:spChg>
        <pc:spChg chg="mod topLvl">
          <ac:chgData name="Eric G Stern" userId="29330855-21bf-425d-ade8-4367eba733ff" providerId="ADAL" clId="{C507F22F-5E61-4BF7-A261-FA77C55CCAA9}" dt="2019-11-14T15:53:07.520" v="5683" actId="164"/>
          <ac:spMkLst>
            <pc:docMk/>
            <pc:sldMk cId="3276456742" sldId="336"/>
            <ac:spMk id="58" creationId="{BA27E307-8F2A-4D58-99FE-828307DE15C5}"/>
          </ac:spMkLst>
        </pc:spChg>
        <pc:spChg chg="mod topLvl">
          <ac:chgData name="Eric G Stern" userId="29330855-21bf-425d-ade8-4367eba733ff" providerId="ADAL" clId="{C507F22F-5E61-4BF7-A261-FA77C55CCAA9}" dt="2019-11-14T15:53:07.520" v="5683" actId="164"/>
          <ac:spMkLst>
            <pc:docMk/>
            <pc:sldMk cId="3276456742" sldId="336"/>
            <ac:spMk id="59" creationId="{5CA79027-76AE-4F89-AEF5-EBA2B7E63A6E}"/>
          </ac:spMkLst>
        </pc:spChg>
        <pc:spChg chg="mod topLvl">
          <ac:chgData name="Eric G Stern" userId="29330855-21bf-425d-ade8-4367eba733ff" providerId="ADAL" clId="{C507F22F-5E61-4BF7-A261-FA77C55CCAA9}" dt="2019-11-14T15:53:07.520" v="5683" actId="164"/>
          <ac:spMkLst>
            <pc:docMk/>
            <pc:sldMk cId="3276456742" sldId="336"/>
            <ac:spMk id="60" creationId="{09629EC7-46FE-47A1-8777-6DF82782CCCF}"/>
          </ac:spMkLst>
        </pc:spChg>
        <pc:spChg chg="add">
          <ac:chgData name="Eric G Stern" userId="29330855-21bf-425d-ade8-4367eba733ff" providerId="ADAL" clId="{C507F22F-5E61-4BF7-A261-FA77C55CCAA9}" dt="2019-11-17T11:08:05.123" v="6931"/>
          <ac:spMkLst>
            <pc:docMk/>
            <pc:sldMk cId="3276456742" sldId="336"/>
            <ac:spMk id="65" creationId="{A8283E48-1599-4714-90DF-0D65B09460CA}"/>
          </ac:spMkLst>
        </pc:spChg>
        <pc:spChg chg="add">
          <ac:chgData name="Eric G Stern" userId="29330855-21bf-425d-ade8-4367eba733ff" providerId="ADAL" clId="{C507F22F-5E61-4BF7-A261-FA77C55CCAA9}" dt="2019-11-17T11:08:05.123" v="6931"/>
          <ac:spMkLst>
            <pc:docMk/>
            <pc:sldMk cId="3276456742" sldId="336"/>
            <ac:spMk id="66" creationId="{586FF7FD-BDAF-45CB-9069-86E462EA26F6}"/>
          </ac:spMkLst>
        </pc:spChg>
        <pc:spChg chg="add">
          <ac:chgData name="Eric G Stern" userId="29330855-21bf-425d-ade8-4367eba733ff" providerId="ADAL" clId="{C507F22F-5E61-4BF7-A261-FA77C55CCAA9}" dt="2019-11-17T11:08:05.123" v="6931"/>
          <ac:spMkLst>
            <pc:docMk/>
            <pc:sldMk cId="3276456742" sldId="336"/>
            <ac:spMk id="67" creationId="{DEBC0B85-F14B-4246-B912-91F2F25D5D6E}"/>
          </ac:spMkLst>
        </pc:spChg>
        <pc:spChg chg="mod topLvl">
          <ac:chgData name="Eric G Stern" userId="29330855-21bf-425d-ade8-4367eba733ff" providerId="ADAL" clId="{C507F22F-5E61-4BF7-A261-FA77C55CCAA9}" dt="2019-11-14T15:53:07.520" v="5683" actId="164"/>
          <ac:spMkLst>
            <pc:docMk/>
            <pc:sldMk cId="3276456742" sldId="336"/>
            <ac:spMk id="70" creationId="{C503FBF3-2011-4FC4-B379-F8B2F1CBCC5C}"/>
          </ac:spMkLst>
        </pc:spChg>
        <pc:spChg chg="mod topLvl">
          <ac:chgData name="Eric G Stern" userId="29330855-21bf-425d-ade8-4367eba733ff" providerId="ADAL" clId="{C507F22F-5E61-4BF7-A261-FA77C55CCAA9}" dt="2019-11-14T15:53:07.520" v="5683" actId="164"/>
          <ac:spMkLst>
            <pc:docMk/>
            <pc:sldMk cId="3276456742" sldId="336"/>
            <ac:spMk id="71" creationId="{0C8B7D0B-2DE0-481A-819B-61072A105D8F}"/>
          </ac:spMkLst>
        </pc:spChg>
        <pc:spChg chg="mod topLvl">
          <ac:chgData name="Eric G Stern" userId="29330855-21bf-425d-ade8-4367eba733ff" providerId="ADAL" clId="{C507F22F-5E61-4BF7-A261-FA77C55CCAA9}" dt="2019-11-14T15:51:19.213" v="5670" actId="164"/>
          <ac:spMkLst>
            <pc:docMk/>
            <pc:sldMk cId="3276456742" sldId="336"/>
            <ac:spMk id="72" creationId="{194977B2-B599-4CE4-8302-53CFB2A58523}"/>
          </ac:spMkLst>
        </pc:spChg>
        <pc:spChg chg="mod topLvl">
          <ac:chgData name="Eric G Stern" userId="29330855-21bf-425d-ade8-4367eba733ff" providerId="ADAL" clId="{C507F22F-5E61-4BF7-A261-FA77C55CCAA9}" dt="2019-11-14T15:53:07.520" v="5683" actId="164"/>
          <ac:spMkLst>
            <pc:docMk/>
            <pc:sldMk cId="3276456742" sldId="336"/>
            <ac:spMk id="73" creationId="{4CAC1A28-621A-4ABE-BBA9-868F90C0A3EC}"/>
          </ac:spMkLst>
        </pc:spChg>
        <pc:spChg chg="mod topLvl">
          <ac:chgData name="Eric G Stern" userId="29330855-21bf-425d-ade8-4367eba733ff" providerId="ADAL" clId="{C507F22F-5E61-4BF7-A261-FA77C55CCAA9}" dt="2019-11-14T15:53:07.520" v="5683" actId="164"/>
          <ac:spMkLst>
            <pc:docMk/>
            <pc:sldMk cId="3276456742" sldId="336"/>
            <ac:spMk id="74" creationId="{E22795CE-9A43-4578-9DD5-B37BCE94EF15}"/>
          </ac:spMkLst>
        </pc:spChg>
        <pc:spChg chg="mod topLvl">
          <ac:chgData name="Eric G Stern" userId="29330855-21bf-425d-ade8-4367eba733ff" providerId="ADAL" clId="{C507F22F-5E61-4BF7-A261-FA77C55CCAA9}" dt="2019-11-14T15:53:07.520" v="5683" actId="164"/>
          <ac:spMkLst>
            <pc:docMk/>
            <pc:sldMk cId="3276456742" sldId="336"/>
            <ac:spMk id="75" creationId="{AD8A4D2E-0D71-4AE1-84C9-A88033A2196D}"/>
          </ac:spMkLst>
        </pc:spChg>
        <pc:spChg chg="mod topLvl">
          <ac:chgData name="Eric G Stern" userId="29330855-21bf-425d-ade8-4367eba733ff" providerId="ADAL" clId="{C507F22F-5E61-4BF7-A261-FA77C55CCAA9}" dt="2019-11-14T15:53:07.520" v="5683" actId="164"/>
          <ac:spMkLst>
            <pc:docMk/>
            <pc:sldMk cId="3276456742" sldId="336"/>
            <ac:spMk id="76" creationId="{17E1A748-889A-4DE5-9268-7F2BB05CCF62}"/>
          </ac:spMkLst>
        </pc:spChg>
        <pc:spChg chg="mod topLvl">
          <ac:chgData name="Eric G Stern" userId="29330855-21bf-425d-ade8-4367eba733ff" providerId="ADAL" clId="{C507F22F-5E61-4BF7-A261-FA77C55CCAA9}" dt="2019-11-14T15:53:07.520" v="5683" actId="164"/>
          <ac:spMkLst>
            <pc:docMk/>
            <pc:sldMk cId="3276456742" sldId="336"/>
            <ac:spMk id="77" creationId="{61837B32-8459-42BD-8C45-BFF3279EFD13}"/>
          </ac:spMkLst>
        </pc:spChg>
        <pc:spChg chg="mod topLvl">
          <ac:chgData name="Eric G Stern" userId="29330855-21bf-425d-ade8-4367eba733ff" providerId="ADAL" clId="{C507F22F-5E61-4BF7-A261-FA77C55CCAA9}" dt="2019-11-14T15:53:07.520" v="5683" actId="164"/>
          <ac:spMkLst>
            <pc:docMk/>
            <pc:sldMk cId="3276456742" sldId="336"/>
            <ac:spMk id="78" creationId="{AEAEED11-44A4-4502-BC87-63CEF47CA100}"/>
          </ac:spMkLst>
        </pc:spChg>
        <pc:spChg chg="mod topLvl">
          <ac:chgData name="Eric G Stern" userId="29330855-21bf-425d-ade8-4367eba733ff" providerId="ADAL" clId="{C507F22F-5E61-4BF7-A261-FA77C55CCAA9}" dt="2019-11-14T15:53:07.520" v="5683" actId="164"/>
          <ac:spMkLst>
            <pc:docMk/>
            <pc:sldMk cId="3276456742" sldId="336"/>
            <ac:spMk id="79" creationId="{F6280FF0-7659-465C-A9A9-6362D8746670}"/>
          </ac:spMkLst>
        </pc:spChg>
        <pc:spChg chg="mod topLvl">
          <ac:chgData name="Eric G Stern" userId="29330855-21bf-425d-ade8-4367eba733ff" providerId="ADAL" clId="{C507F22F-5E61-4BF7-A261-FA77C55CCAA9}" dt="2019-11-14T15:53:07.520" v="5683" actId="164"/>
          <ac:spMkLst>
            <pc:docMk/>
            <pc:sldMk cId="3276456742" sldId="336"/>
            <ac:spMk id="80" creationId="{FF16F927-5A9F-46F6-AF23-0724731B2D50}"/>
          </ac:spMkLst>
        </pc:spChg>
        <pc:spChg chg="mod topLvl">
          <ac:chgData name="Eric G Stern" userId="29330855-21bf-425d-ade8-4367eba733ff" providerId="ADAL" clId="{C507F22F-5E61-4BF7-A261-FA77C55CCAA9}" dt="2019-11-14T15:53:07.520" v="5683" actId="164"/>
          <ac:spMkLst>
            <pc:docMk/>
            <pc:sldMk cId="3276456742" sldId="336"/>
            <ac:spMk id="81" creationId="{42E3565D-0FEB-40D2-A3E3-4A40E630DDAE}"/>
          </ac:spMkLst>
        </pc:spChg>
        <pc:spChg chg="mod topLvl">
          <ac:chgData name="Eric G Stern" userId="29330855-21bf-425d-ade8-4367eba733ff" providerId="ADAL" clId="{C507F22F-5E61-4BF7-A261-FA77C55CCAA9}" dt="2019-11-14T15:53:07.520" v="5683" actId="164"/>
          <ac:spMkLst>
            <pc:docMk/>
            <pc:sldMk cId="3276456742" sldId="336"/>
            <ac:spMk id="82" creationId="{9203FC52-EE5A-4D86-82CC-671A5FFA89E4}"/>
          </ac:spMkLst>
        </pc:spChg>
        <pc:spChg chg="mod topLvl">
          <ac:chgData name="Eric G Stern" userId="29330855-21bf-425d-ade8-4367eba733ff" providerId="ADAL" clId="{C507F22F-5E61-4BF7-A261-FA77C55CCAA9}" dt="2019-11-14T15:53:07.520" v="5683" actId="164"/>
          <ac:spMkLst>
            <pc:docMk/>
            <pc:sldMk cId="3276456742" sldId="336"/>
            <ac:spMk id="83" creationId="{B3427934-85C7-43A4-9EF9-93150BA81BBB}"/>
          </ac:spMkLst>
        </pc:spChg>
        <pc:spChg chg="mod topLvl">
          <ac:chgData name="Eric G Stern" userId="29330855-21bf-425d-ade8-4367eba733ff" providerId="ADAL" clId="{C507F22F-5E61-4BF7-A261-FA77C55CCAA9}" dt="2019-11-14T15:53:07.520" v="5683" actId="164"/>
          <ac:spMkLst>
            <pc:docMk/>
            <pc:sldMk cId="3276456742" sldId="336"/>
            <ac:spMk id="84" creationId="{D5D52B22-CD53-4F2A-9E4F-CF869F6F58D9}"/>
          </ac:spMkLst>
        </pc:spChg>
        <pc:spChg chg="mod topLvl">
          <ac:chgData name="Eric G Stern" userId="29330855-21bf-425d-ade8-4367eba733ff" providerId="ADAL" clId="{C507F22F-5E61-4BF7-A261-FA77C55CCAA9}" dt="2019-11-14T15:53:07.520" v="5683" actId="164"/>
          <ac:spMkLst>
            <pc:docMk/>
            <pc:sldMk cId="3276456742" sldId="336"/>
            <ac:spMk id="85" creationId="{305A9D3B-FBE7-4C16-B47D-245C93840094}"/>
          </ac:spMkLst>
        </pc:spChg>
        <pc:spChg chg="mod topLvl">
          <ac:chgData name="Eric G Stern" userId="29330855-21bf-425d-ade8-4367eba733ff" providerId="ADAL" clId="{C507F22F-5E61-4BF7-A261-FA77C55CCAA9}" dt="2019-11-14T15:53:07.520" v="5683" actId="164"/>
          <ac:spMkLst>
            <pc:docMk/>
            <pc:sldMk cId="3276456742" sldId="336"/>
            <ac:spMk id="86" creationId="{E17C41C9-C1E7-4A22-8A4F-95C38F23FF3B}"/>
          </ac:spMkLst>
        </pc:spChg>
        <pc:spChg chg="mod topLvl">
          <ac:chgData name="Eric G Stern" userId="29330855-21bf-425d-ade8-4367eba733ff" providerId="ADAL" clId="{C507F22F-5E61-4BF7-A261-FA77C55CCAA9}" dt="2019-11-14T15:53:07.520" v="5683" actId="164"/>
          <ac:spMkLst>
            <pc:docMk/>
            <pc:sldMk cId="3276456742" sldId="336"/>
            <ac:spMk id="87" creationId="{097114E0-CBA0-4F0F-8C43-475A43450A13}"/>
          </ac:spMkLst>
        </pc:spChg>
        <pc:spChg chg="mod topLvl">
          <ac:chgData name="Eric G Stern" userId="29330855-21bf-425d-ade8-4367eba733ff" providerId="ADAL" clId="{C507F22F-5E61-4BF7-A261-FA77C55CCAA9}" dt="2019-11-14T15:53:07.520" v="5683" actId="164"/>
          <ac:spMkLst>
            <pc:docMk/>
            <pc:sldMk cId="3276456742" sldId="336"/>
            <ac:spMk id="88" creationId="{568F5268-7BAA-46D6-8F78-E88EE6F4FAFA}"/>
          </ac:spMkLst>
        </pc:spChg>
        <pc:spChg chg="mod topLvl">
          <ac:chgData name="Eric G Stern" userId="29330855-21bf-425d-ade8-4367eba733ff" providerId="ADAL" clId="{C507F22F-5E61-4BF7-A261-FA77C55CCAA9}" dt="2019-11-14T15:53:07.520" v="5683" actId="164"/>
          <ac:spMkLst>
            <pc:docMk/>
            <pc:sldMk cId="3276456742" sldId="336"/>
            <ac:spMk id="89" creationId="{A594D345-37E2-4AEF-8B5C-1D1C98B0C83A}"/>
          </ac:spMkLst>
        </pc:spChg>
        <pc:spChg chg="mod topLvl">
          <ac:chgData name="Eric G Stern" userId="29330855-21bf-425d-ade8-4367eba733ff" providerId="ADAL" clId="{C507F22F-5E61-4BF7-A261-FA77C55CCAA9}" dt="2019-11-14T15:53:07.520" v="5683" actId="164"/>
          <ac:spMkLst>
            <pc:docMk/>
            <pc:sldMk cId="3276456742" sldId="336"/>
            <ac:spMk id="90" creationId="{E09165FA-872A-4F55-8865-9C5A3D1866FF}"/>
          </ac:spMkLst>
        </pc:spChg>
        <pc:spChg chg="mod topLvl">
          <ac:chgData name="Eric G Stern" userId="29330855-21bf-425d-ade8-4367eba733ff" providerId="ADAL" clId="{C507F22F-5E61-4BF7-A261-FA77C55CCAA9}" dt="2019-11-14T15:53:07.520" v="5683" actId="164"/>
          <ac:spMkLst>
            <pc:docMk/>
            <pc:sldMk cId="3276456742" sldId="336"/>
            <ac:spMk id="91" creationId="{091F8F21-303E-486E-91CF-66838AB0526B}"/>
          </ac:spMkLst>
        </pc:spChg>
        <pc:spChg chg="mod topLvl">
          <ac:chgData name="Eric G Stern" userId="29330855-21bf-425d-ade8-4367eba733ff" providerId="ADAL" clId="{C507F22F-5E61-4BF7-A261-FA77C55CCAA9}" dt="2019-11-14T15:53:07.520" v="5683" actId="164"/>
          <ac:spMkLst>
            <pc:docMk/>
            <pc:sldMk cId="3276456742" sldId="336"/>
            <ac:spMk id="92" creationId="{8C71DF2D-B529-461A-B072-45F818A138A3}"/>
          </ac:spMkLst>
        </pc:spChg>
        <pc:spChg chg="mod topLvl">
          <ac:chgData name="Eric G Stern" userId="29330855-21bf-425d-ade8-4367eba733ff" providerId="ADAL" clId="{C507F22F-5E61-4BF7-A261-FA77C55CCAA9}" dt="2019-11-14T15:53:07.520" v="5683" actId="164"/>
          <ac:spMkLst>
            <pc:docMk/>
            <pc:sldMk cId="3276456742" sldId="336"/>
            <ac:spMk id="93" creationId="{22901498-8D59-417A-8E33-26064E891246}"/>
          </ac:spMkLst>
        </pc:spChg>
        <pc:spChg chg="mod topLvl">
          <ac:chgData name="Eric G Stern" userId="29330855-21bf-425d-ade8-4367eba733ff" providerId="ADAL" clId="{C507F22F-5E61-4BF7-A261-FA77C55CCAA9}" dt="2019-11-14T15:53:07.520" v="5683" actId="164"/>
          <ac:spMkLst>
            <pc:docMk/>
            <pc:sldMk cId="3276456742" sldId="336"/>
            <ac:spMk id="94" creationId="{0896618D-5FED-4467-BE6E-FA402FBDCAD5}"/>
          </ac:spMkLst>
        </pc:spChg>
        <pc:spChg chg="mod topLvl">
          <ac:chgData name="Eric G Stern" userId="29330855-21bf-425d-ade8-4367eba733ff" providerId="ADAL" clId="{C507F22F-5E61-4BF7-A261-FA77C55CCAA9}" dt="2019-11-14T15:53:07.520" v="5683" actId="164"/>
          <ac:spMkLst>
            <pc:docMk/>
            <pc:sldMk cId="3276456742" sldId="336"/>
            <ac:spMk id="95" creationId="{BC2D5CA8-2031-42B4-8E2B-27C59809773F}"/>
          </ac:spMkLst>
        </pc:spChg>
        <pc:spChg chg="mod topLvl">
          <ac:chgData name="Eric G Stern" userId="29330855-21bf-425d-ade8-4367eba733ff" providerId="ADAL" clId="{C507F22F-5E61-4BF7-A261-FA77C55CCAA9}" dt="2019-11-14T15:53:07.520" v="5683" actId="164"/>
          <ac:spMkLst>
            <pc:docMk/>
            <pc:sldMk cId="3276456742" sldId="336"/>
            <ac:spMk id="96" creationId="{0986A72E-4F7B-47DD-879C-D8B6D99F1ED0}"/>
          </ac:spMkLst>
        </pc:spChg>
        <pc:spChg chg="mod topLvl">
          <ac:chgData name="Eric G Stern" userId="29330855-21bf-425d-ade8-4367eba733ff" providerId="ADAL" clId="{C507F22F-5E61-4BF7-A261-FA77C55CCAA9}" dt="2019-11-14T15:53:07.520" v="5683" actId="164"/>
          <ac:spMkLst>
            <pc:docMk/>
            <pc:sldMk cId="3276456742" sldId="336"/>
            <ac:spMk id="97" creationId="{87624F55-724E-42DA-937C-CCE3A9772B34}"/>
          </ac:spMkLst>
        </pc:spChg>
        <pc:spChg chg="mod topLvl">
          <ac:chgData name="Eric G Stern" userId="29330855-21bf-425d-ade8-4367eba733ff" providerId="ADAL" clId="{C507F22F-5E61-4BF7-A261-FA77C55CCAA9}" dt="2019-11-14T15:53:07.520" v="5683" actId="164"/>
          <ac:spMkLst>
            <pc:docMk/>
            <pc:sldMk cId="3276456742" sldId="336"/>
            <ac:spMk id="98" creationId="{1A8D9167-DEDC-4921-8E17-D04020FE42D4}"/>
          </ac:spMkLst>
        </pc:spChg>
        <pc:spChg chg="del">
          <ac:chgData name="Eric G Stern" userId="29330855-21bf-425d-ade8-4367eba733ff" providerId="ADAL" clId="{C507F22F-5E61-4BF7-A261-FA77C55CCAA9}" dt="2019-11-14T15:46:16.957" v="5505" actId="478"/>
          <ac:spMkLst>
            <pc:docMk/>
            <pc:sldMk cId="3276456742" sldId="336"/>
            <ac:spMk id="108" creationId="{B7BB4CCD-BD24-4E2D-BDAB-79325B601875}"/>
          </ac:spMkLst>
        </pc:spChg>
        <pc:spChg chg="del">
          <ac:chgData name="Eric G Stern" userId="29330855-21bf-425d-ade8-4367eba733ff" providerId="ADAL" clId="{C507F22F-5E61-4BF7-A261-FA77C55CCAA9}" dt="2019-11-14T15:46:23.804" v="5506" actId="478"/>
          <ac:spMkLst>
            <pc:docMk/>
            <pc:sldMk cId="3276456742" sldId="336"/>
            <ac:spMk id="109" creationId="{1B534E45-2D9F-469F-8ECE-C18AD48C3534}"/>
          </ac:spMkLst>
        </pc:spChg>
        <pc:spChg chg="del mod">
          <ac:chgData name="Eric G Stern" userId="29330855-21bf-425d-ade8-4367eba733ff" providerId="ADAL" clId="{C507F22F-5E61-4BF7-A261-FA77C55CCAA9}" dt="2019-11-14T15:36:23.268" v="5475" actId="478"/>
          <ac:spMkLst>
            <pc:docMk/>
            <pc:sldMk cId="3276456742" sldId="336"/>
            <ac:spMk id="110" creationId="{3BEA9CE0-F65F-4A54-B44D-6538896ADFDB}"/>
          </ac:spMkLst>
        </pc:spChg>
        <pc:spChg chg="del mod">
          <ac:chgData name="Eric G Stern" userId="29330855-21bf-425d-ade8-4367eba733ff" providerId="ADAL" clId="{C507F22F-5E61-4BF7-A261-FA77C55CCAA9}" dt="2019-11-14T15:36:26.623" v="5476" actId="478"/>
          <ac:spMkLst>
            <pc:docMk/>
            <pc:sldMk cId="3276456742" sldId="336"/>
            <ac:spMk id="111" creationId="{B903D595-9DE0-4495-9B81-597499DBE1D8}"/>
          </ac:spMkLst>
        </pc:spChg>
        <pc:spChg chg="del mod">
          <ac:chgData name="Eric G Stern" userId="29330855-21bf-425d-ade8-4367eba733ff" providerId="ADAL" clId="{C507F22F-5E61-4BF7-A261-FA77C55CCAA9}" dt="2019-11-14T15:35:49.105" v="5469"/>
          <ac:spMkLst>
            <pc:docMk/>
            <pc:sldMk cId="3276456742" sldId="336"/>
            <ac:spMk id="112" creationId="{BE6E4C9C-427B-4F96-8134-C1D19E8D416E}"/>
          </ac:spMkLst>
        </pc:spChg>
        <pc:spChg chg="mod topLvl">
          <ac:chgData name="Eric G Stern" userId="29330855-21bf-425d-ade8-4367eba733ff" providerId="ADAL" clId="{C507F22F-5E61-4BF7-A261-FA77C55CCAA9}" dt="2019-11-14T15:53:07.520" v="5683" actId="164"/>
          <ac:spMkLst>
            <pc:docMk/>
            <pc:sldMk cId="3276456742" sldId="336"/>
            <ac:spMk id="113" creationId="{1CA5D8AE-B4BE-4CA8-9342-1D54CC82BDD9}"/>
          </ac:spMkLst>
        </pc:spChg>
        <pc:spChg chg="del">
          <ac:chgData name="Eric G Stern" userId="29330855-21bf-425d-ade8-4367eba733ff" providerId="ADAL" clId="{C507F22F-5E61-4BF7-A261-FA77C55CCAA9}" dt="2019-11-14T15:36:30.536" v="5477" actId="478"/>
          <ac:spMkLst>
            <pc:docMk/>
            <pc:sldMk cId="3276456742" sldId="336"/>
            <ac:spMk id="114" creationId="{C9AC1BD5-E93B-40DD-8DAC-42464C1A5319}"/>
          </ac:spMkLst>
        </pc:spChg>
        <pc:spChg chg="del">
          <ac:chgData name="Eric G Stern" userId="29330855-21bf-425d-ade8-4367eba733ff" providerId="ADAL" clId="{C507F22F-5E61-4BF7-A261-FA77C55CCAA9}" dt="2019-11-17T11:08:04.060" v="6930" actId="478"/>
          <ac:spMkLst>
            <pc:docMk/>
            <pc:sldMk cId="3276456742" sldId="336"/>
            <ac:spMk id="115" creationId="{BE59AC29-A6BA-4791-8BC7-94B68BEA76EF}"/>
          </ac:spMkLst>
        </pc:spChg>
        <pc:spChg chg="del">
          <ac:chgData name="Eric G Stern" userId="29330855-21bf-425d-ade8-4367eba733ff" providerId="ADAL" clId="{C507F22F-5E61-4BF7-A261-FA77C55CCAA9}" dt="2019-11-17T11:08:04.060" v="6930" actId="478"/>
          <ac:spMkLst>
            <pc:docMk/>
            <pc:sldMk cId="3276456742" sldId="336"/>
            <ac:spMk id="116" creationId="{08A73DD2-1536-4FAF-BE3B-EC99C6FE4967}"/>
          </ac:spMkLst>
        </pc:spChg>
        <pc:spChg chg="mod topLvl">
          <ac:chgData name="Eric G Stern" userId="29330855-21bf-425d-ade8-4367eba733ff" providerId="ADAL" clId="{C507F22F-5E61-4BF7-A261-FA77C55CCAA9}" dt="2019-11-14T15:53:07.520" v="5683" actId="164"/>
          <ac:spMkLst>
            <pc:docMk/>
            <pc:sldMk cId="3276456742" sldId="336"/>
            <ac:spMk id="117" creationId="{83C28692-85E6-4D6A-8F4D-78349200B20B}"/>
          </ac:spMkLst>
        </pc:spChg>
        <pc:spChg chg="mod topLvl">
          <ac:chgData name="Eric G Stern" userId="29330855-21bf-425d-ade8-4367eba733ff" providerId="ADAL" clId="{C507F22F-5E61-4BF7-A261-FA77C55CCAA9}" dt="2019-11-14T15:53:07.520" v="5683" actId="164"/>
          <ac:spMkLst>
            <pc:docMk/>
            <pc:sldMk cId="3276456742" sldId="336"/>
            <ac:spMk id="118" creationId="{6793BECA-F0D6-41DD-A29E-E41324999A28}"/>
          </ac:spMkLst>
        </pc:spChg>
        <pc:spChg chg="mod topLvl">
          <ac:chgData name="Eric G Stern" userId="29330855-21bf-425d-ade8-4367eba733ff" providerId="ADAL" clId="{C507F22F-5E61-4BF7-A261-FA77C55CCAA9}" dt="2019-11-14T15:53:07.520" v="5683" actId="164"/>
          <ac:spMkLst>
            <pc:docMk/>
            <pc:sldMk cId="3276456742" sldId="336"/>
            <ac:spMk id="119" creationId="{CC68420F-1ACC-4DE9-BF16-E34B41399590}"/>
          </ac:spMkLst>
        </pc:spChg>
        <pc:spChg chg="mod topLvl">
          <ac:chgData name="Eric G Stern" userId="29330855-21bf-425d-ade8-4367eba733ff" providerId="ADAL" clId="{C507F22F-5E61-4BF7-A261-FA77C55CCAA9}" dt="2019-11-14T15:53:07.520" v="5683" actId="164"/>
          <ac:spMkLst>
            <pc:docMk/>
            <pc:sldMk cId="3276456742" sldId="336"/>
            <ac:spMk id="120" creationId="{FEB5D91B-DC74-44BF-8967-9E07C95E33A2}"/>
          </ac:spMkLst>
        </pc:spChg>
        <pc:spChg chg="mod topLvl">
          <ac:chgData name="Eric G Stern" userId="29330855-21bf-425d-ade8-4367eba733ff" providerId="ADAL" clId="{C507F22F-5E61-4BF7-A261-FA77C55CCAA9}" dt="2019-11-14T15:53:07.520" v="5683" actId="164"/>
          <ac:spMkLst>
            <pc:docMk/>
            <pc:sldMk cId="3276456742" sldId="336"/>
            <ac:spMk id="121" creationId="{7F72C1EF-472C-43CD-9EFD-430874CB77C2}"/>
          </ac:spMkLst>
        </pc:spChg>
        <pc:spChg chg="mod topLvl">
          <ac:chgData name="Eric G Stern" userId="29330855-21bf-425d-ade8-4367eba733ff" providerId="ADAL" clId="{C507F22F-5E61-4BF7-A261-FA77C55CCAA9}" dt="2019-11-14T15:53:07.520" v="5683" actId="164"/>
          <ac:spMkLst>
            <pc:docMk/>
            <pc:sldMk cId="3276456742" sldId="336"/>
            <ac:spMk id="122" creationId="{105686E4-94A6-4A35-AB61-25F543D48572}"/>
          </ac:spMkLst>
        </pc:spChg>
        <pc:spChg chg="mod topLvl">
          <ac:chgData name="Eric G Stern" userId="29330855-21bf-425d-ade8-4367eba733ff" providerId="ADAL" clId="{C507F22F-5E61-4BF7-A261-FA77C55CCAA9}" dt="2019-11-14T15:53:07.520" v="5683" actId="164"/>
          <ac:spMkLst>
            <pc:docMk/>
            <pc:sldMk cId="3276456742" sldId="336"/>
            <ac:spMk id="123" creationId="{F432B523-A492-4513-BE4C-17899B9E0009}"/>
          </ac:spMkLst>
        </pc:spChg>
        <pc:spChg chg="mod topLvl">
          <ac:chgData name="Eric G Stern" userId="29330855-21bf-425d-ade8-4367eba733ff" providerId="ADAL" clId="{C507F22F-5E61-4BF7-A261-FA77C55CCAA9}" dt="2019-11-14T15:53:07.520" v="5683" actId="164"/>
          <ac:spMkLst>
            <pc:docMk/>
            <pc:sldMk cId="3276456742" sldId="336"/>
            <ac:spMk id="124" creationId="{CF20F223-7F43-42B3-9D2B-A1EF638FB7F9}"/>
          </ac:spMkLst>
        </pc:spChg>
        <pc:spChg chg="mod topLvl">
          <ac:chgData name="Eric G Stern" userId="29330855-21bf-425d-ade8-4367eba733ff" providerId="ADAL" clId="{C507F22F-5E61-4BF7-A261-FA77C55CCAA9}" dt="2019-11-14T15:53:07.520" v="5683" actId="164"/>
          <ac:spMkLst>
            <pc:docMk/>
            <pc:sldMk cId="3276456742" sldId="336"/>
            <ac:spMk id="125" creationId="{5463F796-E822-4C12-AECA-9331F01EA1B4}"/>
          </ac:spMkLst>
        </pc:spChg>
        <pc:spChg chg="mod topLvl">
          <ac:chgData name="Eric G Stern" userId="29330855-21bf-425d-ade8-4367eba733ff" providerId="ADAL" clId="{C507F22F-5E61-4BF7-A261-FA77C55CCAA9}" dt="2019-11-14T15:53:07.520" v="5683" actId="164"/>
          <ac:spMkLst>
            <pc:docMk/>
            <pc:sldMk cId="3276456742" sldId="336"/>
            <ac:spMk id="126" creationId="{111B82F1-B0EF-4535-BBA2-F349CF9AFAB0}"/>
          </ac:spMkLst>
        </pc:spChg>
        <pc:spChg chg="mod topLvl">
          <ac:chgData name="Eric G Stern" userId="29330855-21bf-425d-ade8-4367eba733ff" providerId="ADAL" clId="{C507F22F-5E61-4BF7-A261-FA77C55CCAA9}" dt="2019-11-14T15:53:07.520" v="5683" actId="164"/>
          <ac:spMkLst>
            <pc:docMk/>
            <pc:sldMk cId="3276456742" sldId="336"/>
            <ac:spMk id="127" creationId="{98E62F6F-F48D-4ED9-920C-48DB4ECC10DD}"/>
          </ac:spMkLst>
        </pc:spChg>
        <pc:spChg chg="mod topLvl">
          <ac:chgData name="Eric G Stern" userId="29330855-21bf-425d-ade8-4367eba733ff" providerId="ADAL" clId="{C507F22F-5E61-4BF7-A261-FA77C55CCAA9}" dt="2019-11-14T15:51:19.213" v="5670" actId="164"/>
          <ac:spMkLst>
            <pc:docMk/>
            <pc:sldMk cId="3276456742" sldId="336"/>
            <ac:spMk id="128" creationId="{5878ED6F-74E3-4893-9F21-7E515DD78856}"/>
          </ac:spMkLst>
        </pc:spChg>
        <pc:spChg chg="mod topLvl">
          <ac:chgData name="Eric G Stern" userId="29330855-21bf-425d-ade8-4367eba733ff" providerId="ADAL" clId="{C507F22F-5E61-4BF7-A261-FA77C55CCAA9}" dt="2019-11-14T15:51:19.213" v="5670" actId="164"/>
          <ac:spMkLst>
            <pc:docMk/>
            <pc:sldMk cId="3276456742" sldId="336"/>
            <ac:spMk id="129" creationId="{95BE740B-C801-4345-BC1E-8C6D2E7C2B14}"/>
          </ac:spMkLst>
        </pc:spChg>
        <pc:spChg chg="mod topLvl">
          <ac:chgData name="Eric G Stern" userId="29330855-21bf-425d-ade8-4367eba733ff" providerId="ADAL" clId="{C507F22F-5E61-4BF7-A261-FA77C55CCAA9}" dt="2019-11-14T15:51:19.213" v="5670" actId="164"/>
          <ac:spMkLst>
            <pc:docMk/>
            <pc:sldMk cId="3276456742" sldId="336"/>
            <ac:spMk id="130" creationId="{EFD4379A-9668-4B84-8FFF-0D5D855D2621}"/>
          </ac:spMkLst>
        </pc:spChg>
        <pc:spChg chg="mod topLvl">
          <ac:chgData name="Eric G Stern" userId="29330855-21bf-425d-ade8-4367eba733ff" providerId="ADAL" clId="{C507F22F-5E61-4BF7-A261-FA77C55CCAA9}" dt="2019-11-14T15:51:19.213" v="5670" actId="164"/>
          <ac:spMkLst>
            <pc:docMk/>
            <pc:sldMk cId="3276456742" sldId="336"/>
            <ac:spMk id="131" creationId="{E3D0E161-A943-4ECD-9D72-551B15E9C41D}"/>
          </ac:spMkLst>
        </pc:spChg>
        <pc:spChg chg="mod topLvl">
          <ac:chgData name="Eric G Stern" userId="29330855-21bf-425d-ade8-4367eba733ff" providerId="ADAL" clId="{C507F22F-5E61-4BF7-A261-FA77C55CCAA9}" dt="2019-11-14T15:51:19.213" v="5670" actId="164"/>
          <ac:spMkLst>
            <pc:docMk/>
            <pc:sldMk cId="3276456742" sldId="336"/>
            <ac:spMk id="132" creationId="{92C7887C-5577-4E0B-8A97-DE0C22E793A1}"/>
          </ac:spMkLst>
        </pc:spChg>
        <pc:spChg chg="del mod topLvl">
          <ac:chgData name="Eric G Stern" userId="29330855-21bf-425d-ade8-4367eba733ff" providerId="ADAL" clId="{C507F22F-5E61-4BF7-A261-FA77C55CCAA9}" dt="2019-11-14T15:51:28.132" v="5672" actId="478"/>
          <ac:spMkLst>
            <pc:docMk/>
            <pc:sldMk cId="3276456742" sldId="336"/>
            <ac:spMk id="133" creationId="{F173F735-295D-409D-A926-CD8EB7A3E45A}"/>
          </ac:spMkLst>
        </pc:spChg>
        <pc:spChg chg="add mod">
          <ac:chgData name="Eric G Stern" userId="29330855-21bf-425d-ade8-4367eba733ff" providerId="ADAL" clId="{C507F22F-5E61-4BF7-A261-FA77C55CCAA9}" dt="2019-11-17T10:18:06.313" v="6071" actId="1036"/>
          <ac:spMkLst>
            <pc:docMk/>
            <pc:sldMk cId="3276456742" sldId="336"/>
            <ac:spMk id="134" creationId="{46C89230-446C-4FAF-AF23-BB187948A622}"/>
          </ac:spMkLst>
        </pc:spChg>
        <pc:spChg chg="add mod">
          <ac:chgData name="Eric G Stern" userId="29330855-21bf-425d-ade8-4367eba733ff" providerId="ADAL" clId="{C507F22F-5E61-4BF7-A261-FA77C55CCAA9}" dt="2019-11-17T10:18:06.313" v="6071" actId="1036"/>
          <ac:spMkLst>
            <pc:docMk/>
            <pc:sldMk cId="3276456742" sldId="336"/>
            <ac:spMk id="137" creationId="{E7F5BB47-2DA7-48F1-9045-E0965A960A65}"/>
          </ac:spMkLst>
        </pc:spChg>
        <pc:grpChg chg="add mod">
          <ac:chgData name="Eric G Stern" userId="29330855-21bf-425d-ade8-4367eba733ff" providerId="ADAL" clId="{C507F22F-5E61-4BF7-A261-FA77C55CCAA9}" dt="2019-11-14T15:53:54.131" v="5687" actId="1076"/>
          <ac:grpSpMkLst>
            <pc:docMk/>
            <pc:sldMk cId="3276456742" sldId="336"/>
            <ac:grpSpMk id="3" creationId="{3C610DBF-5488-4F5D-9837-EA7E25395260}"/>
          </ac:grpSpMkLst>
        </pc:grpChg>
        <pc:grpChg chg="add del mod">
          <ac:chgData name="Eric G Stern" userId="29330855-21bf-425d-ade8-4367eba733ff" providerId="ADAL" clId="{C507F22F-5E61-4BF7-A261-FA77C55CCAA9}" dt="2019-11-14T15:52:44.339" v="5681" actId="165"/>
          <ac:grpSpMkLst>
            <pc:docMk/>
            <pc:sldMk cId="3276456742" sldId="336"/>
            <ac:grpSpMk id="4" creationId="{7C400803-C86F-4FC8-9515-9C0F14A49D1C}"/>
          </ac:grpSpMkLst>
        </pc:grpChg>
        <pc:grpChg chg="add mod">
          <ac:chgData name="Eric G Stern" userId="29330855-21bf-425d-ade8-4367eba733ff" providerId="ADAL" clId="{C507F22F-5E61-4BF7-A261-FA77C55CCAA9}" dt="2019-11-14T15:53:37.143" v="5686" actId="1076"/>
          <ac:grpSpMkLst>
            <pc:docMk/>
            <pc:sldMk cId="3276456742" sldId="336"/>
            <ac:grpSpMk id="6" creationId="{C0D29FD4-D3A0-4438-990E-86B07A303471}"/>
          </ac:grpSpMkLst>
        </pc:grpChg>
        <pc:grpChg chg="del mod">
          <ac:chgData name="Eric G Stern" userId="29330855-21bf-425d-ade8-4367eba733ff" providerId="ADAL" clId="{C507F22F-5E61-4BF7-A261-FA77C55CCAA9}" dt="2019-11-14T15:50:20.076" v="5667" actId="478"/>
          <ac:grpSpMkLst>
            <pc:docMk/>
            <pc:sldMk cId="3276456742" sldId="336"/>
            <ac:grpSpMk id="42" creationId="{66D181C2-628D-46B6-B1DF-BEB610380B50}"/>
          </ac:grpSpMkLst>
        </pc:grpChg>
        <pc:grpChg chg="add del">
          <ac:chgData name="Eric G Stern" userId="29330855-21bf-425d-ade8-4367eba733ff" providerId="ADAL" clId="{C507F22F-5E61-4BF7-A261-FA77C55CCAA9}" dt="2019-11-14T15:51:03.032" v="5669" actId="165"/>
          <ac:grpSpMkLst>
            <pc:docMk/>
            <pc:sldMk cId="3276456742" sldId="336"/>
            <ac:grpSpMk id="56" creationId="{A594889A-9B8E-4209-A30D-A31BE6471FD1}"/>
          </ac:grpSpMkLst>
        </pc:grpChg>
        <pc:picChg chg="add mod">
          <ac:chgData name="Eric G Stern" userId="29330855-21bf-425d-ade8-4367eba733ff" providerId="ADAL" clId="{C507F22F-5E61-4BF7-A261-FA77C55CCAA9}" dt="2019-11-14T15:55:46.073" v="5729" actId="1035"/>
          <ac:picMkLst>
            <pc:docMk/>
            <pc:sldMk cId="3276456742" sldId="336"/>
            <ac:picMk id="135" creationId="{812FFB15-903E-468E-94AB-3250C910155E}"/>
          </ac:picMkLst>
        </pc:picChg>
        <pc:picChg chg="add mod">
          <ac:chgData name="Eric G Stern" userId="29330855-21bf-425d-ade8-4367eba733ff" providerId="ADAL" clId="{C507F22F-5E61-4BF7-A261-FA77C55CCAA9}" dt="2019-11-14T15:55:46.073" v="5729" actId="1035"/>
          <ac:picMkLst>
            <pc:docMk/>
            <pc:sldMk cId="3276456742" sldId="336"/>
            <ac:picMk id="136" creationId="{CA57EE2F-FEAE-4226-87A3-0CCBF69780B9}"/>
          </ac:picMkLst>
        </pc:picChg>
        <pc:cxnChg chg="add del mod">
          <ac:chgData name="Eric G Stern" userId="29330855-21bf-425d-ade8-4367eba733ff" providerId="ADAL" clId="{C507F22F-5E61-4BF7-A261-FA77C55CCAA9}" dt="2019-11-14T15:54:30.011" v="5691" actId="478"/>
          <ac:cxnSpMkLst>
            <pc:docMk/>
            <pc:sldMk cId="3276456742" sldId="336"/>
            <ac:cxnSpMk id="9" creationId="{D4B7878A-7EED-4F65-B147-B2D2A4AFB347}"/>
          </ac:cxnSpMkLst>
        </pc:cxnChg>
        <pc:cxnChg chg="add mod">
          <ac:chgData name="Eric G Stern" userId="29330855-21bf-425d-ade8-4367eba733ff" providerId="ADAL" clId="{C507F22F-5E61-4BF7-A261-FA77C55CCAA9}" dt="2019-11-14T15:54:42.107" v="5693" actId="1076"/>
          <ac:cxnSpMkLst>
            <pc:docMk/>
            <pc:sldMk cId="3276456742" sldId="336"/>
            <ac:cxnSpMk id="11" creationId="{CF25DCAE-C2BD-4606-AA51-F2EC5559380C}"/>
          </ac:cxnSpMkLst>
        </pc:cxnChg>
      </pc:sldChg>
      <pc:sldChg chg="addSp delSp modSp add">
        <pc:chgData name="Eric G Stern" userId="29330855-21bf-425d-ade8-4367eba733ff" providerId="ADAL" clId="{C507F22F-5E61-4BF7-A261-FA77C55CCAA9}" dt="2019-11-17T11:08:24.429" v="6935"/>
        <pc:sldMkLst>
          <pc:docMk/>
          <pc:sldMk cId="530175433" sldId="337"/>
        </pc:sldMkLst>
        <pc:spChg chg="del">
          <ac:chgData name="Eric G Stern" userId="29330855-21bf-425d-ade8-4367eba733ff" providerId="ADAL" clId="{C507F22F-5E61-4BF7-A261-FA77C55CCAA9}" dt="2019-11-17T11:08:23.801" v="6934" actId="478"/>
          <ac:spMkLst>
            <pc:docMk/>
            <pc:sldMk cId="530175433" sldId="337"/>
            <ac:spMk id="3" creationId="{00000000-0000-0000-0000-000000000000}"/>
          </ac:spMkLst>
        </pc:spChg>
        <pc:spChg chg="del">
          <ac:chgData name="Eric G Stern" userId="29330855-21bf-425d-ade8-4367eba733ff" providerId="ADAL" clId="{C507F22F-5E61-4BF7-A261-FA77C55CCAA9}" dt="2019-11-17T11:08:23.801" v="6934" actId="478"/>
          <ac:spMkLst>
            <pc:docMk/>
            <pc:sldMk cId="530175433" sldId="337"/>
            <ac:spMk id="4" creationId="{00000000-0000-0000-0000-000000000000}"/>
          </ac:spMkLst>
        </pc:spChg>
        <pc:spChg chg="del">
          <ac:chgData name="Eric G Stern" userId="29330855-21bf-425d-ade8-4367eba733ff" providerId="ADAL" clId="{C507F22F-5E61-4BF7-A261-FA77C55CCAA9}" dt="2019-11-17T11:08:23.801" v="6934" actId="478"/>
          <ac:spMkLst>
            <pc:docMk/>
            <pc:sldMk cId="530175433" sldId="337"/>
            <ac:spMk id="5" creationId="{00000000-0000-0000-0000-000000000000}"/>
          </ac:spMkLst>
        </pc:spChg>
        <pc:spChg chg="mod">
          <ac:chgData name="Eric G Stern" userId="29330855-21bf-425d-ade8-4367eba733ff" providerId="ADAL" clId="{C507F22F-5E61-4BF7-A261-FA77C55CCAA9}" dt="2019-11-17T10:28:36.383" v="6333" actId="20577"/>
          <ac:spMkLst>
            <pc:docMk/>
            <pc:sldMk cId="530175433" sldId="337"/>
            <ac:spMk id="6" creationId="{00000000-0000-0000-0000-000000000000}"/>
          </ac:spMkLst>
        </pc:spChg>
        <pc:spChg chg="mod">
          <ac:chgData name="Eric G Stern" userId="29330855-21bf-425d-ade8-4367eba733ff" providerId="ADAL" clId="{C507F22F-5E61-4BF7-A261-FA77C55CCAA9}" dt="2019-11-17T10:25:53.168" v="6167" actId="20577"/>
          <ac:spMkLst>
            <pc:docMk/>
            <pc:sldMk cId="530175433" sldId="337"/>
            <ac:spMk id="7" creationId="{00000000-0000-0000-0000-000000000000}"/>
          </ac:spMkLst>
        </pc:spChg>
        <pc:spChg chg="add">
          <ac:chgData name="Eric G Stern" userId="29330855-21bf-425d-ade8-4367eba733ff" providerId="ADAL" clId="{C507F22F-5E61-4BF7-A261-FA77C55CCAA9}" dt="2019-11-17T11:08:24.429" v="6935"/>
          <ac:spMkLst>
            <pc:docMk/>
            <pc:sldMk cId="530175433" sldId="337"/>
            <ac:spMk id="9" creationId="{1D996AEE-A4FB-4233-A826-C34D4769AD16}"/>
          </ac:spMkLst>
        </pc:spChg>
        <pc:spChg chg="add">
          <ac:chgData name="Eric G Stern" userId="29330855-21bf-425d-ade8-4367eba733ff" providerId="ADAL" clId="{C507F22F-5E61-4BF7-A261-FA77C55CCAA9}" dt="2019-11-17T11:08:24.429" v="6935"/>
          <ac:spMkLst>
            <pc:docMk/>
            <pc:sldMk cId="530175433" sldId="337"/>
            <ac:spMk id="10" creationId="{C337BDCB-62BF-47FD-B3C9-EA65FDB1CD14}"/>
          </ac:spMkLst>
        </pc:spChg>
        <pc:spChg chg="add">
          <ac:chgData name="Eric G Stern" userId="29330855-21bf-425d-ade8-4367eba733ff" providerId="ADAL" clId="{C507F22F-5E61-4BF7-A261-FA77C55CCAA9}" dt="2019-11-17T11:08:24.429" v="6935"/>
          <ac:spMkLst>
            <pc:docMk/>
            <pc:sldMk cId="530175433" sldId="337"/>
            <ac:spMk id="11" creationId="{A97982D7-FA6D-41AD-BA21-E543539BE6A1}"/>
          </ac:spMkLst>
        </pc:spChg>
        <pc:picChg chg="add mod">
          <ac:chgData name="Eric G Stern" userId="29330855-21bf-425d-ade8-4367eba733ff" providerId="ADAL" clId="{C507F22F-5E61-4BF7-A261-FA77C55CCAA9}" dt="2019-11-17T10:27:17.817" v="6258" actId="1076"/>
          <ac:picMkLst>
            <pc:docMk/>
            <pc:sldMk cId="530175433" sldId="337"/>
            <ac:picMk id="8" creationId="{608777D7-A431-419B-9AF5-E6E113A75555}"/>
          </ac:picMkLst>
        </pc:picChg>
      </pc:sldChg>
      <pc:sldMasterChg chg="del delSldLayout">
        <pc:chgData name="Eric G Stern" userId="29330855-21bf-425d-ade8-4367eba733ff" providerId="ADAL" clId="{C507F22F-5E61-4BF7-A261-FA77C55CCAA9}" dt="2019-11-17T10:32:21.944" v="6354" actId="2696"/>
        <pc:sldMasterMkLst>
          <pc:docMk/>
          <pc:sldMasterMk cId="0" sldId="2147483726"/>
        </pc:sldMasterMkLst>
        <pc:sldLayoutChg chg="del">
          <pc:chgData name="Eric G Stern" userId="29330855-21bf-425d-ade8-4367eba733ff" providerId="ADAL" clId="{C507F22F-5E61-4BF7-A261-FA77C55CCAA9}" dt="2019-11-17T10:32:21.897" v="6342" actId="2696"/>
          <pc:sldLayoutMkLst>
            <pc:docMk/>
            <pc:sldMasterMk cId="0" sldId="2147483726"/>
            <pc:sldLayoutMk cId="0" sldId="2147483727"/>
          </pc:sldLayoutMkLst>
        </pc:sldLayoutChg>
        <pc:sldLayoutChg chg="del">
          <pc:chgData name="Eric G Stern" userId="29330855-21bf-425d-ade8-4367eba733ff" providerId="ADAL" clId="{C507F22F-5E61-4BF7-A261-FA77C55CCAA9}" dt="2019-11-17T10:32:21.897" v="6343" actId="2696"/>
          <pc:sldLayoutMkLst>
            <pc:docMk/>
            <pc:sldMasterMk cId="0" sldId="2147483726"/>
            <pc:sldLayoutMk cId="0" sldId="2147483728"/>
          </pc:sldLayoutMkLst>
        </pc:sldLayoutChg>
        <pc:sldLayoutChg chg="del">
          <pc:chgData name="Eric G Stern" userId="29330855-21bf-425d-ade8-4367eba733ff" providerId="ADAL" clId="{C507F22F-5E61-4BF7-A261-FA77C55CCAA9}" dt="2019-11-17T10:32:21.913" v="6344" actId="2696"/>
          <pc:sldLayoutMkLst>
            <pc:docMk/>
            <pc:sldMasterMk cId="0" sldId="2147483726"/>
            <pc:sldLayoutMk cId="0" sldId="2147483729"/>
          </pc:sldLayoutMkLst>
        </pc:sldLayoutChg>
        <pc:sldLayoutChg chg="del">
          <pc:chgData name="Eric G Stern" userId="29330855-21bf-425d-ade8-4367eba733ff" providerId="ADAL" clId="{C507F22F-5E61-4BF7-A261-FA77C55CCAA9}" dt="2019-11-17T10:32:21.913" v="6345" actId="2696"/>
          <pc:sldLayoutMkLst>
            <pc:docMk/>
            <pc:sldMasterMk cId="0" sldId="2147483726"/>
            <pc:sldLayoutMk cId="0" sldId="2147483730"/>
          </pc:sldLayoutMkLst>
        </pc:sldLayoutChg>
        <pc:sldLayoutChg chg="del">
          <pc:chgData name="Eric G Stern" userId="29330855-21bf-425d-ade8-4367eba733ff" providerId="ADAL" clId="{C507F22F-5E61-4BF7-A261-FA77C55CCAA9}" dt="2019-11-17T10:32:21.913" v="6346" actId="2696"/>
          <pc:sldLayoutMkLst>
            <pc:docMk/>
            <pc:sldMasterMk cId="0" sldId="2147483726"/>
            <pc:sldLayoutMk cId="0" sldId="2147483731"/>
          </pc:sldLayoutMkLst>
        </pc:sldLayoutChg>
        <pc:sldLayoutChg chg="del">
          <pc:chgData name="Eric G Stern" userId="29330855-21bf-425d-ade8-4367eba733ff" providerId="ADAL" clId="{C507F22F-5E61-4BF7-A261-FA77C55CCAA9}" dt="2019-11-17T10:32:21.913" v="6347" actId="2696"/>
          <pc:sldLayoutMkLst>
            <pc:docMk/>
            <pc:sldMasterMk cId="0" sldId="2147483726"/>
            <pc:sldLayoutMk cId="0" sldId="2147483732"/>
          </pc:sldLayoutMkLst>
        </pc:sldLayoutChg>
        <pc:sldLayoutChg chg="del">
          <pc:chgData name="Eric G Stern" userId="29330855-21bf-425d-ade8-4367eba733ff" providerId="ADAL" clId="{C507F22F-5E61-4BF7-A261-FA77C55CCAA9}" dt="2019-11-17T10:32:21.928" v="6348" actId="2696"/>
          <pc:sldLayoutMkLst>
            <pc:docMk/>
            <pc:sldMasterMk cId="0" sldId="2147483726"/>
            <pc:sldLayoutMk cId="0" sldId="2147483733"/>
          </pc:sldLayoutMkLst>
        </pc:sldLayoutChg>
        <pc:sldLayoutChg chg="del">
          <pc:chgData name="Eric G Stern" userId="29330855-21bf-425d-ade8-4367eba733ff" providerId="ADAL" clId="{C507F22F-5E61-4BF7-A261-FA77C55CCAA9}" dt="2019-11-17T10:32:21.928" v="6349" actId="2696"/>
          <pc:sldLayoutMkLst>
            <pc:docMk/>
            <pc:sldMasterMk cId="0" sldId="2147483726"/>
            <pc:sldLayoutMk cId="0" sldId="2147483734"/>
          </pc:sldLayoutMkLst>
        </pc:sldLayoutChg>
        <pc:sldLayoutChg chg="del">
          <pc:chgData name="Eric G Stern" userId="29330855-21bf-425d-ade8-4367eba733ff" providerId="ADAL" clId="{C507F22F-5E61-4BF7-A261-FA77C55CCAA9}" dt="2019-11-17T10:32:21.928" v="6350" actId="2696"/>
          <pc:sldLayoutMkLst>
            <pc:docMk/>
            <pc:sldMasterMk cId="0" sldId="2147483726"/>
            <pc:sldLayoutMk cId="0" sldId="2147483735"/>
          </pc:sldLayoutMkLst>
        </pc:sldLayoutChg>
        <pc:sldLayoutChg chg="del">
          <pc:chgData name="Eric G Stern" userId="29330855-21bf-425d-ade8-4367eba733ff" providerId="ADAL" clId="{C507F22F-5E61-4BF7-A261-FA77C55CCAA9}" dt="2019-11-17T10:32:21.928" v="6351" actId="2696"/>
          <pc:sldLayoutMkLst>
            <pc:docMk/>
            <pc:sldMasterMk cId="0" sldId="2147483726"/>
            <pc:sldLayoutMk cId="0" sldId="2147483736"/>
          </pc:sldLayoutMkLst>
        </pc:sldLayoutChg>
        <pc:sldLayoutChg chg="del">
          <pc:chgData name="Eric G Stern" userId="29330855-21bf-425d-ade8-4367eba733ff" providerId="ADAL" clId="{C507F22F-5E61-4BF7-A261-FA77C55CCAA9}" dt="2019-11-17T10:32:21.928" v="6352" actId="2696"/>
          <pc:sldLayoutMkLst>
            <pc:docMk/>
            <pc:sldMasterMk cId="0" sldId="2147483726"/>
            <pc:sldLayoutMk cId="0" sldId="2147483737"/>
          </pc:sldLayoutMkLst>
        </pc:sldLayoutChg>
        <pc:sldLayoutChg chg="del">
          <pc:chgData name="Eric G Stern" userId="29330855-21bf-425d-ade8-4367eba733ff" providerId="ADAL" clId="{C507F22F-5E61-4BF7-A261-FA77C55CCAA9}" dt="2019-11-17T10:32:21.944" v="6353" actId="2696"/>
          <pc:sldLayoutMkLst>
            <pc:docMk/>
            <pc:sldMasterMk cId="0" sldId="2147483726"/>
            <pc:sldLayoutMk cId="0"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4" name="PlaceHolder 1"/>
          <p:cNvSpPr>
            <a:spLocks noGrp="1" noRot="1" noChangeAspect="1"/>
          </p:cNvSpPr>
          <p:nvPr>
            <p:ph type="sldImg"/>
          </p:nvPr>
        </p:nvSpPr>
        <p:spPr>
          <a:xfrm>
            <a:off x="1371600" y="764280"/>
            <a:ext cx="5028480" cy="3771360"/>
          </a:xfrm>
          <a:prstGeom prst="rect">
            <a:avLst/>
          </a:prstGeom>
        </p:spPr>
        <p:txBody>
          <a:bodyPr lIns="0" tIns="0" rIns="0" bIns="0" anchor="ctr"/>
          <a:lstStyle/>
          <a:p>
            <a:r>
              <a:rPr lang="en-US" sz="2400" b="0" strike="noStrike" spc="-1">
                <a:solidFill>
                  <a:srgbClr val="003087"/>
                </a:solidFill>
                <a:latin typeface="Calibri"/>
              </a:rPr>
              <a:t>Click to move the slide</a:t>
            </a:r>
          </a:p>
        </p:txBody>
      </p:sp>
      <p:sp>
        <p:nvSpPr>
          <p:cNvPr id="345" name="PlaceHolder 2"/>
          <p:cNvSpPr>
            <a:spLocks noGrp="1"/>
          </p:cNvSpPr>
          <p:nvPr>
            <p:ph type="body"/>
          </p:nvPr>
        </p:nvSpPr>
        <p:spPr>
          <a:xfrm>
            <a:off x="777240" y="4777560"/>
            <a:ext cx="6217560" cy="4525920"/>
          </a:xfrm>
          <a:prstGeom prst="rect">
            <a:avLst/>
          </a:prstGeom>
        </p:spPr>
        <p:txBody>
          <a:bodyPr lIns="0" tIns="0" rIns="0" bIns="0"/>
          <a:lstStyle/>
          <a:p>
            <a:r>
              <a:rPr lang="en-US" sz="2000" b="0" strike="noStrike" spc="-1">
                <a:latin typeface="Arial"/>
              </a:rPr>
              <a:t>Click to edit the notes format</a:t>
            </a:r>
          </a:p>
        </p:txBody>
      </p:sp>
      <p:sp>
        <p:nvSpPr>
          <p:cNvPr id="346" name="PlaceHolder 3"/>
          <p:cNvSpPr>
            <a:spLocks noGrp="1"/>
          </p:cNvSpPr>
          <p:nvPr>
            <p:ph type="hdr"/>
          </p:nvPr>
        </p:nvSpPr>
        <p:spPr>
          <a:xfrm>
            <a:off x="0" y="0"/>
            <a:ext cx="3372840" cy="502560"/>
          </a:xfrm>
          <a:prstGeom prst="rect">
            <a:avLst/>
          </a:prstGeom>
        </p:spPr>
        <p:txBody>
          <a:bodyPr lIns="0" tIns="0" rIns="0" bIns="0"/>
          <a:lstStyle/>
          <a:p>
            <a:r>
              <a:rPr lang="en-US" sz="1400" b="0" strike="noStrike" spc="-1">
                <a:latin typeface="Times New Roman"/>
              </a:rPr>
              <a:t>&lt;header&gt;</a:t>
            </a:r>
          </a:p>
        </p:txBody>
      </p:sp>
      <p:sp>
        <p:nvSpPr>
          <p:cNvPr id="347" name="PlaceHolder 4"/>
          <p:cNvSpPr>
            <a:spLocks noGrp="1"/>
          </p:cNvSpPr>
          <p:nvPr>
            <p:ph type="dt"/>
          </p:nvPr>
        </p:nvSpPr>
        <p:spPr>
          <a:xfrm>
            <a:off x="4399200" y="0"/>
            <a:ext cx="3372840" cy="502560"/>
          </a:xfrm>
          <a:prstGeom prst="rect">
            <a:avLst/>
          </a:prstGeom>
        </p:spPr>
        <p:txBody>
          <a:bodyPr lIns="0" tIns="0" rIns="0" bIns="0"/>
          <a:lstStyle/>
          <a:p>
            <a:pPr algn="r"/>
            <a:r>
              <a:rPr lang="en-US" sz="1400" b="0" strike="noStrike" spc="-1">
                <a:latin typeface="Times New Roman"/>
              </a:rPr>
              <a:t>&lt;date/time&gt;</a:t>
            </a:r>
          </a:p>
        </p:txBody>
      </p:sp>
      <p:sp>
        <p:nvSpPr>
          <p:cNvPr id="348" name="PlaceHolder 5"/>
          <p:cNvSpPr>
            <a:spLocks noGrp="1"/>
          </p:cNvSpPr>
          <p:nvPr>
            <p:ph type="ftr"/>
          </p:nvPr>
        </p:nvSpPr>
        <p:spPr>
          <a:xfrm>
            <a:off x="0" y="9555480"/>
            <a:ext cx="3372840" cy="502560"/>
          </a:xfrm>
          <a:prstGeom prst="rect">
            <a:avLst/>
          </a:prstGeom>
        </p:spPr>
        <p:txBody>
          <a:bodyPr lIns="0" tIns="0" rIns="0" bIns="0" anchor="b"/>
          <a:lstStyle/>
          <a:p>
            <a:r>
              <a:rPr lang="en-US" sz="1400" b="0" strike="noStrike" spc="-1">
                <a:latin typeface="Times New Roman"/>
              </a:rPr>
              <a:t>&lt;footer&gt;</a:t>
            </a:r>
          </a:p>
        </p:txBody>
      </p:sp>
      <p:sp>
        <p:nvSpPr>
          <p:cNvPr id="349" name="PlaceHolder 6"/>
          <p:cNvSpPr>
            <a:spLocks noGrp="1"/>
          </p:cNvSpPr>
          <p:nvPr>
            <p:ph type="sldNum"/>
          </p:nvPr>
        </p:nvSpPr>
        <p:spPr>
          <a:xfrm>
            <a:off x="4399200" y="9555480"/>
            <a:ext cx="3372840" cy="502560"/>
          </a:xfrm>
          <a:prstGeom prst="rect">
            <a:avLst/>
          </a:prstGeom>
        </p:spPr>
        <p:txBody>
          <a:bodyPr lIns="0" tIns="0" rIns="0" bIns="0" anchor="b"/>
          <a:lstStyle/>
          <a:p>
            <a:pPr algn="r"/>
            <a:fld id="{C3699AFE-6E6A-4F7A-9F9E-1B623C7CD41C}" type="slidenum">
              <a:rPr lang="en-US" sz="1400" b="0" strike="noStrike" spc="-1">
                <a:latin typeface="Times New Roman"/>
              </a:rPr>
              <a:t>‹#›</a:t>
            </a:fld>
            <a:endParaRPr lang="en-US" sz="1400" b="0" strike="noStrike" spc="-1">
              <a:latin typeface="Times New Roman"/>
            </a:endParaRPr>
          </a:p>
        </p:txBody>
      </p:sp>
    </p:spTree>
    <p:extLst>
      <p:ext uri="{BB962C8B-B14F-4D97-AF65-F5344CB8AC3E}">
        <p14:creationId xmlns:p14="http://schemas.microsoft.com/office/powerpoint/2010/main" val="1737544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PlaceHolder 1"/>
          <p:cNvSpPr>
            <a:spLocks noGrp="1" noRot="1" noChangeAspect="1"/>
          </p:cNvSpPr>
          <p:nvPr>
            <p:ph type="sldImg"/>
          </p:nvPr>
        </p:nvSpPr>
        <p:spPr>
          <a:xfrm>
            <a:off x="1143000" y="685800"/>
            <a:ext cx="4572000" cy="3429000"/>
          </a:xfrm>
          <a:prstGeom prst="rect">
            <a:avLst/>
          </a:prstGeom>
        </p:spPr>
      </p:sp>
      <p:sp>
        <p:nvSpPr>
          <p:cNvPr id="811" name="PlaceHolder 2"/>
          <p:cNvSpPr>
            <a:spLocks noGrp="1"/>
          </p:cNvSpPr>
          <p:nvPr>
            <p:ph type="body"/>
          </p:nvPr>
        </p:nvSpPr>
        <p:spPr>
          <a:xfrm>
            <a:off x="685800" y="4343400"/>
            <a:ext cx="5486040" cy="4114440"/>
          </a:xfrm>
          <a:prstGeom prst="rect">
            <a:avLst/>
          </a:prstGeom>
        </p:spPr>
        <p:txBody>
          <a:bodyPr/>
          <a:lstStyle/>
          <a:p>
            <a:endParaRPr lang="en-US" sz="2000" b="0" strike="noStrike" spc="-1">
              <a:latin typeface="Arial"/>
            </a:endParaRPr>
          </a:p>
        </p:txBody>
      </p:sp>
      <p:sp>
        <p:nvSpPr>
          <p:cNvPr id="812" name="TextShape 3"/>
          <p:cNvSpPr txBox="1"/>
          <p:nvPr/>
        </p:nvSpPr>
        <p:spPr>
          <a:xfrm>
            <a:off x="3884760" y="8685360"/>
            <a:ext cx="2971440" cy="456840"/>
          </a:xfrm>
          <a:prstGeom prst="rect">
            <a:avLst/>
          </a:prstGeom>
          <a:noFill/>
          <a:ln>
            <a:noFill/>
          </a:ln>
        </p:spPr>
        <p:txBody>
          <a:bodyPr anchor="b"/>
          <a:lstStyle/>
          <a:p>
            <a:pPr algn="r">
              <a:lnSpc>
                <a:spcPct val="100000"/>
              </a:lnSpc>
            </a:pPr>
            <a:fld id="{21672714-0AE4-4EFC-92D5-DA0BDF2F19E0}" type="slidenum">
              <a:rPr lang="en-US" sz="1200" b="0" strike="noStrike" spc="-1">
                <a:solidFill>
                  <a:srgbClr val="000000"/>
                </a:solidFill>
                <a:latin typeface="Arial"/>
                <a:ea typeface="Geneva"/>
              </a:rPr>
              <a:t>1</a:t>
            </a:fld>
            <a:endParaRPr lang="en-US" sz="1200" b="0" strike="noStrike" spc="-1">
              <a:latin typeface="Times New Roman"/>
            </a:endParaRPr>
          </a:p>
        </p:txBody>
      </p:sp>
    </p:spTree>
    <p:extLst>
      <p:ext uri="{BB962C8B-B14F-4D97-AF65-F5344CB8AC3E}">
        <p14:creationId xmlns:p14="http://schemas.microsoft.com/office/powerpoint/2010/main" val="1422703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63588"/>
            <a:ext cx="5029200"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C3699AFE-6E6A-4F7A-9F9E-1B623C7CD41C}" type="slidenum">
              <a:rPr lang="en-US" sz="1400" b="0" strike="noStrike" spc="-1" smtClean="0">
                <a:latin typeface="Times New Roman"/>
              </a:rPr>
              <a:t>2</a:t>
            </a:fld>
            <a:endParaRPr lang="en-US" sz="1400" b="0" strike="noStrike" spc="-1">
              <a:latin typeface="Times New Roman"/>
            </a:endParaRPr>
          </a:p>
        </p:txBody>
      </p:sp>
    </p:spTree>
    <p:extLst>
      <p:ext uri="{BB962C8B-B14F-4D97-AF65-F5344CB8AC3E}">
        <p14:creationId xmlns:p14="http://schemas.microsoft.com/office/powerpoint/2010/main" val="2434168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63588"/>
            <a:ext cx="5029200" cy="3771900"/>
          </a:xfrm>
        </p:spPr>
      </p:sp>
      <p:sp>
        <p:nvSpPr>
          <p:cNvPr id="3" name="Notes Placeholder 2"/>
          <p:cNvSpPr>
            <a:spLocks noGrp="1"/>
          </p:cNvSpPr>
          <p:nvPr>
            <p:ph type="body" idx="1"/>
          </p:nvPr>
        </p:nvSpPr>
        <p:spPr/>
        <p:txBody>
          <a:bodyPr/>
          <a:lstStyle/>
          <a:p>
            <a:r>
              <a:rPr lang="en-US" dirty="0"/>
              <a:t>Space charge calculation includes details of the distribution at large distances, but slow and complicated</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997168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63588"/>
            <a:ext cx="5029200" cy="3771900"/>
          </a:xfrm>
        </p:spPr>
      </p:sp>
      <p:sp>
        <p:nvSpPr>
          <p:cNvPr id="3" name="Notes Placeholder 2"/>
          <p:cNvSpPr>
            <a:spLocks noGrp="1"/>
          </p:cNvSpPr>
          <p:nvPr>
            <p:ph type="body" idx="1"/>
          </p:nvPr>
        </p:nvSpPr>
        <p:spPr/>
        <p:txBody>
          <a:bodyPr/>
          <a:lstStyle/>
          <a:p>
            <a:r>
              <a:rPr lang="en-US" dirty="0"/>
              <a:t>Space charge calculation includes details of the distribution at large distances, but slow and complicated</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198667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63588"/>
            <a:ext cx="5029200" cy="3771900"/>
          </a:xfrm>
        </p:spPr>
      </p:sp>
      <p:sp>
        <p:nvSpPr>
          <p:cNvPr id="3" name="Notes Placeholder 2"/>
          <p:cNvSpPr>
            <a:spLocks noGrp="1"/>
          </p:cNvSpPr>
          <p:nvPr>
            <p:ph type="body" idx="1"/>
          </p:nvPr>
        </p:nvSpPr>
        <p:spPr/>
        <p:txBody>
          <a:bodyPr/>
          <a:lstStyle/>
          <a:p>
            <a:r>
              <a:rPr lang="en-US" dirty="0"/>
              <a:t>Here is a partial list of topics to which </a:t>
            </a:r>
            <a:r>
              <a:rPr lang="en-US" dirty="0" err="1"/>
              <a:t>Synergia</a:t>
            </a:r>
            <a:r>
              <a:rPr lang="en-US" dirty="0"/>
              <a:t> has been applied over the last eight or so years.  I won’t go item-by-item over the list, you can read it yourself.  I will say that the list includes diverse topics of studies of the Booster, Recycler, Main Injector and Delivery Ring relevant to our current and future program here, as well as topics in basic accelerator science such as Landau damping and space charge compensation.</a:t>
            </a:r>
          </a:p>
        </p:txBody>
      </p:sp>
      <p:sp>
        <p:nvSpPr>
          <p:cNvPr id="4" name="Slide Number Placeholder 3"/>
          <p:cNvSpPr>
            <a:spLocks noGrp="1"/>
          </p:cNvSpPr>
          <p:nvPr>
            <p:ph type="sldNum"/>
          </p:nvPr>
        </p:nvSpPr>
        <p:spPr/>
        <p:txBody>
          <a:bodyPr/>
          <a:lstStyle/>
          <a:p>
            <a:pPr algn="r"/>
            <a:fld id="{C3699AFE-6E6A-4F7A-9F9E-1B623C7CD41C}" type="slidenum">
              <a:rPr lang="en-US" sz="1400" b="0" strike="noStrike" spc="-1" smtClean="0">
                <a:latin typeface="Times New Roman"/>
              </a:rPr>
              <a:t>9</a:t>
            </a:fld>
            <a:endParaRPr lang="en-US" sz="1400" b="0" strike="noStrike" spc="-1">
              <a:latin typeface="Times New Roman"/>
            </a:endParaRPr>
          </a:p>
        </p:txBody>
      </p:sp>
    </p:spTree>
    <p:extLst>
      <p:ext uri="{BB962C8B-B14F-4D97-AF65-F5344CB8AC3E}">
        <p14:creationId xmlns:p14="http://schemas.microsoft.com/office/powerpoint/2010/main" val="2918927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1371600" y="763588"/>
            <a:ext cx="5029200" cy="3771900"/>
          </a:xfrm>
          <a:prstGeom prst="rect">
            <a:avLst/>
          </a:prstGeom>
        </p:spPr>
      </p:sp>
      <p:sp>
        <p:nvSpPr>
          <p:cNvPr id="814" name="PlaceHolder 2"/>
          <p:cNvSpPr>
            <a:spLocks noGrp="1"/>
          </p:cNvSpPr>
          <p:nvPr>
            <p:ph type="body"/>
          </p:nvPr>
        </p:nvSpPr>
        <p:spPr>
          <a:xfrm>
            <a:off x="777240" y="4777560"/>
            <a:ext cx="6217200" cy="4525560"/>
          </a:xfrm>
          <a:prstGeom prst="rect">
            <a:avLst/>
          </a:prstGeom>
        </p:spPr>
        <p:txBody>
          <a:bodyPr lIns="0" tIns="0" rIns="0" bIns="0"/>
          <a:lstStyle/>
          <a:p>
            <a:endParaRPr lang="en-US" sz="2400" b="0" strike="noStrike" spc="-1">
              <a:latin typeface="Arial"/>
            </a:endParaRPr>
          </a:p>
        </p:txBody>
      </p:sp>
      <p:sp>
        <p:nvSpPr>
          <p:cNvPr id="815" name="TextShape 3"/>
          <p:cNvSpPr txBox="1"/>
          <p:nvPr/>
        </p:nvSpPr>
        <p:spPr>
          <a:xfrm>
            <a:off x="4399200" y="9555480"/>
            <a:ext cx="3372480" cy="502200"/>
          </a:xfrm>
          <a:prstGeom prst="rect">
            <a:avLst/>
          </a:prstGeom>
          <a:noFill/>
          <a:ln>
            <a:noFill/>
          </a:ln>
        </p:spPr>
        <p:txBody>
          <a:bodyPr lIns="0" tIns="0" rIns="0" bIns="0" anchor="b"/>
          <a:lstStyle/>
          <a:p>
            <a:pPr algn="r">
              <a:lnSpc>
                <a:spcPct val="100000"/>
              </a:lnSpc>
            </a:pPr>
            <a:fld id="{796AB572-A167-44F8-81DA-DDF1D10F59BB}" type="slidenum">
              <a:rPr lang="en-US" sz="1200" b="0" strike="noStrike" spc="-1">
                <a:solidFill>
                  <a:srgbClr val="000000"/>
                </a:solidFill>
                <a:latin typeface="Arial"/>
                <a:ea typeface="+mn-ea"/>
              </a:rPr>
              <a:t>27</a:t>
            </a:fld>
            <a:endParaRPr lang="en-US" sz="1200" b="0" strike="noStrike" spc="-1">
              <a:latin typeface="Times New Roman"/>
            </a:endParaRPr>
          </a:p>
        </p:txBody>
      </p:sp>
    </p:spTree>
    <p:extLst>
      <p:ext uri="{BB962C8B-B14F-4D97-AF65-F5344CB8AC3E}">
        <p14:creationId xmlns:p14="http://schemas.microsoft.com/office/powerpoint/2010/main" val="536877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32" name="PlaceHolder 2"/>
          <p:cNvSpPr>
            <a:spLocks noGrp="1"/>
          </p:cNvSpPr>
          <p:nvPr>
            <p:ph type="body"/>
          </p:nvPr>
        </p:nvSpPr>
        <p:spPr>
          <a:xfrm>
            <a:off x="228600" y="1042920"/>
            <a:ext cx="867204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3" name="PlaceHolder 3"/>
          <p:cNvSpPr>
            <a:spLocks noGrp="1"/>
          </p:cNvSpPr>
          <p:nvPr>
            <p:ph type="body"/>
          </p:nvPr>
        </p:nvSpPr>
        <p:spPr>
          <a:xfrm>
            <a:off x="228600" y="3648240"/>
            <a:ext cx="867204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35" name="PlaceHolder 2"/>
          <p:cNvSpPr>
            <a:spLocks noGrp="1"/>
          </p:cNvSpPr>
          <p:nvPr>
            <p:ph type="body"/>
          </p:nvPr>
        </p:nvSpPr>
        <p:spPr>
          <a:xfrm>
            <a:off x="22860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6" name="PlaceHolder 3"/>
          <p:cNvSpPr>
            <a:spLocks noGrp="1"/>
          </p:cNvSpPr>
          <p:nvPr>
            <p:ph type="body"/>
          </p:nvPr>
        </p:nvSpPr>
        <p:spPr>
          <a:xfrm>
            <a:off x="467244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7" name="PlaceHolder 4"/>
          <p:cNvSpPr>
            <a:spLocks noGrp="1"/>
          </p:cNvSpPr>
          <p:nvPr>
            <p:ph type="body"/>
          </p:nvPr>
        </p:nvSpPr>
        <p:spPr>
          <a:xfrm>
            <a:off x="22860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8" name="PlaceHolder 5"/>
          <p:cNvSpPr>
            <a:spLocks noGrp="1"/>
          </p:cNvSpPr>
          <p:nvPr>
            <p:ph type="body"/>
          </p:nvPr>
        </p:nvSpPr>
        <p:spPr>
          <a:xfrm>
            <a:off x="467244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40" name="PlaceHolder 2"/>
          <p:cNvSpPr>
            <a:spLocks noGrp="1"/>
          </p:cNvSpPr>
          <p:nvPr>
            <p:ph type="body"/>
          </p:nvPr>
        </p:nvSpPr>
        <p:spPr>
          <a:xfrm>
            <a:off x="228600" y="104292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41" name="PlaceHolder 3"/>
          <p:cNvSpPr>
            <a:spLocks noGrp="1"/>
          </p:cNvSpPr>
          <p:nvPr>
            <p:ph type="body"/>
          </p:nvPr>
        </p:nvSpPr>
        <p:spPr>
          <a:xfrm>
            <a:off x="3160800" y="104292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42" name="PlaceHolder 4"/>
          <p:cNvSpPr>
            <a:spLocks noGrp="1"/>
          </p:cNvSpPr>
          <p:nvPr>
            <p:ph type="body"/>
          </p:nvPr>
        </p:nvSpPr>
        <p:spPr>
          <a:xfrm>
            <a:off x="6093000" y="104292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43" name="PlaceHolder 5"/>
          <p:cNvSpPr>
            <a:spLocks noGrp="1"/>
          </p:cNvSpPr>
          <p:nvPr>
            <p:ph type="body"/>
          </p:nvPr>
        </p:nvSpPr>
        <p:spPr>
          <a:xfrm>
            <a:off x="228600" y="364824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44" name="PlaceHolder 6"/>
          <p:cNvSpPr>
            <a:spLocks noGrp="1"/>
          </p:cNvSpPr>
          <p:nvPr>
            <p:ph type="body"/>
          </p:nvPr>
        </p:nvSpPr>
        <p:spPr>
          <a:xfrm>
            <a:off x="3160800" y="364824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45" name="PlaceHolder 7"/>
          <p:cNvSpPr>
            <a:spLocks noGrp="1"/>
          </p:cNvSpPr>
          <p:nvPr>
            <p:ph type="body"/>
          </p:nvPr>
        </p:nvSpPr>
        <p:spPr>
          <a:xfrm>
            <a:off x="6093000" y="364824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56" name="PlaceHolder 2"/>
          <p:cNvSpPr>
            <a:spLocks noGrp="1"/>
          </p:cNvSpPr>
          <p:nvPr>
            <p:ph type="subTitle"/>
          </p:nvPr>
        </p:nvSpPr>
        <p:spPr>
          <a:xfrm>
            <a:off x="228600" y="1042920"/>
            <a:ext cx="8672040" cy="49874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58" name="PlaceHolder 2"/>
          <p:cNvSpPr>
            <a:spLocks noGrp="1"/>
          </p:cNvSpPr>
          <p:nvPr>
            <p:ph type="body"/>
          </p:nvPr>
        </p:nvSpPr>
        <p:spPr>
          <a:xfrm>
            <a:off x="228600" y="1042920"/>
            <a:ext cx="8672040" cy="498744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60" name="PlaceHolder 2"/>
          <p:cNvSpPr>
            <a:spLocks noGrp="1"/>
          </p:cNvSpPr>
          <p:nvPr>
            <p:ph type="body"/>
          </p:nvPr>
        </p:nvSpPr>
        <p:spPr>
          <a:xfrm>
            <a:off x="22860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61" name="PlaceHolder 3"/>
          <p:cNvSpPr>
            <a:spLocks noGrp="1"/>
          </p:cNvSpPr>
          <p:nvPr>
            <p:ph type="body"/>
          </p:nvPr>
        </p:nvSpPr>
        <p:spPr>
          <a:xfrm>
            <a:off x="467244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228600" y="103680"/>
            <a:ext cx="8672040" cy="29750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65" name="PlaceHolder 2"/>
          <p:cNvSpPr>
            <a:spLocks noGrp="1"/>
          </p:cNvSpPr>
          <p:nvPr>
            <p:ph type="body"/>
          </p:nvPr>
        </p:nvSpPr>
        <p:spPr>
          <a:xfrm>
            <a:off x="22860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66" name="PlaceHolder 3"/>
          <p:cNvSpPr>
            <a:spLocks noGrp="1"/>
          </p:cNvSpPr>
          <p:nvPr>
            <p:ph type="body"/>
          </p:nvPr>
        </p:nvSpPr>
        <p:spPr>
          <a:xfrm>
            <a:off x="467244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67" name="PlaceHolder 4"/>
          <p:cNvSpPr>
            <a:spLocks noGrp="1"/>
          </p:cNvSpPr>
          <p:nvPr>
            <p:ph type="body"/>
          </p:nvPr>
        </p:nvSpPr>
        <p:spPr>
          <a:xfrm>
            <a:off x="22860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1" name="PlaceHolder 2"/>
          <p:cNvSpPr>
            <a:spLocks noGrp="1"/>
          </p:cNvSpPr>
          <p:nvPr>
            <p:ph type="subTitle"/>
          </p:nvPr>
        </p:nvSpPr>
        <p:spPr>
          <a:xfrm>
            <a:off x="228600" y="1042920"/>
            <a:ext cx="8672040" cy="49874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69" name="PlaceHolder 2"/>
          <p:cNvSpPr>
            <a:spLocks noGrp="1"/>
          </p:cNvSpPr>
          <p:nvPr>
            <p:ph type="body"/>
          </p:nvPr>
        </p:nvSpPr>
        <p:spPr>
          <a:xfrm>
            <a:off x="22860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70" name="PlaceHolder 3"/>
          <p:cNvSpPr>
            <a:spLocks noGrp="1"/>
          </p:cNvSpPr>
          <p:nvPr>
            <p:ph type="body"/>
          </p:nvPr>
        </p:nvSpPr>
        <p:spPr>
          <a:xfrm>
            <a:off x="467244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71" name="PlaceHolder 4"/>
          <p:cNvSpPr>
            <a:spLocks noGrp="1"/>
          </p:cNvSpPr>
          <p:nvPr>
            <p:ph type="body"/>
          </p:nvPr>
        </p:nvSpPr>
        <p:spPr>
          <a:xfrm>
            <a:off x="467244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73" name="PlaceHolder 2"/>
          <p:cNvSpPr>
            <a:spLocks noGrp="1"/>
          </p:cNvSpPr>
          <p:nvPr>
            <p:ph type="body"/>
          </p:nvPr>
        </p:nvSpPr>
        <p:spPr>
          <a:xfrm>
            <a:off x="22860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74" name="PlaceHolder 3"/>
          <p:cNvSpPr>
            <a:spLocks noGrp="1"/>
          </p:cNvSpPr>
          <p:nvPr>
            <p:ph type="body"/>
          </p:nvPr>
        </p:nvSpPr>
        <p:spPr>
          <a:xfrm>
            <a:off x="467244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75" name="PlaceHolder 4"/>
          <p:cNvSpPr>
            <a:spLocks noGrp="1"/>
          </p:cNvSpPr>
          <p:nvPr>
            <p:ph type="body"/>
          </p:nvPr>
        </p:nvSpPr>
        <p:spPr>
          <a:xfrm>
            <a:off x="228600" y="3648240"/>
            <a:ext cx="867204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77" name="PlaceHolder 2"/>
          <p:cNvSpPr>
            <a:spLocks noGrp="1"/>
          </p:cNvSpPr>
          <p:nvPr>
            <p:ph type="body"/>
          </p:nvPr>
        </p:nvSpPr>
        <p:spPr>
          <a:xfrm>
            <a:off x="228600" y="1042920"/>
            <a:ext cx="867204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78" name="PlaceHolder 3"/>
          <p:cNvSpPr>
            <a:spLocks noGrp="1"/>
          </p:cNvSpPr>
          <p:nvPr>
            <p:ph type="body"/>
          </p:nvPr>
        </p:nvSpPr>
        <p:spPr>
          <a:xfrm>
            <a:off x="228600" y="3648240"/>
            <a:ext cx="867204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80" name="PlaceHolder 2"/>
          <p:cNvSpPr>
            <a:spLocks noGrp="1"/>
          </p:cNvSpPr>
          <p:nvPr>
            <p:ph type="body"/>
          </p:nvPr>
        </p:nvSpPr>
        <p:spPr>
          <a:xfrm>
            <a:off x="22860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81" name="PlaceHolder 3"/>
          <p:cNvSpPr>
            <a:spLocks noGrp="1"/>
          </p:cNvSpPr>
          <p:nvPr>
            <p:ph type="body"/>
          </p:nvPr>
        </p:nvSpPr>
        <p:spPr>
          <a:xfrm>
            <a:off x="467244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82" name="PlaceHolder 4"/>
          <p:cNvSpPr>
            <a:spLocks noGrp="1"/>
          </p:cNvSpPr>
          <p:nvPr>
            <p:ph type="body"/>
          </p:nvPr>
        </p:nvSpPr>
        <p:spPr>
          <a:xfrm>
            <a:off x="22860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83" name="PlaceHolder 5"/>
          <p:cNvSpPr>
            <a:spLocks noGrp="1"/>
          </p:cNvSpPr>
          <p:nvPr>
            <p:ph type="body"/>
          </p:nvPr>
        </p:nvSpPr>
        <p:spPr>
          <a:xfrm>
            <a:off x="467244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85" name="PlaceHolder 2"/>
          <p:cNvSpPr>
            <a:spLocks noGrp="1"/>
          </p:cNvSpPr>
          <p:nvPr>
            <p:ph type="body"/>
          </p:nvPr>
        </p:nvSpPr>
        <p:spPr>
          <a:xfrm>
            <a:off x="228600" y="104292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86" name="PlaceHolder 3"/>
          <p:cNvSpPr>
            <a:spLocks noGrp="1"/>
          </p:cNvSpPr>
          <p:nvPr>
            <p:ph type="body"/>
          </p:nvPr>
        </p:nvSpPr>
        <p:spPr>
          <a:xfrm>
            <a:off x="3160800" y="104292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87" name="PlaceHolder 4"/>
          <p:cNvSpPr>
            <a:spLocks noGrp="1"/>
          </p:cNvSpPr>
          <p:nvPr>
            <p:ph type="body"/>
          </p:nvPr>
        </p:nvSpPr>
        <p:spPr>
          <a:xfrm>
            <a:off x="6093000" y="104292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88" name="PlaceHolder 5"/>
          <p:cNvSpPr>
            <a:spLocks noGrp="1"/>
          </p:cNvSpPr>
          <p:nvPr>
            <p:ph type="body"/>
          </p:nvPr>
        </p:nvSpPr>
        <p:spPr>
          <a:xfrm>
            <a:off x="228600" y="364824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89" name="PlaceHolder 6"/>
          <p:cNvSpPr>
            <a:spLocks noGrp="1"/>
          </p:cNvSpPr>
          <p:nvPr>
            <p:ph type="body"/>
          </p:nvPr>
        </p:nvSpPr>
        <p:spPr>
          <a:xfrm>
            <a:off x="3160800" y="364824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90" name="PlaceHolder 7"/>
          <p:cNvSpPr>
            <a:spLocks noGrp="1"/>
          </p:cNvSpPr>
          <p:nvPr>
            <p:ph type="body"/>
          </p:nvPr>
        </p:nvSpPr>
        <p:spPr>
          <a:xfrm>
            <a:off x="6093000" y="364824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3"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94" name="PlaceHolder 2"/>
          <p:cNvSpPr>
            <a:spLocks noGrp="1"/>
          </p:cNvSpPr>
          <p:nvPr>
            <p:ph type="subTitle"/>
          </p:nvPr>
        </p:nvSpPr>
        <p:spPr>
          <a:xfrm>
            <a:off x="228600" y="1042920"/>
            <a:ext cx="8672040" cy="49874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96" name="PlaceHolder 2"/>
          <p:cNvSpPr>
            <a:spLocks noGrp="1"/>
          </p:cNvSpPr>
          <p:nvPr>
            <p:ph type="body"/>
          </p:nvPr>
        </p:nvSpPr>
        <p:spPr>
          <a:xfrm>
            <a:off x="228600" y="1042920"/>
            <a:ext cx="8672040" cy="498744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98" name="PlaceHolder 2"/>
          <p:cNvSpPr>
            <a:spLocks noGrp="1"/>
          </p:cNvSpPr>
          <p:nvPr>
            <p:ph type="body"/>
          </p:nvPr>
        </p:nvSpPr>
        <p:spPr>
          <a:xfrm>
            <a:off x="22860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99" name="PlaceHolder 3"/>
          <p:cNvSpPr>
            <a:spLocks noGrp="1"/>
          </p:cNvSpPr>
          <p:nvPr>
            <p:ph type="body"/>
          </p:nvPr>
        </p:nvSpPr>
        <p:spPr>
          <a:xfrm>
            <a:off x="467244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0"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3" name="PlaceHolder 2"/>
          <p:cNvSpPr>
            <a:spLocks noGrp="1"/>
          </p:cNvSpPr>
          <p:nvPr>
            <p:ph type="body"/>
          </p:nvPr>
        </p:nvSpPr>
        <p:spPr>
          <a:xfrm>
            <a:off x="228600" y="1042920"/>
            <a:ext cx="8672040" cy="498744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1" name="PlaceHolder 1"/>
          <p:cNvSpPr>
            <a:spLocks noGrp="1"/>
          </p:cNvSpPr>
          <p:nvPr>
            <p:ph type="subTitle"/>
          </p:nvPr>
        </p:nvSpPr>
        <p:spPr>
          <a:xfrm>
            <a:off x="228600" y="103680"/>
            <a:ext cx="8672040" cy="29750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03" name="PlaceHolder 2"/>
          <p:cNvSpPr>
            <a:spLocks noGrp="1"/>
          </p:cNvSpPr>
          <p:nvPr>
            <p:ph type="body"/>
          </p:nvPr>
        </p:nvSpPr>
        <p:spPr>
          <a:xfrm>
            <a:off x="22860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04" name="PlaceHolder 3"/>
          <p:cNvSpPr>
            <a:spLocks noGrp="1"/>
          </p:cNvSpPr>
          <p:nvPr>
            <p:ph type="body"/>
          </p:nvPr>
        </p:nvSpPr>
        <p:spPr>
          <a:xfrm>
            <a:off x="467244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05" name="PlaceHolder 4"/>
          <p:cNvSpPr>
            <a:spLocks noGrp="1"/>
          </p:cNvSpPr>
          <p:nvPr>
            <p:ph type="body"/>
          </p:nvPr>
        </p:nvSpPr>
        <p:spPr>
          <a:xfrm>
            <a:off x="22860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07" name="PlaceHolder 2"/>
          <p:cNvSpPr>
            <a:spLocks noGrp="1"/>
          </p:cNvSpPr>
          <p:nvPr>
            <p:ph type="body"/>
          </p:nvPr>
        </p:nvSpPr>
        <p:spPr>
          <a:xfrm>
            <a:off x="22860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08" name="PlaceHolder 3"/>
          <p:cNvSpPr>
            <a:spLocks noGrp="1"/>
          </p:cNvSpPr>
          <p:nvPr>
            <p:ph type="body"/>
          </p:nvPr>
        </p:nvSpPr>
        <p:spPr>
          <a:xfrm>
            <a:off x="467244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09" name="PlaceHolder 4"/>
          <p:cNvSpPr>
            <a:spLocks noGrp="1"/>
          </p:cNvSpPr>
          <p:nvPr>
            <p:ph type="body"/>
          </p:nvPr>
        </p:nvSpPr>
        <p:spPr>
          <a:xfrm>
            <a:off x="467244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11" name="PlaceHolder 2"/>
          <p:cNvSpPr>
            <a:spLocks noGrp="1"/>
          </p:cNvSpPr>
          <p:nvPr>
            <p:ph type="body"/>
          </p:nvPr>
        </p:nvSpPr>
        <p:spPr>
          <a:xfrm>
            <a:off x="22860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12" name="PlaceHolder 3"/>
          <p:cNvSpPr>
            <a:spLocks noGrp="1"/>
          </p:cNvSpPr>
          <p:nvPr>
            <p:ph type="body"/>
          </p:nvPr>
        </p:nvSpPr>
        <p:spPr>
          <a:xfrm>
            <a:off x="467244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13" name="PlaceHolder 4"/>
          <p:cNvSpPr>
            <a:spLocks noGrp="1"/>
          </p:cNvSpPr>
          <p:nvPr>
            <p:ph type="body"/>
          </p:nvPr>
        </p:nvSpPr>
        <p:spPr>
          <a:xfrm>
            <a:off x="228600" y="3648240"/>
            <a:ext cx="867204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15" name="PlaceHolder 2"/>
          <p:cNvSpPr>
            <a:spLocks noGrp="1"/>
          </p:cNvSpPr>
          <p:nvPr>
            <p:ph type="body"/>
          </p:nvPr>
        </p:nvSpPr>
        <p:spPr>
          <a:xfrm>
            <a:off x="228600" y="1042920"/>
            <a:ext cx="867204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16" name="PlaceHolder 3"/>
          <p:cNvSpPr>
            <a:spLocks noGrp="1"/>
          </p:cNvSpPr>
          <p:nvPr>
            <p:ph type="body"/>
          </p:nvPr>
        </p:nvSpPr>
        <p:spPr>
          <a:xfrm>
            <a:off x="228600" y="3648240"/>
            <a:ext cx="867204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18" name="PlaceHolder 2"/>
          <p:cNvSpPr>
            <a:spLocks noGrp="1"/>
          </p:cNvSpPr>
          <p:nvPr>
            <p:ph type="body"/>
          </p:nvPr>
        </p:nvSpPr>
        <p:spPr>
          <a:xfrm>
            <a:off x="22860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19" name="PlaceHolder 3"/>
          <p:cNvSpPr>
            <a:spLocks noGrp="1"/>
          </p:cNvSpPr>
          <p:nvPr>
            <p:ph type="body"/>
          </p:nvPr>
        </p:nvSpPr>
        <p:spPr>
          <a:xfrm>
            <a:off x="467244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20" name="PlaceHolder 4"/>
          <p:cNvSpPr>
            <a:spLocks noGrp="1"/>
          </p:cNvSpPr>
          <p:nvPr>
            <p:ph type="body"/>
          </p:nvPr>
        </p:nvSpPr>
        <p:spPr>
          <a:xfrm>
            <a:off x="22860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21" name="PlaceHolder 5"/>
          <p:cNvSpPr>
            <a:spLocks noGrp="1"/>
          </p:cNvSpPr>
          <p:nvPr>
            <p:ph type="body"/>
          </p:nvPr>
        </p:nvSpPr>
        <p:spPr>
          <a:xfrm>
            <a:off x="467244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23" name="PlaceHolder 2"/>
          <p:cNvSpPr>
            <a:spLocks noGrp="1"/>
          </p:cNvSpPr>
          <p:nvPr>
            <p:ph type="body"/>
          </p:nvPr>
        </p:nvSpPr>
        <p:spPr>
          <a:xfrm>
            <a:off x="228600" y="104292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24" name="PlaceHolder 3"/>
          <p:cNvSpPr>
            <a:spLocks noGrp="1"/>
          </p:cNvSpPr>
          <p:nvPr>
            <p:ph type="body"/>
          </p:nvPr>
        </p:nvSpPr>
        <p:spPr>
          <a:xfrm>
            <a:off x="3160800" y="104292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25" name="PlaceHolder 4"/>
          <p:cNvSpPr>
            <a:spLocks noGrp="1"/>
          </p:cNvSpPr>
          <p:nvPr>
            <p:ph type="body"/>
          </p:nvPr>
        </p:nvSpPr>
        <p:spPr>
          <a:xfrm>
            <a:off x="6093000" y="104292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26" name="PlaceHolder 5"/>
          <p:cNvSpPr>
            <a:spLocks noGrp="1"/>
          </p:cNvSpPr>
          <p:nvPr>
            <p:ph type="body"/>
          </p:nvPr>
        </p:nvSpPr>
        <p:spPr>
          <a:xfrm>
            <a:off x="228600" y="364824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27" name="PlaceHolder 6"/>
          <p:cNvSpPr>
            <a:spLocks noGrp="1"/>
          </p:cNvSpPr>
          <p:nvPr>
            <p:ph type="body"/>
          </p:nvPr>
        </p:nvSpPr>
        <p:spPr>
          <a:xfrm>
            <a:off x="3160800" y="364824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28" name="PlaceHolder 7"/>
          <p:cNvSpPr>
            <a:spLocks noGrp="1"/>
          </p:cNvSpPr>
          <p:nvPr>
            <p:ph type="body"/>
          </p:nvPr>
        </p:nvSpPr>
        <p:spPr>
          <a:xfrm>
            <a:off x="6093000" y="364824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7ADAB69-348E-2C41-AF41-E98D046040A4}" type="datetime1">
              <a:rPr lang="en-US" smtClean="0"/>
              <a:t>11/18/2019</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498845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8"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39" name="PlaceHolder 2"/>
          <p:cNvSpPr>
            <a:spLocks noGrp="1"/>
          </p:cNvSpPr>
          <p:nvPr>
            <p:ph type="subTitle"/>
          </p:nvPr>
        </p:nvSpPr>
        <p:spPr>
          <a:xfrm>
            <a:off x="228600" y="1042920"/>
            <a:ext cx="8672040" cy="49874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5" name="PlaceHolder 2"/>
          <p:cNvSpPr>
            <a:spLocks noGrp="1"/>
          </p:cNvSpPr>
          <p:nvPr>
            <p:ph type="body"/>
          </p:nvPr>
        </p:nvSpPr>
        <p:spPr>
          <a:xfrm>
            <a:off x="22860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6" name="PlaceHolder 3"/>
          <p:cNvSpPr>
            <a:spLocks noGrp="1"/>
          </p:cNvSpPr>
          <p:nvPr>
            <p:ph type="body"/>
          </p:nvPr>
        </p:nvSpPr>
        <p:spPr>
          <a:xfrm>
            <a:off x="467244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41" name="PlaceHolder 2"/>
          <p:cNvSpPr>
            <a:spLocks noGrp="1"/>
          </p:cNvSpPr>
          <p:nvPr>
            <p:ph type="body"/>
          </p:nvPr>
        </p:nvSpPr>
        <p:spPr>
          <a:xfrm>
            <a:off x="228600" y="1042920"/>
            <a:ext cx="8672040" cy="498744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43" name="PlaceHolder 2"/>
          <p:cNvSpPr>
            <a:spLocks noGrp="1"/>
          </p:cNvSpPr>
          <p:nvPr>
            <p:ph type="body"/>
          </p:nvPr>
        </p:nvSpPr>
        <p:spPr>
          <a:xfrm>
            <a:off x="22860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44" name="PlaceHolder 3"/>
          <p:cNvSpPr>
            <a:spLocks noGrp="1"/>
          </p:cNvSpPr>
          <p:nvPr>
            <p:ph type="body"/>
          </p:nvPr>
        </p:nvSpPr>
        <p:spPr>
          <a:xfrm>
            <a:off x="467244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5"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6" name="PlaceHolder 1"/>
          <p:cNvSpPr>
            <a:spLocks noGrp="1"/>
          </p:cNvSpPr>
          <p:nvPr>
            <p:ph type="subTitle"/>
          </p:nvPr>
        </p:nvSpPr>
        <p:spPr>
          <a:xfrm>
            <a:off x="228600" y="103680"/>
            <a:ext cx="8672040" cy="29750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48" name="PlaceHolder 2"/>
          <p:cNvSpPr>
            <a:spLocks noGrp="1"/>
          </p:cNvSpPr>
          <p:nvPr>
            <p:ph type="body"/>
          </p:nvPr>
        </p:nvSpPr>
        <p:spPr>
          <a:xfrm>
            <a:off x="22860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49" name="PlaceHolder 3"/>
          <p:cNvSpPr>
            <a:spLocks noGrp="1"/>
          </p:cNvSpPr>
          <p:nvPr>
            <p:ph type="body"/>
          </p:nvPr>
        </p:nvSpPr>
        <p:spPr>
          <a:xfrm>
            <a:off x="467244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50" name="PlaceHolder 4"/>
          <p:cNvSpPr>
            <a:spLocks noGrp="1"/>
          </p:cNvSpPr>
          <p:nvPr>
            <p:ph type="body"/>
          </p:nvPr>
        </p:nvSpPr>
        <p:spPr>
          <a:xfrm>
            <a:off x="22860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52" name="PlaceHolder 2"/>
          <p:cNvSpPr>
            <a:spLocks noGrp="1"/>
          </p:cNvSpPr>
          <p:nvPr>
            <p:ph type="body"/>
          </p:nvPr>
        </p:nvSpPr>
        <p:spPr>
          <a:xfrm>
            <a:off x="22860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53" name="PlaceHolder 3"/>
          <p:cNvSpPr>
            <a:spLocks noGrp="1"/>
          </p:cNvSpPr>
          <p:nvPr>
            <p:ph type="body"/>
          </p:nvPr>
        </p:nvSpPr>
        <p:spPr>
          <a:xfrm>
            <a:off x="467244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54" name="PlaceHolder 4"/>
          <p:cNvSpPr>
            <a:spLocks noGrp="1"/>
          </p:cNvSpPr>
          <p:nvPr>
            <p:ph type="body"/>
          </p:nvPr>
        </p:nvSpPr>
        <p:spPr>
          <a:xfrm>
            <a:off x="467244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56" name="PlaceHolder 2"/>
          <p:cNvSpPr>
            <a:spLocks noGrp="1"/>
          </p:cNvSpPr>
          <p:nvPr>
            <p:ph type="body"/>
          </p:nvPr>
        </p:nvSpPr>
        <p:spPr>
          <a:xfrm>
            <a:off x="22860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57" name="PlaceHolder 3"/>
          <p:cNvSpPr>
            <a:spLocks noGrp="1"/>
          </p:cNvSpPr>
          <p:nvPr>
            <p:ph type="body"/>
          </p:nvPr>
        </p:nvSpPr>
        <p:spPr>
          <a:xfrm>
            <a:off x="467244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58" name="PlaceHolder 4"/>
          <p:cNvSpPr>
            <a:spLocks noGrp="1"/>
          </p:cNvSpPr>
          <p:nvPr>
            <p:ph type="body"/>
          </p:nvPr>
        </p:nvSpPr>
        <p:spPr>
          <a:xfrm>
            <a:off x="228600" y="3648240"/>
            <a:ext cx="867204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60" name="PlaceHolder 2"/>
          <p:cNvSpPr>
            <a:spLocks noGrp="1"/>
          </p:cNvSpPr>
          <p:nvPr>
            <p:ph type="body"/>
          </p:nvPr>
        </p:nvSpPr>
        <p:spPr>
          <a:xfrm>
            <a:off x="228600" y="1042920"/>
            <a:ext cx="867204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61" name="PlaceHolder 3"/>
          <p:cNvSpPr>
            <a:spLocks noGrp="1"/>
          </p:cNvSpPr>
          <p:nvPr>
            <p:ph type="body"/>
          </p:nvPr>
        </p:nvSpPr>
        <p:spPr>
          <a:xfrm>
            <a:off x="228600" y="3648240"/>
            <a:ext cx="867204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63" name="PlaceHolder 2"/>
          <p:cNvSpPr>
            <a:spLocks noGrp="1"/>
          </p:cNvSpPr>
          <p:nvPr>
            <p:ph type="body"/>
          </p:nvPr>
        </p:nvSpPr>
        <p:spPr>
          <a:xfrm>
            <a:off x="22860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64" name="PlaceHolder 3"/>
          <p:cNvSpPr>
            <a:spLocks noGrp="1"/>
          </p:cNvSpPr>
          <p:nvPr>
            <p:ph type="body"/>
          </p:nvPr>
        </p:nvSpPr>
        <p:spPr>
          <a:xfrm>
            <a:off x="467244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65" name="PlaceHolder 4"/>
          <p:cNvSpPr>
            <a:spLocks noGrp="1"/>
          </p:cNvSpPr>
          <p:nvPr>
            <p:ph type="body"/>
          </p:nvPr>
        </p:nvSpPr>
        <p:spPr>
          <a:xfrm>
            <a:off x="22860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66" name="PlaceHolder 5"/>
          <p:cNvSpPr>
            <a:spLocks noGrp="1"/>
          </p:cNvSpPr>
          <p:nvPr>
            <p:ph type="body"/>
          </p:nvPr>
        </p:nvSpPr>
        <p:spPr>
          <a:xfrm>
            <a:off x="467244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68" name="PlaceHolder 2"/>
          <p:cNvSpPr>
            <a:spLocks noGrp="1"/>
          </p:cNvSpPr>
          <p:nvPr>
            <p:ph type="body"/>
          </p:nvPr>
        </p:nvSpPr>
        <p:spPr>
          <a:xfrm>
            <a:off x="228600" y="104292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69" name="PlaceHolder 3"/>
          <p:cNvSpPr>
            <a:spLocks noGrp="1"/>
          </p:cNvSpPr>
          <p:nvPr>
            <p:ph type="body"/>
          </p:nvPr>
        </p:nvSpPr>
        <p:spPr>
          <a:xfrm>
            <a:off x="3160800" y="104292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70" name="PlaceHolder 4"/>
          <p:cNvSpPr>
            <a:spLocks noGrp="1"/>
          </p:cNvSpPr>
          <p:nvPr>
            <p:ph type="body"/>
          </p:nvPr>
        </p:nvSpPr>
        <p:spPr>
          <a:xfrm>
            <a:off x="6093000" y="104292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71" name="PlaceHolder 5"/>
          <p:cNvSpPr>
            <a:spLocks noGrp="1"/>
          </p:cNvSpPr>
          <p:nvPr>
            <p:ph type="body"/>
          </p:nvPr>
        </p:nvSpPr>
        <p:spPr>
          <a:xfrm>
            <a:off x="228600" y="364824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72" name="PlaceHolder 6"/>
          <p:cNvSpPr>
            <a:spLocks noGrp="1"/>
          </p:cNvSpPr>
          <p:nvPr>
            <p:ph type="body"/>
          </p:nvPr>
        </p:nvSpPr>
        <p:spPr>
          <a:xfrm>
            <a:off x="3160800" y="364824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73" name="PlaceHolder 7"/>
          <p:cNvSpPr>
            <a:spLocks noGrp="1"/>
          </p:cNvSpPr>
          <p:nvPr>
            <p:ph type="body"/>
          </p:nvPr>
        </p:nvSpPr>
        <p:spPr>
          <a:xfrm>
            <a:off x="6093000" y="364824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82"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83" name="PlaceHolder 2"/>
          <p:cNvSpPr>
            <a:spLocks noGrp="1"/>
          </p:cNvSpPr>
          <p:nvPr>
            <p:ph type="subTitle"/>
          </p:nvPr>
        </p:nvSpPr>
        <p:spPr>
          <a:xfrm>
            <a:off x="228600" y="1042920"/>
            <a:ext cx="8672040" cy="49874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85" name="PlaceHolder 2"/>
          <p:cNvSpPr>
            <a:spLocks noGrp="1"/>
          </p:cNvSpPr>
          <p:nvPr>
            <p:ph type="body"/>
          </p:nvPr>
        </p:nvSpPr>
        <p:spPr>
          <a:xfrm>
            <a:off x="228600" y="1042920"/>
            <a:ext cx="8672040" cy="498744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87" name="PlaceHolder 2"/>
          <p:cNvSpPr>
            <a:spLocks noGrp="1"/>
          </p:cNvSpPr>
          <p:nvPr>
            <p:ph type="body"/>
          </p:nvPr>
        </p:nvSpPr>
        <p:spPr>
          <a:xfrm>
            <a:off x="22860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88" name="PlaceHolder 3"/>
          <p:cNvSpPr>
            <a:spLocks noGrp="1"/>
          </p:cNvSpPr>
          <p:nvPr>
            <p:ph type="body"/>
          </p:nvPr>
        </p:nvSpPr>
        <p:spPr>
          <a:xfrm>
            <a:off x="467244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9"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0" name="PlaceHolder 1"/>
          <p:cNvSpPr>
            <a:spLocks noGrp="1"/>
          </p:cNvSpPr>
          <p:nvPr>
            <p:ph type="subTitle"/>
          </p:nvPr>
        </p:nvSpPr>
        <p:spPr>
          <a:xfrm>
            <a:off x="228600" y="103680"/>
            <a:ext cx="8672040" cy="29750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92" name="PlaceHolder 2"/>
          <p:cNvSpPr>
            <a:spLocks noGrp="1"/>
          </p:cNvSpPr>
          <p:nvPr>
            <p:ph type="body"/>
          </p:nvPr>
        </p:nvSpPr>
        <p:spPr>
          <a:xfrm>
            <a:off x="22860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93" name="PlaceHolder 3"/>
          <p:cNvSpPr>
            <a:spLocks noGrp="1"/>
          </p:cNvSpPr>
          <p:nvPr>
            <p:ph type="body"/>
          </p:nvPr>
        </p:nvSpPr>
        <p:spPr>
          <a:xfrm>
            <a:off x="467244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94" name="PlaceHolder 4"/>
          <p:cNvSpPr>
            <a:spLocks noGrp="1"/>
          </p:cNvSpPr>
          <p:nvPr>
            <p:ph type="body"/>
          </p:nvPr>
        </p:nvSpPr>
        <p:spPr>
          <a:xfrm>
            <a:off x="22860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196" name="PlaceHolder 2"/>
          <p:cNvSpPr>
            <a:spLocks noGrp="1"/>
          </p:cNvSpPr>
          <p:nvPr>
            <p:ph type="body"/>
          </p:nvPr>
        </p:nvSpPr>
        <p:spPr>
          <a:xfrm>
            <a:off x="22860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97" name="PlaceHolder 3"/>
          <p:cNvSpPr>
            <a:spLocks noGrp="1"/>
          </p:cNvSpPr>
          <p:nvPr>
            <p:ph type="body"/>
          </p:nvPr>
        </p:nvSpPr>
        <p:spPr>
          <a:xfrm>
            <a:off x="467244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198" name="PlaceHolder 4"/>
          <p:cNvSpPr>
            <a:spLocks noGrp="1"/>
          </p:cNvSpPr>
          <p:nvPr>
            <p:ph type="body"/>
          </p:nvPr>
        </p:nvSpPr>
        <p:spPr>
          <a:xfrm>
            <a:off x="467244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200" name="PlaceHolder 2"/>
          <p:cNvSpPr>
            <a:spLocks noGrp="1"/>
          </p:cNvSpPr>
          <p:nvPr>
            <p:ph type="body"/>
          </p:nvPr>
        </p:nvSpPr>
        <p:spPr>
          <a:xfrm>
            <a:off x="22860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01" name="PlaceHolder 3"/>
          <p:cNvSpPr>
            <a:spLocks noGrp="1"/>
          </p:cNvSpPr>
          <p:nvPr>
            <p:ph type="body"/>
          </p:nvPr>
        </p:nvSpPr>
        <p:spPr>
          <a:xfrm>
            <a:off x="467244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02" name="PlaceHolder 4"/>
          <p:cNvSpPr>
            <a:spLocks noGrp="1"/>
          </p:cNvSpPr>
          <p:nvPr>
            <p:ph type="body"/>
          </p:nvPr>
        </p:nvSpPr>
        <p:spPr>
          <a:xfrm>
            <a:off x="228600" y="3648240"/>
            <a:ext cx="867204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204" name="PlaceHolder 2"/>
          <p:cNvSpPr>
            <a:spLocks noGrp="1"/>
          </p:cNvSpPr>
          <p:nvPr>
            <p:ph type="body"/>
          </p:nvPr>
        </p:nvSpPr>
        <p:spPr>
          <a:xfrm>
            <a:off x="228600" y="1042920"/>
            <a:ext cx="867204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05" name="PlaceHolder 3"/>
          <p:cNvSpPr>
            <a:spLocks noGrp="1"/>
          </p:cNvSpPr>
          <p:nvPr>
            <p:ph type="body"/>
          </p:nvPr>
        </p:nvSpPr>
        <p:spPr>
          <a:xfrm>
            <a:off x="228600" y="3648240"/>
            <a:ext cx="867204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 name="PlaceHolder 1"/>
          <p:cNvSpPr>
            <a:spLocks noGrp="1"/>
          </p:cNvSpPr>
          <p:nvPr>
            <p:ph type="subTitle"/>
          </p:nvPr>
        </p:nvSpPr>
        <p:spPr>
          <a:xfrm>
            <a:off x="228600" y="103680"/>
            <a:ext cx="8672040" cy="29750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207" name="PlaceHolder 2"/>
          <p:cNvSpPr>
            <a:spLocks noGrp="1"/>
          </p:cNvSpPr>
          <p:nvPr>
            <p:ph type="body"/>
          </p:nvPr>
        </p:nvSpPr>
        <p:spPr>
          <a:xfrm>
            <a:off x="22860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08" name="PlaceHolder 3"/>
          <p:cNvSpPr>
            <a:spLocks noGrp="1"/>
          </p:cNvSpPr>
          <p:nvPr>
            <p:ph type="body"/>
          </p:nvPr>
        </p:nvSpPr>
        <p:spPr>
          <a:xfrm>
            <a:off x="467244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09" name="PlaceHolder 4"/>
          <p:cNvSpPr>
            <a:spLocks noGrp="1"/>
          </p:cNvSpPr>
          <p:nvPr>
            <p:ph type="body"/>
          </p:nvPr>
        </p:nvSpPr>
        <p:spPr>
          <a:xfrm>
            <a:off x="22860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10" name="PlaceHolder 5"/>
          <p:cNvSpPr>
            <a:spLocks noGrp="1"/>
          </p:cNvSpPr>
          <p:nvPr>
            <p:ph type="body"/>
          </p:nvPr>
        </p:nvSpPr>
        <p:spPr>
          <a:xfrm>
            <a:off x="467244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212" name="PlaceHolder 2"/>
          <p:cNvSpPr>
            <a:spLocks noGrp="1"/>
          </p:cNvSpPr>
          <p:nvPr>
            <p:ph type="body"/>
          </p:nvPr>
        </p:nvSpPr>
        <p:spPr>
          <a:xfrm>
            <a:off x="228600" y="104292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13" name="PlaceHolder 3"/>
          <p:cNvSpPr>
            <a:spLocks noGrp="1"/>
          </p:cNvSpPr>
          <p:nvPr>
            <p:ph type="body"/>
          </p:nvPr>
        </p:nvSpPr>
        <p:spPr>
          <a:xfrm>
            <a:off x="3160800" y="104292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14" name="PlaceHolder 4"/>
          <p:cNvSpPr>
            <a:spLocks noGrp="1"/>
          </p:cNvSpPr>
          <p:nvPr>
            <p:ph type="body"/>
          </p:nvPr>
        </p:nvSpPr>
        <p:spPr>
          <a:xfrm>
            <a:off x="6093000" y="104292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15" name="PlaceHolder 5"/>
          <p:cNvSpPr>
            <a:spLocks noGrp="1"/>
          </p:cNvSpPr>
          <p:nvPr>
            <p:ph type="body"/>
          </p:nvPr>
        </p:nvSpPr>
        <p:spPr>
          <a:xfrm>
            <a:off x="228600" y="364824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16" name="PlaceHolder 6"/>
          <p:cNvSpPr>
            <a:spLocks noGrp="1"/>
          </p:cNvSpPr>
          <p:nvPr>
            <p:ph type="body"/>
          </p:nvPr>
        </p:nvSpPr>
        <p:spPr>
          <a:xfrm>
            <a:off x="3160800" y="364824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17" name="PlaceHolder 7"/>
          <p:cNvSpPr>
            <a:spLocks noGrp="1"/>
          </p:cNvSpPr>
          <p:nvPr>
            <p:ph type="body"/>
          </p:nvPr>
        </p:nvSpPr>
        <p:spPr>
          <a:xfrm>
            <a:off x="6093000" y="364824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24"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225" name="PlaceHolder 2"/>
          <p:cNvSpPr>
            <a:spLocks noGrp="1"/>
          </p:cNvSpPr>
          <p:nvPr>
            <p:ph type="subTitle"/>
          </p:nvPr>
        </p:nvSpPr>
        <p:spPr>
          <a:xfrm>
            <a:off x="228600" y="1042920"/>
            <a:ext cx="8672040" cy="49874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227" name="PlaceHolder 2"/>
          <p:cNvSpPr>
            <a:spLocks noGrp="1"/>
          </p:cNvSpPr>
          <p:nvPr>
            <p:ph type="body"/>
          </p:nvPr>
        </p:nvSpPr>
        <p:spPr>
          <a:xfrm>
            <a:off x="228600" y="1042920"/>
            <a:ext cx="8672040" cy="498744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229" name="PlaceHolder 2"/>
          <p:cNvSpPr>
            <a:spLocks noGrp="1"/>
          </p:cNvSpPr>
          <p:nvPr>
            <p:ph type="body"/>
          </p:nvPr>
        </p:nvSpPr>
        <p:spPr>
          <a:xfrm>
            <a:off x="22860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30" name="PlaceHolder 3"/>
          <p:cNvSpPr>
            <a:spLocks noGrp="1"/>
          </p:cNvSpPr>
          <p:nvPr>
            <p:ph type="body"/>
          </p:nvPr>
        </p:nvSpPr>
        <p:spPr>
          <a:xfrm>
            <a:off x="467244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31"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32" name="PlaceHolder 1"/>
          <p:cNvSpPr>
            <a:spLocks noGrp="1"/>
          </p:cNvSpPr>
          <p:nvPr>
            <p:ph type="subTitle"/>
          </p:nvPr>
        </p:nvSpPr>
        <p:spPr>
          <a:xfrm>
            <a:off x="228600" y="103680"/>
            <a:ext cx="8672040" cy="29750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234" name="PlaceHolder 2"/>
          <p:cNvSpPr>
            <a:spLocks noGrp="1"/>
          </p:cNvSpPr>
          <p:nvPr>
            <p:ph type="body"/>
          </p:nvPr>
        </p:nvSpPr>
        <p:spPr>
          <a:xfrm>
            <a:off x="22860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35" name="PlaceHolder 3"/>
          <p:cNvSpPr>
            <a:spLocks noGrp="1"/>
          </p:cNvSpPr>
          <p:nvPr>
            <p:ph type="body"/>
          </p:nvPr>
        </p:nvSpPr>
        <p:spPr>
          <a:xfrm>
            <a:off x="467244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36" name="PlaceHolder 4"/>
          <p:cNvSpPr>
            <a:spLocks noGrp="1"/>
          </p:cNvSpPr>
          <p:nvPr>
            <p:ph type="body"/>
          </p:nvPr>
        </p:nvSpPr>
        <p:spPr>
          <a:xfrm>
            <a:off x="22860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238" name="PlaceHolder 2"/>
          <p:cNvSpPr>
            <a:spLocks noGrp="1"/>
          </p:cNvSpPr>
          <p:nvPr>
            <p:ph type="body"/>
          </p:nvPr>
        </p:nvSpPr>
        <p:spPr>
          <a:xfrm>
            <a:off x="22860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39" name="PlaceHolder 3"/>
          <p:cNvSpPr>
            <a:spLocks noGrp="1"/>
          </p:cNvSpPr>
          <p:nvPr>
            <p:ph type="body"/>
          </p:nvPr>
        </p:nvSpPr>
        <p:spPr>
          <a:xfrm>
            <a:off x="467244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40" name="PlaceHolder 4"/>
          <p:cNvSpPr>
            <a:spLocks noGrp="1"/>
          </p:cNvSpPr>
          <p:nvPr>
            <p:ph type="body"/>
          </p:nvPr>
        </p:nvSpPr>
        <p:spPr>
          <a:xfrm>
            <a:off x="467244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20" name="PlaceHolder 2"/>
          <p:cNvSpPr>
            <a:spLocks noGrp="1"/>
          </p:cNvSpPr>
          <p:nvPr>
            <p:ph type="body"/>
          </p:nvPr>
        </p:nvSpPr>
        <p:spPr>
          <a:xfrm>
            <a:off x="22860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1" name="PlaceHolder 3"/>
          <p:cNvSpPr>
            <a:spLocks noGrp="1"/>
          </p:cNvSpPr>
          <p:nvPr>
            <p:ph type="body"/>
          </p:nvPr>
        </p:nvSpPr>
        <p:spPr>
          <a:xfrm>
            <a:off x="467244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2" name="PlaceHolder 4"/>
          <p:cNvSpPr>
            <a:spLocks noGrp="1"/>
          </p:cNvSpPr>
          <p:nvPr>
            <p:ph type="body"/>
          </p:nvPr>
        </p:nvSpPr>
        <p:spPr>
          <a:xfrm>
            <a:off x="22860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242" name="PlaceHolder 2"/>
          <p:cNvSpPr>
            <a:spLocks noGrp="1"/>
          </p:cNvSpPr>
          <p:nvPr>
            <p:ph type="body"/>
          </p:nvPr>
        </p:nvSpPr>
        <p:spPr>
          <a:xfrm>
            <a:off x="22860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43" name="PlaceHolder 3"/>
          <p:cNvSpPr>
            <a:spLocks noGrp="1"/>
          </p:cNvSpPr>
          <p:nvPr>
            <p:ph type="body"/>
          </p:nvPr>
        </p:nvSpPr>
        <p:spPr>
          <a:xfrm>
            <a:off x="467244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44" name="PlaceHolder 4"/>
          <p:cNvSpPr>
            <a:spLocks noGrp="1"/>
          </p:cNvSpPr>
          <p:nvPr>
            <p:ph type="body"/>
          </p:nvPr>
        </p:nvSpPr>
        <p:spPr>
          <a:xfrm>
            <a:off x="228600" y="3648240"/>
            <a:ext cx="867204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246" name="PlaceHolder 2"/>
          <p:cNvSpPr>
            <a:spLocks noGrp="1"/>
          </p:cNvSpPr>
          <p:nvPr>
            <p:ph type="body"/>
          </p:nvPr>
        </p:nvSpPr>
        <p:spPr>
          <a:xfrm>
            <a:off x="228600" y="1042920"/>
            <a:ext cx="867204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47" name="PlaceHolder 3"/>
          <p:cNvSpPr>
            <a:spLocks noGrp="1"/>
          </p:cNvSpPr>
          <p:nvPr>
            <p:ph type="body"/>
          </p:nvPr>
        </p:nvSpPr>
        <p:spPr>
          <a:xfrm>
            <a:off x="228600" y="3648240"/>
            <a:ext cx="867204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249" name="PlaceHolder 2"/>
          <p:cNvSpPr>
            <a:spLocks noGrp="1"/>
          </p:cNvSpPr>
          <p:nvPr>
            <p:ph type="body"/>
          </p:nvPr>
        </p:nvSpPr>
        <p:spPr>
          <a:xfrm>
            <a:off x="22860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50" name="PlaceHolder 3"/>
          <p:cNvSpPr>
            <a:spLocks noGrp="1"/>
          </p:cNvSpPr>
          <p:nvPr>
            <p:ph type="body"/>
          </p:nvPr>
        </p:nvSpPr>
        <p:spPr>
          <a:xfrm>
            <a:off x="467244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51" name="PlaceHolder 4"/>
          <p:cNvSpPr>
            <a:spLocks noGrp="1"/>
          </p:cNvSpPr>
          <p:nvPr>
            <p:ph type="body"/>
          </p:nvPr>
        </p:nvSpPr>
        <p:spPr>
          <a:xfrm>
            <a:off x="22860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52" name="PlaceHolder 5"/>
          <p:cNvSpPr>
            <a:spLocks noGrp="1"/>
          </p:cNvSpPr>
          <p:nvPr>
            <p:ph type="body"/>
          </p:nvPr>
        </p:nvSpPr>
        <p:spPr>
          <a:xfrm>
            <a:off x="467244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254" name="PlaceHolder 2"/>
          <p:cNvSpPr>
            <a:spLocks noGrp="1"/>
          </p:cNvSpPr>
          <p:nvPr>
            <p:ph type="body"/>
          </p:nvPr>
        </p:nvSpPr>
        <p:spPr>
          <a:xfrm>
            <a:off x="228600" y="104292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55" name="PlaceHolder 3"/>
          <p:cNvSpPr>
            <a:spLocks noGrp="1"/>
          </p:cNvSpPr>
          <p:nvPr>
            <p:ph type="body"/>
          </p:nvPr>
        </p:nvSpPr>
        <p:spPr>
          <a:xfrm>
            <a:off x="3160800" y="104292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56" name="PlaceHolder 4"/>
          <p:cNvSpPr>
            <a:spLocks noGrp="1"/>
          </p:cNvSpPr>
          <p:nvPr>
            <p:ph type="body"/>
          </p:nvPr>
        </p:nvSpPr>
        <p:spPr>
          <a:xfrm>
            <a:off x="6093000" y="104292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57" name="PlaceHolder 5"/>
          <p:cNvSpPr>
            <a:spLocks noGrp="1"/>
          </p:cNvSpPr>
          <p:nvPr>
            <p:ph type="body"/>
          </p:nvPr>
        </p:nvSpPr>
        <p:spPr>
          <a:xfrm>
            <a:off x="228600" y="364824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58" name="PlaceHolder 6"/>
          <p:cNvSpPr>
            <a:spLocks noGrp="1"/>
          </p:cNvSpPr>
          <p:nvPr>
            <p:ph type="body"/>
          </p:nvPr>
        </p:nvSpPr>
        <p:spPr>
          <a:xfrm>
            <a:off x="3160800" y="364824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59" name="PlaceHolder 7"/>
          <p:cNvSpPr>
            <a:spLocks noGrp="1"/>
          </p:cNvSpPr>
          <p:nvPr>
            <p:ph type="body"/>
          </p:nvPr>
        </p:nvSpPr>
        <p:spPr>
          <a:xfrm>
            <a:off x="6093000" y="364824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08"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309" name="PlaceHolder 2"/>
          <p:cNvSpPr>
            <a:spLocks noGrp="1"/>
          </p:cNvSpPr>
          <p:nvPr>
            <p:ph type="subTitle"/>
          </p:nvPr>
        </p:nvSpPr>
        <p:spPr>
          <a:xfrm>
            <a:off x="228600" y="1042920"/>
            <a:ext cx="8672040" cy="49874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10"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311" name="PlaceHolder 2"/>
          <p:cNvSpPr>
            <a:spLocks noGrp="1"/>
          </p:cNvSpPr>
          <p:nvPr>
            <p:ph type="body"/>
          </p:nvPr>
        </p:nvSpPr>
        <p:spPr>
          <a:xfrm>
            <a:off x="228600" y="1042920"/>
            <a:ext cx="8672040" cy="498744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12"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313" name="PlaceHolder 2"/>
          <p:cNvSpPr>
            <a:spLocks noGrp="1"/>
          </p:cNvSpPr>
          <p:nvPr>
            <p:ph type="body"/>
          </p:nvPr>
        </p:nvSpPr>
        <p:spPr>
          <a:xfrm>
            <a:off x="22860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14" name="PlaceHolder 3"/>
          <p:cNvSpPr>
            <a:spLocks noGrp="1"/>
          </p:cNvSpPr>
          <p:nvPr>
            <p:ph type="body"/>
          </p:nvPr>
        </p:nvSpPr>
        <p:spPr>
          <a:xfrm>
            <a:off x="467244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15"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16" name="PlaceHolder 1"/>
          <p:cNvSpPr>
            <a:spLocks noGrp="1"/>
          </p:cNvSpPr>
          <p:nvPr>
            <p:ph type="subTitle"/>
          </p:nvPr>
        </p:nvSpPr>
        <p:spPr>
          <a:xfrm>
            <a:off x="228600" y="103680"/>
            <a:ext cx="8672040" cy="29750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24" name="PlaceHolder 2"/>
          <p:cNvSpPr>
            <a:spLocks noGrp="1"/>
          </p:cNvSpPr>
          <p:nvPr>
            <p:ph type="body"/>
          </p:nvPr>
        </p:nvSpPr>
        <p:spPr>
          <a:xfrm>
            <a:off x="22860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5" name="PlaceHolder 3"/>
          <p:cNvSpPr>
            <a:spLocks noGrp="1"/>
          </p:cNvSpPr>
          <p:nvPr>
            <p:ph type="body"/>
          </p:nvPr>
        </p:nvSpPr>
        <p:spPr>
          <a:xfrm>
            <a:off x="467244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6" name="PlaceHolder 4"/>
          <p:cNvSpPr>
            <a:spLocks noGrp="1"/>
          </p:cNvSpPr>
          <p:nvPr>
            <p:ph type="body"/>
          </p:nvPr>
        </p:nvSpPr>
        <p:spPr>
          <a:xfrm>
            <a:off x="467244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17"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318" name="PlaceHolder 2"/>
          <p:cNvSpPr>
            <a:spLocks noGrp="1"/>
          </p:cNvSpPr>
          <p:nvPr>
            <p:ph type="body"/>
          </p:nvPr>
        </p:nvSpPr>
        <p:spPr>
          <a:xfrm>
            <a:off x="22860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19" name="PlaceHolder 3"/>
          <p:cNvSpPr>
            <a:spLocks noGrp="1"/>
          </p:cNvSpPr>
          <p:nvPr>
            <p:ph type="body"/>
          </p:nvPr>
        </p:nvSpPr>
        <p:spPr>
          <a:xfrm>
            <a:off x="467244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20" name="PlaceHolder 4"/>
          <p:cNvSpPr>
            <a:spLocks noGrp="1"/>
          </p:cNvSpPr>
          <p:nvPr>
            <p:ph type="body"/>
          </p:nvPr>
        </p:nvSpPr>
        <p:spPr>
          <a:xfrm>
            <a:off x="22860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21"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322" name="PlaceHolder 2"/>
          <p:cNvSpPr>
            <a:spLocks noGrp="1"/>
          </p:cNvSpPr>
          <p:nvPr>
            <p:ph type="body"/>
          </p:nvPr>
        </p:nvSpPr>
        <p:spPr>
          <a:xfrm>
            <a:off x="228600" y="1042920"/>
            <a:ext cx="4231800" cy="498744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23" name="PlaceHolder 3"/>
          <p:cNvSpPr>
            <a:spLocks noGrp="1"/>
          </p:cNvSpPr>
          <p:nvPr>
            <p:ph type="body"/>
          </p:nvPr>
        </p:nvSpPr>
        <p:spPr>
          <a:xfrm>
            <a:off x="467244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24" name="PlaceHolder 4"/>
          <p:cNvSpPr>
            <a:spLocks noGrp="1"/>
          </p:cNvSpPr>
          <p:nvPr>
            <p:ph type="body"/>
          </p:nvPr>
        </p:nvSpPr>
        <p:spPr>
          <a:xfrm>
            <a:off x="467244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25"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326" name="PlaceHolder 2"/>
          <p:cNvSpPr>
            <a:spLocks noGrp="1"/>
          </p:cNvSpPr>
          <p:nvPr>
            <p:ph type="body"/>
          </p:nvPr>
        </p:nvSpPr>
        <p:spPr>
          <a:xfrm>
            <a:off x="22860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27" name="PlaceHolder 3"/>
          <p:cNvSpPr>
            <a:spLocks noGrp="1"/>
          </p:cNvSpPr>
          <p:nvPr>
            <p:ph type="body"/>
          </p:nvPr>
        </p:nvSpPr>
        <p:spPr>
          <a:xfrm>
            <a:off x="467244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28" name="PlaceHolder 4"/>
          <p:cNvSpPr>
            <a:spLocks noGrp="1"/>
          </p:cNvSpPr>
          <p:nvPr>
            <p:ph type="body"/>
          </p:nvPr>
        </p:nvSpPr>
        <p:spPr>
          <a:xfrm>
            <a:off x="228600" y="3648240"/>
            <a:ext cx="867204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29"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330" name="PlaceHolder 2"/>
          <p:cNvSpPr>
            <a:spLocks noGrp="1"/>
          </p:cNvSpPr>
          <p:nvPr>
            <p:ph type="body"/>
          </p:nvPr>
        </p:nvSpPr>
        <p:spPr>
          <a:xfrm>
            <a:off x="228600" y="1042920"/>
            <a:ext cx="867204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31" name="PlaceHolder 3"/>
          <p:cNvSpPr>
            <a:spLocks noGrp="1"/>
          </p:cNvSpPr>
          <p:nvPr>
            <p:ph type="body"/>
          </p:nvPr>
        </p:nvSpPr>
        <p:spPr>
          <a:xfrm>
            <a:off x="228600" y="3648240"/>
            <a:ext cx="867204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2"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333" name="PlaceHolder 2"/>
          <p:cNvSpPr>
            <a:spLocks noGrp="1"/>
          </p:cNvSpPr>
          <p:nvPr>
            <p:ph type="body"/>
          </p:nvPr>
        </p:nvSpPr>
        <p:spPr>
          <a:xfrm>
            <a:off x="22860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34" name="PlaceHolder 3"/>
          <p:cNvSpPr>
            <a:spLocks noGrp="1"/>
          </p:cNvSpPr>
          <p:nvPr>
            <p:ph type="body"/>
          </p:nvPr>
        </p:nvSpPr>
        <p:spPr>
          <a:xfrm>
            <a:off x="467244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35" name="PlaceHolder 4"/>
          <p:cNvSpPr>
            <a:spLocks noGrp="1"/>
          </p:cNvSpPr>
          <p:nvPr>
            <p:ph type="body"/>
          </p:nvPr>
        </p:nvSpPr>
        <p:spPr>
          <a:xfrm>
            <a:off x="22860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36" name="PlaceHolder 5"/>
          <p:cNvSpPr>
            <a:spLocks noGrp="1"/>
          </p:cNvSpPr>
          <p:nvPr>
            <p:ph type="body"/>
          </p:nvPr>
        </p:nvSpPr>
        <p:spPr>
          <a:xfrm>
            <a:off x="4672440" y="364824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338" name="PlaceHolder 2"/>
          <p:cNvSpPr>
            <a:spLocks noGrp="1"/>
          </p:cNvSpPr>
          <p:nvPr>
            <p:ph type="body"/>
          </p:nvPr>
        </p:nvSpPr>
        <p:spPr>
          <a:xfrm>
            <a:off x="228600" y="104292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39" name="PlaceHolder 3"/>
          <p:cNvSpPr>
            <a:spLocks noGrp="1"/>
          </p:cNvSpPr>
          <p:nvPr>
            <p:ph type="body"/>
          </p:nvPr>
        </p:nvSpPr>
        <p:spPr>
          <a:xfrm>
            <a:off x="3160800" y="104292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40" name="PlaceHolder 4"/>
          <p:cNvSpPr>
            <a:spLocks noGrp="1"/>
          </p:cNvSpPr>
          <p:nvPr>
            <p:ph type="body"/>
          </p:nvPr>
        </p:nvSpPr>
        <p:spPr>
          <a:xfrm>
            <a:off x="6093000" y="104292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41" name="PlaceHolder 5"/>
          <p:cNvSpPr>
            <a:spLocks noGrp="1"/>
          </p:cNvSpPr>
          <p:nvPr>
            <p:ph type="body"/>
          </p:nvPr>
        </p:nvSpPr>
        <p:spPr>
          <a:xfrm>
            <a:off x="228600" y="364824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42" name="PlaceHolder 6"/>
          <p:cNvSpPr>
            <a:spLocks noGrp="1"/>
          </p:cNvSpPr>
          <p:nvPr>
            <p:ph type="body"/>
          </p:nvPr>
        </p:nvSpPr>
        <p:spPr>
          <a:xfrm>
            <a:off x="3160800" y="364824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43" name="PlaceHolder 7"/>
          <p:cNvSpPr>
            <a:spLocks noGrp="1"/>
          </p:cNvSpPr>
          <p:nvPr>
            <p:ph type="body"/>
          </p:nvPr>
        </p:nvSpPr>
        <p:spPr>
          <a:xfrm>
            <a:off x="6093000" y="3648240"/>
            <a:ext cx="279216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7821782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7ADAB69-348E-2C41-AF41-E98D046040A4}" type="datetime1">
              <a:rPr lang="en-US" smtClean="0"/>
              <a:t>11/18/2019</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9439813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099EE7B-C01A-E94A-AA76-2F04CF97FC05}" type="datetime1">
              <a:rPr lang="en-US" smtClean="0"/>
              <a:t>11/18/2019</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3454396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09EA2773-F02A-CC43-B1C5-479A1F34EDA7}" type="datetime1">
              <a:rPr lang="en-US" smtClean="0"/>
              <a:t>11/18/2019</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dirty="0"/>
              <a:t>Presenter | Presentation Title or Meeting Title</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3166112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228600" y="103680"/>
            <a:ext cx="8672040" cy="641520"/>
          </a:xfrm>
          <a:prstGeom prst="rect">
            <a:avLst/>
          </a:prstGeom>
        </p:spPr>
        <p:txBody>
          <a:bodyPr lIns="0" tIns="0" rIns="0" bIns="0" anchor="ctr"/>
          <a:lstStyle/>
          <a:p>
            <a:endParaRPr lang="en-US" sz="2400" b="0" strike="noStrike" spc="-1">
              <a:solidFill>
                <a:srgbClr val="003087"/>
              </a:solidFill>
              <a:latin typeface="Calibri"/>
            </a:endParaRPr>
          </a:p>
        </p:txBody>
      </p:sp>
      <p:sp>
        <p:nvSpPr>
          <p:cNvPr id="28" name="PlaceHolder 2"/>
          <p:cNvSpPr>
            <a:spLocks noGrp="1"/>
          </p:cNvSpPr>
          <p:nvPr>
            <p:ph type="body"/>
          </p:nvPr>
        </p:nvSpPr>
        <p:spPr>
          <a:xfrm>
            <a:off x="22860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29" name="PlaceHolder 3"/>
          <p:cNvSpPr>
            <a:spLocks noGrp="1"/>
          </p:cNvSpPr>
          <p:nvPr>
            <p:ph type="body"/>
          </p:nvPr>
        </p:nvSpPr>
        <p:spPr>
          <a:xfrm>
            <a:off x="4672440" y="1042920"/>
            <a:ext cx="4231800" cy="2378880"/>
          </a:xfrm>
          <a:prstGeom prst="rect">
            <a:avLst/>
          </a:prstGeom>
        </p:spPr>
        <p:txBody>
          <a:bodyPr lIns="0" tIns="0" rIns="0" bIns="0">
            <a:normAutofit/>
          </a:bodyPr>
          <a:lstStyle/>
          <a:p>
            <a:endParaRPr lang="en-US" sz="1800" b="0" strike="noStrike" spc="-1">
              <a:solidFill>
                <a:srgbClr val="7F7F7F"/>
              </a:solidFill>
              <a:latin typeface="Arial"/>
            </a:endParaRPr>
          </a:p>
        </p:txBody>
      </p:sp>
      <p:sp>
        <p:nvSpPr>
          <p:cNvPr id="30" name="PlaceHolder 4"/>
          <p:cNvSpPr>
            <a:spLocks noGrp="1"/>
          </p:cNvSpPr>
          <p:nvPr>
            <p:ph type="body"/>
          </p:nvPr>
        </p:nvSpPr>
        <p:spPr>
          <a:xfrm>
            <a:off x="228600" y="3648240"/>
            <a:ext cx="8672040" cy="2378880"/>
          </a:xfrm>
          <a:prstGeom prst="rect">
            <a:avLst/>
          </a:prstGeom>
        </p:spPr>
        <p:txBody>
          <a:bodyPr lIns="0" tIns="0" rIns="0" bIns="0">
            <a:normAutofit/>
          </a:bodyPr>
          <a:lstStyle/>
          <a:p>
            <a:endParaRPr lang="en-US" sz="1800" b="0" strike="noStrike" spc="-1">
              <a:solidFill>
                <a:srgbClr val="7F7F7F"/>
              </a:solidFill>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8FEA58B7-095F-6844-8E3C-8A1DDD22BF89}" type="datetime1">
              <a:rPr lang="en-US" smtClean="0"/>
              <a:t>11/18/2019</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0130850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36588" y="6504213"/>
            <a:ext cx="775607" cy="241300"/>
          </a:xfrm>
        </p:spPr>
        <p:txBody>
          <a:bodyPr/>
          <a:lstStyle>
            <a:lvl1pPr>
              <a:defRPr/>
            </a:lvl1pPr>
          </a:lstStyle>
          <a:p>
            <a:pPr>
              <a:defRPr/>
            </a:pPr>
            <a:r>
              <a:rPr lang="en-US" dirty="0"/>
              <a:t>06/11/2019</a:t>
            </a:r>
          </a:p>
        </p:txBody>
      </p:sp>
      <p:sp>
        <p:nvSpPr>
          <p:cNvPr id="4" name="Footer Placeholder 3"/>
          <p:cNvSpPr>
            <a:spLocks noGrp="1"/>
          </p:cNvSpPr>
          <p:nvPr>
            <p:ph type="ftr" sz="quarter" idx="11"/>
          </p:nvPr>
        </p:nvSpPr>
        <p:spPr>
          <a:xfrm>
            <a:off x="1530602" y="6504213"/>
            <a:ext cx="6260399" cy="242873"/>
          </a:xfrm>
        </p:spPr>
        <p:txBody>
          <a:bodyPr/>
          <a:lstStyle>
            <a:lvl1pPr>
              <a:defRPr/>
            </a:lvl1pPr>
          </a:lstStyle>
          <a:p>
            <a:pPr>
              <a:defRPr/>
            </a:pPr>
            <a:r>
              <a:rPr lang="en-US" dirty="0"/>
              <a:t>Eric G. Stern – Simulation of Space Charge Compensation by Electron Lens</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Drag picture to placeholder or click icon to add</a:t>
            </a:r>
          </a:p>
        </p:txBody>
      </p:sp>
    </p:spTree>
    <p:extLst>
      <p:ext uri="{BB962C8B-B14F-4D97-AF65-F5344CB8AC3E}">
        <p14:creationId xmlns:p14="http://schemas.microsoft.com/office/powerpoint/2010/main" val="10355343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11/18/2019</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7819308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80C230-4BEC-4F77-8D39-86B7EF0C0794}"/>
              </a:ext>
            </a:extLst>
          </p:cNvPr>
          <p:cNvSpPr>
            <a:spLocks noGrp="1"/>
          </p:cNvSpPr>
          <p:nvPr>
            <p:ph type="dt" sz="half" idx="10"/>
          </p:nvPr>
        </p:nvSpPr>
        <p:spPr/>
        <p:txBody>
          <a:bodyPr/>
          <a:lstStyle/>
          <a:p>
            <a:fld id="{8CB67B93-9585-4668-8CB5-B678A8F03D92}" type="datetimeFigureOut">
              <a:rPr lang="en-US" smtClean="0"/>
              <a:t>11/18/2019</a:t>
            </a:fld>
            <a:endParaRPr lang="en-US"/>
          </a:p>
        </p:txBody>
      </p:sp>
      <p:sp>
        <p:nvSpPr>
          <p:cNvPr id="3" name="Footer Placeholder 2">
            <a:extLst>
              <a:ext uri="{FF2B5EF4-FFF2-40B4-BE49-F238E27FC236}">
                <a16:creationId xmlns:a16="http://schemas.microsoft.com/office/drawing/2014/main" id="{95C1F023-4921-48F4-B1BF-A1F4384811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47EA5E-9382-4D6F-8AB1-C9035AF277E8}"/>
              </a:ext>
            </a:extLst>
          </p:cNvPr>
          <p:cNvSpPr>
            <a:spLocks noGrp="1"/>
          </p:cNvSpPr>
          <p:nvPr>
            <p:ph type="sldNum" sz="quarter" idx="12"/>
          </p:nvPr>
        </p:nvSpPr>
        <p:spPr/>
        <p:txBody>
          <a:bodyPr/>
          <a:lstStyle/>
          <a:p>
            <a:fld id="{BAE41B3E-F6A8-48E1-98E0-30062A18E4CF}" type="slidenum">
              <a:t>‹#›</a:t>
            </a:fld>
            <a:endParaRPr lang="en-US"/>
          </a:p>
        </p:txBody>
      </p:sp>
    </p:spTree>
    <p:extLst>
      <p:ext uri="{BB962C8B-B14F-4D97-AF65-F5344CB8AC3E}">
        <p14:creationId xmlns:p14="http://schemas.microsoft.com/office/powerpoint/2010/main" val="226572503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10" Type="http://schemas.openxmlformats.org/officeDocument/2006/relationships/image" Target="../media/image1.png"/><Relationship Id="rId4" Type="http://schemas.openxmlformats.org/officeDocument/2006/relationships/slideLayout" Target="../slideLayouts/slideLayout89.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 name="CustomShape 1" hidden="1"/>
          <p:cNvSpPr/>
          <p:nvPr/>
        </p:nvSpPr>
        <p:spPr>
          <a:xfrm>
            <a:off x="6450120" y="4477320"/>
            <a:ext cx="1076040" cy="240840"/>
          </a:xfrm>
          <a:prstGeom prst="rect">
            <a:avLst/>
          </a:prstGeom>
          <a:noFill/>
          <a:ln>
            <a:noFill/>
          </a:ln>
        </p:spPr>
        <p:style>
          <a:lnRef idx="0">
            <a:scrgbClr r="0" g="0" b="0"/>
          </a:lnRef>
          <a:fillRef idx="0">
            <a:scrgbClr r="0" g="0" b="0"/>
          </a:fillRef>
          <a:effectRef idx="0">
            <a:scrgbClr r="0" g="0" b="0"/>
          </a:effectRef>
          <a:fontRef idx="minor"/>
        </p:style>
      </p:sp>
      <p:grpSp>
        <p:nvGrpSpPr>
          <p:cNvPr id="11" name="Group 2"/>
          <p:cNvGrpSpPr/>
          <p:nvPr/>
        </p:nvGrpSpPr>
        <p:grpSpPr>
          <a:xfrm>
            <a:off x="215640" y="6258960"/>
            <a:ext cx="8699400" cy="197640"/>
            <a:chOff x="215640" y="6258960"/>
            <a:chExt cx="8699400" cy="197640"/>
          </a:xfrm>
        </p:grpSpPr>
        <p:sp>
          <p:nvSpPr>
            <p:cNvPr id="2" name="Line 3"/>
            <p:cNvSpPr/>
            <p:nvPr/>
          </p:nvSpPr>
          <p:spPr>
            <a:xfrm>
              <a:off x="215640" y="6362640"/>
              <a:ext cx="7539120" cy="360"/>
            </a:xfrm>
            <a:prstGeom prst="line">
              <a:avLst/>
            </a:prstGeom>
            <a:ln w="76320">
              <a:solidFill>
                <a:srgbClr val="99D6EA"/>
              </a:solidFill>
              <a:round/>
            </a:ln>
          </p:spPr>
          <p:style>
            <a:lnRef idx="0">
              <a:scrgbClr r="0" g="0" b="0"/>
            </a:lnRef>
            <a:fillRef idx="0">
              <a:scrgbClr r="0" g="0" b="0"/>
            </a:fillRef>
            <a:effectRef idx="0">
              <a:scrgbClr r="0" g="0" b="0"/>
            </a:effectRef>
            <a:fontRef idx="minor"/>
          </p:style>
        </p:sp>
        <p:pic>
          <p:nvPicPr>
            <p:cNvPr id="3" name="Picture 6"/>
            <p:cNvPicPr/>
            <p:nvPr/>
          </p:nvPicPr>
          <p:blipFill>
            <a:blip r:embed="rId14"/>
            <a:stretch/>
          </p:blipFill>
          <p:spPr>
            <a:xfrm>
              <a:off x="7820640" y="6258960"/>
              <a:ext cx="1094400" cy="197640"/>
            </a:xfrm>
            <a:prstGeom prst="rect">
              <a:avLst/>
            </a:prstGeom>
            <a:ln>
              <a:noFill/>
            </a:ln>
          </p:spPr>
        </p:pic>
      </p:grpSp>
      <p:sp>
        <p:nvSpPr>
          <p:cNvPr id="4" name="PlaceHolder 4"/>
          <p:cNvSpPr>
            <a:spLocks noGrp="1"/>
          </p:cNvSpPr>
          <p:nvPr>
            <p:ph type="body"/>
          </p:nvPr>
        </p:nvSpPr>
        <p:spPr>
          <a:xfrm>
            <a:off x="342000" y="4963680"/>
            <a:ext cx="8498880" cy="1528920"/>
          </a:xfrm>
          <a:prstGeom prst="rect">
            <a:avLst/>
          </a:prstGeom>
        </p:spPr>
        <p:txBody>
          <a:bodyPr lIns="0" rIns="0"/>
          <a:lstStyle/>
          <a:p>
            <a:pPr marL="432000" indent="-324000">
              <a:lnSpc>
                <a:spcPct val="100000"/>
              </a:lnSpc>
              <a:spcBef>
                <a:spcPts val="400"/>
              </a:spcBef>
              <a:buClr>
                <a:srgbClr val="000000"/>
              </a:buClr>
              <a:buSzPct val="45000"/>
              <a:buFont typeface="Wingdings" charset="2"/>
              <a:buChar char=""/>
            </a:pPr>
            <a:r>
              <a:rPr lang="en-US" sz="2000" b="0" strike="noStrike" spc="-1">
                <a:solidFill>
                  <a:srgbClr val="004C97"/>
                </a:solidFill>
                <a:latin typeface="Arial"/>
                <a:ea typeface="Geneva"/>
              </a:rPr>
              <a:t>Click to edit Master text styles</a:t>
            </a:r>
            <a:endParaRPr lang="en-US" sz="2000" b="0" strike="noStrike" spc="-1">
              <a:solidFill>
                <a:srgbClr val="7F7F7F"/>
              </a:solidFill>
              <a:latin typeface="Arial"/>
            </a:endParaRPr>
          </a:p>
        </p:txBody>
      </p:sp>
      <p:sp>
        <p:nvSpPr>
          <p:cNvPr id="5" name="CustomShape 5"/>
          <p:cNvSpPr/>
          <p:nvPr/>
        </p:nvSpPr>
        <p:spPr>
          <a:xfrm>
            <a:off x="-17640" y="0"/>
            <a:ext cx="9189360" cy="896400"/>
          </a:xfrm>
          <a:prstGeom prst="rect">
            <a:avLst/>
          </a:prstGeom>
          <a:solidFill>
            <a:srgbClr val="004C97"/>
          </a:solidFill>
          <a:ln w="9360">
            <a:noFill/>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6" name="PlaceHolder 6"/>
          <p:cNvSpPr>
            <a:spLocks noGrp="1"/>
          </p:cNvSpPr>
          <p:nvPr>
            <p:ph type="body"/>
          </p:nvPr>
        </p:nvSpPr>
        <p:spPr>
          <a:xfrm>
            <a:off x="342000" y="3951720"/>
            <a:ext cx="8498880" cy="1002600"/>
          </a:xfrm>
          <a:prstGeom prst="rect">
            <a:avLst/>
          </a:prstGeom>
        </p:spPr>
        <p:txBody>
          <a:bodyPr lIns="0" rIns="90000" bIns="45000" anchor="ctr">
            <a:normAutofit/>
          </a:bodyPr>
          <a:lstStyle/>
          <a:p>
            <a:pPr>
              <a:lnSpc>
                <a:spcPct val="100000"/>
              </a:lnSpc>
              <a:spcBef>
                <a:spcPts val="700"/>
              </a:spcBef>
            </a:pPr>
            <a:r>
              <a:rPr lang="en-US" sz="3200" b="1" strike="noStrike" spc="-1">
                <a:solidFill>
                  <a:srgbClr val="004C97"/>
                </a:solidFill>
                <a:latin typeface="Arial"/>
                <a:ea typeface="Geneva"/>
              </a:rPr>
              <a:t>Click to edit Master text styles</a:t>
            </a:r>
            <a:endParaRPr lang="en-US" sz="3200" b="0" strike="noStrike" spc="-1">
              <a:solidFill>
                <a:srgbClr val="7F7F7F"/>
              </a:solidFill>
              <a:latin typeface="Arial"/>
            </a:endParaRPr>
          </a:p>
        </p:txBody>
      </p:sp>
      <p:pic>
        <p:nvPicPr>
          <p:cNvPr id="7" name="Picture 12"/>
          <p:cNvPicPr/>
          <p:nvPr/>
        </p:nvPicPr>
        <p:blipFill>
          <a:blip r:embed="rId15"/>
          <a:srcRect t="25820" b="25773"/>
          <a:stretch/>
        </p:blipFill>
        <p:spPr>
          <a:xfrm>
            <a:off x="-17640" y="816840"/>
            <a:ext cx="9189360" cy="2965680"/>
          </a:xfrm>
          <a:prstGeom prst="rect">
            <a:avLst/>
          </a:prstGeom>
          <a:ln>
            <a:noFill/>
          </a:ln>
        </p:spPr>
      </p:pic>
      <p:pic>
        <p:nvPicPr>
          <p:cNvPr id="8" name="Picture 13"/>
          <p:cNvPicPr/>
          <p:nvPr/>
        </p:nvPicPr>
        <p:blipFill>
          <a:blip r:embed="rId16"/>
          <a:stretch/>
        </p:blipFill>
        <p:spPr>
          <a:xfrm>
            <a:off x="-17640" y="249840"/>
            <a:ext cx="9010440" cy="301680"/>
          </a:xfrm>
          <a:prstGeom prst="rect">
            <a:avLst/>
          </a:prstGeom>
          <a:ln>
            <a:noFill/>
          </a:ln>
        </p:spPr>
      </p:pic>
      <p:sp>
        <p:nvSpPr>
          <p:cNvPr id="9" name="PlaceHolder 7"/>
          <p:cNvSpPr>
            <a:spLocks noGrp="1"/>
          </p:cNvSpPr>
          <p:nvPr>
            <p:ph type="title"/>
          </p:nvPr>
        </p:nvSpPr>
        <p:spPr>
          <a:xfrm>
            <a:off x="457200" y="273600"/>
            <a:ext cx="8229240" cy="1144800"/>
          </a:xfrm>
          <a:prstGeom prst="rect">
            <a:avLst/>
          </a:prstGeom>
        </p:spPr>
        <p:txBody>
          <a:bodyPr lIns="0" tIns="0" rIns="0" bIns="0" anchor="ctr"/>
          <a:lstStyle/>
          <a:p>
            <a:r>
              <a:rPr lang="en-US" sz="2400" b="0" strike="noStrike" spc="-1">
                <a:solidFill>
                  <a:srgbClr val="003087"/>
                </a:solidFill>
                <a:latin typeface="Calibri"/>
              </a:rPr>
              <a:t>Click to edit the title text format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6" name="CustomShape 1"/>
          <p:cNvSpPr/>
          <p:nvPr/>
        </p:nvSpPr>
        <p:spPr>
          <a:xfrm>
            <a:off x="6450120" y="4477320"/>
            <a:ext cx="1076040" cy="240840"/>
          </a:xfrm>
          <a:prstGeom prst="rect">
            <a:avLst/>
          </a:prstGeom>
          <a:noFill/>
          <a:ln>
            <a:noFill/>
          </a:ln>
        </p:spPr>
        <p:style>
          <a:lnRef idx="0">
            <a:scrgbClr r="0" g="0" b="0"/>
          </a:lnRef>
          <a:fillRef idx="0">
            <a:scrgbClr r="0" g="0" b="0"/>
          </a:fillRef>
          <a:effectRef idx="0">
            <a:scrgbClr r="0" g="0" b="0"/>
          </a:effectRef>
          <a:fontRef idx="minor"/>
        </p:style>
      </p:sp>
      <p:grpSp>
        <p:nvGrpSpPr>
          <p:cNvPr id="47" name="Group 2"/>
          <p:cNvGrpSpPr/>
          <p:nvPr/>
        </p:nvGrpSpPr>
        <p:grpSpPr>
          <a:xfrm>
            <a:off x="215640" y="6258960"/>
            <a:ext cx="8699400" cy="197640"/>
            <a:chOff x="215640" y="6258960"/>
            <a:chExt cx="8699400" cy="197640"/>
          </a:xfrm>
        </p:grpSpPr>
        <p:sp>
          <p:nvSpPr>
            <p:cNvPr id="48" name="Line 3"/>
            <p:cNvSpPr/>
            <p:nvPr/>
          </p:nvSpPr>
          <p:spPr>
            <a:xfrm>
              <a:off x="215640" y="6362640"/>
              <a:ext cx="7539120" cy="360"/>
            </a:xfrm>
            <a:prstGeom prst="line">
              <a:avLst/>
            </a:prstGeom>
            <a:ln w="76320">
              <a:solidFill>
                <a:srgbClr val="99D6EA"/>
              </a:solidFill>
              <a:round/>
            </a:ln>
          </p:spPr>
          <p:style>
            <a:lnRef idx="0">
              <a:scrgbClr r="0" g="0" b="0"/>
            </a:lnRef>
            <a:fillRef idx="0">
              <a:scrgbClr r="0" g="0" b="0"/>
            </a:fillRef>
            <a:effectRef idx="0">
              <a:scrgbClr r="0" g="0" b="0"/>
            </a:effectRef>
            <a:fontRef idx="minor"/>
          </p:style>
        </p:sp>
        <p:pic>
          <p:nvPicPr>
            <p:cNvPr id="49" name="Picture 6"/>
            <p:cNvPicPr/>
            <p:nvPr/>
          </p:nvPicPr>
          <p:blipFill>
            <a:blip r:embed="rId14"/>
            <a:stretch/>
          </p:blipFill>
          <p:spPr>
            <a:xfrm>
              <a:off x="7820640" y="6258960"/>
              <a:ext cx="1094400" cy="197640"/>
            </a:xfrm>
            <a:prstGeom prst="rect">
              <a:avLst/>
            </a:prstGeom>
            <a:ln>
              <a:noFill/>
            </a:ln>
          </p:spPr>
        </p:pic>
      </p:grpSp>
      <p:sp>
        <p:nvSpPr>
          <p:cNvPr id="50" name="PlaceHolder 4"/>
          <p:cNvSpPr>
            <a:spLocks noGrp="1"/>
          </p:cNvSpPr>
          <p:nvPr>
            <p:ph type="title"/>
          </p:nvPr>
        </p:nvSpPr>
        <p:spPr>
          <a:xfrm>
            <a:off x="228600" y="103680"/>
            <a:ext cx="8672040" cy="641520"/>
          </a:xfrm>
          <a:prstGeom prst="rect">
            <a:avLst/>
          </a:prstGeom>
        </p:spPr>
        <p:txBody>
          <a:bodyPr lIns="0" tIns="0" rIns="0" bIns="0" anchor="b"/>
          <a:lstStyle/>
          <a:p>
            <a:pPr>
              <a:lnSpc>
                <a:spcPct val="100000"/>
              </a:lnSpc>
            </a:pPr>
            <a:r>
              <a:rPr lang="en-US" sz="2400" b="1" strike="noStrike" spc="-1">
                <a:solidFill>
                  <a:srgbClr val="004C97"/>
                </a:solidFill>
                <a:latin typeface="Arial"/>
                <a:ea typeface="Geneva"/>
              </a:rPr>
              <a:t>Click to edit Master title style</a:t>
            </a:r>
            <a:endParaRPr lang="en-US" sz="2400" b="0" strike="noStrike" spc="-1">
              <a:solidFill>
                <a:srgbClr val="003087"/>
              </a:solidFill>
              <a:latin typeface="Calibri"/>
            </a:endParaRPr>
          </a:p>
        </p:txBody>
      </p:sp>
      <p:sp>
        <p:nvSpPr>
          <p:cNvPr id="51" name="PlaceHolder 5"/>
          <p:cNvSpPr>
            <a:spLocks noGrp="1"/>
          </p:cNvSpPr>
          <p:nvPr>
            <p:ph type="body"/>
          </p:nvPr>
        </p:nvSpPr>
        <p:spPr>
          <a:xfrm>
            <a:off x="228600" y="1042920"/>
            <a:ext cx="8672040" cy="4987440"/>
          </a:xfrm>
          <a:prstGeom prst="rect">
            <a:avLst/>
          </a:prstGeom>
        </p:spPr>
        <p:txBody>
          <a:bodyPr lIns="0" tIns="0" rIns="0" bIns="0"/>
          <a:lstStyle/>
          <a:p>
            <a:pPr marL="432000" indent="-324000">
              <a:lnSpc>
                <a:spcPct val="100000"/>
              </a:lnSpc>
              <a:spcBef>
                <a:spcPts val="479"/>
              </a:spcBef>
              <a:buClr>
                <a:srgbClr val="000000"/>
              </a:buClr>
              <a:buSzPct val="45000"/>
              <a:buFont typeface="Wingdings" charset="2"/>
              <a:buChar char=""/>
            </a:pPr>
            <a:r>
              <a:rPr lang="en-US" sz="2400" b="0" strike="noStrike" spc="-1">
                <a:solidFill>
                  <a:srgbClr val="404040"/>
                </a:solidFill>
                <a:latin typeface="Arial"/>
                <a:ea typeface="Geneva"/>
              </a:rPr>
              <a:t>Click to edit Master text styles</a:t>
            </a:r>
            <a:endParaRPr lang="en-US" sz="2400" b="0" strike="noStrike" spc="-1">
              <a:solidFill>
                <a:srgbClr val="7F7F7F"/>
              </a:solidFill>
              <a:latin typeface="Arial"/>
            </a:endParaRPr>
          </a:p>
          <a:p>
            <a:pPr marL="864000" lvl="1" indent="-324000">
              <a:lnSpc>
                <a:spcPct val="100000"/>
              </a:lnSpc>
              <a:spcBef>
                <a:spcPts val="439"/>
              </a:spcBef>
              <a:buClr>
                <a:srgbClr val="000000"/>
              </a:buClr>
              <a:buSzPct val="75000"/>
              <a:buFont typeface="Symbol" charset="2"/>
              <a:buChar char=""/>
            </a:pPr>
            <a:r>
              <a:rPr lang="en-US" sz="2200" b="0" strike="noStrike" spc="-1">
                <a:solidFill>
                  <a:srgbClr val="404040"/>
                </a:solidFill>
                <a:latin typeface="Arial"/>
                <a:ea typeface="ＭＳ Ｐゴシック"/>
              </a:rPr>
              <a:t>Second level</a:t>
            </a:r>
            <a:endParaRPr lang="en-US" sz="2200" b="0" strike="noStrike" spc="-1">
              <a:solidFill>
                <a:srgbClr val="7F7F7F"/>
              </a:solidFill>
              <a:latin typeface="Arial"/>
            </a:endParaRPr>
          </a:p>
          <a:p>
            <a:pPr marL="1296000" lvl="2" indent="-288000">
              <a:lnSpc>
                <a:spcPct val="100000"/>
              </a:lnSpc>
              <a:spcBef>
                <a:spcPts val="400"/>
              </a:spcBef>
              <a:buClr>
                <a:srgbClr val="000000"/>
              </a:buClr>
              <a:buSzPct val="45000"/>
              <a:buFont typeface="Wingdings" charset="2"/>
              <a:buChar char=""/>
            </a:pPr>
            <a:r>
              <a:rPr lang="en-US" sz="2000" b="0" strike="noStrike" spc="-1">
                <a:solidFill>
                  <a:srgbClr val="404040"/>
                </a:solidFill>
                <a:latin typeface="Arial"/>
                <a:ea typeface="ＭＳ Ｐゴシック"/>
              </a:rPr>
              <a:t>Third level</a:t>
            </a:r>
            <a:endParaRPr lang="en-US" sz="2000" b="0" strike="noStrike" spc="-1">
              <a:solidFill>
                <a:srgbClr val="7F7F7F"/>
              </a:solidFill>
              <a:latin typeface="Arial"/>
            </a:endParaRPr>
          </a:p>
          <a:p>
            <a:pPr marL="1728000" lvl="3" indent="-216000">
              <a:lnSpc>
                <a:spcPct val="100000"/>
              </a:lnSpc>
              <a:spcBef>
                <a:spcPts val="360"/>
              </a:spcBef>
              <a:buClr>
                <a:srgbClr val="000000"/>
              </a:buClr>
              <a:buSzPct val="75000"/>
              <a:buFont typeface="Symbol" charset="2"/>
              <a:buChar char=""/>
            </a:pPr>
            <a:r>
              <a:rPr lang="en-US" sz="1800" b="0" strike="noStrike" spc="-1">
                <a:solidFill>
                  <a:srgbClr val="404040"/>
                </a:solidFill>
                <a:latin typeface="Arial"/>
                <a:ea typeface="ＭＳ Ｐゴシック"/>
              </a:rPr>
              <a:t>Fourth level</a:t>
            </a:r>
            <a:endParaRPr lang="en-US" sz="1800" b="0" strike="noStrike" spc="-1">
              <a:solidFill>
                <a:srgbClr val="7F7F7F"/>
              </a:solidFill>
              <a:latin typeface="Arial"/>
            </a:endParaRPr>
          </a:p>
          <a:p>
            <a:pPr marL="2160000" lvl="4" indent="-216000">
              <a:lnSpc>
                <a:spcPct val="100000"/>
              </a:lnSpc>
              <a:spcBef>
                <a:spcPts val="360"/>
              </a:spcBef>
              <a:buClr>
                <a:srgbClr val="000000"/>
              </a:buClr>
              <a:buSzPct val="45000"/>
              <a:buFont typeface="Wingdings" charset="2"/>
              <a:buChar char=""/>
            </a:pPr>
            <a:r>
              <a:rPr lang="en-US" sz="1800" b="0" strike="noStrike" spc="-1">
                <a:solidFill>
                  <a:srgbClr val="404040"/>
                </a:solidFill>
                <a:latin typeface="Arial"/>
                <a:ea typeface="ＭＳ Ｐゴシック"/>
              </a:rPr>
              <a:t>Fifth level</a:t>
            </a:r>
            <a:endParaRPr lang="en-US" sz="1800" b="0" strike="noStrike" spc="-1">
              <a:solidFill>
                <a:srgbClr val="7F7F7F"/>
              </a:solidFill>
              <a:latin typeface="Arial"/>
            </a:endParaRPr>
          </a:p>
        </p:txBody>
      </p:sp>
      <p:sp>
        <p:nvSpPr>
          <p:cNvPr id="52" name="PlaceHolder 6"/>
          <p:cNvSpPr>
            <a:spLocks noGrp="1"/>
          </p:cNvSpPr>
          <p:nvPr>
            <p:ph type="dt"/>
          </p:nvPr>
        </p:nvSpPr>
        <p:spPr>
          <a:xfrm>
            <a:off x="6450120" y="6515280"/>
            <a:ext cx="1076040" cy="240840"/>
          </a:xfrm>
          <a:prstGeom prst="rect">
            <a:avLst/>
          </a:prstGeom>
        </p:spPr>
        <p:txBody>
          <a:bodyPr lIns="0" tIns="0" rIns="0" bIns="0"/>
          <a:lstStyle/>
          <a:p>
            <a:pPr>
              <a:lnSpc>
                <a:spcPct val="100000"/>
              </a:lnSpc>
            </a:pPr>
            <a:r>
              <a:rPr lang="en-US" sz="1200" b="0" strike="noStrike" spc="-1">
                <a:solidFill>
                  <a:srgbClr val="004C97"/>
                </a:solidFill>
                <a:latin typeface="Arial"/>
                <a:ea typeface="Geneva"/>
              </a:rPr>
              <a:t>07/31/2018</a:t>
            </a:r>
            <a:endParaRPr lang="en-US" sz="1200" b="0" strike="noStrike" spc="-1">
              <a:latin typeface="Times New Roman"/>
            </a:endParaRPr>
          </a:p>
        </p:txBody>
      </p:sp>
      <p:sp>
        <p:nvSpPr>
          <p:cNvPr id="53" name="PlaceHolder 7"/>
          <p:cNvSpPr>
            <a:spLocks noGrp="1"/>
          </p:cNvSpPr>
          <p:nvPr>
            <p:ph type="ftr"/>
          </p:nvPr>
        </p:nvSpPr>
        <p:spPr>
          <a:xfrm>
            <a:off x="826920" y="6515280"/>
            <a:ext cx="4433040" cy="240840"/>
          </a:xfrm>
          <a:prstGeom prst="rect">
            <a:avLst/>
          </a:prstGeom>
        </p:spPr>
        <p:txBody>
          <a:bodyPr lIns="0" tIns="0" rIns="0" bIns="0"/>
          <a:lstStyle/>
          <a:p>
            <a:pPr>
              <a:lnSpc>
                <a:spcPct val="100000"/>
              </a:lnSpc>
            </a:pPr>
            <a:r>
              <a:rPr lang="en-US" sz="900" b="0" strike="noStrike" spc="-1">
                <a:solidFill>
                  <a:srgbClr val="004C97"/>
                </a:solidFill>
                <a:latin typeface="Arial"/>
                <a:ea typeface="ＭＳ Ｐゴシック"/>
              </a:rPr>
              <a:t>I. Name | 2018 DOE Fermilab GARD review</a:t>
            </a:r>
            <a:endParaRPr lang="en-US" sz="900" b="0" strike="noStrike" spc="-1">
              <a:latin typeface="Times New Roman"/>
            </a:endParaRPr>
          </a:p>
        </p:txBody>
      </p:sp>
      <p:sp>
        <p:nvSpPr>
          <p:cNvPr id="54" name="PlaceHolder 8"/>
          <p:cNvSpPr>
            <a:spLocks noGrp="1"/>
          </p:cNvSpPr>
          <p:nvPr>
            <p:ph type="sldNum"/>
          </p:nvPr>
        </p:nvSpPr>
        <p:spPr>
          <a:xfrm>
            <a:off x="222120" y="6504120"/>
            <a:ext cx="414000" cy="236880"/>
          </a:xfrm>
          <a:prstGeom prst="rect">
            <a:avLst/>
          </a:prstGeom>
        </p:spPr>
        <p:txBody>
          <a:bodyPr lIns="0" tIns="0" rIns="0" bIns="0"/>
          <a:lstStyle/>
          <a:p>
            <a:pPr>
              <a:lnSpc>
                <a:spcPct val="100000"/>
              </a:lnSpc>
            </a:pPr>
            <a:fld id="{BD9DE899-99DD-4053-84F7-75862ED883F4}" type="slidenum">
              <a:rPr lang="en-US" sz="1200" b="0" strike="noStrike" spc="-1">
                <a:solidFill>
                  <a:srgbClr val="004C97"/>
                </a:solidFill>
                <a:latin typeface="Arial"/>
                <a:ea typeface="Geneva"/>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tIns="0" rIns="0" bIns="0" anchor="ctr"/>
          <a:lstStyle/>
          <a:p>
            <a:r>
              <a:rPr lang="en-US" sz="1800" b="0" strike="noStrike" spc="-1">
                <a:solidFill>
                  <a:srgbClr val="000000"/>
                </a:solidFill>
                <a:latin typeface="Arial"/>
              </a:rPr>
              <a:t>Click to edit the title text format</a:t>
            </a:r>
          </a:p>
        </p:txBody>
      </p:sp>
      <p:sp>
        <p:nvSpPr>
          <p:cNvPr id="92"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7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9" name="CustomShape 1"/>
          <p:cNvSpPr/>
          <p:nvPr/>
        </p:nvSpPr>
        <p:spPr>
          <a:xfrm>
            <a:off x="6450120" y="4477320"/>
            <a:ext cx="1076040" cy="240840"/>
          </a:xfrm>
          <a:prstGeom prst="rect">
            <a:avLst/>
          </a:prstGeom>
          <a:noFill/>
          <a:ln>
            <a:noFill/>
          </a:ln>
        </p:spPr>
        <p:style>
          <a:lnRef idx="0">
            <a:scrgbClr r="0" g="0" b="0"/>
          </a:lnRef>
          <a:fillRef idx="0">
            <a:scrgbClr r="0" g="0" b="0"/>
          </a:fillRef>
          <a:effectRef idx="0">
            <a:scrgbClr r="0" g="0" b="0"/>
          </a:effectRef>
          <a:fontRef idx="minor"/>
        </p:style>
      </p:sp>
      <p:grpSp>
        <p:nvGrpSpPr>
          <p:cNvPr id="130" name="Group 2"/>
          <p:cNvGrpSpPr/>
          <p:nvPr/>
        </p:nvGrpSpPr>
        <p:grpSpPr>
          <a:xfrm>
            <a:off x="215640" y="6258960"/>
            <a:ext cx="8699400" cy="197640"/>
            <a:chOff x="215640" y="6258960"/>
            <a:chExt cx="8699400" cy="197640"/>
          </a:xfrm>
        </p:grpSpPr>
        <p:sp>
          <p:nvSpPr>
            <p:cNvPr id="131" name="Line 3"/>
            <p:cNvSpPr/>
            <p:nvPr/>
          </p:nvSpPr>
          <p:spPr>
            <a:xfrm>
              <a:off x="215640" y="6362640"/>
              <a:ext cx="7539120" cy="360"/>
            </a:xfrm>
            <a:prstGeom prst="line">
              <a:avLst/>
            </a:prstGeom>
            <a:ln w="76320">
              <a:solidFill>
                <a:srgbClr val="99D6EA"/>
              </a:solidFill>
              <a:round/>
            </a:ln>
          </p:spPr>
          <p:style>
            <a:lnRef idx="0">
              <a:scrgbClr r="0" g="0" b="0"/>
            </a:lnRef>
            <a:fillRef idx="0">
              <a:scrgbClr r="0" g="0" b="0"/>
            </a:fillRef>
            <a:effectRef idx="0">
              <a:scrgbClr r="0" g="0" b="0"/>
            </a:effectRef>
            <a:fontRef idx="minor"/>
          </p:style>
        </p:sp>
        <p:pic>
          <p:nvPicPr>
            <p:cNvPr id="132" name="Picture 6"/>
            <p:cNvPicPr/>
            <p:nvPr/>
          </p:nvPicPr>
          <p:blipFill>
            <a:blip r:embed="rId14"/>
            <a:stretch/>
          </p:blipFill>
          <p:spPr>
            <a:xfrm>
              <a:off x="7820640" y="6258960"/>
              <a:ext cx="1094400" cy="197640"/>
            </a:xfrm>
            <a:prstGeom prst="rect">
              <a:avLst/>
            </a:prstGeom>
            <a:ln>
              <a:noFill/>
            </a:ln>
          </p:spPr>
        </p:pic>
      </p:grpSp>
      <p:sp>
        <p:nvSpPr>
          <p:cNvPr id="133" name="PlaceHolder 4"/>
          <p:cNvSpPr>
            <a:spLocks noGrp="1"/>
          </p:cNvSpPr>
          <p:nvPr>
            <p:ph type="title"/>
          </p:nvPr>
        </p:nvSpPr>
        <p:spPr>
          <a:xfrm>
            <a:off x="228600" y="103680"/>
            <a:ext cx="8672040" cy="641520"/>
          </a:xfrm>
          <a:prstGeom prst="rect">
            <a:avLst/>
          </a:prstGeom>
        </p:spPr>
        <p:txBody>
          <a:bodyPr lIns="0" tIns="0" rIns="0" bIns="0" anchor="b"/>
          <a:lstStyle/>
          <a:p>
            <a:pPr>
              <a:lnSpc>
                <a:spcPct val="100000"/>
              </a:lnSpc>
            </a:pPr>
            <a:r>
              <a:rPr lang="en-US" sz="2400" b="1" strike="noStrike" spc="-1">
                <a:solidFill>
                  <a:srgbClr val="004C97"/>
                </a:solidFill>
                <a:latin typeface="Arial"/>
                <a:ea typeface="Geneva"/>
              </a:rPr>
              <a:t>Click to edit Master title style</a:t>
            </a:r>
            <a:endParaRPr lang="en-US" sz="2400" b="0" strike="noStrike" spc="-1">
              <a:solidFill>
                <a:srgbClr val="003087"/>
              </a:solidFill>
              <a:latin typeface="Calibri"/>
            </a:endParaRPr>
          </a:p>
        </p:txBody>
      </p:sp>
      <p:sp>
        <p:nvSpPr>
          <p:cNvPr id="134" name="PlaceHolder 5"/>
          <p:cNvSpPr>
            <a:spLocks noGrp="1"/>
          </p:cNvSpPr>
          <p:nvPr>
            <p:ph type="body"/>
          </p:nvPr>
        </p:nvSpPr>
        <p:spPr>
          <a:xfrm>
            <a:off x="228600" y="1042920"/>
            <a:ext cx="8672040" cy="4987440"/>
          </a:xfrm>
          <a:prstGeom prst="rect">
            <a:avLst/>
          </a:prstGeom>
        </p:spPr>
        <p:txBody>
          <a:bodyPr lIns="0" tIns="0" rIns="0" bIns="0"/>
          <a:lstStyle/>
          <a:p>
            <a:pPr marL="432000" indent="-324000">
              <a:lnSpc>
                <a:spcPct val="100000"/>
              </a:lnSpc>
              <a:spcBef>
                <a:spcPts val="479"/>
              </a:spcBef>
              <a:buClr>
                <a:srgbClr val="000000"/>
              </a:buClr>
              <a:buSzPct val="45000"/>
              <a:buFont typeface="Wingdings" charset="2"/>
              <a:buChar char=""/>
            </a:pPr>
            <a:r>
              <a:rPr lang="en-US" sz="2400" b="0" strike="noStrike" spc="-1">
                <a:solidFill>
                  <a:srgbClr val="404040"/>
                </a:solidFill>
                <a:latin typeface="Arial"/>
                <a:ea typeface="Geneva"/>
              </a:rPr>
              <a:t>Click to edit Master text styles</a:t>
            </a:r>
            <a:endParaRPr lang="en-US" sz="2400" b="0" strike="noStrike" spc="-1">
              <a:solidFill>
                <a:srgbClr val="7F7F7F"/>
              </a:solidFill>
              <a:latin typeface="Arial"/>
            </a:endParaRPr>
          </a:p>
          <a:p>
            <a:pPr marL="864000" lvl="1" indent="-324000">
              <a:lnSpc>
                <a:spcPct val="100000"/>
              </a:lnSpc>
              <a:spcBef>
                <a:spcPts val="439"/>
              </a:spcBef>
              <a:buClr>
                <a:srgbClr val="000000"/>
              </a:buClr>
              <a:buSzPct val="75000"/>
              <a:buFont typeface="Symbol" charset="2"/>
              <a:buChar char=""/>
            </a:pPr>
            <a:r>
              <a:rPr lang="en-US" sz="2200" b="0" strike="noStrike" spc="-1">
                <a:solidFill>
                  <a:srgbClr val="404040"/>
                </a:solidFill>
                <a:latin typeface="Arial"/>
                <a:ea typeface="ＭＳ Ｐゴシック"/>
              </a:rPr>
              <a:t>Second level</a:t>
            </a:r>
            <a:endParaRPr lang="en-US" sz="2200" b="0" strike="noStrike" spc="-1">
              <a:solidFill>
                <a:srgbClr val="7F7F7F"/>
              </a:solidFill>
              <a:latin typeface="Arial"/>
            </a:endParaRPr>
          </a:p>
          <a:p>
            <a:pPr marL="1296000" lvl="2" indent="-288000">
              <a:lnSpc>
                <a:spcPct val="100000"/>
              </a:lnSpc>
              <a:spcBef>
                <a:spcPts val="400"/>
              </a:spcBef>
              <a:buClr>
                <a:srgbClr val="000000"/>
              </a:buClr>
              <a:buSzPct val="45000"/>
              <a:buFont typeface="Wingdings" charset="2"/>
              <a:buChar char=""/>
            </a:pPr>
            <a:r>
              <a:rPr lang="en-US" sz="2000" b="0" strike="noStrike" spc="-1">
                <a:solidFill>
                  <a:srgbClr val="404040"/>
                </a:solidFill>
                <a:latin typeface="Arial"/>
                <a:ea typeface="ＭＳ Ｐゴシック"/>
              </a:rPr>
              <a:t>Third level</a:t>
            </a:r>
            <a:endParaRPr lang="en-US" sz="2000" b="0" strike="noStrike" spc="-1">
              <a:solidFill>
                <a:srgbClr val="7F7F7F"/>
              </a:solidFill>
              <a:latin typeface="Arial"/>
            </a:endParaRPr>
          </a:p>
          <a:p>
            <a:pPr marL="1728000" lvl="3" indent="-216000">
              <a:lnSpc>
                <a:spcPct val="100000"/>
              </a:lnSpc>
              <a:spcBef>
                <a:spcPts val="360"/>
              </a:spcBef>
              <a:buClr>
                <a:srgbClr val="000000"/>
              </a:buClr>
              <a:buSzPct val="75000"/>
              <a:buFont typeface="Symbol" charset="2"/>
              <a:buChar char=""/>
            </a:pPr>
            <a:r>
              <a:rPr lang="en-US" sz="1800" b="0" strike="noStrike" spc="-1">
                <a:solidFill>
                  <a:srgbClr val="404040"/>
                </a:solidFill>
                <a:latin typeface="Arial"/>
                <a:ea typeface="ＭＳ Ｐゴシック"/>
              </a:rPr>
              <a:t>Fourth level</a:t>
            </a:r>
            <a:endParaRPr lang="en-US" sz="1800" b="0" strike="noStrike" spc="-1">
              <a:solidFill>
                <a:srgbClr val="7F7F7F"/>
              </a:solidFill>
              <a:latin typeface="Arial"/>
            </a:endParaRPr>
          </a:p>
          <a:p>
            <a:pPr marL="2160000" lvl="4" indent="-216000">
              <a:lnSpc>
                <a:spcPct val="100000"/>
              </a:lnSpc>
              <a:spcBef>
                <a:spcPts val="360"/>
              </a:spcBef>
              <a:buClr>
                <a:srgbClr val="000000"/>
              </a:buClr>
              <a:buSzPct val="45000"/>
              <a:buFont typeface="Wingdings" charset="2"/>
              <a:buChar char=""/>
            </a:pPr>
            <a:r>
              <a:rPr lang="en-US" sz="1800" b="0" strike="noStrike" spc="-1">
                <a:solidFill>
                  <a:srgbClr val="404040"/>
                </a:solidFill>
                <a:latin typeface="Arial"/>
                <a:ea typeface="ＭＳ Ｐゴシック"/>
              </a:rPr>
              <a:t>Fifth level</a:t>
            </a:r>
            <a:endParaRPr lang="en-US" sz="1800" b="0" strike="noStrike" spc="-1">
              <a:solidFill>
                <a:srgbClr val="7F7F7F"/>
              </a:solidFill>
              <a:latin typeface="Arial"/>
            </a:endParaRPr>
          </a:p>
        </p:txBody>
      </p:sp>
      <p:sp>
        <p:nvSpPr>
          <p:cNvPr id="135" name="PlaceHolder 6"/>
          <p:cNvSpPr>
            <a:spLocks noGrp="1"/>
          </p:cNvSpPr>
          <p:nvPr>
            <p:ph type="dt"/>
          </p:nvPr>
        </p:nvSpPr>
        <p:spPr>
          <a:xfrm>
            <a:off x="6450120" y="6515280"/>
            <a:ext cx="1076040" cy="240840"/>
          </a:xfrm>
          <a:prstGeom prst="rect">
            <a:avLst/>
          </a:prstGeom>
        </p:spPr>
        <p:txBody>
          <a:bodyPr lIns="0" tIns="0" rIns="0" bIns="0"/>
          <a:lstStyle/>
          <a:p>
            <a:pPr>
              <a:lnSpc>
                <a:spcPct val="100000"/>
              </a:lnSpc>
            </a:pPr>
            <a:r>
              <a:rPr lang="en-US" sz="1200" b="0" strike="noStrike" spc="-1">
                <a:solidFill>
                  <a:srgbClr val="004C97"/>
                </a:solidFill>
                <a:latin typeface="Arial"/>
                <a:ea typeface="Geneva"/>
              </a:rPr>
              <a:t>07/31/2018</a:t>
            </a:r>
            <a:endParaRPr lang="en-US" sz="1200" b="0" strike="noStrike" spc="-1">
              <a:latin typeface="Times New Roman"/>
            </a:endParaRPr>
          </a:p>
        </p:txBody>
      </p:sp>
      <p:sp>
        <p:nvSpPr>
          <p:cNvPr id="136" name="PlaceHolder 7"/>
          <p:cNvSpPr>
            <a:spLocks noGrp="1"/>
          </p:cNvSpPr>
          <p:nvPr>
            <p:ph type="ftr"/>
          </p:nvPr>
        </p:nvSpPr>
        <p:spPr>
          <a:xfrm>
            <a:off x="826920" y="6515280"/>
            <a:ext cx="4433040" cy="240840"/>
          </a:xfrm>
          <a:prstGeom prst="rect">
            <a:avLst/>
          </a:prstGeom>
        </p:spPr>
        <p:txBody>
          <a:bodyPr lIns="0" tIns="0" rIns="0" bIns="0"/>
          <a:lstStyle/>
          <a:p>
            <a:pPr>
              <a:lnSpc>
                <a:spcPct val="100000"/>
              </a:lnSpc>
            </a:pPr>
            <a:r>
              <a:rPr lang="en-US" sz="900" b="0" strike="noStrike" spc="-1">
                <a:solidFill>
                  <a:srgbClr val="004C97"/>
                </a:solidFill>
                <a:latin typeface="Arial"/>
                <a:ea typeface="ＭＳ Ｐゴシック"/>
              </a:rPr>
              <a:t>I. Name | 2018 DOE Fermilab GARD review</a:t>
            </a:r>
            <a:endParaRPr lang="en-US" sz="900" b="0" strike="noStrike" spc="-1">
              <a:latin typeface="Times New Roman"/>
            </a:endParaRPr>
          </a:p>
        </p:txBody>
      </p:sp>
      <p:sp>
        <p:nvSpPr>
          <p:cNvPr id="137" name="PlaceHolder 8"/>
          <p:cNvSpPr>
            <a:spLocks noGrp="1"/>
          </p:cNvSpPr>
          <p:nvPr>
            <p:ph type="sldNum"/>
          </p:nvPr>
        </p:nvSpPr>
        <p:spPr>
          <a:xfrm>
            <a:off x="222120" y="6504120"/>
            <a:ext cx="414000" cy="236880"/>
          </a:xfrm>
          <a:prstGeom prst="rect">
            <a:avLst/>
          </a:prstGeom>
        </p:spPr>
        <p:txBody>
          <a:bodyPr lIns="0" tIns="0" rIns="0" bIns="0"/>
          <a:lstStyle/>
          <a:p>
            <a:pPr>
              <a:lnSpc>
                <a:spcPct val="100000"/>
              </a:lnSpc>
            </a:pPr>
            <a:fld id="{E4A3440A-38E0-433D-9AD9-90C4D4914B10}" type="slidenum">
              <a:rPr lang="en-US" sz="1200" b="0" strike="noStrike" spc="-1">
                <a:solidFill>
                  <a:srgbClr val="004C97"/>
                </a:solidFill>
                <a:latin typeface="Arial"/>
                <a:ea typeface="Geneva"/>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 name="CustomShape 1"/>
          <p:cNvSpPr/>
          <p:nvPr/>
        </p:nvSpPr>
        <p:spPr>
          <a:xfrm>
            <a:off x="5851080" y="4061520"/>
            <a:ext cx="975600" cy="218160"/>
          </a:xfrm>
          <a:prstGeom prst="rect">
            <a:avLst/>
          </a:prstGeom>
          <a:noFill/>
          <a:ln>
            <a:noFill/>
          </a:ln>
        </p:spPr>
        <p:style>
          <a:lnRef idx="0">
            <a:scrgbClr r="0" g="0" b="0"/>
          </a:lnRef>
          <a:fillRef idx="0">
            <a:scrgbClr r="0" g="0" b="0"/>
          </a:fillRef>
          <a:effectRef idx="0">
            <a:scrgbClr r="0" g="0" b="0"/>
          </a:effectRef>
          <a:fontRef idx="minor"/>
        </p:style>
      </p:sp>
      <p:sp>
        <p:nvSpPr>
          <p:cNvPr id="175" name="Line 2"/>
          <p:cNvSpPr/>
          <p:nvPr/>
        </p:nvSpPr>
        <p:spPr>
          <a:xfrm>
            <a:off x="195480" y="5771520"/>
            <a:ext cx="6839280" cy="360"/>
          </a:xfrm>
          <a:prstGeom prst="line">
            <a:avLst/>
          </a:prstGeom>
          <a:ln w="76320">
            <a:solidFill>
              <a:srgbClr val="4F81BD"/>
            </a:solidFill>
            <a:round/>
          </a:ln>
        </p:spPr>
        <p:style>
          <a:lnRef idx="0">
            <a:scrgbClr r="0" g="0" b="0"/>
          </a:lnRef>
          <a:fillRef idx="0">
            <a:scrgbClr r="0" g="0" b="0"/>
          </a:fillRef>
          <a:effectRef idx="0">
            <a:scrgbClr r="0" g="0" b="0"/>
          </a:effectRef>
          <a:fontRef idx="minor"/>
        </p:style>
      </p:sp>
      <p:pic>
        <p:nvPicPr>
          <p:cNvPr id="176" name="Picture 6"/>
          <p:cNvPicPr/>
          <p:nvPr/>
        </p:nvPicPr>
        <p:blipFill>
          <a:blip r:embed="rId14"/>
          <a:stretch/>
        </p:blipFill>
        <p:spPr>
          <a:xfrm>
            <a:off x="7094520" y="5677560"/>
            <a:ext cx="992160" cy="178920"/>
          </a:xfrm>
          <a:prstGeom prst="rect">
            <a:avLst/>
          </a:prstGeom>
          <a:ln>
            <a:noFill/>
          </a:ln>
        </p:spPr>
      </p:pic>
      <p:sp>
        <p:nvSpPr>
          <p:cNvPr id="177" name="PlaceHolder 3"/>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178" name="PlaceHolder 4"/>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4"/>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
        <p:nvSpPr>
          <p:cNvPr id="179" name="PlaceHolder 5"/>
          <p:cNvSpPr>
            <a:spLocks noGrp="1"/>
          </p:cNvSpPr>
          <p:nvPr>
            <p:ph type="dt"/>
          </p:nvPr>
        </p:nvSpPr>
        <p:spPr>
          <a:xfrm>
            <a:off x="457200" y="6247440"/>
            <a:ext cx="2130120" cy="472680"/>
          </a:xfrm>
          <a:prstGeom prst="rect">
            <a:avLst/>
          </a:prstGeom>
        </p:spPr>
        <p:txBody>
          <a:bodyPr lIns="0" tIns="0" rIns="0" bIns="0"/>
          <a:lstStyle/>
          <a:p>
            <a:r>
              <a:rPr lang="en-US" sz="1400" b="0" strike="noStrike" spc="-1">
                <a:latin typeface="Times New Roman"/>
              </a:rPr>
              <a:t>&lt;date/time&gt;</a:t>
            </a:r>
          </a:p>
        </p:txBody>
      </p:sp>
      <p:sp>
        <p:nvSpPr>
          <p:cNvPr id="180" name="PlaceHolder 6"/>
          <p:cNvSpPr>
            <a:spLocks noGrp="1"/>
          </p:cNvSpPr>
          <p:nvPr>
            <p:ph type="ftr"/>
          </p:nvPr>
        </p:nvSpPr>
        <p:spPr>
          <a:xfrm>
            <a:off x="3126960" y="6247440"/>
            <a:ext cx="2898000" cy="472680"/>
          </a:xfrm>
          <a:prstGeom prst="rect">
            <a:avLst/>
          </a:prstGeom>
        </p:spPr>
        <p:txBody>
          <a:bodyPr lIns="0" tIns="0" rIns="0" bIns="0"/>
          <a:lstStyle/>
          <a:p>
            <a:pPr algn="ctr"/>
            <a:r>
              <a:rPr lang="en-US" sz="1400" b="0" strike="noStrike" spc="-1">
                <a:latin typeface="Times New Roman"/>
              </a:rPr>
              <a:t>&lt;footer&gt;</a:t>
            </a:r>
          </a:p>
        </p:txBody>
      </p:sp>
      <p:sp>
        <p:nvSpPr>
          <p:cNvPr id="181" name="PlaceHolder 7"/>
          <p:cNvSpPr>
            <a:spLocks noGrp="1"/>
          </p:cNvSpPr>
          <p:nvPr>
            <p:ph type="sldNum"/>
          </p:nvPr>
        </p:nvSpPr>
        <p:spPr>
          <a:xfrm>
            <a:off x="6555960" y="6247440"/>
            <a:ext cx="2130120" cy="472680"/>
          </a:xfrm>
          <a:prstGeom prst="rect">
            <a:avLst/>
          </a:prstGeom>
        </p:spPr>
        <p:txBody>
          <a:bodyPr lIns="0" tIns="0" rIns="0" bIns="0"/>
          <a:lstStyle/>
          <a:p>
            <a:pPr algn="r"/>
            <a:fld id="{3F221D07-77E1-4AAB-9A2A-5E9225A19BA9}"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8" name="CustomShape 1"/>
          <p:cNvSpPr/>
          <p:nvPr/>
        </p:nvSpPr>
        <p:spPr>
          <a:xfrm>
            <a:off x="6450120" y="4477320"/>
            <a:ext cx="1075680" cy="240480"/>
          </a:xfrm>
          <a:prstGeom prst="rect">
            <a:avLst/>
          </a:prstGeom>
          <a:noFill/>
          <a:ln>
            <a:noFill/>
          </a:ln>
        </p:spPr>
        <p:style>
          <a:lnRef idx="0">
            <a:scrgbClr r="0" g="0" b="0"/>
          </a:lnRef>
          <a:fillRef idx="0">
            <a:scrgbClr r="0" g="0" b="0"/>
          </a:fillRef>
          <a:effectRef idx="0">
            <a:scrgbClr r="0" g="0" b="0"/>
          </a:effectRef>
          <a:fontRef idx="minor"/>
        </p:style>
      </p:sp>
      <p:grpSp>
        <p:nvGrpSpPr>
          <p:cNvPr id="219" name="Group 2"/>
          <p:cNvGrpSpPr/>
          <p:nvPr/>
        </p:nvGrpSpPr>
        <p:grpSpPr>
          <a:xfrm>
            <a:off x="215280" y="6258960"/>
            <a:ext cx="8699400" cy="197280"/>
            <a:chOff x="215280" y="6258960"/>
            <a:chExt cx="8699400" cy="197280"/>
          </a:xfrm>
        </p:grpSpPr>
        <p:sp>
          <p:nvSpPr>
            <p:cNvPr id="220" name="Line 3"/>
            <p:cNvSpPr/>
            <p:nvPr/>
          </p:nvSpPr>
          <p:spPr>
            <a:xfrm>
              <a:off x="215280" y="6362640"/>
              <a:ext cx="7539480" cy="360"/>
            </a:xfrm>
            <a:prstGeom prst="line">
              <a:avLst/>
            </a:prstGeom>
            <a:ln w="76320">
              <a:solidFill>
                <a:srgbClr val="99D6EA"/>
              </a:solidFill>
              <a:round/>
            </a:ln>
          </p:spPr>
          <p:style>
            <a:lnRef idx="0">
              <a:scrgbClr r="0" g="0" b="0"/>
            </a:lnRef>
            <a:fillRef idx="0">
              <a:scrgbClr r="0" g="0" b="0"/>
            </a:fillRef>
            <a:effectRef idx="0">
              <a:scrgbClr r="0" g="0" b="0"/>
            </a:effectRef>
            <a:fontRef idx="minor"/>
          </p:style>
        </p:sp>
        <p:pic>
          <p:nvPicPr>
            <p:cNvPr id="221" name="Picture 6"/>
            <p:cNvPicPr/>
            <p:nvPr/>
          </p:nvPicPr>
          <p:blipFill>
            <a:blip r:embed="rId14"/>
            <a:stretch/>
          </p:blipFill>
          <p:spPr>
            <a:xfrm>
              <a:off x="7820640" y="6258960"/>
              <a:ext cx="1094040" cy="197280"/>
            </a:xfrm>
            <a:prstGeom prst="rect">
              <a:avLst/>
            </a:prstGeom>
            <a:ln>
              <a:noFill/>
            </a:ln>
          </p:spPr>
        </p:pic>
      </p:grpSp>
      <p:sp>
        <p:nvSpPr>
          <p:cNvPr id="222" name="PlaceHolder 4"/>
          <p:cNvSpPr>
            <a:spLocks noGrp="1"/>
          </p:cNvSpPr>
          <p:nvPr>
            <p:ph type="title"/>
          </p:nvPr>
        </p:nvSpPr>
        <p:spPr>
          <a:xfrm>
            <a:off x="457200" y="273600"/>
            <a:ext cx="8229240" cy="1144800"/>
          </a:xfrm>
          <a:prstGeom prst="rect">
            <a:avLst/>
          </a:prstGeom>
        </p:spPr>
        <p:txBody>
          <a:bodyPr lIns="0" tIns="0" rIns="0" bIns="0" anchor="ctr"/>
          <a:lstStyle/>
          <a:p>
            <a:r>
              <a:rPr lang="en-US" sz="1800" b="0" strike="noStrike" spc="-1">
                <a:solidFill>
                  <a:srgbClr val="000000"/>
                </a:solidFill>
                <a:latin typeface="Arial"/>
              </a:rPr>
              <a:t>Click to edit the title text format</a:t>
            </a:r>
          </a:p>
        </p:txBody>
      </p:sp>
      <p:sp>
        <p:nvSpPr>
          <p:cNvPr id="223"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2" name="CustomShape 1"/>
          <p:cNvSpPr/>
          <p:nvPr/>
        </p:nvSpPr>
        <p:spPr>
          <a:xfrm>
            <a:off x="6450120" y="4477320"/>
            <a:ext cx="1075680" cy="240480"/>
          </a:xfrm>
          <a:prstGeom prst="rect">
            <a:avLst/>
          </a:prstGeom>
          <a:noFill/>
          <a:ln>
            <a:noFill/>
          </a:ln>
        </p:spPr>
        <p:style>
          <a:lnRef idx="0">
            <a:scrgbClr r="0" g="0" b="0"/>
          </a:lnRef>
          <a:fillRef idx="0">
            <a:scrgbClr r="0" g="0" b="0"/>
          </a:fillRef>
          <a:effectRef idx="0">
            <a:scrgbClr r="0" g="0" b="0"/>
          </a:effectRef>
          <a:fontRef idx="minor"/>
        </p:style>
      </p:sp>
      <p:grpSp>
        <p:nvGrpSpPr>
          <p:cNvPr id="303" name="Group 2"/>
          <p:cNvGrpSpPr/>
          <p:nvPr/>
        </p:nvGrpSpPr>
        <p:grpSpPr>
          <a:xfrm>
            <a:off x="215280" y="6258960"/>
            <a:ext cx="8699400" cy="197280"/>
            <a:chOff x="215280" y="6258960"/>
            <a:chExt cx="8699400" cy="197280"/>
          </a:xfrm>
        </p:grpSpPr>
        <p:sp>
          <p:nvSpPr>
            <p:cNvPr id="304" name="Line 3"/>
            <p:cNvSpPr/>
            <p:nvPr/>
          </p:nvSpPr>
          <p:spPr>
            <a:xfrm>
              <a:off x="215280" y="6362640"/>
              <a:ext cx="7539480" cy="360"/>
            </a:xfrm>
            <a:prstGeom prst="line">
              <a:avLst/>
            </a:prstGeom>
            <a:ln w="76320">
              <a:solidFill>
                <a:srgbClr val="99D6EA"/>
              </a:solidFill>
              <a:round/>
            </a:ln>
          </p:spPr>
          <p:style>
            <a:lnRef idx="0">
              <a:scrgbClr r="0" g="0" b="0"/>
            </a:lnRef>
            <a:fillRef idx="0">
              <a:scrgbClr r="0" g="0" b="0"/>
            </a:fillRef>
            <a:effectRef idx="0">
              <a:scrgbClr r="0" g="0" b="0"/>
            </a:effectRef>
            <a:fontRef idx="minor"/>
          </p:style>
        </p:sp>
        <p:pic>
          <p:nvPicPr>
            <p:cNvPr id="305" name="Picture 6"/>
            <p:cNvPicPr/>
            <p:nvPr/>
          </p:nvPicPr>
          <p:blipFill>
            <a:blip r:embed="rId14"/>
            <a:stretch/>
          </p:blipFill>
          <p:spPr>
            <a:xfrm>
              <a:off x="7820640" y="6258960"/>
              <a:ext cx="1094040" cy="197280"/>
            </a:xfrm>
            <a:prstGeom prst="rect">
              <a:avLst/>
            </a:prstGeom>
            <a:ln>
              <a:noFill/>
            </a:ln>
          </p:spPr>
        </p:pic>
      </p:grpSp>
      <p:sp>
        <p:nvSpPr>
          <p:cNvPr id="306" name="PlaceHolder 4"/>
          <p:cNvSpPr>
            <a:spLocks noGrp="1"/>
          </p:cNvSpPr>
          <p:nvPr>
            <p:ph type="title"/>
          </p:nvPr>
        </p:nvSpPr>
        <p:spPr>
          <a:xfrm>
            <a:off x="228600" y="103680"/>
            <a:ext cx="8671680" cy="641160"/>
          </a:xfrm>
          <a:prstGeom prst="rect">
            <a:avLst/>
          </a:prstGeom>
        </p:spPr>
        <p:txBody>
          <a:bodyPr lIns="0" tIns="0" rIns="0" bIns="0" anchor="ctr"/>
          <a:lstStyle/>
          <a:p>
            <a:r>
              <a:rPr lang="en-US" sz="1800" b="0" strike="noStrike" spc="-1">
                <a:solidFill>
                  <a:srgbClr val="000000"/>
                </a:solidFill>
                <a:latin typeface="Arial"/>
              </a:rPr>
              <a:t>Click to edit the title text format</a:t>
            </a:r>
          </a:p>
        </p:txBody>
      </p:sp>
      <p:sp>
        <p:nvSpPr>
          <p:cNvPr id="307"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2EF4938-6162-EE4E-9ED3-73016E21644A}" type="datetime1">
              <a:rPr lang="en-US" smtClean="0"/>
              <a:t>11/18/2019</a:t>
            </a:fld>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02325040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TextShape 1"/>
          <p:cNvSpPr txBox="1"/>
          <p:nvPr/>
        </p:nvSpPr>
        <p:spPr>
          <a:xfrm>
            <a:off x="239400" y="5193720"/>
            <a:ext cx="8498880" cy="1389960"/>
          </a:xfrm>
          <a:prstGeom prst="rect">
            <a:avLst/>
          </a:prstGeom>
          <a:noFill/>
          <a:ln>
            <a:noFill/>
          </a:ln>
        </p:spPr>
        <p:txBody>
          <a:bodyPr lIns="0" rIns="0"/>
          <a:lstStyle/>
          <a:p>
            <a:pPr>
              <a:lnSpc>
                <a:spcPct val="100000"/>
              </a:lnSpc>
              <a:spcBef>
                <a:spcPts val="400"/>
              </a:spcBef>
            </a:pPr>
            <a:r>
              <a:rPr lang="en-US" sz="2000" b="0" strike="noStrike" spc="-1" dirty="0">
                <a:solidFill>
                  <a:srgbClr val="004C97"/>
                </a:solidFill>
                <a:latin typeface="Arial"/>
                <a:ea typeface="Geneva"/>
              </a:rPr>
              <a:t>Eric G. Stern</a:t>
            </a:r>
            <a:endParaRPr lang="en-US" sz="2000" b="0" strike="noStrike" spc="-1" dirty="0">
              <a:solidFill>
                <a:srgbClr val="7F7F7F"/>
              </a:solidFill>
              <a:latin typeface="Arial"/>
            </a:endParaRPr>
          </a:p>
          <a:p>
            <a:pPr>
              <a:lnSpc>
                <a:spcPct val="100000"/>
              </a:lnSpc>
              <a:spcBef>
                <a:spcPts val="400"/>
              </a:spcBef>
            </a:pPr>
            <a:r>
              <a:rPr lang="en-US" sz="2000" b="0" strike="noStrike" spc="-1" dirty="0">
                <a:solidFill>
                  <a:srgbClr val="004C97"/>
                </a:solidFill>
                <a:latin typeface="Arial"/>
                <a:ea typeface="Geneva"/>
              </a:rPr>
              <a:t>Fermilab</a:t>
            </a:r>
            <a:endParaRPr lang="en-US" sz="2000" b="0" strike="noStrike" spc="-1" dirty="0">
              <a:solidFill>
                <a:srgbClr val="7F7F7F"/>
              </a:solidFill>
              <a:latin typeface="Arial"/>
            </a:endParaRPr>
          </a:p>
          <a:p>
            <a:pPr>
              <a:lnSpc>
                <a:spcPct val="100000"/>
              </a:lnSpc>
              <a:spcBef>
                <a:spcPts val="400"/>
              </a:spcBef>
            </a:pPr>
            <a:r>
              <a:rPr lang="en-US" sz="2000" spc="-1" dirty="0">
                <a:solidFill>
                  <a:srgbClr val="004C97"/>
                </a:solidFill>
                <a:latin typeface="Arial"/>
                <a:ea typeface="Geneva"/>
              </a:rPr>
              <a:t>Nov</a:t>
            </a:r>
            <a:r>
              <a:rPr lang="en-US" sz="2000" b="0" strike="noStrike" spc="-1" dirty="0">
                <a:solidFill>
                  <a:srgbClr val="004C97"/>
                </a:solidFill>
                <a:latin typeface="Arial"/>
                <a:ea typeface="Geneva"/>
              </a:rPr>
              <a:t> 19, 2019  </a:t>
            </a:r>
            <a:endParaRPr lang="en-US" sz="2000" b="0" strike="noStrike" spc="-1" dirty="0">
              <a:solidFill>
                <a:srgbClr val="7F7F7F"/>
              </a:solidFill>
              <a:latin typeface="Arial"/>
            </a:endParaRPr>
          </a:p>
          <a:p>
            <a:pPr>
              <a:lnSpc>
                <a:spcPct val="100000"/>
              </a:lnSpc>
              <a:spcBef>
                <a:spcPts val="400"/>
              </a:spcBef>
            </a:pPr>
            <a:endParaRPr lang="en-US" sz="2000" b="0" strike="noStrike" spc="-1" dirty="0">
              <a:solidFill>
                <a:srgbClr val="7F7F7F"/>
              </a:solidFill>
              <a:latin typeface="Arial"/>
            </a:endParaRPr>
          </a:p>
        </p:txBody>
      </p:sp>
      <p:sp>
        <p:nvSpPr>
          <p:cNvPr id="351" name="TextShape 2"/>
          <p:cNvSpPr txBox="1"/>
          <p:nvPr/>
        </p:nvSpPr>
        <p:spPr>
          <a:xfrm>
            <a:off x="182880" y="3951720"/>
            <a:ext cx="8778240" cy="1002600"/>
          </a:xfrm>
          <a:prstGeom prst="rect">
            <a:avLst/>
          </a:prstGeom>
          <a:noFill/>
          <a:ln>
            <a:noFill/>
          </a:ln>
        </p:spPr>
        <p:txBody>
          <a:bodyPr lIns="0" rIns="90000" bIns="45000" anchor="ctr"/>
          <a:lstStyle/>
          <a:p>
            <a:pPr algn="ctr">
              <a:lnSpc>
                <a:spcPct val="100000"/>
              </a:lnSpc>
              <a:spcBef>
                <a:spcPts val="700"/>
              </a:spcBef>
            </a:pPr>
            <a:r>
              <a:rPr lang="en-US" sz="3200" b="1" strike="noStrike" spc="-1">
                <a:solidFill>
                  <a:srgbClr val="004C97"/>
                </a:solidFill>
                <a:latin typeface="Arial"/>
                <a:ea typeface="Geneva"/>
              </a:rPr>
              <a:t>Synergia Code for High Intensity Beam Simulations</a:t>
            </a:r>
            <a:endParaRPr lang="en-US" sz="3200" b="0" strike="noStrike" spc="-1">
              <a:solidFill>
                <a:srgbClr val="7F7F7F"/>
              </a:solid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TextShape 1"/>
          <p:cNvSpPr txBox="1"/>
          <p:nvPr/>
        </p:nvSpPr>
        <p:spPr>
          <a:xfrm>
            <a:off x="228600" y="256032"/>
            <a:ext cx="8686800" cy="429768"/>
          </a:xfrm>
          <a:prstGeom prst="rect">
            <a:avLst/>
          </a:prstGeom>
          <a:noFill/>
          <a:ln>
            <a:noFill/>
          </a:ln>
        </p:spPr>
        <p:txBody>
          <a:bodyPr lIns="0" tIns="0" rIns="0" bIns="0" anchor="b"/>
          <a:lstStyle/>
          <a:p>
            <a:pPr>
              <a:lnSpc>
                <a:spcPct val="100000"/>
              </a:lnSpc>
            </a:pPr>
            <a:r>
              <a:rPr lang="en-US" sz="2800" b="1" strike="noStrike" spc="-1" dirty="0" err="1">
                <a:solidFill>
                  <a:srgbClr val="004C97"/>
                </a:solidFill>
                <a:latin typeface="Arial"/>
                <a:ea typeface="Geneva"/>
              </a:rPr>
              <a:t>Synergia</a:t>
            </a:r>
            <a:r>
              <a:rPr lang="en-US" sz="2800" b="1" strike="noStrike" spc="-1" dirty="0">
                <a:solidFill>
                  <a:srgbClr val="004C97"/>
                </a:solidFill>
                <a:latin typeface="Arial"/>
                <a:ea typeface="Geneva"/>
              </a:rPr>
              <a:t> Space Charge Benchmarking</a:t>
            </a:r>
            <a:endParaRPr lang="en-US" sz="2800" b="0" strike="noStrike" spc="-1" dirty="0">
              <a:solidFill>
                <a:srgbClr val="003087"/>
              </a:solidFill>
              <a:latin typeface="Calibri"/>
            </a:endParaRPr>
          </a:p>
        </p:txBody>
      </p:sp>
      <p:sp>
        <p:nvSpPr>
          <p:cNvPr id="438" name="TextShape 2"/>
          <p:cNvSpPr txBox="1"/>
          <p:nvPr/>
        </p:nvSpPr>
        <p:spPr>
          <a:xfrm>
            <a:off x="222120" y="1097416"/>
            <a:ext cx="8672040" cy="5382720"/>
          </a:xfrm>
          <a:prstGeom prst="rect">
            <a:avLst/>
          </a:prstGeom>
          <a:noFill/>
          <a:ln>
            <a:noFill/>
          </a:ln>
        </p:spPr>
        <p:txBody>
          <a:bodyPr lIns="0" tIns="0" rIns="0" bIns="0">
            <a:normAutofit/>
          </a:bodyPr>
          <a:lstStyle/>
          <a:p>
            <a:pPr marL="343080" indent="-342720">
              <a:lnSpc>
                <a:spcPct val="100000"/>
              </a:lnSpc>
              <a:spcBef>
                <a:spcPts val="479"/>
              </a:spcBef>
              <a:buClr>
                <a:srgbClr val="404040"/>
              </a:buClr>
              <a:buFont typeface="Arial"/>
              <a:buChar char="•"/>
            </a:pPr>
            <a:r>
              <a:rPr lang="en-US" sz="2400" b="0" strike="noStrike" spc="-1" dirty="0">
                <a:solidFill>
                  <a:srgbClr val="000000"/>
                </a:solidFill>
                <a:latin typeface="Arial"/>
                <a:ea typeface="Geneva"/>
              </a:rPr>
              <a:t>International space-charge benchmarking collaboration</a:t>
            </a:r>
            <a:endParaRPr lang="en-US" sz="2400" b="0" strike="noStrike" spc="-1" dirty="0">
              <a:solidFill>
                <a:srgbClr val="7F7F7F"/>
              </a:solidFill>
              <a:latin typeface="Arial"/>
            </a:endParaRPr>
          </a:p>
          <a:p>
            <a:pPr marL="743040" lvl="1" indent="-285480">
              <a:spcBef>
                <a:spcPts val="1134"/>
              </a:spcBef>
              <a:buClr>
                <a:srgbClr val="404040"/>
              </a:buClr>
              <a:buFont typeface="Arial"/>
              <a:buChar char="–"/>
            </a:pPr>
            <a:r>
              <a:rPr lang="en-US" sz="2000" b="0" strike="noStrike" spc="-1" dirty="0">
                <a:solidFill>
                  <a:srgbClr val="404040"/>
                </a:solidFill>
                <a:latin typeface="Arial"/>
                <a:ea typeface="ＭＳ Ｐゴシック"/>
              </a:rPr>
              <a:t> </a:t>
            </a:r>
            <a:r>
              <a:rPr lang="en-US" sz="2000" b="0" strike="noStrike" spc="-1" dirty="0">
                <a:solidFill>
                  <a:srgbClr val="0066B3"/>
                </a:solidFill>
                <a:latin typeface="Arial"/>
                <a:ea typeface="ＭＳ Ｐゴシック"/>
              </a:rPr>
              <a:t>CERN</a:t>
            </a:r>
            <a:r>
              <a:rPr lang="en-US" sz="2000" b="0" strike="noStrike" spc="-1" dirty="0">
                <a:solidFill>
                  <a:srgbClr val="404040"/>
                </a:solidFill>
                <a:latin typeface="Arial"/>
                <a:ea typeface="ＭＳ Ｐゴシック"/>
              </a:rPr>
              <a:t>, </a:t>
            </a:r>
            <a:r>
              <a:rPr lang="en-US" sz="2000" b="0" strike="noStrike" spc="-1" dirty="0">
                <a:solidFill>
                  <a:srgbClr val="0066B3"/>
                </a:solidFill>
                <a:latin typeface="Arial"/>
                <a:ea typeface="ＭＳ Ｐゴシック"/>
              </a:rPr>
              <a:t>FNAL</a:t>
            </a:r>
            <a:r>
              <a:rPr lang="en-US" sz="2000" b="0" strike="noStrike" spc="-1" dirty="0">
                <a:solidFill>
                  <a:srgbClr val="404040"/>
                </a:solidFill>
                <a:latin typeface="Arial"/>
                <a:ea typeface="ＭＳ Ｐゴシック"/>
              </a:rPr>
              <a:t>, </a:t>
            </a:r>
            <a:r>
              <a:rPr lang="en-US" sz="2000" b="0" strike="noStrike" spc="-1" dirty="0">
                <a:solidFill>
                  <a:srgbClr val="0066B3"/>
                </a:solidFill>
                <a:latin typeface="Arial"/>
                <a:ea typeface="ＭＳ Ｐゴシック"/>
              </a:rPr>
              <a:t>GSI</a:t>
            </a:r>
            <a:r>
              <a:rPr lang="en-US" sz="2000" b="0" strike="noStrike" spc="-1" dirty="0">
                <a:solidFill>
                  <a:srgbClr val="404040"/>
                </a:solidFill>
                <a:latin typeface="Arial"/>
                <a:ea typeface="ＭＳ Ｐゴシック"/>
              </a:rPr>
              <a:t>, </a:t>
            </a:r>
            <a:r>
              <a:rPr lang="en-US" sz="2000" b="0" strike="noStrike" spc="-1" dirty="0">
                <a:solidFill>
                  <a:srgbClr val="0066B3"/>
                </a:solidFill>
                <a:latin typeface="Arial"/>
                <a:ea typeface="ＭＳ Ｐゴシック"/>
              </a:rPr>
              <a:t>RAL</a:t>
            </a:r>
            <a:r>
              <a:rPr lang="en-US" sz="2000" b="0" strike="noStrike" spc="-1" dirty="0">
                <a:solidFill>
                  <a:srgbClr val="404040"/>
                </a:solidFill>
                <a:latin typeface="Arial"/>
                <a:ea typeface="ＭＳ Ｐゴシック"/>
              </a:rPr>
              <a:t>, </a:t>
            </a:r>
            <a:r>
              <a:rPr lang="en-US" sz="2000" b="0" strike="noStrike" spc="-1" dirty="0">
                <a:solidFill>
                  <a:srgbClr val="0066B3"/>
                </a:solidFill>
                <a:latin typeface="Arial"/>
                <a:ea typeface="ＭＳ Ｐゴシック"/>
              </a:rPr>
              <a:t>SNS</a:t>
            </a:r>
            <a:r>
              <a:rPr lang="en-US" sz="2000" b="0" strike="noStrike" spc="-1" dirty="0">
                <a:solidFill>
                  <a:srgbClr val="404040"/>
                </a:solidFill>
                <a:latin typeface="Arial"/>
                <a:ea typeface="ＭＳ Ｐゴシック"/>
              </a:rPr>
              <a:t>, </a:t>
            </a:r>
            <a:r>
              <a:rPr lang="en-US" sz="2000" b="0" strike="noStrike" spc="-1" dirty="0">
                <a:solidFill>
                  <a:srgbClr val="0066B3"/>
                </a:solidFill>
                <a:latin typeface="Arial"/>
                <a:ea typeface="ＭＳ Ｐゴシック"/>
              </a:rPr>
              <a:t>ITEP</a:t>
            </a:r>
            <a:endParaRPr lang="en-US" sz="2000" b="0" strike="noStrike" spc="-1" dirty="0">
              <a:solidFill>
                <a:srgbClr val="7F7F7F"/>
              </a:solidFill>
              <a:latin typeface="Arial"/>
            </a:endParaRPr>
          </a:p>
          <a:p>
            <a:pPr marL="864000" lvl="1" indent="-324000">
              <a:spcBef>
                <a:spcPts val="1134"/>
              </a:spcBef>
              <a:buClr>
                <a:srgbClr val="000000"/>
              </a:buClr>
              <a:buSzPct val="75000"/>
              <a:buFont typeface="Symbol" charset="2"/>
              <a:buChar char=""/>
            </a:pPr>
            <a:r>
              <a:rPr lang="en-US" sz="2200" b="0" strike="noStrike" spc="-1" dirty="0">
                <a:solidFill>
                  <a:srgbClr val="000000"/>
                </a:solidFill>
                <a:latin typeface="Arial"/>
                <a:ea typeface="ＭＳ Ｐゴシック"/>
              </a:rPr>
              <a:t>Begun in 2003 to explain space charge resonance trapping observed in CERN PS</a:t>
            </a:r>
            <a:r>
              <a:rPr lang="en-US" sz="2200" b="0" strike="noStrike" spc="-1" dirty="0">
                <a:solidFill>
                  <a:srgbClr val="404040"/>
                </a:solidFill>
                <a:latin typeface="Arial"/>
                <a:ea typeface="ＭＳ Ｐゴシック"/>
              </a:rPr>
              <a:t> (</a:t>
            </a:r>
            <a:r>
              <a:rPr lang="en-US" sz="1800" b="0" i="1" strike="noStrike" spc="-1" dirty="0">
                <a:solidFill>
                  <a:srgbClr val="404040"/>
                </a:solidFill>
                <a:latin typeface="Arial"/>
                <a:ea typeface="ＭＳ Ｐゴシック"/>
              </a:rPr>
              <a:t>G. </a:t>
            </a:r>
            <a:r>
              <a:rPr lang="en-US" sz="1800" b="0" i="1" strike="noStrike" spc="-1" dirty="0" err="1">
                <a:solidFill>
                  <a:srgbClr val="404040"/>
                </a:solidFill>
                <a:latin typeface="Arial"/>
                <a:ea typeface="ＭＳ Ｐゴシック"/>
              </a:rPr>
              <a:t>Franchetti</a:t>
            </a:r>
            <a:r>
              <a:rPr lang="en-US" sz="1800" b="0" i="1" strike="noStrike" spc="-1" dirty="0">
                <a:solidFill>
                  <a:srgbClr val="404040"/>
                </a:solidFill>
                <a:latin typeface="Arial"/>
                <a:ea typeface="ＭＳ Ｐゴシック"/>
              </a:rPr>
              <a:t>, et al, PRSTAB, 2003</a:t>
            </a:r>
            <a:r>
              <a:rPr lang="en-US" sz="2200" b="0" strike="noStrike" spc="-1" dirty="0">
                <a:solidFill>
                  <a:srgbClr val="404040"/>
                </a:solidFill>
                <a:latin typeface="Arial"/>
                <a:ea typeface="ＭＳ Ｐゴシック"/>
              </a:rPr>
              <a:t>). </a:t>
            </a:r>
            <a:endParaRPr lang="en-US" sz="2200" b="0" strike="noStrike" spc="-1" dirty="0">
              <a:solidFill>
                <a:srgbClr val="7F7F7F"/>
              </a:solidFill>
              <a:latin typeface="Arial"/>
            </a:endParaRPr>
          </a:p>
          <a:p>
            <a:pPr marL="864000" lvl="1" indent="-324000">
              <a:spcBef>
                <a:spcPts val="1134"/>
              </a:spcBef>
              <a:buClr>
                <a:srgbClr val="000000"/>
              </a:buClr>
              <a:buSzPct val="75000"/>
              <a:buFont typeface="Symbol" charset="2"/>
              <a:buChar char=""/>
            </a:pPr>
            <a:r>
              <a:rPr lang="en-US" sz="2200" b="0" strike="noStrike" spc="-1" dirty="0">
                <a:solidFill>
                  <a:srgbClr val="000000"/>
                </a:solidFill>
                <a:latin typeface="Arial"/>
                <a:ea typeface="ＭＳ Ｐゴシック"/>
              </a:rPr>
              <a:t>Benchmark the space charge induced trapping in</a:t>
            </a:r>
            <a:r>
              <a:rPr lang="en-US" sz="2200" b="0" strike="noStrike" spc="-1" dirty="0">
                <a:solidFill>
                  <a:srgbClr val="404040"/>
                </a:solidFill>
                <a:latin typeface="Arial"/>
                <a:ea typeface="ＭＳ Ｐゴシック"/>
              </a:rPr>
              <a:t> </a:t>
            </a:r>
            <a:r>
              <a:rPr lang="en-US" sz="2200" b="0" i="1" strike="noStrike" spc="-1" dirty="0">
                <a:solidFill>
                  <a:srgbClr val="0066B3"/>
                </a:solidFill>
                <a:latin typeface="Arial"/>
                <a:ea typeface="ＭＳ Ｐゴシック"/>
              </a:rPr>
              <a:t>GSI SIS18</a:t>
            </a:r>
            <a:r>
              <a:rPr lang="en-US" sz="2200" b="0" strike="noStrike" spc="-1" dirty="0">
                <a:solidFill>
                  <a:srgbClr val="404040"/>
                </a:solidFill>
                <a:latin typeface="Arial"/>
                <a:ea typeface="ＭＳ Ｐゴシック"/>
              </a:rPr>
              <a:t> </a:t>
            </a:r>
            <a:r>
              <a:rPr lang="en-US" sz="2200" b="0" strike="noStrike" spc="-1" dirty="0">
                <a:solidFill>
                  <a:srgbClr val="000000"/>
                </a:solidFill>
                <a:latin typeface="Arial"/>
                <a:ea typeface="ＭＳ Ｐゴシック"/>
              </a:rPr>
              <a:t>lattice.</a:t>
            </a:r>
            <a:endParaRPr lang="en-US" sz="2200" b="0" strike="noStrike" spc="-1" dirty="0">
              <a:solidFill>
                <a:srgbClr val="7F7F7F"/>
              </a:solidFill>
              <a:latin typeface="Arial"/>
            </a:endParaRPr>
          </a:p>
          <a:p>
            <a:pPr marL="343080" indent="-342720">
              <a:lnSpc>
                <a:spcPct val="100000"/>
              </a:lnSpc>
              <a:spcBef>
                <a:spcPts val="479"/>
              </a:spcBef>
              <a:buClr>
                <a:srgbClr val="404040"/>
              </a:buClr>
              <a:buFont typeface="Arial"/>
              <a:buChar char="•"/>
            </a:pPr>
            <a:r>
              <a:rPr lang="en-US" sz="2400" b="0" strike="noStrike" spc="-1" dirty="0">
                <a:solidFill>
                  <a:srgbClr val="003D73"/>
                </a:solidFill>
                <a:latin typeface="Arial"/>
                <a:ea typeface="Geneva"/>
              </a:rPr>
              <a:t>Synergia</a:t>
            </a:r>
            <a:r>
              <a:rPr lang="en-US" sz="2400" b="0" strike="noStrike" spc="-1" dirty="0">
                <a:solidFill>
                  <a:srgbClr val="ED1C24"/>
                </a:solidFill>
                <a:latin typeface="Arial"/>
                <a:ea typeface="Geneva"/>
              </a:rPr>
              <a:t> has completed the full benchmarking.</a:t>
            </a:r>
            <a:endParaRPr lang="en-US" sz="2400" b="0" strike="noStrike" spc="-1" dirty="0">
              <a:solidFill>
                <a:srgbClr val="7F7F7F"/>
              </a:solidFill>
              <a:latin typeface="Arial"/>
            </a:endParaRPr>
          </a:p>
          <a:p>
            <a:pPr marL="864000" lvl="1" indent="-324000">
              <a:spcBef>
                <a:spcPts val="1134"/>
              </a:spcBef>
              <a:buClr>
                <a:srgbClr val="000000"/>
              </a:buClr>
              <a:buSzPct val="75000"/>
              <a:buFont typeface="Symbol" charset="2"/>
              <a:buChar char=""/>
            </a:pPr>
            <a:r>
              <a:rPr lang="en-US" sz="2200" b="0" strike="noStrike" spc="-1" dirty="0">
                <a:solidFill>
                  <a:srgbClr val="000000"/>
                </a:solidFill>
                <a:latin typeface="Arial"/>
                <a:ea typeface="Geneva"/>
              </a:rPr>
              <a:t>Reproduces experimentally observed space charge effects.</a:t>
            </a:r>
            <a:endParaRPr lang="en-US" sz="2200" b="0" strike="noStrike" spc="-1" dirty="0">
              <a:solidFill>
                <a:srgbClr val="7F7F7F"/>
              </a:solidFill>
              <a:latin typeface="Arial"/>
            </a:endParaRPr>
          </a:p>
          <a:p>
            <a:pPr marL="864000" lvl="1" indent="-324000">
              <a:spcBef>
                <a:spcPts val="1134"/>
              </a:spcBef>
              <a:buClr>
                <a:srgbClr val="000000"/>
              </a:buClr>
              <a:buSzPct val="75000"/>
              <a:buFont typeface="Symbol" charset="2"/>
              <a:buChar char=""/>
            </a:pPr>
            <a:r>
              <a:rPr lang="en-US" sz="2200" b="0" strike="noStrike" spc="-1" dirty="0">
                <a:solidFill>
                  <a:srgbClr val="000000"/>
                </a:solidFill>
                <a:latin typeface="Arial"/>
                <a:ea typeface="Geneva"/>
              </a:rPr>
              <a:t>Agrees well with other codes in the simple regimes where they can simulate.</a:t>
            </a:r>
            <a:endParaRPr lang="en-US" sz="2200" b="0" strike="noStrike" spc="-1" dirty="0">
              <a:solidFill>
                <a:srgbClr val="7F7F7F"/>
              </a:solidFill>
              <a:latin typeface="Arial"/>
            </a:endParaRPr>
          </a:p>
          <a:p>
            <a:pPr marL="864000" lvl="1" indent="-324000">
              <a:spcBef>
                <a:spcPts val="1134"/>
              </a:spcBef>
              <a:buClr>
                <a:srgbClr val="000000"/>
              </a:buClr>
              <a:buSzPct val="75000"/>
              <a:buFont typeface="Symbol" charset="2"/>
              <a:buChar char=""/>
            </a:pPr>
            <a:r>
              <a:rPr lang="en-US" sz="2200" b="0" strike="noStrike" spc="-1" dirty="0">
                <a:solidFill>
                  <a:srgbClr val="000000"/>
                </a:solidFill>
                <a:latin typeface="Arial"/>
                <a:ea typeface="Geneva"/>
              </a:rPr>
              <a:t>Long-term stability. </a:t>
            </a:r>
            <a:endParaRPr lang="en-US" sz="2200" b="0" strike="noStrike" spc="-1" dirty="0">
              <a:solidFill>
                <a:srgbClr val="7F7F7F"/>
              </a:solidFill>
              <a:latin typeface="Arial"/>
            </a:endParaRPr>
          </a:p>
          <a:p>
            <a:pPr marL="343080" indent="-342720">
              <a:lnSpc>
                <a:spcPct val="100000"/>
              </a:lnSpc>
              <a:spcBef>
                <a:spcPts val="479"/>
              </a:spcBef>
              <a:buClr>
                <a:srgbClr val="404040"/>
              </a:buClr>
              <a:buFont typeface="Arial"/>
              <a:buChar char="•"/>
            </a:pPr>
            <a:endParaRPr lang="en-US" sz="2200" b="0" strike="noStrike" spc="-1" dirty="0">
              <a:solidFill>
                <a:srgbClr val="7F7F7F"/>
              </a:solidFill>
              <a:latin typeface="Arial"/>
            </a:endParaRPr>
          </a:p>
          <a:p>
            <a:pPr marL="343080" indent="-342720">
              <a:lnSpc>
                <a:spcPct val="100000"/>
              </a:lnSpc>
              <a:spcBef>
                <a:spcPts val="479"/>
              </a:spcBef>
              <a:buClr>
                <a:srgbClr val="404040"/>
              </a:buClr>
              <a:buFont typeface="Arial"/>
              <a:buChar char="•"/>
            </a:pPr>
            <a:endParaRPr lang="en-US" sz="2200" b="0" strike="noStrike" spc="-1" dirty="0">
              <a:solidFill>
                <a:srgbClr val="7F7F7F"/>
              </a:solidFill>
              <a:latin typeface="Arial"/>
            </a:endParaRPr>
          </a:p>
        </p:txBody>
      </p:sp>
      <p:sp>
        <p:nvSpPr>
          <p:cNvPr id="17" name="Slide Number Placeholder 4">
            <a:extLst>
              <a:ext uri="{FF2B5EF4-FFF2-40B4-BE49-F238E27FC236}">
                <a16:creationId xmlns:a16="http://schemas.microsoft.com/office/drawing/2014/main" id="{6C80CB8B-17E6-417A-9C49-01F87EAE9941}"/>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8" name="Date Placeholder 2">
            <a:extLst>
              <a:ext uri="{FF2B5EF4-FFF2-40B4-BE49-F238E27FC236}">
                <a16:creationId xmlns:a16="http://schemas.microsoft.com/office/drawing/2014/main" id="{DBB01FCA-BFEC-4733-BC00-7D8EE72E6727}"/>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9" name="Footer Placeholder 3">
            <a:extLst>
              <a:ext uri="{FF2B5EF4-FFF2-40B4-BE49-F238E27FC236}">
                <a16:creationId xmlns:a16="http://schemas.microsoft.com/office/drawing/2014/main" id="{179E0148-35CD-4E60-B0E8-0789A53DBE95}"/>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5" name="Group 4"/>
          <p:cNvGrpSpPr/>
          <p:nvPr/>
        </p:nvGrpSpPr>
        <p:grpSpPr>
          <a:xfrm>
            <a:off x="82800" y="953640"/>
            <a:ext cx="5496840" cy="5355720"/>
            <a:chOff x="82800" y="953640"/>
            <a:chExt cx="5496840" cy="5355720"/>
          </a:xfrm>
        </p:grpSpPr>
        <p:pic>
          <p:nvPicPr>
            <p:cNvPr id="446" name="Picture 6"/>
            <p:cNvPicPr/>
            <p:nvPr/>
          </p:nvPicPr>
          <p:blipFill>
            <a:blip r:embed="rId2"/>
            <a:stretch/>
          </p:blipFill>
          <p:spPr>
            <a:xfrm>
              <a:off x="82800" y="1211400"/>
              <a:ext cx="5496840" cy="5097960"/>
            </a:xfrm>
            <a:prstGeom prst="rect">
              <a:avLst/>
            </a:prstGeom>
            <a:ln>
              <a:noFill/>
            </a:ln>
          </p:spPr>
        </p:pic>
        <p:sp>
          <p:nvSpPr>
            <p:cNvPr id="447" name="TextShape 5"/>
            <p:cNvSpPr txBox="1"/>
            <p:nvPr/>
          </p:nvSpPr>
          <p:spPr>
            <a:xfrm>
              <a:off x="997200" y="953640"/>
              <a:ext cx="4290840" cy="417960"/>
            </a:xfrm>
            <a:prstGeom prst="rect">
              <a:avLst/>
            </a:prstGeom>
            <a:noFill/>
            <a:ln>
              <a:noFill/>
            </a:ln>
          </p:spPr>
          <p:txBody>
            <a:bodyPr lIns="90000" tIns="45000" rIns="90000" bIns="45000"/>
            <a:lstStyle/>
            <a:p>
              <a:r>
                <a:rPr lang="en-US" sz="1800" b="0" strike="noStrike" spc="-1">
                  <a:latin typeface="Arial"/>
                </a:rPr>
                <a:t>Emittance growth and long term stability </a:t>
              </a:r>
            </a:p>
          </p:txBody>
        </p:sp>
        <p:sp>
          <p:nvSpPr>
            <p:cNvPr id="448" name="TextShape 6"/>
            <p:cNvSpPr txBox="1"/>
            <p:nvPr/>
          </p:nvSpPr>
          <p:spPr>
            <a:xfrm>
              <a:off x="4411980" y="5218740"/>
              <a:ext cx="731520" cy="326520"/>
            </a:xfrm>
            <a:prstGeom prst="rect">
              <a:avLst/>
            </a:prstGeom>
            <a:noFill/>
            <a:ln>
              <a:noFill/>
            </a:ln>
          </p:spPr>
          <p:txBody>
            <a:bodyPr lIns="90000" tIns="45000" rIns="90000" bIns="45000"/>
            <a:lstStyle/>
            <a:p>
              <a:r>
                <a:rPr lang="en-US" sz="1300" b="0" strike="noStrike" spc="-1" dirty="0">
                  <a:solidFill>
                    <a:srgbClr val="0000CD"/>
                  </a:solidFill>
                  <a:latin typeface="Arial"/>
                </a:rPr>
                <a:t>(FNAL)</a:t>
              </a:r>
              <a:endParaRPr lang="en-US" sz="1300" b="0" strike="noStrike" spc="-1" dirty="0">
                <a:latin typeface="Arial"/>
              </a:endParaRPr>
            </a:p>
          </p:txBody>
        </p:sp>
        <p:sp>
          <p:nvSpPr>
            <p:cNvPr id="449" name="TextShape 7"/>
            <p:cNvSpPr txBox="1"/>
            <p:nvPr/>
          </p:nvSpPr>
          <p:spPr>
            <a:xfrm>
              <a:off x="4003920" y="4874400"/>
              <a:ext cx="816120" cy="329400"/>
            </a:xfrm>
            <a:prstGeom prst="rect">
              <a:avLst/>
            </a:prstGeom>
            <a:noFill/>
            <a:ln>
              <a:noFill/>
            </a:ln>
          </p:spPr>
          <p:txBody>
            <a:bodyPr lIns="90000" tIns="45000" rIns="90000" bIns="45000"/>
            <a:lstStyle/>
            <a:p>
              <a:r>
                <a:rPr lang="en-US" sz="1300" b="0" strike="noStrike" spc="-1" dirty="0">
                  <a:solidFill>
                    <a:srgbClr val="00A65D"/>
                  </a:solidFill>
                  <a:latin typeface="Arial"/>
                </a:rPr>
                <a:t>(CERN)</a:t>
              </a:r>
              <a:endParaRPr lang="en-US" sz="1300" b="0" strike="noStrike" spc="-1" dirty="0">
                <a:latin typeface="Arial"/>
              </a:endParaRPr>
            </a:p>
          </p:txBody>
        </p:sp>
        <p:sp>
          <p:nvSpPr>
            <p:cNvPr id="450" name="TextShape 8"/>
            <p:cNvSpPr txBox="1"/>
            <p:nvPr/>
          </p:nvSpPr>
          <p:spPr>
            <a:xfrm>
              <a:off x="4481460" y="4146120"/>
              <a:ext cx="816120" cy="326520"/>
            </a:xfrm>
            <a:prstGeom prst="rect">
              <a:avLst/>
            </a:prstGeom>
            <a:noFill/>
            <a:ln>
              <a:noFill/>
            </a:ln>
          </p:spPr>
          <p:txBody>
            <a:bodyPr lIns="90000" tIns="45000" rIns="90000" bIns="45000"/>
            <a:lstStyle/>
            <a:p>
              <a:r>
                <a:rPr lang="en-US" sz="1300" b="0" strike="noStrike" spc="-1" dirty="0">
                  <a:solidFill>
                    <a:srgbClr val="000000"/>
                  </a:solidFill>
                  <a:latin typeface="Arial"/>
                </a:rPr>
                <a:t>(GSI)</a:t>
              </a:r>
              <a:endParaRPr lang="en-US" sz="1300" b="0" strike="noStrike" spc="-1" dirty="0">
                <a:latin typeface="Arial"/>
              </a:endParaRPr>
            </a:p>
          </p:txBody>
        </p:sp>
        <p:sp>
          <p:nvSpPr>
            <p:cNvPr id="451" name="TextShape 9"/>
            <p:cNvSpPr txBox="1"/>
            <p:nvPr/>
          </p:nvSpPr>
          <p:spPr>
            <a:xfrm>
              <a:off x="4481460" y="4502700"/>
              <a:ext cx="816120" cy="326520"/>
            </a:xfrm>
            <a:prstGeom prst="rect">
              <a:avLst/>
            </a:prstGeom>
            <a:noFill/>
            <a:ln>
              <a:noFill/>
            </a:ln>
          </p:spPr>
          <p:txBody>
            <a:bodyPr lIns="90000" tIns="45000" rIns="90000" bIns="45000"/>
            <a:lstStyle/>
            <a:p>
              <a:r>
                <a:rPr lang="en-US" sz="1300" b="0" strike="noStrike" spc="-1" dirty="0">
                  <a:solidFill>
                    <a:srgbClr val="ED1C24"/>
                  </a:solidFill>
                  <a:latin typeface="Arial"/>
                </a:rPr>
                <a:t>(RAL)</a:t>
              </a:r>
              <a:endParaRPr lang="en-US" sz="1300" b="0" strike="noStrike" spc="-1" dirty="0">
                <a:latin typeface="Arial"/>
              </a:endParaRPr>
            </a:p>
          </p:txBody>
        </p:sp>
      </p:grpSp>
      <p:sp>
        <p:nvSpPr>
          <p:cNvPr id="452" name="TextShape 10"/>
          <p:cNvSpPr txBox="1"/>
          <p:nvPr/>
        </p:nvSpPr>
        <p:spPr>
          <a:xfrm>
            <a:off x="5579640" y="1662840"/>
            <a:ext cx="3472920" cy="4021560"/>
          </a:xfrm>
          <a:prstGeom prst="rect">
            <a:avLst/>
          </a:prstGeom>
          <a:noFill/>
          <a:ln>
            <a:noFill/>
          </a:ln>
        </p:spPr>
        <p:txBody>
          <a:bodyPr lIns="90000" tIns="45000" rIns="90000" bIns="45000"/>
          <a:lstStyle/>
          <a:p>
            <a:pPr>
              <a:lnSpc>
                <a:spcPct val="100000"/>
              </a:lnSpc>
            </a:pPr>
            <a:r>
              <a:rPr lang="en-US" sz="1800" b="0" strike="noStrike" spc="-1" dirty="0">
                <a:solidFill>
                  <a:srgbClr val="000000"/>
                </a:solidFill>
                <a:latin typeface="Arial"/>
                <a:ea typeface="DejaVu Sans"/>
              </a:rPr>
              <a:t>The </a:t>
            </a:r>
            <a:r>
              <a:rPr lang="en-US" sz="1800" b="0" strike="noStrike" spc="-1" dirty="0" err="1">
                <a:solidFill>
                  <a:srgbClr val="000000"/>
                </a:solidFill>
                <a:latin typeface="Arial"/>
                <a:ea typeface="DejaVu Sans"/>
              </a:rPr>
              <a:t>Synergia</a:t>
            </a:r>
            <a:r>
              <a:rPr lang="en-US" sz="1800" b="0" strike="noStrike" spc="-1" dirty="0">
                <a:solidFill>
                  <a:srgbClr val="000000"/>
                </a:solidFill>
                <a:latin typeface="Arial"/>
                <a:ea typeface="DejaVu Sans"/>
              </a:rPr>
              <a:t> PIC based simulation is smooth, does not become unstable over the long term.</a:t>
            </a:r>
          </a:p>
          <a:p>
            <a:pPr>
              <a:lnSpc>
                <a:spcPct val="100000"/>
              </a:lnSpc>
            </a:pPr>
            <a:endParaRPr lang="en-US" spc="-1" dirty="0">
              <a:solidFill>
                <a:srgbClr val="000000"/>
              </a:solidFill>
              <a:latin typeface="Arial"/>
              <a:ea typeface="DejaVu Sans"/>
            </a:endParaRPr>
          </a:p>
          <a:p>
            <a:pPr>
              <a:lnSpc>
                <a:spcPct val="100000"/>
              </a:lnSpc>
            </a:pPr>
            <a:r>
              <a:rPr lang="en-US" sz="1800" b="0" strike="noStrike" spc="-1" dirty="0" err="1">
                <a:solidFill>
                  <a:srgbClr val="000000"/>
                </a:solidFill>
                <a:latin typeface="Arial"/>
                <a:ea typeface="DejaVu Sans"/>
              </a:rPr>
              <a:t>Synergia</a:t>
            </a:r>
            <a:r>
              <a:rPr lang="en-US" sz="1800" b="0" strike="noStrike" spc="-1" dirty="0">
                <a:solidFill>
                  <a:srgbClr val="000000"/>
                </a:solidFill>
                <a:latin typeface="Arial"/>
                <a:ea typeface="DejaVu Sans"/>
              </a:rPr>
              <a:t> agrees with other models within their limited range of applicability.</a:t>
            </a: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r>
              <a:rPr lang="en-US" sz="1800" b="0" strike="noStrike" spc="-1" dirty="0">
                <a:solidFill>
                  <a:srgbClr val="000000"/>
                </a:solidFill>
                <a:latin typeface="Arial"/>
                <a:ea typeface="DejaVu Sans"/>
              </a:rPr>
              <a:t>100K turns</a:t>
            </a:r>
            <a:endParaRPr lang="en-US" sz="1800" b="0" strike="noStrike" spc="-1" dirty="0">
              <a:latin typeface="Arial"/>
            </a:endParaRPr>
          </a:p>
          <a:p>
            <a:pPr>
              <a:lnSpc>
                <a:spcPct val="100000"/>
              </a:lnSpc>
            </a:pPr>
            <a:r>
              <a:rPr lang="en-US" sz="1800" b="0" strike="noStrike" spc="-1" dirty="0">
                <a:solidFill>
                  <a:srgbClr val="ED1C24"/>
                </a:solidFill>
                <a:latin typeface="Arial"/>
                <a:ea typeface="DejaVu Sans"/>
              </a:rPr>
              <a:t>4.2M macro particles, low noise!</a:t>
            </a:r>
            <a:endParaRPr lang="en-US" sz="1800" b="0" strike="noStrike" spc="-1" dirty="0">
              <a:latin typeface="Arial"/>
            </a:endParaRPr>
          </a:p>
          <a:p>
            <a:pPr>
              <a:lnSpc>
                <a:spcPct val="100000"/>
              </a:lnSpc>
            </a:pPr>
            <a:r>
              <a:rPr lang="en-US" sz="1800" b="0" strike="noStrike" spc="-1" dirty="0">
                <a:solidFill>
                  <a:srgbClr val="000000"/>
                </a:solidFill>
                <a:latin typeface="Arial"/>
                <a:ea typeface="DejaVu Sans"/>
              </a:rPr>
              <a:t>7.1M space charge solves</a:t>
            </a:r>
            <a:endParaRPr lang="en-US" sz="1800" b="0" strike="noStrike" spc="-1" dirty="0">
              <a:latin typeface="Arial"/>
            </a:endParaRPr>
          </a:p>
          <a:p>
            <a:pPr>
              <a:lnSpc>
                <a:spcPct val="100000"/>
              </a:lnSpc>
            </a:pPr>
            <a:r>
              <a:rPr lang="en-US" sz="1800" b="0" strike="noStrike" spc="-1" dirty="0">
                <a:solidFill>
                  <a:srgbClr val="000000"/>
                </a:solidFill>
                <a:latin typeface="Arial"/>
                <a:ea typeface="DejaVu Sans"/>
              </a:rPr>
              <a:t>29.8T particle-steps</a:t>
            </a:r>
            <a:endParaRPr lang="en-US" sz="1800" b="0" strike="noStrike" spc="-1" dirty="0">
              <a:latin typeface="Arial"/>
            </a:endParaRPr>
          </a:p>
        </p:txBody>
      </p:sp>
      <p:sp>
        <p:nvSpPr>
          <p:cNvPr id="453" name="TextShape 11"/>
          <p:cNvSpPr txBox="1"/>
          <p:nvPr/>
        </p:nvSpPr>
        <p:spPr>
          <a:xfrm>
            <a:off x="224280" y="256032"/>
            <a:ext cx="8686800" cy="429768"/>
          </a:xfrm>
          <a:prstGeom prst="rect">
            <a:avLst/>
          </a:prstGeom>
          <a:noFill/>
          <a:ln>
            <a:noFill/>
          </a:ln>
        </p:spPr>
        <p:txBody>
          <a:bodyPr lIns="0" tIns="0" rIns="0" bIns="0" anchor="b"/>
          <a:lstStyle/>
          <a:p>
            <a:pPr>
              <a:lnSpc>
                <a:spcPct val="100000"/>
              </a:lnSpc>
            </a:pPr>
            <a:r>
              <a:rPr lang="en-US" sz="2800" b="1" strike="noStrike" spc="-1" dirty="0" err="1">
                <a:solidFill>
                  <a:srgbClr val="004C97"/>
                </a:solidFill>
                <a:latin typeface="Arial"/>
                <a:ea typeface="Geneva"/>
              </a:rPr>
              <a:t>Synergia</a:t>
            </a:r>
            <a:r>
              <a:rPr lang="en-US" sz="2800" b="1" strike="noStrike" spc="-1" dirty="0">
                <a:solidFill>
                  <a:srgbClr val="004C97"/>
                </a:solidFill>
                <a:latin typeface="Arial"/>
                <a:ea typeface="Geneva"/>
              </a:rPr>
              <a:t> Space Charge Benchmarking</a:t>
            </a:r>
            <a:endParaRPr lang="en-US" sz="2800" b="0" strike="noStrike" spc="-1" dirty="0">
              <a:solidFill>
                <a:srgbClr val="003087"/>
              </a:solidFill>
              <a:latin typeface="Calibri"/>
            </a:endParaRPr>
          </a:p>
        </p:txBody>
      </p:sp>
      <p:sp>
        <p:nvSpPr>
          <p:cNvPr id="20" name="Slide Number Placeholder 4">
            <a:extLst>
              <a:ext uri="{FF2B5EF4-FFF2-40B4-BE49-F238E27FC236}">
                <a16:creationId xmlns:a16="http://schemas.microsoft.com/office/drawing/2014/main" id="{64EC8D19-9EAF-4927-896F-2D23C497C4A9}"/>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21" name="Date Placeholder 2">
            <a:extLst>
              <a:ext uri="{FF2B5EF4-FFF2-40B4-BE49-F238E27FC236}">
                <a16:creationId xmlns:a16="http://schemas.microsoft.com/office/drawing/2014/main" id="{D96060D9-6D6D-4B11-B056-C47CDAEE35ED}"/>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22" name="Footer Placeholder 3">
            <a:extLst>
              <a:ext uri="{FF2B5EF4-FFF2-40B4-BE49-F238E27FC236}">
                <a16:creationId xmlns:a16="http://schemas.microsoft.com/office/drawing/2014/main" id="{DFABB17F-4903-483E-A784-044961F7F0B2}"/>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TextShape 1"/>
          <p:cNvSpPr txBox="1"/>
          <p:nvPr/>
        </p:nvSpPr>
        <p:spPr>
          <a:xfrm>
            <a:off x="228600" y="256032"/>
            <a:ext cx="8686800" cy="429768"/>
          </a:xfrm>
          <a:prstGeom prst="rect">
            <a:avLst/>
          </a:prstGeom>
          <a:noFill/>
          <a:ln>
            <a:noFill/>
          </a:ln>
        </p:spPr>
        <p:txBody>
          <a:bodyPr lIns="0" tIns="0" rIns="0" bIns="0" anchor="b"/>
          <a:lstStyle/>
          <a:p>
            <a:pPr>
              <a:lnSpc>
                <a:spcPct val="100000"/>
              </a:lnSpc>
            </a:pPr>
            <a:r>
              <a:rPr lang="en-US" sz="2800" b="1" strike="noStrike" spc="-1" dirty="0">
                <a:solidFill>
                  <a:srgbClr val="004C97"/>
                </a:solidFill>
                <a:latin typeface="Arial"/>
                <a:ea typeface="Geneva"/>
              </a:rPr>
              <a:t>Space charge modes and Landau damping</a:t>
            </a:r>
            <a:endParaRPr lang="en-US" sz="2800" b="0" strike="noStrike" spc="-1" dirty="0">
              <a:solidFill>
                <a:srgbClr val="003087"/>
              </a:solidFill>
              <a:latin typeface="Calibri"/>
            </a:endParaRPr>
          </a:p>
        </p:txBody>
      </p:sp>
      <p:sp>
        <p:nvSpPr>
          <p:cNvPr id="463" name="TextShape 5"/>
          <p:cNvSpPr txBox="1"/>
          <p:nvPr/>
        </p:nvSpPr>
        <p:spPr>
          <a:xfrm>
            <a:off x="91440" y="4846320"/>
            <a:ext cx="8869680" cy="1400760"/>
          </a:xfrm>
          <a:prstGeom prst="rect">
            <a:avLst/>
          </a:prstGeom>
          <a:noFill/>
          <a:ln>
            <a:noFill/>
          </a:ln>
        </p:spPr>
        <p:txBody>
          <a:bodyPr lIns="90000" tIns="45000" rIns="90000" bIns="45000"/>
          <a:lstStyle/>
          <a:p>
            <a:pPr marL="216000" indent="-216000">
              <a:buClr>
                <a:srgbClr val="000000"/>
              </a:buClr>
              <a:buSzPct val="45000"/>
              <a:buFont typeface="Wingdings" charset="2"/>
              <a:buChar char=""/>
            </a:pPr>
            <a:r>
              <a:rPr lang="en-US" sz="1800" b="0" strike="noStrike" spc="-1" dirty="0">
                <a:latin typeface="Arial"/>
              </a:rPr>
              <a:t>The simulation agrees with theoretical predictions in the strong space charge regime </a:t>
            </a:r>
            <a:r>
              <a:rPr lang="en-US" sz="1600" b="0" i="1" strike="noStrike" spc="-1" dirty="0">
                <a:latin typeface="Arial"/>
              </a:rPr>
              <a:t>(A. </a:t>
            </a:r>
            <a:r>
              <a:rPr lang="en-US" sz="1600" b="0" i="1" strike="noStrike" spc="-1" dirty="0" err="1">
                <a:latin typeface="Arial"/>
              </a:rPr>
              <a:t>Burov</a:t>
            </a:r>
            <a:r>
              <a:rPr lang="en-US" sz="1600" b="0" i="1" strike="noStrike" spc="-1" dirty="0">
                <a:latin typeface="Arial"/>
              </a:rPr>
              <a:t>, PRSTAB, 2009, V. </a:t>
            </a:r>
            <a:r>
              <a:rPr lang="en-US" sz="1600" b="0" i="1" strike="noStrike" spc="-1" dirty="0" err="1">
                <a:latin typeface="Arial"/>
              </a:rPr>
              <a:t>Balbekov</a:t>
            </a:r>
            <a:r>
              <a:rPr lang="en-US" sz="1600" b="0" i="1" strike="noStrike" spc="-1" dirty="0">
                <a:latin typeface="Arial"/>
              </a:rPr>
              <a:t>, PRSTAB 2009)</a:t>
            </a:r>
            <a:endParaRPr lang="en-US" sz="1600" b="0" strike="noStrike" spc="-1" dirty="0">
              <a:latin typeface="Arial"/>
            </a:endParaRPr>
          </a:p>
          <a:p>
            <a:pPr marL="216000" indent="-216000">
              <a:buClr>
                <a:srgbClr val="000000"/>
              </a:buClr>
              <a:buSzPct val="45000"/>
              <a:buFont typeface="Wingdings" charset="2"/>
              <a:buChar char=""/>
            </a:pPr>
            <a:r>
              <a:rPr lang="en-US" sz="1800" b="0" strike="noStrike" spc="-1" dirty="0">
                <a:latin typeface="Arial"/>
              </a:rPr>
              <a:t>Unlike analytical calculations, the simulation can address</a:t>
            </a:r>
            <a:r>
              <a:rPr lang="en-US" sz="1800" b="0" strike="noStrike" spc="-1" dirty="0">
                <a:solidFill>
                  <a:srgbClr val="ED1C24"/>
                </a:solidFill>
                <a:latin typeface="Arial"/>
              </a:rPr>
              <a:t> weak and intermediate interaction regimes</a:t>
            </a:r>
            <a:r>
              <a:rPr lang="en-US" sz="1800" b="0" strike="noStrike" spc="-1" dirty="0">
                <a:latin typeface="Arial"/>
              </a:rPr>
              <a:t> (</a:t>
            </a:r>
            <a:r>
              <a:rPr lang="en-US" sz="1600" b="0" i="1" strike="noStrike" spc="-1" dirty="0">
                <a:latin typeface="Arial"/>
              </a:rPr>
              <a:t>A. </a:t>
            </a:r>
            <a:r>
              <a:rPr lang="en-US" sz="1600" b="0" i="1" strike="noStrike" spc="-1" dirty="0" err="1">
                <a:latin typeface="Arial"/>
              </a:rPr>
              <a:t>Macridin</a:t>
            </a:r>
            <a:r>
              <a:rPr lang="en-US" sz="1600" b="0" i="1" strike="noStrike" spc="-1" dirty="0">
                <a:latin typeface="Arial"/>
              </a:rPr>
              <a:t>, PRSTAB, 2015</a:t>
            </a:r>
            <a:r>
              <a:rPr lang="en-US" sz="1800" b="0" strike="noStrike" spc="-1" dirty="0">
                <a:latin typeface="Arial"/>
              </a:rPr>
              <a:t>).</a:t>
            </a:r>
            <a:r>
              <a:rPr lang="en-US" sz="1600" b="0" i="1" strike="noStrike" spc="-1" dirty="0">
                <a:latin typeface="Arial"/>
              </a:rPr>
              <a:t> </a:t>
            </a:r>
            <a:endParaRPr lang="en-US" sz="1600" b="0" strike="noStrike" spc="-1" dirty="0">
              <a:latin typeface="Arial"/>
            </a:endParaRPr>
          </a:p>
        </p:txBody>
      </p:sp>
      <p:grpSp>
        <p:nvGrpSpPr>
          <p:cNvPr id="464" name="Group 6"/>
          <p:cNvGrpSpPr/>
          <p:nvPr/>
        </p:nvGrpSpPr>
        <p:grpSpPr>
          <a:xfrm>
            <a:off x="127620" y="1045080"/>
            <a:ext cx="4901580" cy="3801240"/>
            <a:chOff x="127620" y="1045080"/>
            <a:chExt cx="4901580" cy="3801240"/>
          </a:xfrm>
        </p:grpSpPr>
        <p:pic>
          <p:nvPicPr>
            <p:cNvPr id="465" name="Picture 464"/>
            <p:cNvPicPr/>
            <p:nvPr/>
          </p:nvPicPr>
          <p:blipFill>
            <a:blip r:embed="rId2"/>
            <a:stretch/>
          </p:blipFill>
          <p:spPr>
            <a:xfrm>
              <a:off x="146160" y="1234440"/>
              <a:ext cx="4883040" cy="3611880"/>
            </a:xfrm>
            <a:prstGeom prst="rect">
              <a:avLst/>
            </a:prstGeom>
            <a:ln>
              <a:noFill/>
            </a:ln>
          </p:spPr>
        </p:pic>
        <p:sp>
          <p:nvSpPr>
            <p:cNvPr id="466" name="TextShape 7"/>
            <p:cNvSpPr txBox="1"/>
            <p:nvPr/>
          </p:nvSpPr>
          <p:spPr>
            <a:xfrm>
              <a:off x="486720" y="1045080"/>
              <a:ext cx="4176720" cy="640080"/>
            </a:xfrm>
            <a:prstGeom prst="rect">
              <a:avLst/>
            </a:prstGeom>
            <a:noFill/>
            <a:ln>
              <a:noFill/>
            </a:ln>
          </p:spPr>
          <p:txBody>
            <a:bodyPr lIns="90000" tIns="45000" rIns="90000" bIns="45000"/>
            <a:lstStyle/>
            <a:p>
              <a:pPr algn="ctr"/>
              <a:r>
                <a:rPr lang="en-US" sz="1600" spc="-1" dirty="0">
                  <a:solidFill>
                    <a:srgbClr val="000000"/>
                  </a:solidFill>
                  <a:latin typeface="Arial"/>
                </a:rPr>
                <a:t>S</a:t>
              </a:r>
              <a:r>
                <a:rPr lang="en-US" sz="1600" b="0" strike="noStrike" spc="-1" dirty="0">
                  <a:solidFill>
                    <a:srgbClr val="000000"/>
                  </a:solidFill>
                  <a:latin typeface="Arial"/>
                </a:rPr>
                <a:t>hape of the dipole space charge modes in the</a:t>
              </a:r>
              <a:r>
                <a:rPr lang="en-US" sz="1600" b="0" strike="noStrike" spc="-1" dirty="0">
                  <a:latin typeface="Arial"/>
                </a:rPr>
                <a:t> </a:t>
              </a:r>
              <a:r>
                <a:rPr lang="en-US" sz="1600" b="0" strike="noStrike" spc="-1" dirty="0">
                  <a:solidFill>
                    <a:srgbClr val="0066B3"/>
                  </a:solidFill>
                  <a:latin typeface="Arial"/>
                </a:rPr>
                <a:t>strong coupling</a:t>
              </a:r>
              <a:r>
                <a:rPr lang="en-US" sz="1600" b="0" strike="noStrike" spc="-1" dirty="0">
                  <a:latin typeface="Arial"/>
                </a:rPr>
                <a:t> </a:t>
              </a:r>
              <a:r>
                <a:rPr lang="en-US" sz="1600" b="0" strike="noStrike" spc="-1" dirty="0">
                  <a:solidFill>
                    <a:srgbClr val="000000"/>
                  </a:solidFill>
                  <a:latin typeface="Arial"/>
                </a:rPr>
                <a:t>regime</a:t>
              </a:r>
              <a:endParaRPr lang="en-US" sz="1600" b="0" strike="noStrike" spc="-1" dirty="0">
                <a:latin typeface="Arial"/>
              </a:endParaRPr>
            </a:p>
          </p:txBody>
        </p:sp>
        <p:sp>
          <p:nvSpPr>
            <p:cNvPr id="467" name="TextShape 8"/>
            <p:cNvSpPr txBox="1"/>
            <p:nvPr/>
          </p:nvSpPr>
          <p:spPr>
            <a:xfrm>
              <a:off x="1692360" y="2035080"/>
              <a:ext cx="776520" cy="290160"/>
            </a:xfrm>
            <a:prstGeom prst="rect">
              <a:avLst/>
            </a:prstGeom>
            <a:noFill/>
            <a:ln>
              <a:noFill/>
            </a:ln>
          </p:spPr>
          <p:txBody>
            <a:bodyPr lIns="90000" tIns="45000" rIns="90000" bIns="45000"/>
            <a:lstStyle/>
            <a:p>
              <a:r>
                <a:rPr lang="en-US" sz="1400" b="0" strike="noStrike" spc="-1">
                  <a:latin typeface="Arial"/>
                </a:rPr>
                <a:t>mode 1</a:t>
              </a:r>
            </a:p>
          </p:txBody>
        </p:sp>
        <p:sp>
          <p:nvSpPr>
            <p:cNvPr id="468" name="TextShape 9"/>
            <p:cNvSpPr txBox="1"/>
            <p:nvPr/>
          </p:nvSpPr>
          <p:spPr>
            <a:xfrm>
              <a:off x="3657600" y="2087280"/>
              <a:ext cx="776520" cy="290160"/>
            </a:xfrm>
            <a:prstGeom prst="rect">
              <a:avLst/>
            </a:prstGeom>
            <a:noFill/>
            <a:ln>
              <a:noFill/>
            </a:ln>
          </p:spPr>
          <p:txBody>
            <a:bodyPr lIns="90000" tIns="45000" rIns="90000" bIns="45000"/>
            <a:lstStyle/>
            <a:p>
              <a:r>
                <a:rPr lang="en-US" sz="1400" b="0" strike="noStrike" spc="-1">
                  <a:latin typeface="Arial"/>
                </a:rPr>
                <a:t>mode 2</a:t>
              </a:r>
            </a:p>
          </p:txBody>
        </p:sp>
        <p:sp>
          <p:nvSpPr>
            <p:cNvPr id="469" name="TextShape 10"/>
            <p:cNvSpPr txBox="1"/>
            <p:nvPr/>
          </p:nvSpPr>
          <p:spPr>
            <a:xfrm>
              <a:off x="869400" y="3931920"/>
              <a:ext cx="776520" cy="290160"/>
            </a:xfrm>
            <a:prstGeom prst="rect">
              <a:avLst/>
            </a:prstGeom>
            <a:noFill/>
            <a:ln>
              <a:noFill/>
            </a:ln>
          </p:spPr>
          <p:txBody>
            <a:bodyPr lIns="90000" tIns="45000" rIns="90000" bIns="45000"/>
            <a:lstStyle/>
            <a:p>
              <a:r>
                <a:rPr lang="en-US" sz="1400" b="0" strike="noStrike" spc="-1">
                  <a:latin typeface="Arial"/>
                </a:rPr>
                <a:t>mode 3</a:t>
              </a:r>
            </a:p>
          </p:txBody>
        </p:sp>
        <p:sp>
          <p:nvSpPr>
            <p:cNvPr id="470" name="TextShape 11"/>
            <p:cNvSpPr txBox="1"/>
            <p:nvPr/>
          </p:nvSpPr>
          <p:spPr>
            <a:xfrm>
              <a:off x="2881080" y="3931920"/>
              <a:ext cx="776520" cy="290160"/>
            </a:xfrm>
            <a:prstGeom prst="rect">
              <a:avLst/>
            </a:prstGeom>
            <a:noFill/>
            <a:ln>
              <a:noFill/>
            </a:ln>
          </p:spPr>
          <p:txBody>
            <a:bodyPr lIns="90000" tIns="45000" rIns="90000" bIns="45000"/>
            <a:lstStyle/>
            <a:p>
              <a:r>
                <a:rPr lang="en-US" sz="1400" b="0" strike="noStrike" spc="-1">
                  <a:latin typeface="Arial"/>
                </a:rPr>
                <a:t>mode 4</a:t>
              </a:r>
            </a:p>
          </p:txBody>
        </p:sp>
        <p:sp>
          <p:nvSpPr>
            <p:cNvPr id="471" name="CustomShape 12"/>
            <p:cNvSpPr/>
            <p:nvPr/>
          </p:nvSpPr>
          <p:spPr>
            <a:xfrm>
              <a:off x="4480560" y="1737360"/>
              <a:ext cx="457200" cy="256032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472" name="CustomShape 13"/>
            <p:cNvSpPr/>
            <p:nvPr/>
          </p:nvSpPr>
          <p:spPr>
            <a:xfrm>
              <a:off x="146160" y="2011680"/>
              <a:ext cx="311040" cy="228600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473" name="TextShape 14"/>
            <p:cNvSpPr txBox="1"/>
            <p:nvPr/>
          </p:nvSpPr>
          <p:spPr>
            <a:xfrm rot="16200000">
              <a:off x="-58500" y="2673360"/>
              <a:ext cx="731340" cy="359100"/>
            </a:xfrm>
            <a:prstGeom prst="rect">
              <a:avLst/>
            </a:prstGeom>
            <a:noFill/>
            <a:ln>
              <a:noFill/>
            </a:ln>
          </p:spPr>
          <p:txBody>
            <a:bodyPr lIns="90000" tIns="45000" rIns="90000" bIns="45000"/>
            <a:lstStyle/>
            <a:p>
              <a:r>
                <a:rPr lang="en-US" sz="1600" b="0" i="1" strike="noStrike" spc="-1" dirty="0">
                  <a:latin typeface="Arial"/>
                </a:rPr>
                <a:t>X(z)</a:t>
              </a:r>
              <a:endParaRPr lang="en-US" sz="1600" b="0" strike="noStrike" spc="-1" dirty="0">
                <a:latin typeface="Arial"/>
              </a:endParaRPr>
            </a:p>
          </p:txBody>
        </p:sp>
      </p:grpSp>
      <p:grpSp>
        <p:nvGrpSpPr>
          <p:cNvPr id="474" name="Group 15"/>
          <p:cNvGrpSpPr/>
          <p:nvPr/>
        </p:nvGrpSpPr>
        <p:grpSpPr>
          <a:xfrm>
            <a:off x="4663440" y="1085040"/>
            <a:ext cx="4568400" cy="3679560"/>
            <a:chOff x="4663440" y="1085040"/>
            <a:chExt cx="4568400" cy="3679560"/>
          </a:xfrm>
        </p:grpSpPr>
        <p:sp>
          <p:nvSpPr>
            <p:cNvPr id="475" name="TextShape 16"/>
            <p:cNvSpPr txBox="1"/>
            <p:nvPr/>
          </p:nvSpPr>
          <p:spPr>
            <a:xfrm>
              <a:off x="5087520" y="1116720"/>
              <a:ext cx="4060080" cy="3647880"/>
            </a:xfrm>
            <a:prstGeom prst="rect">
              <a:avLst/>
            </a:prstGeom>
            <a:blipFill rotWithShape="0">
              <a:blip r:embed="rId3"/>
              <a:stretch>
                <a:fillRect/>
              </a:stretch>
            </a:blipFill>
            <a:ln>
              <a:noFill/>
            </a:ln>
          </p:spPr>
          <p:txBody>
            <a:bodyPr lIns="90000" tIns="45000" rIns="90000" bIns="45000" anchor="ctr"/>
            <a:lstStyle/>
            <a:p>
              <a:pPr algn="ctr"/>
              <a:r>
                <a:rPr lang="en-US" sz="1800" b="0" strike="noStrike" spc="-1">
                  <a:latin typeface="Arial"/>
                </a:rPr>
                <a:t> </a:t>
              </a:r>
            </a:p>
          </p:txBody>
        </p:sp>
        <p:sp>
          <p:nvSpPr>
            <p:cNvPr id="476" name="TextShape 17"/>
            <p:cNvSpPr txBox="1"/>
            <p:nvPr/>
          </p:nvSpPr>
          <p:spPr>
            <a:xfrm>
              <a:off x="4663440" y="1085040"/>
              <a:ext cx="4568400" cy="548640"/>
            </a:xfrm>
            <a:prstGeom prst="rect">
              <a:avLst/>
            </a:prstGeom>
            <a:noFill/>
            <a:ln>
              <a:noFill/>
            </a:ln>
          </p:spPr>
          <p:txBody>
            <a:bodyPr lIns="90000" tIns="45000" rIns="90000" bIns="45000"/>
            <a:lstStyle/>
            <a:p>
              <a:pPr algn="ctr"/>
              <a:r>
                <a:rPr lang="en-US" sz="1600" b="0" strike="noStrike" spc="-1" dirty="0">
                  <a:latin typeface="Arial"/>
                </a:rPr>
                <a:t>Landau damping of the space charge modes versus space charge interaction strength</a:t>
              </a:r>
            </a:p>
          </p:txBody>
        </p:sp>
        <p:sp>
          <p:nvSpPr>
            <p:cNvPr id="477" name="TextShape 18"/>
            <p:cNvSpPr txBox="1"/>
            <p:nvPr/>
          </p:nvSpPr>
          <p:spPr>
            <a:xfrm rot="16200000">
              <a:off x="4472919" y="2628440"/>
              <a:ext cx="1444481" cy="325080"/>
            </a:xfrm>
            <a:prstGeom prst="rect">
              <a:avLst/>
            </a:prstGeom>
            <a:solidFill>
              <a:srgbClr val="FFFFFF"/>
            </a:solidFill>
            <a:ln>
              <a:noFill/>
            </a:ln>
          </p:spPr>
          <p:txBody>
            <a:bodyPr lIns="90000" tIns="45000" rIns="90000" bIns="45000"/>
            <a:lstStyle/>
            <a:p>
              <a:r>
                <a:rPr lang="en-US" sz="1400" b="0" strike="noStrike" spc="-1" dirty="0">
                  <a:latin typeface="Symbol" pitchFamily="2" charset="2"/>
                  <a:ea typeface="Standard Symbols L"/>
                </a:rPr>
                <a:t>l</a:t>
              </a:r>
              <a:r>
                <a:rPr lang="en-US" sz="1400" b="0" strike="noStrike" spc="-1" dirty="0">
                  <a:latin typeface="Standard Symbols L"/>
                  <a:ea typeface="Standard Symbols L"/>
                </a:rPr>
                <a:t> </a:t>
              </a:r>
              <a:r>
                <a:rPr lang="en-US" sz="1400" b="0" strike="noStrike" spc="-1" dirty="0">
                  <a:latin typeface="Arial"/>
                </a:rPr>
                <a:t>damping rate</a:t>
              </a:r>
            </a:p>
          </p:txBody>
        </p:sp>
        <p:sp>
          <p:nvSpPr>
            <p:cNvPr id="478" name="CustomShape 19"/>
            <p:cNvSpPr/>
            <p:nvPr/>
          </p:nvSpPr>
          <p:spPr>
            <a:xfrm>
              <a:off x="7593120" y="2286000"/>
              <a:ext cx="822960" cy="20124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479" name="TextShape 20"/>
            <p:cNvSpPr txBox="1"/>
            <p:nvPr/>
          </p:nvSpPr>
          <p:spPr>
            <a:xfrm>
              <a:off x="6190560" y="4443840"/>
              <a:ext cx="1950120" cy="290160"/>
            </a:xfrm>
            <a:prstGeom prst="rect">
              <a:avLst/>
            </a:prstGeom>
            <a:solidFill>
              <a:srgbClr val="FFFFFF"/>
            </a:solidFill>
            <a:ln>
              <a:noFill/>
            </a:ln>
          </p:spPr>
          <p:txBody>
            <a:bodyPr lIns="90000" tIns="45000" rIns="90000" bIns="45000"/>
            <a:lstStyle/>
            <a:p>
              <a:r>
                <a:rPr lang="en-US" sz="1400" b="0" strike="noStrike" spc="-1">
                  <a:latin typeface="Arial"/>
                </a:rPr>
                <a:t>space charge strength</a:t>
              </a:r>
            </a:p>
          </p:txBody>
        </p:sp>
      </p:grpSp>
      <p:sp>
        <p:nvSpPr>
          <p:cNvPr id="29" name="Slide Number Placeholder 4">
            <a:extLst>
              <a:ext uri="{FF2B5EF4-FFF2-40B4-BE49-F238E27FC236}">
                <a16:creationId xmlns:a16="http://schemas.microsoft.com/office/drawing/2014/main" id="{DBB65D7C-E321-4412-8DA6-1E172F1932ED}"/>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30" name="Date Placeholder 2">
            <a:extLst>
              <a:ext uri="{FF2B5EF4-FFF2-40B4-BE49-F238E27FC236}">
                <a16:creationId xmlns:a16="http://schemas.microsoft.com/office/drawing/2014/main" id="{FBDCADB6-DF96-4658-AD17-CB6E2BB35DC8}"/>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31" name="Footer Placeholder 3">
            <a:extLst>
              <a:ext uri="{FF2B5EF4-FFF2-40B4-BE49-F238E27FC236}">
                <a16:creationId xmlns:a16="http://schemas.microsoft.com/office/drawing/2014/main" id="{A3093D33-FD66-41C1-9153-753B203D9C50}"/>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 name="Picture 545"/>
          <p:cNvPicPr/>
          <p:nvPr/>
        </p:nvPicPr>
        <p:blipFill>
          <a:blip r:embed="rId2"/>
          <a:stretch/>
        </p:blipFill>
        <p:spPr>
          <a:xfrm>
            <a:off x="91440" y="3005640"/>
            <a:ext cx="4274280" cy="3303720"/>
          </a:xfrm>
          <a:prstGeom prst="rect">
            <a:avLst/>
          </a:prstGeom>
          <a:ln>
            <a:noFill/>
          </a:ln>
        </p:spPr>
      </p:pic>
      <p:sp>
        <p:nvSpPr>
          <p:cNvPr id="547" name="TextShape 1"/>
          <p:cNvSpPr txBox="1"/>
          <p:nvPr/>
        </p:nvSpPr>
        <p:spPr>
          <a:xfrm>
            <a:off x="228600" y="256032"/>
            <a:ext cx="8686800" cy="429768"/>
          </a:xfrm>
          <a:prstGeom prst="rect">
            <a:avLst/>
          </a:prstGeom>
          <a:noFill/>
          <a:ln>
            <a:noFill/>
          </a:ln>
        </p:spPr>
        <p:txBody>
          <a:bodyPr lIns="0" tIns="0" rIns="0" bIns="0" anchor="b"/>
          <a:lstStyle/>
          <a:p>
            <a:pPr>
              <a:lnSpc>
                <a:spcPct val="100000"/>
              </a:lnSpc>
            </a:pPr>
            <a:r>
              <a:rPr lang="en-US" sz="2800" b="1" strike="noStrike" spc="-1" dirty="0">
                <a:solidFill>
                  <a:srgbClr val="004C97"/>
                </a:solidFill>
                <a:latin typeface="Arial"/>
                <a:ea typeface="Geneva"/>
              </a:rPr>
              <a:t>Impedance and Wake fields</a:t>
            </a:r>
            <a:endParaRPr lang="en-US" sz="2800" b="0" strike="noStrike" spc="-1" dirty="0">
              <a:solidFill>
                <a:srgbClr val="003087"/>
              </a:solidFill>
              <a:latin typeface="Calibri"/>
            </a:endParaRPr>
          </a:p>
        </p:txBody>
      </p:sp>
      <p:sp>
        <p:nvSpPr>
          <p:cNvPr id="548" name="TextShape 2"/>
          <p:cNvSpPr txBox="1"/>
          <p:nvPr/>
        </p:nvSpPr>
        <p:spPr>
          <a:xfrm>
            <a:off x="182880" y="685800"/>
            <a:ext cx="8672040" cy="5382720"/>
          </a:xfrm>
          <a:prstGeom prst="rect">
            <a:avLst/>
          </a:prstGeom>
          <a:noFill/>
          <a:ln>
            <a:noFill/>
          </a:ln>
        </p:spPr>
        <p:txBody>
          <a:bodyPr lIns="0" tIns="0" rIns="0" bIns="0">
            <a:normAutofit/>
          </a:bodyPr>
          <a:lstStyle/>
          <a:p>
            <a:pPr marL="343080" indent="-342720">
              <a:lnSpc>
                <a:spcPct val="100000"/>
              </a:lnSpc>
              <a:spcBef>
                <a:spcPts val="567"/>
              </a:spcBef>
              <a:spcAft>
                <a:spcPts val="567"/>
              </a:spcAft>
              <a:buClr>
                <a:srgbClr val="404040"/>
              </a:buClr>
              <a:buFont typeface="Arial"/>
              <a:buChar char="•"/>
            </a:pPr>
            <a:r>
              <a:rPr lang="en-US" sz="2200" b="1" strike="noStrike" spc="-1" dirty="0">
                <a:solidFill>
                  <a:srgbClr val="000000"/>
                </a:solidFill>
                <a:latin typeface="Arial"/>
                <a:ea typeface="Geneva"/>
              </a:rPr>
              <a:t>Synergia</a:t>
            </a:r>
            <a:r>
              <a:rPr lang="en-US" sz="2200" b="0" strike="noStrike" spc="-1" dirty="0">
                <a:solidFill>
                  <a:srgbClr val="ED1C24"/>
                </a:solidFill>
                <a:latin typeface="Arial"/>
                <a:ea typeface="Geneva"/>
              </a:rPr>
              <a:t> has a unique capability to accommodate arbitrary wake fields with correct </a:t>
            </a:r>
            <a:r>
              <a:rPr lang="en-US" sz="2200" b="0" strike="noStrike" spc="-1">
                <a:solidFill>
                  <a:srgbClr val="ED1C24"/>
                </a:solidFill>
                <a:latin typeface="Arial"/>
                <a:ea typeface="Geneva"/>
              </a:rPr>
              <a:t>transverse dynamics. </a:t>
            </a:r>
            <a:endParaRPr lang="en-US" sz="2200" b="0" strike="noStrike" spc="-1" dirty="0">
              <a:solidFill>
                <a:srgbClr val="7F7F7F"/>
              </a:solidFill>
              <a:latin typeface="Arial"/>
            </a:endParaRPr>
          </a:p>
          <a:p>
            <a:pPr marL="743040" lvl="1" indent="-285480">
              <a:lnSpc>
                <a:spcPct val="100000"/>
              </a:lnSpc>
              <a:spcBef>
                <a:spcPts val="567"/>
              </a:spcBef>
              <a:spcAft>
                <a:spcPts val="567"/>
              </a:spcAft>
              <a:buClr>
                <a:srgbClr val="404040"/>
              </a:buClr>
              <a:buFont typeface="Arial"/>
              <a:buChar char="–"/>
            </a:pPr>
            <a:r>
              <a:rPr lang="en-US" sz="2000" b="0" strike="noStrike" spc="-1" dirty="0">
                <a:solidFill>
                  <a:srgbClr val="404040"/>
                </a:solidFill>
                <a:latin typeface="Arial"/>
                <a:ea typeface="ＭＳ Ｐゴシック"/>
              </a:rPr>
              <a:t>The wake fields are calculated independently and saved in a file.</a:t>
            </a:r>
            <a:endParaRPr lang="en-US" sz="2000" b="0" strike="noStrike" spc="-1" dirty="0">
              <a:solidFill>
                <a:srgbClr val="7F7F7F"/>
              </a:solidFill>
              <a:latin typeface="Arial"/>
            </a:endParaRPr>
          </a:p>
          <a:p>
            <a:pPr marL="343080" indent="-342720">
              <a:lnSpc>
                <a:spcPct val="100000"/>
              </a:lnSpc>
              <a:spcBef>
                <a:spcPts val="567"/>
              </a:spcBef>
              <a:spcAft>
                <a:spcPts val="567"/>
              </a:spcAft>
              <a:buClr>
                <a:srgbClr val="404040"/>
              </a:buClr>
              <a:buFont typeface="Arial"/>
              <a:buChar char="•"/>
            </a:pPr>
            <a:r>
              <a:rPr lang="en-US" sz="2200" b="0" strike="noStrike" spc="-1" dirty="0">
                <a:solidFill>
                  <a:srgbClr val="404040"/>
                </a:solidFill>
                <a:latin typeface="Arial"/>
                <a:ea typeface="ＭＳ Ｐゴシック"/>
              </a:rPr>
              <a:t>We developed numerical methods to calculate wake fields for </a:t>
            </a:r>
            <a:r>
              <a:rPr lang="en-US" sz="2200" b="0" strike="noStrike" spc="-1" dirty="0">
                <a:solidFill>
                  <a:srgbClr val="0066B3"/>
                </a:solidFill>
                <a:latin typeface="Arial"/>
                <a:ea typeface="ＭＳ Ｐゴシック"/>
              </a:rPr>
              <a:t>pipes with arbitrary geometry</a:t>
            </a:r>
            <a:r>
              <a:rPr lang="en-US" sz="2200" b="0" strike="noStrike" spc="-1" dirty="0">
                <a:solidFill>
                  <a:srgbClr val="404040"/>
                </a:solidFill>
                <a:latin typeface="Arial"/>
                <a:ea typeface="ＭＳ Ｐゴシック"/>
              </a:rPr>
              <a:t>, </a:t>
            </a:r>
            <a:r>
              <a:rPr lang="en-US" sz="1800" b="0" i="1" strike="noStrike" spc="-1" dirty="0">
                <a:solidFill>
                  <a:srgbClr val="404040"/>
                </a:solidFill>
                <a:latin typeface="Arial"/>
                <a:ea typeface="ＭＳ Ｐゴシック"/>
              </a:rPr>
              <a:t>A Macridin, et. al, PRSTAB, 2013.</a:t>
            </a:r>
            <a:endParaRPr lang="en-US" sz="1800" b="0" strike="noStrike" spc="-1" dirty="0">
              <a:solidFill>
                <a:srgbClr val="7F7F7F"/>
              </a:solidFill>
              <a:latin typeface="Arial"/>
            </a:endParaRPr>
          </a:p>
          <a:p>
            <a:pPr marL="343080" indent="-342720">
              <a:lnSpc>
                <a:spcPct val="100000"/>
              </a:lnSpc>
              <a:spcBef>
                <a:spcPts val="567"/>
              </a:spcBef>
              <a:spcAft>
                <a:spcPts val="567"/>
              </a:spcAft>
              <a:buClr>
                <a:srgbClr val="404040"/>
              </a:buClr>
              <a:buFont typeface="Arial"/>
              <a:buChar char="•"/>
            </a:pPr>
            <a:r>
              <a:rPr lang="en-US" sz="2200" b="0" strike="noStrike" spc="-1" dirty="0">
                <a:solidFill>
                  <a:srgbClr val="404040"/>
                </a:solidFill>
                <a:latin typeface="Arial"/>
                <a:ea typeface="ＭＳ Ｐゴシック"/>
              </a:rPr>
              <a:t>We developed numerical methods to calculate </a:t>
            </a:r>
            <a:r>
              <a:rPr lang="en-US" sz="2200" b="0" strike="noStrike" spc="-1" dirty="0">
                <a:solidFill>
                  <a:srgbClr val="0066B3"/>
                </a:solidFill>
                <a:latin typeface="Arial"/>
                <a:ea typeface="ＭＳ Ｐゴシック"/>
              </a:rPr>
              <a:t>wake fields in laminated chambers</a:t>
            </a:r>
            <a:r>
              <a:rPr lang="en-US" sz="2200" b="0" strike="noStrike" spc="-1" dirty="0">
                <a:solidFill>
                  <a:srgbClr val="404040"/>
                </a:solidFill>
                <a:latin typeface="Arial"/>
                <a:ea typeface="ＭＳ Ｐゴシック"/>
              </a:rPr>
              <a:t>, </a:t>
            </a:r>
            <a:r>
              <a:rPr lang="en-US" sz="1800" b="0" i="1" strike="noStrike" spc="-1" dirty="0">
                <a:solidFill>
                  <a:srgbClr val="404040"/>
                </a:solidFill>
                <a:latin typeface="Arial"/>
                <a:ea typeface="ＭＳ Ｐゴシック"/>
              </a:rPr>
              <a:t>A Macridin, et. al, PRSTAB, 2011.</a:t>
            </a:r>
            <a:endParaRPr lang="en-US" sz="1800" b="0" strike="noStrike" spc="-1" dirty="0">
              <a:solidFill>
                <a:srgbClr val="7F7F7F"/>
              </a:solidFill>
              <a:latin typeface="Arial"/>
            </a:endParaRPr>
          </a:p>
          <a:p>
            <a:pPr marL="343080" indent="-342720">
              <a:spcBef>
                <a:spcPts val="1417"/>
              </a:spcBef>
              <a:buClr>
                <a:srgbClr val="404040"/>
              </a:buClr>
              <a:buFont typeface="Arial"/>
              <a:buChar char="•"/>
            </a:pPr>
            <a:endParaRPr lang="en-US" sz="1800" b="0" strike="noStrike" spc="-1" dirty="0">
              <a:solidFill>
                <a:srgbClr val="7F7F7F"/>
              </a:solidFill>
              <a:latin typeface="Arial"/>
            </a:endParaRPr>
          </a:p>
        </p:txBody>
      </p:sp>
      <p:sp>
        <p:nvSpPr>
          <p:cNvPr id="552" name="TextShape 6"/>
          <p:cNvSpPr txBox="1"/>
          <p:nvPr/>
        </p:nvSpPr>
        <p:spPr>
          <a:xfrm>
            <a:off x="4114800" y="5029200"/>
            <a:ext cx="3994484" cy="902160"/>
          </a:xfrm>
          <a:prstGeom prst="rect">
            <a:avLst/>
          </a:prstGeom>
          <a:noFill/>
          <a:ln>
            <a:noFill/>
          </a:ln>
        </p:spPr>
        <p:txBody>
          <a:bodyPr lIns="90000" tIns="45000" rIns="90000" bIns="45000"/>
          <a:lstStyle/>
          <a:p>
            <a:r>
              <a:rPr lang="en-US" sz="1800" b="0" strike="noStrike" spc="-1" dirty="0">
                <a:latin typeface="Arial"/>
              </a:rPr>
              <a:t>Horizontal impedance in the Fermilab</a:t>
            </a:r>
            <a:r>
              <a:rPr lang="en-US" spc="-1" dirty="0">
                <a:latin typeface="Arial"/>
              </a:rPr>
              <a:t> </a:t>
            </a:r>
            <a:r>
              <a:rPr lang="en-US" sz="1800" b="0" strike="noStrike" spc="-1" dirty="0">
                <a:latin typeface="Arial"/>
              </a:rPr>
              <a:t>Booster focusing gradient magnet.</a:t>
            </a:r>
          </a:p>
        </p:txBody>
      </p:sp>
      <p:sp>
        <p:nvSpPr>
          <p:cNvPr id="15" name="Slide Number Placeholder 4">
            <a:extLst>
              <a:ext uri="{FF2B5EF4-FFF2-40B4-BE49-F238E27FC236}">
                <a16:creationId xmlns:a16="http://schemas.microsoft.com/office/drawing/2014/main" id="{FD78FC81-9917-48CF-900B-4F327AE8C9A2}"/>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6" name="Date Placeholder 2">
            <a:extLst>
              <a:ext uri="{FF2B5EF4-FFF2-40B4-BE49-F238E27FC236}">
                <a16:creationId xmlns:a16="http://schemas.microsoft.com/office/drawing/2014/main" id="{FAB31117-5DB4-488D-8BC4-0681023F915D}"/>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7" name="Footer Placeholder 3">
            <a:extLst>
              <a:ext uri="{FF2B5EF4-FFF2-40B4-BE49-F238E27FC236}">
                <a16:creationId xmlns:a16="http://schemas.microsoft.com/office/drawing/2014/main" id="{21DA1EF2-9F5C-4E4E-B774-34BE7C2B0D0B}"/>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TextShape 2"/>
          <p:cNvSpPr txBox="1"/>
          <p:nvPr/>
        </p:nvSpPr>
        <p:spPr>
          <a:xfrm>
            <a:off x="222120" y="5201586"/>
            <a:ext cx="8672040" cy="805211"/>
          </a:xfrm>
          <a:prstGeom prst="rect">
            <a:avLst/>
          </a:prstGeom>
          <a:noFill/>
          <a:ln>
            <a:noFill/>
          </a:ln>
        </p:spPr>
        <p:txBody>
          <a:bodyPr lIns="0" tIns="0" rIns="0" bIns="0">
            <a:normAutofit/>
          </a:bodyPr>
          <a:lstStyle/>
          <a:p>
            <a:pPr marL="343080" indent="-342720">
              <a:lnSpc>
                <a:spcPct val="100000"/>
              </a:lnSpc>
              <a:spcBef>
                <a:spcPts val="567"/>
              </a:spcBef>
              <a:spcAft>
                <a:spcPts val="567"/>
              </a:spcAft>
              <a:buClr>
                <a:srgbClr val="404040"/>
              </a:buClr>
              <a:buFont typeface="Arial"/>
              <a:buChar char="•"/>
            </a:pPr>
            <a:r>
              <a:rPr lang="en-US" spc="-1" dirty="0">
                <a:solidFill>
                  <a:srgbClr val="7F7F7F"/>
                </a:solidFill>
              </a:rPr>
              <a:t>A. Macridin, FERMILAB-CONF-13-431-CD, Phys.Rev.ST </a:t>
            </a:r>
            <a:r>
              <a:rPr lang="en-US" spc="-1" dirty="0" err="1">
                <a:solidFill>
                  <a:srgbClr val="7F7F7F"/>
                </a:solidFill>
              </a:rPr>
              <a:t>Accel.Beams</a:t>
            </a:r>
            <a:r>
              <a:rPr lang="en-US" spc="-1" dirty="0">
                <a:solidFill>
                  <a:srgbClr val="7F7F7F"/>
                </a:solidFill>
              </a:rPr>
              <a:t> 14 (2011) 061003</a:t>
            </a:r>
            <a:endParaRPr lang="en-US" sz="1800" b="0" strike="noStrike" spc="-1" dirty="0">
              <a:solidFill>
                <a:srgbClr val="7F7F7F"/>
              </a:solidFill>
              <a:latin typeface="Arial"/>
            </a:endParaRPr>
          </a:p>
        </p:txBody>
      </p:sp>
      <p:sp>
        <p:nvSpPr>
          <p:cNvPr id="547" name="TextShape 1"/>
          <p:cNvSpPr txBox="1"/>
          <p:nvPr/>
        </p:nvSpPr>
        <p:spPr>
          <a:xfrm>
            <a:off x="228600" y="256032"/>
            <a:ext cx="8686800" cy="429768"/>
          </a:xfrm>
          <a:prstGeom prst="rect">
            <a:avLst/>
          </a:prstGeom>
          <a:noFill/>
          <a:ln>
            <a:noFill/>
          </a:ln>
        </p:spPr>
        <p:txBody>
          <a:bodyPr lIns="0" tIns="0" rIns="0" bIns="0" anchor="b"/>
          <a:lstStyle/>
          <a:p>
            <a:pPr>
              <a:lnSpc>
                <a:spcPct val="100000"/>
              </a:lnSpc>
            </a:pPr>
            <a:r>
              <a:rPr lang="en-US" sz="2800" b="1" spc="-1" dirty="0">
                <a:solidFill>
                  <a:srgbClr val="004C97"/>
                </a:solidFill>
                <a:latin typeface="Arial"/>
              </a:rPr>
              <a:t>Impedance model reproduces measured detuning</a:t>
            </a:r>
            <a:endParaRPr lang="en-US" sz="2800" b="0" strike="noStrike" spc="-1" dirty="0">
              <a:solidFill>
                <a:srgbClr val="003087"/>
              </a:solidFill>
              <a:latin typeface="Calibri"/>
            </a:endParaRPr>
          </a:p>
        </p:txBody>
      </p:sp>
      <p:sp>
        <p:nvSpPr>
          <p:cNvPr id="10" name="TextShape 1">
            <a:extLst>
              <a:ext uri="{FF2B5EF4-FFF2-40B4-BE49-F238E27FC236}">
                <a16:creationId xmlns:a16="http://schemas.microsoft.com/office/drawing/2014/main" id="{6D90AAF5-41BF-40F0-9F0C-65BC59D5E2DA}"/>
              </a:ext>
            </a:extLst>
          </p:cNvPr>
          <p:cNvSpPr txBox="1"/>
          <p:nvPr/>
        </p:nvSpPr>
        <p:spPr>
          <a:xfrm>
            <a:off x="5311080" y="1730400"/>
            <a:ext cx="3543840" cy="2691700"/>
          </a:xfrm>
          <a:prstGeom prst="rect">
            <a:avLst/>
          </a:prstGeom>
          <a:noFill/>
          <a:ln>
            <a:noFill/>
          </a:ln>
        </p:spPr>
        <p:txBody>
          <a:bodyPr lIns="90000" tIns="45000" rIns="90000" bIns="45000"/>
          <a:lstStyle/>
          <a:p>
            <a:pPr marL="216000" indent="-216000">
              <a:buClr>
                <a:srgbClr val="000000"/>
              </a:buClr>
              <a:buSzPct val="45000"/>
              <a:buFont typeface="Wingdings" charset="2"/>
              <a:buChar char=""/>
            </a:pPr>
            <a:r>
              <a:rPr lang="en-US" sz="1800" b="0" strike="noStrike" spc="-1" dirty="0">
                <a:latin typeface="Arial"/>
              </a:rPr>
              <a:t>The simulation shows slightly larger tune shift than the measurement but follows the data well.</a:t>
            </a:r>
          </a:p>
          <a:p>
            <a:pPr marL="216000" indent="-216000">
              <a:buClr>
                <a:srgbClr val="000000"/>
              </a:buClr>
              <a:buSzPct val="45000"/>
              <a:buFont typeface="Wingdings" charset="2"/>
              <a:buChar char=""/>
            </a:pPr>
            <a:r>
              <a:rPr lang="en-US" sz="1800" b="0" strike="noStrike" spc="-1" dirty="0">
                <a:latin typeface="Arial"/>
              </a:rPr>
              <a:t>The different behavior between x and y is understood due to the different impedances of the F and D magnets and the beta functions.</a:t>
            </a:r>
          </a:p>
        </p:txBody>
      </p:sp>
      <p:pic>
        <p:nvPicPr>
          <p:cNvPr id="4" name="Picture 3">
            <a:extLst>
              <a:ext uri="{FF2B5EF4-FFF2-40B4-BE49-F238E27FC236}">
                <a16:creationId xmlns:a16="http://schemas.microsoft.com/office/drawing/2014/main" id="{1EBB5AD6-601D-4A21-9351-5058B3344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17" y="1330820"/>
            <a:ext cx="5061971" cy="3531433"/>
          </a:xfrm>
          <a:prstGeom prst="rect">
            <a:avLst/>
          </a:prstGeom>
        </p:spPr>
      </p:pic>
      <p:sp>
        <p:nvSpPr>
          <p:cNvPr id="16" name="Slide Number Placeholder 4">
            <a:extLst>
              <a:ext uri="{FF2B5EF4-FFF2-40B4-BE49-F238E27FC236}">
                <a16:creationId xmlns:a16="http://schemas.microsoft.com/office/drawing/2014/main" id="{0411F8D1-6E38-479B-996A-53CD35DEC961}"/>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7" name="Date Placeholder 2">
            <a:extLst>
              <a:ext uri="{FF2B5EF4-FFF2-40B4-BE49-F238E27FC236}">
                <a16:creationId xmlns:a16="http://schemas.microsoft.com/office/drawing/2014/main" id="{A5B74063-E753-436D-BCC3-4DC18CDC72F0}"/>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8" name="Footer Placeholder 3">
            <a:extLst>
              <a:ext uri="{FF2B5EF4-FFF2-40B4-BE49-F238E27FC236}">
                <a16:creationId xmlns:a16="http://schemas.microsoft.com/office/drawing/2014/main" id="{5D8BBCFE-13D3-46C6-9352-5DFAE784ECF9}"/>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extLst>
      <p:ext uri="{BB962C8B-B14F-4D97-AF65-F5344CB8AC3E}">
        <p14:creationId xmlns:p14="http://schemas.microsoft.com/office/powerpoint/2010/main" val="3320884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 name="Picture 2"/>
          <p:cNvPicPr/>
          <p:nvPr/>
        </p:nvPicPr>
        <p:blipFill>
          <a:blip r:embed="rId2"/>
          <a:stretch/>
        </p:blipFill>
        <p:spPr>
          <a:xfrm>
            <a:off x="2194560" y="3200400"/>
            <a:ext cx="4937760" cy="3156480"/>
          </a:xfrm>
          <a:prstGeom prst="rect">
            <a:avLst/>
          </a:prstGeom>
          <a:ln>
            <a:noFill/>
          </a:ln>
        </p:spPr>
      </p:pic>
      <p:sp>
        <p:nvSpPr>
          <p:cNvPr id="527" name="TextShape 1"/>
          <p:cNvSpPr txBox="1"/>
          <p:nvPr/>
        </p:nvSpPr>
        <p:spPr>
          <a:xfrm>
            <a:off x="228600" y="103680"/>
            <a:ext cx="8686800" cy="429768"/>
          </a:xfrm>
          <a:prstGeom prst="rect">
            <a:avLst/>
          </a:prstGeom>
          <a:noFill/>
          <a:ln>
            <a:noFill/>
          </a:ln>
        </p:spPr>
        <p:txBody>
          <a:bodyPr lIns="0" tIns="0" rIns="0" bIns="0" anchor="b"/>
          <a:lstStyle/>
          <a:p>
            <a:pPr>
              <a:lnSpc>
                <a:spcPct val="100000"/>
              </a:lnSpc>
            </a:pPr>
            <a:r>
              <a:rPr lang="en-US" sz="2800" b="1" strike="noStrike" spc="-1" dirty="0">
                <a:solidFill>
                  <a:srgbClr val="004C97"/>
                </a:solidFill>
                <a:latin typeface="Arial"/>
                <a:ea typeface="Geneva"/>
              </a:rPr>
              <a:t>Multiple Bunch Slip-Stacking</a:t>
            </a:r>
            <a:endParaRPr lang="en-US" sz="2800" b="0" strike="noStrike" spc="-1" dirty="0">
              <a:solidFill>
                <a:srgbClr val="003087"/>
              </a:solidFill>
              <a:latin typeface="Calibri"/>
            </a:endParaRPr>
          </a:p>
        </p:txBody>
      </p:sp>
      <p:sp>
        <p:nvSpPr>
          <p:cNvPr id="528" name="TextShape 2"/>
          <p:cNvSpPr txBox="1"/>
          <p:nvPr/>
        </p:nvSpPr>
        <p:spPr>
          <a:xfrm>
            <a:off x="114840" y="607320"/>
            <a:ext cx="8854920" cy="2675880"/>
          </a:xfrm>
          <a:prstGeom prst="rect">
            <a:avLst/>
          </a:prstGeom>
          <a:noFill/>
          <a:ln>
            <a:noFill/>
          </a:ln>
        </p:spPr>
        <p:txBody>
          <a:bodyPr lIns="0" tIns="0" rIns="0" bIns="0">
            <a:normAutofit fontScale="85000" lnSpcReduction="20000"/>
          </a:bodyPr>
          <a:lstStyle/>
          <a:p>
            <a:pPr marL="343080" indent="-342720">
              <a:lnSpc>
                <a:spcPct val="100000"/>
              </a:lnSpc>
              <a:spcBef>
                <a:spcPts val="479"/>
              </a:spcBef>
              <a:buClr>
                <a:srgbClr val="404040"/>
              </a:buClr>
              <a:buFont typeface="Arial"/>
              <a:buChar char="•"/>
            </a:pPr>
            <a:r>
              <a:rPr lang="en-US" sz="2400" b="0" strike="noStrike" spc="-1" dirty="0">
                <a:solidFill>
                  <a:srgbClr val="000000"/>
                </a:solidFill>
                <a:latin typeface="Arial"/>
                <a:ea typeface="Geneva"/>
              </a:rPr>
              <a:t>Slip-stacking is a clever technique for increasing intensity.</a:t>
            </a:r>
            <a:r>
              <a:rPr lang="en-US" sz="2200" b="0" strike="noStrike" spc="-1" dirty="0">
                <a:solidFill>
                  <a:srgbClr val="000000"/>
                </a:solidFill>
                <a:latin typeface="Arial"/>
                <a:ea typeface="Geneva"/>
              </a:rPr>
              <a:t> </a:t>
            </a:r>
          </a:p>
          <a:p>
            <a:pPr marL="864000" lvl="1" indent="-324000">
              <a:spcBef>
                <a:spcPts val="1134"/>
              </a:spcBef>
              <a:buClr>
                <a:srgbClr val="000000"/>
              </a:buClr>
              <a:buSzPct val="75000"/>
              <a:buFont typeface="Symbol" charset="2"/>
              <a:buChar char=""/>
            </a:pPr>
            <a:r>
              <a:rPr lang="en-US" sz="2200" spc="-1" dirty="0">
                <a:solidFill>
                  <a:srgbClr val="000000"/>
                </a:solidFill>
                <a:ea typeface="Geneva"/>
              </a:rPr>
              <a:t>Pioneered at </a:t>
            </a:r>
            <a:r>
              <a:rPr lang="en-US" sz="2200" spc="-1" dirty="0" err="1">
                <a:solidFill>
                  <a:srgbClr val="21409A"/>
                </a:solidFill>
                <a:ea typeface="Geneva"/>
              </a:rPr>
              <a:t>Fermilab</a:t>
            </a:r>
            <a:r>
              <a:rPr lang="en-US" sz="2200" spc="-1" dirty="0">
                <a:solidFill>
                  <a:srgbClr val="000000"/>
                </a:solidFill>
                <a:ea typeface="Geneva"/>
              </a:rPr>
              <a:t>, now used at </a:t>
            </a:r>
            <a:r>
              <a:rPr lang="en-US" sz="2200" spc="-1" dirty="0">
                <a:solidFill>
                  <a:srgbClr val="0066B3"/>
                </a:solidFill>
                <a:ea typeface="Geneva"/>
              </a:rPr>
              <a:t>CERN</a:t>
            </a:r>
            <a:r>
              <a:rPr lang="en-US" sz="2200" spc="-1" dirty="0">
                <a:solidFill>
                  <a:srgbClr val="000000"/>
                </a:solidFill>
                <a:ea typeface="Geneva"/>
              </a:rPr>
              <a:t> as well.</a:t>
            </a:r>
            <a:endParaRPr lang="en-US" sz="2200" spc="-1" dirty="0">
              <a:solidFill>
                <a:srgbClr val="7F7F7F"/>
              </a:solidFill>
            </a:endParaRPr>
          </a:p>
          <a:p>
            <a:pPr marL="864000" lvl="1" indent="-324000">
              <a:spcBef>
                <a:spcPts val="1134"/>
              </a:spcBef>
              <a:buClr>
                <a:srgbClr val="000000"/>
              </a:buClr>
              <a:buSzPct val="75000"/>
              <a:buFont typeface="Symbol" charset="2"/>
              <a:buChar char=""/>
            </a:pPr>
            <a:r>
              <a:rPr lang="en-US" sz="2200" spc="-1" dirty="0">
                <a:solidFill>
                  <a:srgbClr val="000000"/>
                </a:solidFill>
                <a:ea typeface="Geneva"/>
              </a:rPr>
              <a:t>Used in Recycler to double the number of protons per pulse. </a:t>
            </a:r>
            <a:endParaRPr lang="en-US" sz="2200" b="0" strike="noStrike" spc="-1" dirty="0">
              <a:solidFill>
                <a:srgbClr val="7F7F7F"/>
              </a:solidFill>
              <a:latin typeface="Arial"/>
            </a:endParaRPr>
          </a:p>
          <a:p>
            <a:pPr marL="864000" lvl="1" indent="-324000">
              <a:spcBef>
                <a:spcPts val="1134"/>
              </a:spcBef>
              <a:buClr>
                <a:srgbClr val="000000"/>
              </a:buClr>
              <a:buSzPct val="75000"/>
              <a:buFont typeface="Symbol" charset="2"/>
              <a:buChar char=""/>
            </a:pPr>
            <a:r>
              <a:rPr lang="en-US" sz="2200" b="0" strike="noStrike" spc="-1" dirty="0">
                <a:solidFill>
                  <a:srgbClr val="000000"/>
                </a:solidFill>
                <a:latin typeface="Arial"/>
                <a:ea typeface="Geneva"/>
              </a:rPr>
              <a:t>By the end of the cycle two bunches are added in the same bucket. </a:t>
            </a:r>
            <a:endParaRPr lang="en-US" sz="2200" b="0" strike="noStrike" spc="-1" dirty="0">
              <a:solidFill>
                <a:srgbClr val="7F7F7F"/>
              </a:solidFill>
              <a:latin typeface="Arial"/>
            </a:endParaRPr>
          </a:p>
          <a:p>
            <a:pPr marL="864000" lvl="1" indent="-324000">
              <a:spcBef>
                <a:spcPts val="1134"/>
              </a:spcBef>
              <a:buClr>
                <a:srgbClr val="000000"/>
              </a:buClr>
              <a:buSzPct val="75000"/>
              <a:buFont typeface="Symbol" charset="2"/>
              <a:buChar char=""/>
            </a:pPr>
            <a:r>
              <a:rPr lang="en-US" sz="2200" b="0" strike="noStrike" spc="-1" dirty="0">
                <a:solidFill>
                  <a:srgbClr val="000000"/>
                </a:solidFill>
                <a:latin typeface="Arial"/>
                <a:ea typeface="Geneva"/>
              </a:rPr>
              <a:t>Crucial for reaching 700 kW beam power.</a:t>
            </a:r>
            <a:endParaRPr lang="en-US" sz="2400" b="0" strike="noStrike" spc="-1" dirty="0">
              <a:solidFill>
                <a:srgbClr val="7F7F7F"/>
              </a:solidFill>
              <a:latin typeface="Arial"/>
            </a:endParaRPr>
          </a:p>
          <a:p>
            <a:pPr marL="343080" indent="-342720">
              <a:lnSpc>
                <a:spcPct val="100000"/>
              </a:lnSpc>
              <a:spcBef>
                <a:spcPts val="479"/>
              </a:spcBef>
              <a:buClr>
                <a:srgbClr val="404040"/>
              </a:buClr>
              <a:buFont typeface="Arial"/>
              <a:buChar char="•"/>
            </a:pPr>
            <a:r>
              <a:rPr lang="en-US" sz="2400" spc="-1" dirty="0">
                <a:solidFill>
                  <a:srgbClr val="000000"/>
                </a:solidFill>
                <a:latin typeface="Arial"/>
                <a:ea typeface="DejaVu Sans"/>
              </a:rPr>
              <a:t>U</a:t>
            </a:r>
            <a:r>
              <a:rPr lang="en-US" sz="2400" b="0" strike="noStrike" spc="-1" dirty="0">
                <a:solidFill>
                  <a:srgbClr val="000000"/>
                </a:solidFill>
                <a:latin typeface="Arial"/>
                <a:ea typeface="DejaVu Sans"/>
              </a:rPr>
              <a:t>nderstanding slip-stacking is crucial for future high intensity machines.</a:t>
            </a:r>
          </a:p>
          <a:p>
            <a:pPr marL="343080" indent="-342720">
              <a:lnSpc>
                <a:spcPct val="100000"/>
              </a:lnSpc>
              <a:spcBef>
                <a:spcPts val="479"/>
              </a:spcBef>
              <a:buClr>
                <a:srgbClr val="404040"/>
              </a:buClr>
              <a:buFont typeface="Arial"/>
              <a:buChar char="•"/>
            </a:pPr>
            <a:r>
              <a:rPr lang="en-US" sz="2400" b="1" spc="-1" dirty="0" err="1">
                <a:solidFill>
                  <a:srgbClr val="000000"/>
                </a:solidFill>
                <a:ea typeface="Geneva"/>
              </a:rPr>
              <a:t>Synergia</a:t>
            </a:r>
            <a:r>
              <a:rPr lang="en-US" sz="2400" spc="-1" dirty="0">
                <a:solidFill>
                  <a:srgbClr val="ED1C24"/>
                </a:solidFill>
                <a:ea typeface="Geneva"/>
              </a:rPr>
              <a:t> has the unique capability to</a:t>
            </a:r>
            <a:r>
              <a:rPr lang="en-US" sz="2400" spc="-1" dirty="0">
                <a:solidFill>
                  <a:srgbClr val="ED1C24"/>
                </a:solidFill>
              </a:rPr>
              <a:t> simulate slip-stacking</a:t>
            </a:r>
            <a:r>
              <a:rPr lang="en-US" sz="2400" spc="-1" dirty="0">
                <a:solidFill>
                  <a:srgbClr val="000000"/>
                </a:solidFill>
              </a:rPr>
              <a:t> with space charge interactions </a:t>
            </a:r>
            <a:endParaRPr lang="en-US" sz="2400" b="0" strike="noStrike" spc="-1" dirty="0">
              <a:solidFill>
                <a:srgbClr val="000000"/>
              </a:solidFill>
              <a:latin typeface="Arial"/>
              <a:ea typeface="DejaVu Sans"/>
            </a:endParaRPr>
          </a:p>
          <a:p>
            <a:pPr marL="343080" indent="-342720">
              <a:lnSpc>
                <a:spcPct val="100000"/>
              </a:lnSpc>
              <a:spcBef>
                <a:spcPts val="479"/>
              </a:spcBef>
              <a:buClr>
                <a:srgbClr val="404040"/>
              </a:buClr>
              <a:buFont typeface="Arial"/>
              <a:buChar char="•"/>
            </a:pPr>
            <a:endParaRPr lang="en-US" sz="2400" b="0" strike="noStrike" spc="-1" dirty="0">
              <a:solidFill>
                <a:srgbClr val="7F7F7F"/>
              </a:solidFill>
              <a:latin typeface="Arial"/>
            </a:endParaRPr>
          </a:p>
        </p:txBody>
      </p:sp>
      <p:sp>
        <p:nvSpPr>
          <p:cNvPr id="8" name="Slide Number Placeholder 4">
            <a:extLst>
              <a:ext uri="{FF2B5EF4-FFF2-40B4-BE49-F238E27FC236}">
                <a16:creationId xmlns:a16="http://schemas.microsoft.com/office/drawing/2014/main" id="{126E5C2D-32C8-4A04-A5C7-71F5E2B4A1A8}"/>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9" name="Date Placeholder 2">
            <a:extLst>
              <a:ext uri="{FF2B5EF4-FFF2-40B4-BE49-F238E27FC236}">
                <a16:creationId xmlns:a16="http://schemas.microsoft.com/office/drawing/2014/main" id="{CA9C9F13-AB07-4ECD-814C-832D86382A22}"/>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0" name="Footer Placeholder 3">
            <a:extLst>
              <a:ext uri="{FF2B5EF4-FFF2-40B4-BE49-F238E27FC236}">
                <a16:creationId xmlns:a16="http://schemas.microsoft.com/office/drawing/2014/main" id="{9CE647E6-8AD4-413E-9A27-BCAAA5CDA7F6}"/>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Shape 2"/>
          <p:cNvSpPr txBox="1"/>
          <p:nvPr/>
        </p:nvSpPr>
        <p:spPr>
          <a:xfrm>
            <a:off x="228600" y="890280"/>
            <a:ext cx="8672040" cy="5382720"/>
          </a:xfrm>
          <a:prstGeom prst="rect">
            <a:avLst/>
          </a:prstGeom>
          <a:noFill/>
          <a:ln>
            <a:noFill/>
          </a:ln>
        </p:spPr>
        <p:txBody>
          <a:bodyPr lIns="0" tIns="0" rIns="0" bIns="0">
            <a:normAutofit/>
          </a:bodyPr>
          <a:lstStyle/>
          <a:p>
            <a:pPr marL="360">
              <a:lnSpc>
                <a:spcPct val="100000"/>
              </a:lnSpc>
              <a:spcBef>
                <a:spcPts val="479"/>
              </a:spcBef>
              <a:buClr>
                <a:srgbClr val="404040"/>
              </a:buClr>
            </a:pPr>
            <a:endParaRPr lang="en-US" sz="2400" b="0" strike="noStrike" spc="-1" dirty="0">
              <a:solidFill>
                <a:srgbClr val="7F7F7F"/>
              </a:solidFill>
              <a:latin typeface="Arial"/>
            </a:endParaRPr>
          </a:p>
        </p:txBody>
      </p:sp>
      <p:sp>
        <p:nvSpPr>
          <p:cNvPr id="99" name="TextShape 1"/>
          <p:cNvSpPr txBox="1"/>
          <p:nvPr/>
        </p:nvSpPr>
        <p:spPr>
          <a:xfrm>
            <a:off x="228600" y="256032"/>
            <a:ext cx="8672040" cy="641520"/>
          </a:xfrm>
          <a:prstGeom prst="rect">
            <a:avLst/>
          </a:prstGeom>
          <a:noFill/>
          <a:ln>
            <a:noFill/>
          </a:ln>
        </p:spPr>
        <p:txBody>
          <a:bodyPr lIns="0" tIns="0" rIns="0" bIns="0" anchor="b"/>
          <a:lstStyle/>
          <a:p>
            <a:pPr>
              <a:lnSpc>
                <a:spcPct val="100000"/>
              </a:lnSpc>
            </a:pPr>
            <a:r>
              <a:rPr lang="en-US" sz="2800" b="1" spc="-1" dirty="0">
                <a:solidFill>
                  <a:srgbClr val="004C97"/>
                </a:solidFill>
                <a:latin typeface="Arial"/>
              </a:rPr>
              <a:t>Tune footprints during slip stacking in Fermilab Recycler</a:t>
            </a:r>
            <a:endParaRPr lang="en-US" sz="2800" b="0" strike="noStrike" spc="-1" dirty="0">
              <a:solidFill>
                <a:srgbClr val="003087"/>
              </a:solidFill>
              <a:latin typeface="Calibri"/>
            </a:endParaRPr>
          </a:p>
        </p:txBody>
      </p:sp>
      <p:pic>
        <p:nvPicPr>
          <p:cNvPr id="7" name="animation.mov" descr="animation.mov">
            <a:extLst>
              <a:ext uri="{FF2B5EF4-FFF2-40B4-BE49-F238E27FC236}">
                <a16:creationId xmlns:a16="http://schemas.microsoft.com/office/drawing/2014/main" id="{0A815FD9-C2E8-42AB-82EE-7FC822321742}"/>
              </a:ext>
            </a:extLst>
          </p:cNvPr>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 y="1363662"/>
            <a:ext cx="9144001" cy="4572001"/>
          </a:xfrm>
          <a:prstGeom prst="rect">
            <a:avLst/>
          </a:prstGeom>
          <a:ln w="12700">
            <a:miter lim="400000"/>
          </a:ln>
        </p:spPr>
      </p:pic>
      <p:sp>
        <p:nvSpPr>
          <p:cNvPr id="8" name="TextShape 10">
            <a:extLst>
              <a:ext uri="{FF2B5EF4-FFF2-40B4-BE49-F238E27FC236}">
                <a16:creationId xmlns:a16="http://schemas.microsoft.com/office/drawing/2014/main" id="{D7F873B3-8AF7-9A4E-9E6A-E4FEF9BB9B7F}"/>
              </a:ext>
            </a:extLst>
          </p:cNvPr>
          <p:cNvSpPr txBox="1"/>
          <p:nvPr/>
        </p:nvSpPr>
        <p:spPr>
          <a:xfrm>
            <a:off x="2009553" y="810980"/>
            <a:ext cx="6251945" cy="370800"/>
          </a:xfrm>
          <a:prstGeom prst="rect">
            <a:avLst/>
          </a:prstGeom>
          <a:solidFill>
            <a:srgbClr val="FFFFFF"/>
          </a:solidFill>
          <a:ln>
            <a:noFill/>
          </a:ln>
        </p:spPr>
        <p:txBody>
          <a:bodyPr lIns="90000" tIns="45000" rIns="90000" bIns="45000"/>
          <a:lstStyle/>
          <a:p>
            <a:r>
              <a:rPr lang="en-US" sz="1640" i="1" spc="-1" dirty="0">
                <a:latin typeface="Times New Roman"/>
              </a:rPr>
              <a:t>R. Ainsworth,</a:t>
            </a:r>
            <a:r>
              <a:rPr lang="en-US" sz="1640" b="0" i="1" strike="noStrike" spc="-1" dirty="0">
                <a:latin typeface="Times New Roman"/>
              </a:rPr>
              <a:t> et al</a:t>
            </a:r>
            <a:r>
              <a:rPr lang="en-US" sz="1640" i="1" spc="-1" dirty="0">
                <a:latin typeface="Times New Roman"/>
              </a:rPr>
              <a:t>., </a:t>
            </a:r>
            <a:r>
              <a:rPr lang="en-US" sz="1640" i="1" spc="-1" dirty="0" err="1">
                <a:latin typeface="Times New Roman"/>
              </a:rPr>
              <a:t>Phys.Rev.Accel.Beams</a:t>
            </a:r>
            <a:r>
              <a:rPr lang="en-US" sz="1640" i="1" spc="-1" dirty="0">
                <a:latin typeface="Times New Roman"/>
              </a:rPr>
              <a:t> 22 (2019) no.2, 020404 </a:t>
            </a:r>
            <a:r>
              <a:rPr lang="en-US" sz="1640" b="0" i="1" strike="noStrike" spc="-1" dirty="0">
                <a:latin typeface="Times New Roman"/>
              </a:rPr>
              <a:t>.</a:t>
            </a:r>
            <a:endParaRPr lang="en-US" sz="1640" b="0" strike="noStrike" spc="-1" dirty="0">
              <a:latin typeface="Arial"/>
            </a:endParaRPr>
          </a:p>
        </p:txBody>
      </p:sp>
      <p:sp>
        <p:nvSpPr>
          <p:cNvPr id="9" name="Slide Number Placeholder 4">
            <a:extLst>
              <a:ext uri="{FF2B5EF4-FFF2-40B4-BE49-F238E27FC236}">
                <a16:creationId xmlns:a16="http://schemas.microsoft.com/office/drawing/2014/main" id="{4BA054F9-E415-4F0E-A108-F5B382F8F5FC}"/>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0" name="Date Placeholder 2">
            <a:extLst>
              <a:ext uri="{FF2B5EF4-FFF2-40B4-BE49-F238E27FC236}">
                <a16:creationId xmlns:a16="http://schemas.microsoft.com/office/drawing/2014/main" id="{4BB119BF-EDA3-40AD-AB45-E70D350A790F}"/>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1" name="Footer Placeholder 3">
            <a:extLst>
              <a:ext uri="{FF2B5EF4-FFF2-40B4-BE49-F238E27FC236}">
                <a16:creationId xmlns:a16="http://schemas.microsoft.com/office/drawing/2014/main" id="{0AC4DC42-00BF-49E5-9A84-CA5E71202441}"/>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extLst>
      <p:ext uri="{BB962C8B-B14F-4D97-AF65-F5344CB8AC3E}">
        <p14:creationId xmlns:p14="http://schemas.microsoft.com/office/powerpoint/2010/main" val="99581321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ms_base_emitxy-eps-converted-to.pdf"/>
          <p:cNvPicPr/>
          <p:nvPr/>
        </p:nvPicPr>
        <p:blipFill>
          <a:blip r:embed="rId2"/>
          <a:stretch/>
        </p:blipFill>
        <p:spPr>
          <a:xfrm>
            <a:off x="115200" y="3810240"/>
            <a:ext cx="4440240" cy="2406240"/>
          </a:xfrm>
          <a:prstGeom prst="rect">
            <a:avLst/>
          </a:prstGeom>
          <a:ln w="12600">
            <a:noFill/>
          </a:ln>
        </p:spPr>
      </p:pic>
      <p:sp>
        <p:nvSpPr>
          <p:cNvPr id="537" name="CustomShape 1"/>
          <p:cNvSpPr/>
          <p:nvPr/>
        </p:nvSpPr>
        <p:spPr>
          <a:xfrm>
            <a:off x="228600" y="256032"/>
            <a:ext cx="8686800" cy="429768"/>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nSpc>
                <a:spcPct val="100000"/>
              </a:lnSpc>
            </a:pPr>
            <a:r>
              <a:rPr lang="en-US" sz="2800" b="1" strike="noStrike" spc="-1" dirty="0">
                <a:solidFill>
                  <a:srgbClr val="004C97"/>
                </a:solidFill>
                <a:latin typeface="Arial"/>
                <a:ea typeface="DejaVu Sans"/>
              </a:rPr>
              <a:t>Synergia: Two-beam simulation of slip stacking</a:t>
            </a:r>
            <a:endParaRPr lang="en-US" sz="2800" b="0" strike="noStrike" spc="-1" dirty="0">
              <a:latin typeface="Arial"/>
            </a:endParaRPr>
          </a:p>
        </p:txBody>
      </p:sp>
      <p:sp>
        <p:nvSpPr>
          <p:cNvPr id="538" name="CustomShape 2"/>
          <p:cNvSpPr/>
          <p:nvPr/>
        </p:nvSpPr>
        <p:spPr>
          <a:xfrm>
            <a:off x="228600" y="890280"/>
            <a:ext cx="8671680" cy="5382360"/>
          </a:xfrm>
          <a:prstGeom prst="rect">
            <a:avLst/>
          </a:prstGeom>
          <a:noFill/>
          <a:ln>
            <a:noFill/>
          </a:ln>
        </p:spPr>
        <p:style>
          <a:lnRef idx="0">
            <a:scrgbClr r="0" g="0" b="0"/>
          </a:lnRef>
          <a:fillRef idx="0">
            <a:scrgbClr r="0" g="0" b="0"/>
          </a:fillRef>
          <a:effectRef idx="0">
            <a:scrgbClr r="0" g="0" b="0"/>
          </a:effectRef>
          <a:fontRef idx="minor"/>
        </p:style>
      </p:sp>
      <p:pic>
        <p:nvPicPr>
          <p:cNvPr id="543" name="sl_base_emitxy-eps-converted-to.pdf"/>
          <p:cNvPicPr/>
          <p:nvPr/>
        </p:nvPicPr>
        <p:blipFill>
          <a:blip r:embed="rId3"/>
          <a:stretch/>
        </p:blipFill>
        <p:spPr>
          <a:xfrm>
            <a:off x="4640400" y="3799440"/>
            <a:ext cx="4440240" cy="2406240"/>
          </a:xfrm>
          <a:prstGeom prst="rect">
            <a:avLst/>
          </a:prstGeom>
          <a:ln w="12600">
            <a:noFill/>
          </a:ln>
        </p:spPr>
      </p:pic>
      <p:pic>
        <p:nvPicPr>
          <p:cNvPr id="544" name="overlaps-eps-converted-to.pdf"/>
          <p:cNvPicPr/>
          <p:nvPr/>
        </p:nvPicPr>
        <p:blipFill>
          <a:blip r:embed="rId4"/>
          <a:stretch/>
        </p:blipFill>
        <p:spPr>
          <a:xfrm>
            <a:off x="302760" y="731520"/>
            <a:ext cx="4817880" cy="2611080"/>
          </a:xfrm>
          <a:prstGeom prst="rect">
            <a:avLst/>
          </a:prstGeom>
          <a:ln w="12600">
            <a:noFill/>
          </a:ln>
        </p:spPr>
      </p:pic>
      <p:sp>
        <p:nvSpPr>
          <p:cNvPr id="545" name="TextShape 6"/>
          <p:cNvSpPr txBox="1"/>
          <p:nvPr/>
        </p:nvSpPr>
        <p:spPr>
          <a:xfrm>
            <a:off x="457200" y="3383280"/>
            <a:ext cx="3765240" cy="454680"/>
          </a:xfrm>
          <a:prstGeom prst="rect">
            <a:avLst/>
          </a:prstGeom>
          <a:noFill/>
          <a:ln>
            <a:noFill/>
          </a:ln>
        </p:spPr>
        <p:txBody>
          <a:bodyPr lIns="90000" tIns="45000" rIns="90000" bIns="45000"/>
          <a:lstStyle/>
          <a:p>
            <a:r>
              <a:rPr lang="en-US" sz="2000" b="1" strike="noStrike" spc="-1">
                <a:latin typeface="Arial"/>
              </a:rPr>
              <a:t>Transverse emittance growth </a:t>
            </a:r>
            <a:endParaRPr lang="en-US" sz="2000" b="0" strike="noStrike" spc="-1">
              <a:latin typeface="Arial"/>
            </a:endParaRPr>
          </a:p>
        </p:txBody>
      </p:sp>
      <p:sp>
        <p:nvSpPr>
          <p:cNvPr id="11" name="Slide Number Placeholder 4">
            <a:extLst>
              <a:ext uri="{FF2B5EF4-FFF2-40B4-BE49-F238E27FC236}">
                <a16:creationId xmlns:a16="http://schemas.microsoft.com/office/drawing/2014/main" id="{402921DA-F99F-466E-AEF9-C8BA27CC215F}"/>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2" name="Date Placeholder 2">
            <a:extLst>
              <a:ext uri="{FF2B5EF4-FFF2-40B4-BE49-F238E27FC236}">
                <a16:creationId xmlns:a16="http://schemas.microsoft.com/office/drawing/2014/main" id="{B8F32EBB-5C83-4A43-8421-65C74D1A3381}"/>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3" name="Footer Placeholder 3">
            <a:extLst>
              <a:ext uri="{FF2B5EF4-FFF2-40B4-BE49-F238E27FC236}">
                <a16:creationId xmlns:a16="http://schemas.microsoft.com/office/drawing/2014/main" id="{1A1326C8-DDB4-4690-AE97-6F7F1C10F43B}"/>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Extreme space charge- ideal lattice</a:t>
            </a:r>
          </a:p>
        </p:txBody>
      </p:sp>
      <p:grpSp>
        <p:nvGrpSpPr>
          <p:cNvPr id="55" name="Group 7">
            <a:extLst>
              <a:ext uri="{FF2B5EF4-FFF2-40B4-BE49-F238E27FC236}">
                <a16:creationId xmlns:a16="http://schemas.microsoft.com/office/drawing/2014/main" id="{04677D42-A8AA-430E-9F1C-28E833E58A7E}"/>
              </a:ext>
            </a:extLst>
          </p:cNvPr>
          <p:cNvGrpSpPr>
            <a:grpSpLocks noChangeAspect="1"/>
          </p:cNvGrpSpPr>
          <p:nvPr/>
        </p:nvGrpSpPr>
        <p:grpSpPr>
          <a:xfrm>
            <a:off x="3688707" y="787697"/>
            <a:ext cx="1843546" cy="1828800"/>
            <a:chOff x="1477800" y="1207080"/>
            <a:chExt cx="4976280" cy="4976640"/>
          </a:xfrm>
        </p:grpSpPr>
        <p:sp>
          <p:nvSpPr>
            <p:cNvPr id="56" name="CustomShape 8">
              <a:extLst>
                <a:ext uri="{FF2B5EF4-FFF2-40B4-BE49-F238E27FC236}">
                  <a16:creationId xmlns:a16="http://schemas.microsoft.com/office/drawing/2014/main" id="{0D2D288B-C466-4C79-876E-D40B868DF71E}"/>
                </a:ext>
              </a:extLst>
            </p:cNvPr>
            <p:cNvSpPr/>
            <p:nvPr/>
          </p:nvSpPr>
          <p:spPr>
            <a:xfrm>
              <a:off x="1620000" y="1484280"/>
              <a:ext cx="360" cy="360"/>
            </a:xfrm>
            <a:custGeom>
              <a:avLst/>
              <a:gdLst/>
              <a:ahLst/>
              <a:cxnLst/>
              <a:rect l="l" t="t" r="r" b="b"/>
              <a:pathLst>
                <a:path w="1" h="1">
                  <a:moveTo>
                    <a:pt x="0" y="0"/>
                  </a:moveTo>
                  <a:lnTo>
                    <a:pt x="0" y="0"/>
                  </a:lnTo>
                  <a:moveTo>
                    <a:pt x="0" y="0"/>
                  </a:moveTo>
                  <a:lnTo>
                    <a:pt x="0" y="0"/>
                  </a:lnTo>
                  <a:moveTo>
                    <a:pt x="0" y="0"/>
                  </a:moveTo>
                  <a:lnTo>
                    <a:pt x="0" y="0"/>
                  </a:lnTo>
                </a:path>
              </a:pathLst>
            </a:custGeom>
            <a:solidFill>
              <a:srgbClr val="729FCF"/>
            </a:solidFill>
            <a:ln>
              <a:noFill/>
            </a:ln>
          </p:spPr>
          <p:style>
            <a:lnRef idx="0">
              <a:scrgbClr r="0" g="0" b="0"/>
            </a:lnRef>
            <a:fillRef idx="0">
              <a:scrgbClr r="0" g="0" b="0"/>
            </a:fillRef>
            <a:effectRef idx="0">
              <a:scrgbClr r="0" g="0" b="0"/>
            </a:effectRef>
            <a:fontRef idx="minor"/>
          </p:style>
        </p:sp>
        <p:sp>
          <p:nvSpPr>
            <p:cNvPr id="57" name="CustomShape 9">
              <a:extLst>
                <a:ext uri="{FF2B5EF4-FFF2-40B4-BE49-F238E27FC236}">
                  <a16:creationId xmlns:a16="http://schemas.microsoft.com/office/drawing/2014/main" id="{1C728E56-7322-4356-9A08-4400AAE00A5A}"/>
                </a:ext>
              </a:extLst>
            </p:cNvPr>
            <p:cNvSpPr/>
            <p:nvPr/>
          </p:nvSpPr>
          <p:spPr>
            <a:xfrm>
              <a:off x="1646640" y="1375920"/>
              <a:ext cx="4638240" cy="4639320"/>
            </a:xfrm>
            <a:prstGeom prst="ellipse">
              <a:avLst/>
            </a:prstGeom>
            <a:noFill/>
            <a:ln w="29160">
              <a:solidFill>
                <a:srgbClr val="3465A4"/>
              </a:solidFill>
              <a:round/>
            </a:ln>
          </p:spPr>
          <p:style>
            <a:lnRef idx="0">
              <a:scrgbClr r="0" g="0" b="0"/>
            </a:lnRef>
            <a:fillRef idx="0">
              <a:scrgbClr r="0" g="0" b="0"/>
            </a:fillRef>
            <a:effectRef idx="0">
              <a:scrgbClr r="0" g="0" b="0"/>
            </a:effectRef>
            <a:fontRef idx="minor"/>
          </p:style>
          <p:txBody>
            <a:bodyPr/>
            <a:lstStyle/>
            <a:p>
              <a:endParaRPr lang="en-US" dirty="0"/>
            </a:p>
          </p:txBody>
        </p:sp>
        <p:sp>
          <p:nvSpPr>
            <p:cNvPr id="58" name="CustomShape 10">
              <a:extLst>
                <a:ext uri="{FF2B5EF4-FFF2-40B4-BE49-F238E27FC236}">
                  <a16:creationId xmlns:a16="http://schemas.microsoft.com/office/drawing/2014/main" id="{01D97BCB-1DA0-4801-9F2B-EA6D1C6AAF2C}"/>
                </a:ext>
              </a:extLst>
            </p:cNvPr>
            <p:cNvSpPr/>
            <p:nvPr/>
          </p:nvSpPr>
          <p:spPr>
            <a:xfrm>
              <a:off x="4141080" y="1212480"/>
              <a:ext cx="255960" cy="364680"/>
            </a:xfrm>
            <a:custGeom>
              <a:avLst/>
              <a:gdLst/>
              <a:ahLst/>
              <a:cxnLst/>
              <a:rect l="l" t="t" r="r" b="b"/>
              <a:pathLst>
                <a:path w="785" h="1118">
                  <a:moveTo>
                    <a:pt x="534" y="40"/>
                  </a:moveTo>
                  <a:cubicBezTo>
                    <a:pt x="693" y="60"/>
                    <a:pt x="784" y="305"/>
                    <a:pt x="744" y="605"/>
                  </a:cubicBezTo>
                  <a:cubicBezTo>
                    <a:pt x="705" y="904"/>
                    <a:pt x="554" y="1117"/>
                    <a:pt x="395" y="1096"/>
                  </a:cubicBezTo>
                  <a:lnTo>
                    <a:pt x="534" y="40"/>
                  </a:lnTo>
                  <a:moveTo>
                    <a:pt x="250" y="1077"/>
                  </a:moveTo>
                  <a:lnTo>
                    <a:pt x="389" y="21"/>
                  </a:lnTo>
                  <a:lnTo>
                    <a:pt x="534" y="40"/>
                  </a:lnTo>
                  <a:lnTo>
                    <a:pt x="395" y="1096"/>
                  </a:lnTo>
                  <a:lnTo>
                    <a:pt x="250" y="1077"/>
                  </a:lnTo>
                  <a:moveTo>
                    <a:pt x="389" y="21"/>
                  </a:moveTo>
                  <a:cubicBezTo>
                    <a:pt x="231" y="0"/>
                    <a:pt x="79" y="213"/>
                    <a:pt x="40" y="512"/>
                  </a:cubicBezTo>
                  <a:cubicBezTo>
                    <a:pt x="0" y="812"/>
                    <a:pt x="91" y="1056"/>
                    <a:pt x="250" y="1077"/>
                  </a:cubicBezTo>
                  <a:lnTo>
                    <a:pt x="389" y="21"/>
                  </a:lnTo>
                </a:path>
              </a:pathLst>
            </a:custGeom>
            <a:solidFill>
              <a:srgbClr val="CE181E"/>
            </a:solidFill>
            <a:ln>
              <a:noFill/>
            </a:ln>
          </p:spPr>
          <p:style>
            <a:lnRef idx="0">
              <a:scrgbClr r="0" g="0" b="0"/>
            </a:lnRef>
            <a:fillRef idx="0">
              <a:scrgbClr r="0" g="0" b="0"/>
            </a:fillRef>
            <a:effectRef idx="0">
              <a:scrgbClr r="0" g="0" b="0"/>
            </a:effectRef>
            <a:fontRef idx="minor"/>
          </p:style>
        </p:sp>
        <p:sp>
          <p:nvSpPr>
            <p:cNvPr id="59" name="CustomShape 11">
              <a:extLst>
                <a:ext uri="{FF2B5EF4-FFF2-40B4-BE49-F238E27FC236}">
                  <a16:creationId xmlns:a16="http://schemas.microsoft.com/office/drawing/2014/main" id="{8DCE054C-516E-49AC-AE55-514C2F84AC6F}"/>
                </a:ext>
              </a:extLst>
            </p:cNvPr>
            <p:cNvSpPr/>
            <p:nvPr/>
          </p:nvSpPr>
          <p:spPr>
            <a:xfrm>
              <a:off x="3525120" y="1207080"/>
              <a:ext cx="275400" cy="375120"/>
            </a:xfrm>
            <a:custGeom>
              <a:avLst/>
              <a:gdLst/>
              <a:ahLst/>
              <a:cxnLst/>
              <a:rect l="l" t="t" r="r" b="b"/>
              <a:pathLst>
                <a:path w="845" h="1150">
                  <a:moveTo>
                    <a:pt x="0" y="92"/>
                  </a:moveTo>
                  <a:lnTo>
                    <a:pt x="705" y="0"/>
                  </a:lnTo>
                  <a:cubicBezTo>
                    <a:pt x="545" y="21"/>
                    <a:pt x="453" y="266"/>
                    <a:pt x="492" y="565"/>
                  </a:cubicBezTo>
                  <a:cubicBezTo>
                    <a:pt x="532" y="865"/>
                    <a:pt x="684" y="1078"/>
                    <a:pt x="844" y="1057"/>
                  </a:cubicBezTo>
                  <a:lnTo>
                    <a:pt x="139" y="1149"/>
                  </a:lnTo>
                  <a:cubicBezTo>
                    <a:pt x="299" y="1128"/>
                    <a:pt x="391" y="883"/>
                    <a:pt x="351" y="584"/>
                  </a:cubicBezTo>
                  <a:cubicBezTo>
                    <a:pt x="312" y="284"/>
                    <a:pt x="160" y="71"/>
                    <a:pt x="0" y="92"/>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60" name="CustomShape 12">
              <a:extLst>
                <a:ext uri="{FF2B5EF4-FFF2-40B4-BE49-F238E27FC236}">
                  <a16:creationId xmlns:a16="http://schemas.microsoft.com/office/drawing/2014/main" id="{C09A3E4B-57F0-4B28-A6CF-FE8B0768E7E2}"/>
                </a:ext>
              </a:extLst>
            </p:cNvPr>
            <p:cNvSpPr/>
            <p:nvPr/>
          </p:nvSpPr>
          <p:spPr>
            <a:xfrm>
              <a:off x="3534840" y="5813640"/>
              <a:ext cx="255960" cy="365040"/>
            </a:xfrm>
            <a:custGeom>
              <a:avLst/>
              <a:gdLst/>
              <a:ahLst/>
              <a:cxnLst/>
              <a:rect l="l" t="t" r="r" b="b"/>
              <a:pathLst>
                <a:path w="785" h="1119">
                  <a:moveTo>
                    <a:pt x="534" y="40"/>
                  </a:moveTo>
                  <a:cubicBezTo>
                    <a:pt x="692" y="61"/>
                    <a:pt x="784" y="306"/>
                    <a:pt x="744" y="605"/>
                  </a:cubicBezTo>
                  <a:cubicBezTo>
                    <a:pt x="705" y="905"/>
                    <a:pt x="553" y="1118"/>
                    <a:pt x="394" y="1097"/>
                  </a:cubicBezTo>
                  <a:lnTo>
                    <a:pt x="534" y="40"/>
                  </a:lnTo>
                  <a:moveTo>
                    <a:pt x="250" y="1078"/>
                  </a:moveTo>
                  <a:lnTo>
                    <a:pt x="389" y="21"/>
                  </a:lnTo>
                  <a:lnTo>
                    <a:pt x="534" y="40"/>
                  </a:lnTo>
                  <a:lnTo>
                    <a:pt x="394" y="1097"/>
                  </a:lnTo>
                  <a:lnTo>
                    <a:pt x="250" y="1078"/>
                  </a:lnTo>
                  <a:moveTo>
                    <a:pt x="389" y="21"/>
                  </a:moveTo>
                  <a:cubicBezTo>
                    <a:pt x="230" y="0"/>
                    <a:pt x="79" y="213"/>
                    <a:pt x="40" y="512"/>
                  </a:cubicBezTo>
                  <a:cubicBezTo>
                    <a:pt x="0" y="812"/>
                    <a:pt x="91" y="1057"/>
                    <a:pt x="250" y="1078"/>
                  </a:cubicBezTo>
                  <a:lnTo>
                    <a:pt x="389" y="21"/>
                  </a:lnTo>
                </a:path>
              </a:pathLst>
            </a:custGeom>
            <a:solidFill>
              <a:srgbClr val="CE181E"/>
            </a:solidFill>
            <a:ln>
              <a:noFill/>
            </a:ln>
          </p:spPr>
          <p:style>
            <a:lnRef idx="0">
              <a:scrgbClr r="0" g="0" b="0"/>
            </a:lnRef>
            <a:fillRef idx="0">
              <a:scrgbClr r="0" g="0" b="0"/>
            </a:fillRef>
            <a:effectRef idx="0">
              <a:scrgbClr r="0" g="0" b="0"/>
            </a:effectRef>
            <a:fontRef idx="minor"/>
          </p:style>
        </p:sp>
        <p:sp>
          <p:nvSpPr>
            <p:cNvPr id="70" name="CustomShape 13">
              <a:extLst>
                <a:ext uri="{FF2B5EF4-FFF2-40B4-BE49-F238E27FC236}">
                  <a16:creationId xmlns:a16="http://schemas.microsoft.com/office/drawing/2014/main" id="{801D2A1D-0BC5-4E38-A9DC-E1799E73448F}"/>
                </a:ext>
              </a:extLst>
            </p:cNvPr>
            <p:cNvSpPr/>
            <p:nvPr/>
          </p:nvSpPr>
          <p:spPr>
            <a:xfrm>
              <a:off x="4131360" y="5808240"/>
              <a:ext cx="275400" cy="375480"/>
            </a:xfrm>
            <a:custGeom>
              <a:avLst/>
              <a:gdLst/>
              <a:ahLst/>
              <a:cxnLst/>
              <a:rect l="l" t="t" r="r" b="b"/>
              <a:pathLst>
                <a:path w="845" h="1151">
                  <a:moveTo>
                    <a:pt x="0" y="93"/>
                  </a:moveTo>
                  <a:lnTo>
                    <a:pt x="705" y="0"/>
                  </a:lnTo>
                  <a:cubicBezTo>
                    <a:pt x="545" y="21"/>
                    <a:pt x="453" y="266"/>
                    <a:pt x="493" y="566"/>
                  </a:cubicBezTo>
                  <a:cubicBezTo>
                    <a:pt x="532" y="865"/>
                    <a:pt x="684" y="1078"/>
                    <a:pt x="844" y="1057"/>
                  </a:cubicBezTo>
                  <a:lnTo>
                    <a:pt x="139" y="1150"/>
                  </a:lnTo>
                  <a:cubicBezTo>
                    <a:pt x="299" y="1129"/>
                    <a:pt x="391" y="884"/>
                    <a:pt x="352" y="584"/>
                  </a:cubicBezTo>
                  <a:cubicBezTo>
                    <a:pt x="312" y="285"/>
                    <a:pt x="160" y="72"/>
                    <a:pt x="0" y="93"/>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71" name="CustomShape 14">
              <a:extLst>
                <a:ext uri="{FF2B5EF4-FFF2-40B4-BE49-F238E27FC236}">
                  <a16:creationId xmlns:a16="http://schemas.microsoft.com/office/drawing/2014/main" id="{F3E34D59-7BB7-4F51-8F8F-53FF575EC119}"/>
                </a:ext>
              </a:extLst>
            </p:cNvPr>
            <p:cNvSpPr/>
            <p:nvPr/>
          </p:nvSpPr>
          <p:spPr>
            <a:xfrm>
              <a:off x="2932920" y="1361520"/>
              <a:ext cx="289800" cy="379800"/>
            </a:xfrm>
            <a:custGeom>
              <a:avLst/>
              <a:gdLst/>
              <a:ahLst/>
              <a:cxnLst/>
              <a:rect l="l" t="t" r="r" b="b"/>
              <a:pathLst>
                <a:path w="889" h="1164">
                  <a:moveTo>
                    <a:pt x="307" y="61"/>
                  </a:moveTo>
                  <a:cubicBezTo>
                    <a:pt x="455" y="0"/>
                    <a:pt x="657" y="166"/>
                    <a:pt x="772" y="445"/>
                  </a:cubicBezTo>
                  <a:cubicBezTo>
                    <a:pt x="888" y="724"/>
                    <a:pt x="863" y="985"/>
                    <a:pt x="715" y="1046"/>
                  </a:cubicBezTo>
                  <a:lnTo>
                    <a:pt x="307" y="61"/>
                  </a:lnTo>
                  <a:moveTo>
                    <a:pt x="581" y="1102"/>
                  </a:moveTo>
                  <a:lnTo>
                    <a:pt x="173" y="117"/>
                  </a:lnTo>
                  <a:lnTo>
                    <a:pt x="307" y="61"/>
                  </a:lnTo>
                  <a:lnTo>
                    <a:pt x="715" y="1046"/>
                  </a:lnTo>
                  <a:lnTo>
                    <a:pt x="581" y="1102"/>
                  </a:lnTo>
                  <a:moveTo>
                    <a:pt x="173" y="117"/>
                  </a:moveTo>
                  <a:cubicBezTo>
                    <a:pt x="25" y="178"/>
                    <a:pt x="0" y="438"/>
                    <a:pt x="116" y="717"/>
                  </a:cubicBezTo>
                  <a:cubicBezTo>
                    <a:pt x="231" y="996"/>
                    <a:pt x="433" y="1163"/>
                    <a:pt x="581" y="1102"/>
                  </a:cubicBezTo>
                  <a:lnTo>
                    <a:pt x="173" y="117"/>
                  </a:lnTo>
                </a:path>
              </a:pathLst>
            </a:custGeom>
            <a:solidFill>
              <a:srgbClr val="CE181E"/>
            </a:solidFill>
            <a:ln>
              <a:noFill/>
            </a:ln>
          </p:spPr>
          <p:style>
            <a:lnRef idx="0">
              <a:scrgbClr r="0" g="0" b="0"/>
            </a:lnRef>
            <a:fillRef idx="0">
              <a:scrgbClr r="0" g="0" b="0"/>
            </a:fillRef>
            <a:effectRef idx="0">
              <a:scrgbClr r="0" g="0" b="0"/>
            </a:effectRef>
            <a:fontRef idx="minor"/>
          </p:style>
        </p:sp>
        <p:sp>
          <p:nvSpPr>
            <p:cNvPr id="72" name="CustomShape 15">
              <a:extLst>
                <a:ext uri="{FF2B5EF4-FFF2-40B4-BE49-F238E27FC236}">
                  <a16:creationId xmlns:a16="http://schemas.microsoft.com/office/drawing/2014/main" id="{9A6BDCA0-CD16-473D-9262-5EE670F626F8}"/>
                </a:ext>
              </a:extLst>
            </p:cNvPr>
            <p:cNvSpPr/>
            <p:nvPr/>
          </p:nvSpPr>
          <p:spPr>
            <a:xfrm>
              <a:off x="2355120" y="1645920"/>
              <a:ext cx="396000" cy="417600"/>
            </a:xfrm>
            <a:custGeom>
              <a:avLst/>
              <a:gdLst/>
              <a:ahLst/>
              <a:cxnLst/>
              <a:rect l="l" t="t" r="r" b="b"/>
              <a:pathLst>
                <a:path w="1214" h="1280">
                  <a:moveTo>
                    <a:pt x="0" y="433"/>
                  </a:moveTo>
                  <a:lnTo>
                    <a:pt x="564" y="0"/>
                  </a:lnTo>
                  <a:cubicBezTo>
                    <a:pt x="436" y="98"/>
                    <a:pt x="479" y="356"/>
                    <a:pt x="663" y="596"/>
                  </a:cubicBezTo>
                  <a:cubicBezTo>
                    <a:pt x="847" y="836"/>
                    <a:pt x="1085" y="944"/>
                    <a:pt x="1213" y="846"/>
                  </a:cubicBezTo>
                  <a:lnTo>
                    <a:pt x="649" y="1279"/>
                  </a:lnTo>
                  <a:cubicBezTo>
                    <a:pt x="777" y="1180"/>
                    <a:pt x="734" y="922"/>
                    <a:pt x="550" y="683"/>
                  </a:cubicBezTo>
                  <a:cubicBezTo>
                    <a:pt x="366" y="443"/>
                    <a:pt x="128" y="335"/>
                    <a:pt x="0" y="433"/>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73" name="CustomShape 16">
              <a:extLst>
                <a:ext uri="{FF2B5EF4-FFF2-40B4-BE49-F238E27FC236}">
                  <a16:creationId xmlns:a16="http://schemas.microsoft.com/office/drawing/2014/main" id="{D4CF3F71-6D9D-46C5-9594-F6C728DD12C4}"/>
                </a:ext>
              </a:extLst>
            </p:cNvPr>
            <p:cNvSpPr/>
            <p:nvPr/>
          </p:nvSpPr>
          <p:spPr>
            <a:xfrm>
              <a:off x="4708800" y="5649480"/>
              <a:ext cx="289800" cy="380160"/>
            </a:xfrm>
            <a:custGeom>
              <a:avLst/>
              <a:gdLst/>
              <a:ahLst/>
              <a:cxnLst/>
              <a:rect l="l" t="t" r="r" b="b"/>
              <a:pathLst>
                <a:path w="889" h="1165">
                  <a:moveTo>
                    <a:pt x="307" y="62"/>
                  </a:moveTo>
                  <a:cubicBezTo>
                    <a:pt x="455" y="0"/>
                    <a:pt x="656" y="167"/>
                    <a:pt x="772" y="446"/>
                  </a:cubicBezTo>
                  <a:cubicBezTo>
                    <a:pt x="888" y="725"/>
                    <a:pt x="863" y="985"/>
                    <a:pt x="715" y="1047"/>
                  </a:cubicBezTo>
                  <a:lnTo>
                    <a:pt x="307" y="62"/>
                  </a:lnTo>
                  <a:moveTo>
                    <a:pt x="581" y="1102"/>
                  </a:moveTo>
                  <a:lnTo>
                    <a:pt x="173" y="117"/>
                  </a:lnTo>
                  <a:lnTo>
                    <a:pt x="307" y="62"/>
                  </a:lnTo>
                  <a:lnTo>
                    <a:pt x="715" y="1047"/>
                  </a:lnTo>
                  <a:lnTo>
                    <a:pt x="581" y="1102"/>
                  </a:lnTo>
                  <a:moveTo>
                    <a:pt x="173" y="117"/>
                  </a:moveTo>
                  <a:cubicBezTo>
                    <a:pt x="25" y="179"/>
                    <a:pt x="0" y="439"/>
                    <a:pt x="116" y="718"/>
                  </a:cubicBezTo>
                  <a:cubicBezTo>
                    <a:pt x="231" y="997"/>
                    <a:pt x="432" y="1164"/>
                    <a:pt x="581" y="1102"/>
                  </a:cubicBezTo>
                  <a:lnTo>
                    <a:pt x="173" y="117"/>
                  </a:lnTo>
                </a:path>
              </a:pathLst>
            </a:custGeom>
            <a:solidFill>
              <a:srgbClr val="CE181E"/>
            </a:solidFill>
            <a:ln>
              <a:noFill/>
            </a:ln>
          </p:spPr>
          <p:style>
            <a:lnRef idx="0">
              <a:scrgbClr r="0" g="0" b="0"/>
            </a:lnRef>
            <a:fillRef idx="0">
              <a:scrgbClr r="0" g="0" b="0"/>
            </a:fillRef>
            <a:effectRef idx="0">
              <a:scrgbClr r="0" g="0" b="0"/>
            </a:effectRef>
            <a:fontRef idx="minor"/>
          </p:style>
        </p:sp>
        <p:sp>
          <p:nvSpPr>
            <p:cNvPr id="74" name="CustomShape 17">
              <a:extLst>
                <a:ext uri="{FF2B5EF4-FFF2-40B4-BE49-F238E27FC236}">
                  <a16:creationId xmlns:a16="http://schemas.microsoft.com/office/drawing/2014/main" id="{06E98388-0589-44A9-94D4-A201DD133E47}"/>
                </a:ext>
              </a:extLst>
            </p:cNvPr>
            <p:cNvSpPr/>
            <p:nvPr/>
          </p:nvSpPr>
          <p:spPr>
            <a:xfrm>
              <a:off x="5180760" y="5327640"/>
              <a:ext cx="396000" cy="417240"/>
            </a:xfrm>
            <a:custGeom>
              <a:avLst/>
              <a:gdLst/>
              <a:ahLst/>
              <a:cxnLst/>
              <a:rect l="l" t="t" r="r" b="b"/>
              <a:pathLst>
                <a:path w="1214" h="1279">
                  <a:moveTo>
                    <a:pt x="0" y="432"/>
                  </a:moveTo>
                  <a:lnTo>
                    <a:pt x="564" y="0"/>
                  </a:lnTo>
                  <a:cubicBezTo>
                    <a:pt x="436" y="98"/>
                    <a:pt x="479" y="356"/>
                    <a:pt x="663" y="596"/>
                  </a:cubicBezTo>
                  <a:cubicBezTo>
                    <a:pt x="847" y="835"/>
                    <a:pt x="1085" y="944"/>
                    <a:pt x="1213" y="845"/>
                  </a:cubicBezTo>
                  <a:lnTo>
                    <a:pt x="649" y="1278"/>
                  </a:lnTo>
                  <a:cubicBezTo>
                    <a:pt x="777" y="1180"/>
                    <a:pt x="734" y="922"/>
                    <a:pt x="550" y="682"/>
                  </a:cubicBezTo>
                  <a:cubicBezTo>
                    <a:pt x="366" y="442"/>
                    <a:pt x="128" y="334"/>
                    <a:pt x="0" y="432"/>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75" name="CustomShape 18">
              <a:extLst>
                <a:ext uri="{FF2B5EF4-FFF2-40B4-BE49-F238E27FC236}">
                  <a16:creationId xmlns:a16="http://schemas.microsoft.com/office/drawing/2014/main" id="{25FAEF38-4279-4611-99DF-4F19A72B602B}"/>
                </a:ext>
              </a:extLst>
            </p:cNvPr>
            <p:cNvSpPr/>
            <p:nvPr/>
          </p:nvSpPr>
          <p:spPr>
            <a:xfrm>
              <a:off x="1940760" y="2116440"/>
              <a:ext cx="368640" cy="332640"/>
            </a:xfrm>
            <a:custGeom>
              <a:avLst/>
              <a:gdLst/>
              <a:ahLst/>
              <a:cxnLst/>
              <a:rect l="l" t="t" r="r" b="b"/>
              <a:pathLst>
                <a:path w="1130" h="1020">
                  <a:moveTo>
                    <a:pt x="186" y="127"/>
                  </a:moveTo>
                  <a:cubicBezTo>
                    <a:pt x="284" y="0"/>
                    <a:pt x="541" y="44"/>
                    <a:pt x="781" y="227"/>
                  </a:cubicBezTo>
                  <a:cubicBezTo>
                    <a:pt x="1021" y="411"/>
                    <a:pt x="1129" y="649"/>
                    <a:pt x="1032" y="776"/>
                  </a:cubicBezTo>
                  <a:lnTo>
                    <a:pt x="186" y="127"/>
                  </a:lnTo>
                  <a:moveTo>
                    <a:pt x="943" y="892"/>
                  </a:moveTo>
                  <a:lnTo>
                    <a:pt x="98" y="243"/>
                  </a:lnTo>
                  <a:lnTo>
                    <a:pt x="186" y="127"/>
                  </a:lnTo>
                  <a:lnTo>
                    <a:pt x="1032" y="776"/>
                  </a:lnTo>
                  <a:lnTo>
                    <a:pt x="943" y="892"/>
                  </a:lnTo>
                  <a:moveTo>
                    <a:pt x="98" y="243"/>
                  </a:moveTo>
                  <a:cubicBezTo>
                    <a:pt x="0" y="370"/>
                    <a:pt x="109" y="607"/>
                    <a:pt x="348" y="791"/>
                  </a:cubicBezTo>
                  <a:cubicBezTo>
                    <a:pt x="588" y="975"/>
                    <a:pt x="846" y="1019"/>
                    <a:pt x="943" y="892"/>
                  </a:cubicBezTo>
                  <a:lnTo>
                    <a:pt x="98" y="243"/>
                  </a:lnTo>
                </a:path>
              </a:pathLst>
            </a:custGeom>
            <a:solidFill>
              <a:srgbClr val="CE181E"/>
            </a:solidFill>
            <a:ln>
              <a:noFill/>
            </a:ln>
          </p:spPr>
          <p:style>
            <a:lnRef idx="0">
              <a:scrgbClr r="0" g="0" b="0"/>
            </a:lnRef>
            <a:fillRef idx="0">
              <a:scrgbClr r="0" g="0" b="0"/>
            </a:fillRef>
            <a:effectRef idx="0">
              <a:scrgbClr r="0" g="0" b="0"/>
            </a:effectRef>
            <a:fontRef idx="minor"/>
          </p:style>
        </p:sp>
        <p:sp>
          <p:nvSpPr>
            <p:cNvPr id="76" name="CustomShape 19">
              <a:extLst>
                <a:ext uri="{FF2B5EF4-FFF2-40B4-BE49-F238E27FC236}">
                  <a16:creationId xmlns:a16="http://schemas.microsoft.com/office/drawing/2014/main" id="{7855F561-3FDC-4B96-AD0A-034B9E117462}"/>
                </a:ext>
              </a:extLst>
            </p:cNvPr>
            <p:cNvSpPr/>
            <p:nvPr/>
          </p:nvSpPr>
          <p:spPr>
            <a:xfrm>
              <a:off x="1616760" y="2634120"/>
              <a:ext cx="410400" cy="347400"/>
            </a:xfrm>
            <a:custGeom>
              <a:avLst/>
              <a:gdLst/>
              <a:ahLst/>
              <a:cxnLst/>
              <a:rect l="l" t="t" r="r" b="b"/>
              <a:pathLst>
                <a:path w="1258" h="1065">
                  <a:moveTo>
                    <a:pt x="0" y="656"/>
                  </a:moveTo>
                  <a:lnTo>
                    <a:pt x="272" y="0"/>
                  </a:lnTo>
                  <a:cubicBezTo>
                    <a:pt x="211" y="148"/>
                    <a:pt x="377" y="351"/>
                    <a:pt x="656" y="466"/>
                  </a:cubicBezTo>
                  <a:cubicBezTo>
                    <a:pt x="935" y="582"/>
                    <a:pt x="1195" y="556"/>
                    <a:pt x="1257" y="407"/>
                  </a:cubicBezTo>
                  <a:lnTo>
                    <a:pt x="985" y="1064"/>
                  </a:lnTo>
                  <a:cubicBezTo>
                    <a:pt x="1047" y="915"/>
                    <a:pt x="881" y="713"/>
                    <a:pt x="601" y="597"/>
                  </a:cubicBezTo>
                  <a:cubicBezTo>
                    <a:pt x="322" y="482"/>
                    <a:pt x="62" y="507"/>
                    <a:pt x="0" y="656"/>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77" name="CustomShape 20">
              <a:extLst>
                <a:ext uri="{FF2B5EF4-FFF2-40B4-BE49-F238E27FC236}">
                  <a16:creationId xmlns:a16="http://schemas.microsoft.com/office/drawing/2014/main" id="{6E9E3D90-BD57-42D2-827F-B333A614F80D}"/>
                </a:ext>
              </a:extLst>
            </p:cNvPr>
            <p:cNvSpPr/>
            <p:nvPr/>
          </p:nvSpPr>
          <p:spPr>
            <a:xfrm>
              <a:off x="5622480" y="4942080"/>
              <a:ext cx="368640" cy="332280"/>
            </a:xfrm>
            <a:custGeom>
              <a:avLst/>
              <a:gdLst/>
              <a:ahLst/>
              <a:cxnLst/>
              <a:rect l="l" t="t" r="r" b="b"/>
              <a:pathLst>
                <a:path w="1130" h="1019">
                  <a:moveTo>
                    <a:pt x="186" y="127"/>
                  </a:moveTo>
                  <a:cubicBezTo>
                    <a:pt x="283" y="0"/>
                    <a:pt x="541" y="43"/>
                    <a:pt x="781" y="227"/>
                  </a:cubicBezTo>
                  <a:cubicBezTo>
                    <a:pt x="1020" y="411"/>
                    <a:pt x="1129" y="649"/>
                    <a:pt x="1031" y="776"/>
                  </a:cubicBezTo>
                  <a:lnTo>
                    <a:pt x="186" y="127"/>
                  </a:lnTo>
                  <a:moveTo>
                    <a:pt x="943" y="891"/>
                  </a:moveTo>
                  <a:lnTo>
                    <a:pt x="97" y="242"/>
                  </a:lnTo>
                  <a:lnTo>
                    <a:pt x="186" y="127"/>
                  </a:lnTo>
                  <a:lnTo>
                    <a:pt x="1031" y="776"/>
                  </a:lnTo>
                  <a:lnTo>
                    <a:pt x="943" y="891"/>
                  </a:lnTo>
                  <a:moveTo>
                    <a:pt x="97" y="242"/>
                  </a:moveTo>
                  <a:cubicBezTo>
                    <a:pt x="0" y="369"/>
                    <a:pt x="108" y="607"/>
                    <a:pt x="348" y="791"/>
                  </a:cubicBezTo>
                  <a:cubicBezTo>
                    <a:pt x="588" y="975"/>
                    <a:pt x="845" y="1018"/>
                    <a:pt x="943" y="891"/>
                  </a:cubicBezTo>
                  <a:lnTo>
                    <a:pt x="97" y="242"/>
                  </a:lnTo>
                </a:path>
              </a:pathLst>
            </a:custGeom>
            <a:solidFill>
              <a:srgbClr val="CE181E"/>
            </a:solidFill>
            <a:ln>
              <a:noFill/>
            </a:ln>
          </p:spPr>
          <p:style>
            <a:lnRef idx="0">
              <a:scrgbClr r="0" g="0" b="0"/>
            </a:lnRef>
            <a:fillRef idx="0">
              <a:scrgbClr r="0" g="0" b="0"/>
            </a:fillRef>
            <a:effectRef idx="0">
              <a:scrgbClr r="0" g="0" b="0"/>
            </a:effectRef>
            <a:fontRef idx="minor"/>
          </p:style>
        </p:sp>
        <p:sp>
          <p:nvSpPr>
            <p:cNvPr id="78" name="CustomShape 21">
              <a:extLst>
                <a:ext uri="{FF2B5EF4-FFF2-40B4-BE49-F238E27FC236}">
                  <a16:creationId xmlns:a16="http://schemas.microsoft.com/office/drawing/2014/main" id="{229BDF47-363F-494A-BA30-F231B6169ADA}"/>
                </a:ext>
              </a:extLst>
            </p:cNvPr>
            <p:cNvSpPr/>
            <p:nvPr/>
          </p:nvSpPr>
          <p:spPr>
            <a:xfrm>
              <a:off x="5904720" y="4409280"/>
              <a:ext cx="410400" cy="347760"/>
            </a:xfrm>
            <a:custGeom>
              <a:avLst/>
              <a:gdLst/>
              <a:ahLst/>
              <a:cxnLst/>
              <a:rect l="l" t="t" r="r" b="b"/>
              <a:pathLst>
                <a:path w="1258" h="1066">
                  <a:moveTo>
                    <a:pt x="0" y="657"/>
                  </a:moveTo>
                  <a:lnTo>
                    <a:pt x="272" y="0"/>
                  </a:lnTo>
                  <a:cubicBezTo>
                    <a:pt x="210" y="149"/>
                    <a:pt x="376" y="351"/>
                    <a:pt x="656" y="467"/>
                  </a:cubicBezTo>
                  <a:cubicBezTo>
                    <a:pt x="935" y="582"/>
                    <a:pt x="1195" y="557"/>
                    <a:pt x="1257" y="408"/>
                  </a:cubicBezTo>
                  <a:lnTo>
                    <a:pt x="985" y="1065"/>
                  </a:lnTo>
                  <a:cubicBezTo>
                    <a:pt x="1046" y="916"/>
                    <a:pt x="880" y="714"/>
                    <a:pt x="601" y="598"/>
                  </a:cubicBezTo>
                  <a:cubicBezTo>
                    <a:pt x="322" y="483"/>
                    <a:pt x="62" y="508"/>
                    <a:pt x="0" y="657"/>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79" name="CustomShape 22">
              <a:extLst>
                <a:ext uri="{FF2B5EF4-FFF2-40B4-BE49-F238E27FC236}">
                  <a16:creationId xmlns:a16="http://schemas.microsoft.com/office/drawing/2014/main" id="{8FAB0FEA-674D-49AA-AB86-9706CC78A75F}"/>
                </a:ext>
              </a:extLst>
            </p:cNvPr>
            <p:cNvSpPr/>
            <p:nvPr/>
          </p:nvSpPr>
          <p:spPr>
            <a:xfrm>
              <a:off x="1482840" y="3264480"/>
              <a:ext cx="365040" cy="255600"/>
            </a:xfrm>
            <a:custGeom>
              <a:avLst/>
              <a:gdLst/>
              <a:ahLst/>
              <a:cxnLst/>
              <a:rect l="l" t="t" r="r" b="b"/>
              <a:pathLst>
                <a:path w="1119" h="784">
                  <a:moveTo>
                    <a:pt x="40" y="250"/>
                  </a:moveTo>
                  <a:cubicBezTo>
                    <a:pt x="61" y="91"/>
                    <a:pt x="306" y="0"/>
                    <a:pt x="605" y="39"/>
                  </a:cubicBezTo>
                  <a:cubicBezTo>
                    <a:pt x="905" y="79"/>
                    <a:pt x="1118" y="230"/>
                    <a:pt x="1097" y="389"/>
                  </a:cubicBezTo>
                  <a:lnTo>
                    <a:pt x="40" y="250"/>
                  </a:lnTo>
                  <a:moveTo>
                    <a:pt x="1078" y="533"/>
                  </a:moveTo>
                  <a:lnTo>
                    <a:pt x="21" y="394"/>
                  </a:lnTo>
                  <a:lnTo>
                    <a:pt x="40" y="250"/>
                  </a:lnTo>
                  <a:lnTo>
                    <a:pt x="1097" y="389"/>
                  </a:lnTo>
                  <a:lnTo>
                    <a:pt x="1078" y="533"/>
                  </a:lnTo>
                  <a:moveTo>
                    <a:pt x="21" y="394"/>
                  </a:moveTo>
                  <a:cubicBezTo>
                    <a:pt x="0" y="553"/>
                    <a:pt x="213" y="704"/>
                    <a:pt x="512" y="744"/>
                  </a:cubicBezTo>
                  <a:cubicBezTo>
                    <a:pt x="812" y="783"/>
                    <a:pt x="1057" y="692"/>
                    <a:pt x="1078" y="533"/>
                  </a:cubicBezTo>
                  <a:lnTo>
                    <a:pt x="21" y="394"/>
                  </a:lnTo>
                </a:path>
              </a:pathLst>
            </a:custGeom>
            <a:solidFill>
              <a:srgbClr val="CE181E"/>
            </a:solidFill>
            <a:ln>
              <a:noFill/>
            </a:ln>
          </p:spPr>
          <p:style>
            <a:lnRef idx="0">
              <a:scrgbClr r="0" g="0" b="0"/>
            </a:lnRef>
            <a:fillRef idx="0">
              <a:scrgbClr r="0" g="0" b="0"/>
            </a:fillRef>
            <a:effectRef idx="0">
              <a:scrgbClr r="0" g="0" b="0"/>
            </a:effectRef>
            <a:fontRef idx="minor"/>
          </p:style>
        </p:sp>
        <p:sp>
          <p:nvSpPr>
            <p:cNvPr id="80" name="CustomShape 23">
              <a:extLst>
                <a:ext uri="{FF2B5EF4-FFF2-40B4-BE49-F238E27FC236}">
                  <a16:creationId xmlns:a16="http://schemas.microsoft.com/office/drawing/2014/main" id="{6316E1DF-60D9-48F8-A564-AC32E5C0C948}"/>
                </a:ext>
              </a:extLst>
            </p:cNvPr>
            <p:cNvSpPr/>
            <p:nvPr/>
          </p:nvSpPr>
          <p:spPr>
            <a:xfrm>
              <a:off x="1477800" y="3860640"/>
              <a:ext cx="375480" cy="275400"/>
            </a:xfrm>
            <a:custGeom>
              <a:avLst/>
              <a:gdLst/>
              <a:ahLst/>
              <a:cxnLst/>
              <a:rect l="l" t="t" r="r" b="b"/>
              <a:pathLst>
                <a:path w="1151" h="845">
                  <a:moveTo>
                    <a:pt x="93" y="844"/>
                  </a:moveTo>
                  <a:lnTo>
                    <a:pt x="0" y="139"/>
                  </a:lnTo>
                  <a:cubicBezTo>
                    <a:pt x="21" y="299"/>
                    <a:pt x="266" y="391"/>
                    <a:pt x="565" y="351"/>
                  </a:cubicBezTo>
                  <a:cubicBezTo>
                    <a:pt x="865" y="312"/>
                    <a:pt x="1078" y="160"/>
                    <a:pt x="1057" y="0"/>
                  </a:cubicBezTo>
                  <a:lnTo>
                    <a:pt x="1150" y="704"/>
                  </a:lnTo>
                  <a:cubicBezTo>
                    <a:pt x="1129" y="545"/>
                    <a:pt x="884" y="453"/>
                    <a:pt x="584" y="492"/>
                  </a:cubicBezTo>
                  <a:cubicBezTo>
                    <a:pt x="284" y="532"/>
                    <a:pt x="72" y="684"/>
                    <a:pt x="93" y="844"/>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81" name="CustomShape 24">
              <a:extLst>
                <a:ext uri="{FF2B5EF4-FFF2-40B4-BE49-F238E27FC236}">
                  <a16:creationId xmlns:a16="http://schemas.microsoft.com/office/drawing/2014/main" id="{7D7AD7EE-A852-4EF4-8874-54F5845B226B}"/>
                </a:ext>
              </a:extLst>
            </p:cNvPr>
            <p:cNvSpPr/>
            <p:nvPr/>
          </p:nvSpPr>
          <p:spPr>
            <a:xfrm>
              <a:off x="6084000" y="3870720"/>
              <a:ext cx="365040" cy="255600"/>
            </a:xfrm>
            <a:custGeom>
              <a:avLst/>
              <a:gdLst/>
              <a:ahLst/>
              <a:cxnLst/>
              <a:rect l="l" t="t" r="r" b="b"/>
              <a:pathLst>
                <a:path w="1119" h="784">
                  <a:moveTo>
                    <a:pt x="40" y="250"/>
                  </a:moveTo>
                  <a:cubicBezTo>
                    <a:pt x="61" y="91"/>
                    <a:pt x="306" y="0"/>
                    <a:pt x="606" y="39"/>
                  </a:cubicBezTo>
                  <a:cubicBezTo>
                    <a:pt x="905" y="79"/>
                    <a:pt x="1118" y="230"/>
                    <a:pt x="1097" y="389"/>
                  </a:cubicBezTo>
                  <a:lnTo>
                    <a:pt x="40" y="250"/>
                  </a:lnTo>
                  <a:moveTo>
                    <a:pt x="1078" y="533"/>
                  </a:moveTo>
                  <a:lnTo>
                    <a:pt x="21" y="394"/>
                  </a:lnTo>
                  <a:lnTo>
                    <a:pt x="40" y="250"/>
                  </a:lnTo>
                  <a:lnTo>
                    <a:pt x="1097" y="389"/>
                  </a:lnTo>
                  <a:lnTo>
                    <a:pt x="1078" y="533"/>
                  </a:lnTo>
                  <a:moveTo>
                    <a:pt x="21" y="394"/>
                  </a:moveTo>
                  <a:cubicBezTo>
                    <a:pt x="0" y="553"/>
                    <a:pt x="213" y="705"/>
                    <a:pt x="513" y="744"/>
                  </a:cubicBezTo>
                  <a:cubicBezTo>
                    <a:pt x="812" y="783"/>
                    <a:pt x="1057" y="692"/>
                    <a:pt x="1078" y="533"/>
                  </a:cubicBezTo>
                  <a:lnTo>
                    <a:pt x="21" y="394"/>
                  </a:lnTo>
                </a:path>
              </a:pathLst>
            </a:custGeom>
            <a:solidFill>
              <a:srgbClr val="CE181E"/>
            </a:solidFill>
            <a:ln>
              <a:noFill/>
            </a:ln>
          </p:spPr>
          <p:style>
            <a:lnRef idx="0">
              <a:scrgbClr r="0" g="0" b="0"/>
            </a:lnRef>
            <a:fillRef idx="0">
              <a:scrgbClr r="0" g="0" b="0"/>
            </a:fillRef>
            <a:effectRef idx="0">
              <a:scrgbClr r="0" g="0" b="0"/>
            </a:effectRef>
            <a:fontRef idx="minor"/>
          </p:style>
        </p:sp>
        <p:sp>
          <p:nvSpPr>
            <p:cNvPr id="82" name="CustomShape 25">
              <a:extLst>
                <a:ext uri="{FF2B5EF4-FFF2-40B4-BE49-F238E27FC236}">
                  <a16:creationId xmlns:a16="http://schemas.microsoft.com/office/drawing/2014/main" id="{EF078868-1819-45FA-AD1E-9CE583D8F810}"/>
                </a:ext>
              </a:extLst>
            </p:cNvPr>
            <p:cNvSpPr/>
            <p:nvPr/>
          </p:nvSpPr>
          <p:spPr>
            <a:xfrm>
              <a:off x="6078600" y="3254760"/>
              <a:ext cx="375480" cy="275400"/>
            </a:xfrm>
            <a:custGeom>
              <a:avLst/>
              <a:gdLst/>
              <a:ahLst/>
              <a:cxnLst/>
              <a:rect l="l" t="t" r="r" b="b"/>
              <a:pathLst>
                <a:path w="1151" h="844">
                  <a:moveTo>
                    <a:pt x="93" y="843"/>
                  </a:moveTo>
                  <a:lnTo>
                    <a:pt x="0" y="139"/>
                  </a:lnTo>
                  <a:cubicBezTo>
                    <a:pt x="21" y="299"/>
                    <a:pt x="266" y="391"/>
                    <a:pt x="566" y="351"/>
                  </a:cubicBezTo>
                  <a:cubicBezTo>
                    <a:pt x="866" y="312"/>
                    <a:pt x="1078" y="159"/>
                    <a:pt x="1057" y="0"/>
                  </a:cubicBezTo>
                  <a:lnTo>
                    <a:pt x="1150" y="704"/>
                  </a:lnTo>
                  <a:cubicBezTo>
                    <a:pt x="1129" y="544"/>
                    <a:pt x="884" y="453"/>
                    <a:pt x="585" y="492"/>
                  </a:cubicBezTo>
                  <a:cubicBezTo>
                    <a:pt x="285" y="531"/>
                    <a:pt x="72" y="684"/>
                    <a:pt x="93" y="843"/>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83" name="CustomShape 26">
              <a:extLst>
                <a:ext uri="{FF2B5EF4-FFF2-40B4-BE49-F238E27FC236}">
                  <a16:creationId xmlns:a16="http://schemas.microsoft.com/office/drawing/2014/main" id="{28F360D8-FDA7-4CFF-8930-083B00695625}"/>
                </a:ext>
              </a:extLst>
            </p:cNvPr>
            <p:cNvSpPr/>
            <p:nvPr/>
          </p:nvSpPr>
          <p:spPr>
            <a:xfrm>
              <a:off x="1632240" y="4438440"/>
              <a:ext cx="379800" cy="289440"/>
            </a:xfrm>
            <a:custGeom>
              <a:avLst/>
              <a:gdLst/>
              <a:ahLst/>
              <a:cxnLst/>
              <a:rect l="l" t="t" r="r" b="b"/>
              <a:pathLst>
                <a:path w="1164" h="888">
                  <a:moveTo>
                    <a:pt x="61" y="580"/>
                  </a:moveTo>
                  <a:cubicBezTo>
                    <a:pt x="0" y="432"/>
                    <a:pt x="166" y="231"/>
                    <a:pt x="446" y="115"/>
                  </a:cubicBezTo>
                  <a:cubicBezTo>
                    <a:pt x="725" y="0"/>
                    <a:pt x="985" y="24"/>
                    <a:pt x="1046" y="172"/>
                  </a:cubicBezTo>
                  <a:lnTo>
                    <a:pt x="61" y="580"/>
                  </a:lnTo>
                  <a:moveTo>
                    <a:pt x="1102" y="307"/>
                  </a:moveTo>
                  <a:lnTo>
                    <a:pt x="117" y="715"/>
                  </a:lnTo>
                  <a:lnTo>
                    <a:pt x="61" y="580"/>
                  </a:lnTo>
                  <a:lnTo>
                    <a:pt x="1046" y="172"/>
                  </a:lnTo>
                  <a:lnTo>
                    <a:pt x="1102" y="307"/>
                  </a:lnTo>
                  <a:moveTo>
                    <a:pt x="117" y="715"/>
                  </a:moveTo>
                  <a:cubicBezTo>
                    <a:pt x="178" y="863"/>
                    <a:pt x="438" y="887"/>
                    <a:pt x="718" y="772"/>
                  </a:cubicBezTo>
                  <a:cubicBezTo>
                    <a:pt x="997" y="656"/>
                    <a:pt x="1163" y="455"/>
                    <a:pt x="1102" y="307"/>
                  </a:cubicBezTo>
                  <a:lnTo>
                    <a:pt x="117" y="715"/>
                  </a:lnTo>
                </a:path>
              </a:pathLst>
            </a:custGeom>
            <a:solidFill>
              <a:srgbClr val="CE181E"/>
            </a:solidFill>
            <a:ln>
              <a:noFill/>
            </a:ln>
          </p:spPr>
          <p:style>
            <a:lnRef idx="0">
              <a:scrgbClr r="0" g="0" b="0"/>
            </a:lnRef>
            <a:fillRef idx="0">
              <a:scrgbClr r="0" g="0" b="0"/>
            </a:fillRef>
            <a:effectRef idx="0">
              <a:scrgbClr r="0" g="0" b="0"/>
            </a:effectRef>
            <a:fontRef idx="minor"/>
          </p:style>
        </p:sp>
        <p:sp>
          <p:nvSpPr>
            <p:cNvPr id="84" name="CustomShape 27">
              <a:extLst>
                <a:ext uri="{FF2B5EF4-FFF2-40B4-BE49-F238E27FC236}">
                  <a16:creationId xmlns:a16="http://schemas.microsoft.com/office/drawing/2014/main" id="{97B7D7C9-C058-427E-9F63-7AFB4B6C7E93}"/>
                </a:ext>
              </a:extLst>
            </p:cNvPr>
            <p:cNvSpPr/>
            <p:nvPr/>
          </p:nvSpPr>
          <p:spPr>
            <a:xfrm>
              <a:off x="1916640" y="4910400"/>
              <a:ext cx="417240" cy="395640"/>
            </a:xfrm>
            <a:custGeom>
              <a:avLst/>
              <a:gdLst/>
              <a:ahLst/>
              <a:cxnLst/>
              <a:rect l="l" t="t" r="r" b="b"/>
              <a:pathLst>
                <a:path w="1279" h="1213">
                  <a:moveTo>
                    <a:pt x="432" y="1212"/>
                  </a:moveTo>
                  <a:lnTo>
                    <a:pt x="0" y="649"/>
                  </a:lnTo>
                  <a:cubicBezTo>
                    <a:pt x="98" y="776"/>
                    <a:pt x="356" y="734"/>
                    <a:pt x="595" y="550"/>
                  </a:cubicBezTo>
                  <a:cubicBezTo>
                    <a:pt x="835" y="366"/>
                    <a:pt x="943" y="127"/>
                    <a:pt x="845" y="0"/>
                  </a:cubicBezTo>
                  <a:lnTo>
                    <a:pt x="1278" y="563"/>
                  </a:lnTo>
                  <a:cubicBezTo>
                    <a:pt x="1180" y="436"/>
                    <a:pt x="922" y="478"/>
                    <a:pt x="682" y="662"/>
                  </a:cubicBezTo>
                  <a:cubicBezTo>
                    <a:pt x="442" y="846"/>
                    <a:pt x="334" y="1084"/>
                    <a:pt x="432" y="1212"/>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85" name="CustomShape 28">
              <a:extLst>
                <a:ext uri="{FF2B5EF4-FFF2-40B4-BE49-F238E27FC236}">
                  <a16:creationId xmlns:a16="http://schemas.microsoft.com/office/drawing/2014/main" id="{6707F964-6E56-4994-8C78-5C9F13547A79}"/>
                </a:ext>
              </a:extLst>
            </p:cNvPr>
            <p:cNvSpPr/>
            <p:nvPr/>
          </p:nvSpPr>
          <p:spPr>
            <a:xfrm>
              <a:off x="5920200" y="2662560"/>
              <a:ext cx="379800" cy="289800"/>
            </a:xfrm>
            <a:custGeom>
              <a:avLst/>
              <a:gdLst/>
              <a:ahLst/>
              <a:cxnLst/>
              <a:rect l="l" t="t" r="r" b="b"/>
              <a:pathLst>
                <a:path w="1164" h="889">
                  <a:moveTo>
                    <a:pt x="61" y="581"/>
                  </a:moveTo>
                  <a:cubicBezTo>
                    <a:pt x="0" y="432"/>
                    <a:pt x="166" y="231"/>
                    <a:pt x="445" y="116"/>
                  </a:cubicBezTo>
                  <a:cubicBezTo>
                    <a:pt x="725" y="0"/>
                    <a:pt x="985" y="25"/>
                    <a:pt x="1046" y="173"/>
                  </a:cubicBezTo>
                  <a:lnTo>
                    <a:pt x="61" y="581"/>
                  </a:lnTo>
                  <a:moveTo>
                    <a:pt x="1102" y="307"/>
                  </a:moveTo>
                  <a:lnTo>
                    <a:pt x="117" y="715"/>
                  </a:lnTo>
                  <a:lnTo>
                    <a:pt x="61" y="581"/>
                  </a:lnTo>
                  <a:lnTo>
                    <a:pt x="1046" y="173"/>
                  </a:lnTo>
                  <a:lnTo>
                    <a:pt x="1102" y="307"/>
                  </a:lnTo>
                  <a:moveTo>
                    <a:pt x="117" y="715"/>
                  </a:moveTo>
                  <a:cubicBezTo>
                    <a:pt x="178" y="863"/>
                    <a:pt x="438" y="888"/>
                    <a:pt x="717" y="772"/>
                  </a:cubicBezTo>
                  <a:cubicBezTo>
                    <a:pt x="996" y="656"/>
                    <a:pt x="1163" y="455"/>
                    <a:pt x="1102" y="307"/>
                  </a:cubicBezTo>
                  <a:lnTo>
                    <a:pt x="117" y="715"/>
                  </a:lnTo>
                </a:path>
              </a:pathLst>
            </a:custGeom>
            <a:solidFill>
              <a:srgbClr val="CE181E"/>
            </a:solidFill>
            <a:ln>
              <a:noFill/>
            </a:ln>
          </p:spPr>
          <p:style>
            <a:lnRef idx="0">
              <a:scrgbClr r="0" g="0" b="0"/>
            </a:lnRef>
            <a:fillRef idx="0">
              <a:scrgbClr r="0" g="0" b="0"/>
            </a:fillRef>
            <a:effectRef idx="0">
              <a:scrgbClr r="0" g="0" b="0"/>
            </a:effectRef>
            <a:fontRef idx="minor"/>
          </p:style>
        </p:sp>
        <p:sp>
          <p:nvSpPr>
            <p:cNvPr id="86" name="CustomShape 29">
              <a:extLst>
                <a:ext uri="{FF2B5EF4-FFF2-40B4-BE49-F238E27FC236}">
                  <a16:creationId xmlns:a16="http://schemas.microsoft.com/office/drawing/2014/main" id="{B83B5C14-F39C-443B-8551-34C00E5163AE}"/>
                </a:ext>
              </a:extLst>
            </p:cNvPr>
            <p:cNvSpPr/>
            <p:nvPr/>
          </p:nvSpPr>
          <p:spPr>
            <a:xfrm>
              <a:off x="5598000" y="2084760"/>
              <a:ext cx="417240" cy="396000"/>
            </a:xfrm>
            <a:custGeom>
              <a:avLst/>
              <a:gdLst/>
              <a:ahLst/>
              <a:cxnLst/>
              <a:rect l="l" t="t" r="r" b="b"/>
              <a:pathLst>
                <a:path w="1279" h="1214">
                  <a:moveTo>
                    <a:pt x="433" y="1213"/>
                  </a:moveTo>
                  <a:lnTo>
                    <a:pt x="0" y="649"/>
                  </a:lnTo>
                  <a:cubicBezTo>
                    <a:pt x="98" y="777"/>
                    <a:pt x="356" y="734"/>
                    <a:pt x="596" y="550"/>
                  </a:cubicBezTo>
                  <a:cubicBezTo>
                    <a:pt x="836" y="366"/>
                    <a:pt x="944" y="128"/>
                    <a:pt x="846" y="0"/>
                  </a:cubicBezTo>
                  <a:lnTo>
                    <a:pt x="1278" y="564"/>
                  </a:lnTo>
                  <a:cubicBezTo>
                    <a:pt x="1180" y="436"/>
                    <a:pt x="922" y="479"/>
                    <a:pt x="683" y="663"/>
                  </a:cubicBezTo>
                  <a:cubicBezTo>
                    <a:pt x="443" y="847"/>
                    <a:pt x="335" y="1085"/>
                    <a:pt x="433" y="1213"/>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87" name="CustomShape 30">
              <a:extLst>
                <a:ext uri="{FF2B5EF4-FFF2-40B4-BE49-F238E27FC236}">
                  <a16:creationId xmlns:a16="http://schemas.microsoft.com/office/drawing/2014/main" id="{4212818A-7062-4114-9EB7-1D1249B20E7B}"/>
                </a:ext>
              </a:extLst>
            </p:cNvPr>
            <p:cNvSpPr/>
            <p:nvPr/>
          </p:nvSpPr>
          <p:spPr>
            <a:xfrm>
              <a:off x="2386800" y="5351760"/>
              <a:ext cx="332640" cy="369000"/>
            </a:xfrm>
            <a:custGeom>
              <a:avLst/>
              <a:gdLst/>
              <a:ahLst/>
              <a:cxnLst/>
              <a:rect l="l" t="t" r="r" b="b"/>
              <a:pathLst>
                <a:path w="1020" h="1131">
                  <a:moveTo>
                    <a:pt x="127" y="943"/>
                  </a:moveTo>
                  <a:cubicBezTo>
                    <a:pt x="0" y="846"/>
                    <a:pt x="44" y="588"/>
                    <a:pt x="228" y="349"/>
                  </a:cubicBezTo>
                  <a:cubicBezTo>
                    <a:pt x="412" y="109"/>
                    <a:pt x="649" y="0"/>
                    <a:pt x="776" y="98"/>
                  </a:cubicBezTo>
                  <a:lnTo>
                    <a:pt x="127" y="943"/>
                  </a:lnTo>
                  <a:moveTo>
                    <a:pt x="892" y="186"/>
                  </a:moveTo>
                  <a:lnTo>
                    <a:pt x="243" y="1032"/>
                  </a:lnTo>
                  <a:lnTo>
                    <a:pt x="127" y="943"/>
                  </a:lnTo>
                  <a:lnTo>
                    <a:pt x="776" y="98"/>
                  </a:lnTo>
                  <a:lnTo>
                    <a:pt x="892" y="186"/>
                  </a:lnTo>
                  <a:moveTo>
                    <a:pt x="243" y="1032"/>
                  </a:moveTo>
                  <a:cubicBezTo>
                    <a:pt x="370" y="1130"/>
                    <a:pt x="608" y="1021"/>
                    <a:pt x="792" y="781"/>
                  </a:cubicBezTo>
                  <a:cubicBezTo>
                    <a:pt x="975" y="541"/>
                    <a:pt x="1019" y="284"/>
                    <a:pt x="892" y="186"/>
                  </a:cubicBezTo>
                  <a:lnTo>
                    <a:pt x="243" y="1032"/>
                  </a:lnTo>
                </a:path>
              </a:pathLst>
            </a:custGeom>
            <a:solidFill>
              <a:srgbClr val="CE181E"/>
            </a:solidFill>
            <a:ln>
              <a:noFill/>
            </a:ln>
          </p:spPr>
          <p:style>
            <a:lnRef idx="0">
              <a:scrgbClr r="0" g="0" b="0"/>
            </a:lnRef>
            <a:fillRef idx="0">
              <a:scrgbClr r="0" g="0" b="0"/>
            </a:fillRef>
            <a:effectRef idx="0">
              <a:scrgbClr r="0" g="0" b="0"/>
            </a:effectRef>
            <a:fontRef idx="minor"/>
          </p:style>
        </p:sp>
        <p:sp>
          <p:nvSpPr>
            <p:cNvPr id="88" name="CustomShape 31">
              <a:extLst>
                <a:ext uri="{FF2B5EF4-FFF2-40B4-BE49-F238E27FC236}">
                  <a16:creationId xmlns:a16="http://schemas.microsoft.com/office/drawing/2014/main" id="{6D8945B0-6237-401C-A87A-10380B99CB65}"/>
                </a:ext>
              </a:extLst>
            </p:cNvPr>
            <p:cNvSpPr/>
            <p:nvPr/>
          </p:nvSpPr>
          <p:spPr>
            <a:xfrm>
              <a:off x="2904480" y="5634360"/>
              <a:ext cx="347400" cy="410040"/>
            </a:xfrm>
            <a:custGeom>
              <a:avLst/>
              <a:gdLst/>
              <a:ahLst/>
              <a:cxnLst/>
              <a:rect l="l" t="t" r="r" b="b"/>
              <a:pathLst>
                <a:path w="1065" h="1257">
                  <a:moveTo>
                    <a:pt x="656" y="1256"/>
                  </a:moveTo>
                  <a:lnTo>
                    <a:pt x="0" y="984"/>
                  </a:lnTo>
                  <a:cubicBezTo>
                    <a:pt x="149" y="1046"/>
                    <a:pt x="351" y="880"/>
                    <a:pt x="466" y="601"/>
                  </a:cubicBezTo>
                  <a:cubicBezTo>
                    <a:pt x="582" y="322"/>
                    <a:pt x="557" y="61"/>
                    <a:pt x="408" y="0"/>
                  </a:cubicBezTo>
                  <a:lnTo>
                    <a:pt x="1064" y="272"/>
                  </a:lnTo>
                  <a:cubicBezTo>
                    <a:pt x="915" y="210"/>
                    <a:pt x="713" y="376"/>
                    <a:pt x="598" y="655"/>
                  </a:cubicBezTo>
                  <a:cubicBezTo>
                    <a:pt x="482" y="934"/>
                    <a:pt x="508" y="1195"/>
                    <a:pt x="656" y="1256"/>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89" name="CustomShape 32">
              <a:extLst>
                <a:ext uri="{FF2B5EF4-FFF2-40B4-BE49-F238E27FC236}">
                  <a16:creationId xmlns:a16="http://schemas.microsoft.com/office/drawing/2014/main" id="{EBB2BAF8-AE71-4DF2-9B52-8CD62FA6119F}"/>
                </a:ext>
              </a:extLst>
            </p:cNvPr>
            <p:cNvSpPr/>
            <p:nvPr/>
          </p:nvSpPr>
          <p:spPr>
            <a:xfrm>
              <a:off x="5212440" y="1670400"/>
              <a:ext cx="332640" cy="368640"/>
            </a:xfrm>
            <a:custGeom>
              <a:avLst/>
              <a:gdLst/>
              <a:ahLst/>
              <a:cxnLst/>
              <a:rect l="l" t="t" r="r" b="b"/>
              <a:pathLst>
                <a:path w="1020" h="1130">
                  <a:moveTo>
                    <a:pt x="127" y="943"/>
                  </a:moveTo>
                  <a:cubicBezTo>
                    <a:pt x="0" y="845"/>
                    <a:pt x="44" y="588"/>
                    <a:pt x="227" y="348"/>
                  </a:cubicBezTo>
                  <a:cubicBezTo>
                    <a:pt x="411" y="108"/>
                    <a:pt x="649" y="0"/>
                    <a:pt x="776" y="97"/>
                  </a:cubicBezTo>
                  <a:lnTo>
                    <a:pt x="127" y="943"/>
                  </a:lnTo>
                  <a:moveTo>
                    <a:pt x="892" y="186"/>
                  </a:moveTo>
                  <a:lnTo>
                    <a:pt x="243" y="1031"/>
                  </a:lnTo>
                  <a:lnTo>
                    <a:pt x="127" y="943"/>
                  </a:lnTo>
                  <a:lnTo>
                    <a:pt x="776" y="97"/>
                  </a:lnTo>
                  <a:lnTo>
                    <a:pt x="892" y="186"/>
                  </a:lnTo>
                  <a:moveTo>
                    <a:pt x="243" y="1031"/>
                  </a:moveTo>
                  <a:cubicBezTo>
                    <a:pt x="370" y="1129"/>
                    <a:pt x="607" y="1020"/>
                    <a:pt x="791" y="781"/>
                  </a:cubicBezTo>
                  <a:cubicBezTo>
                    <a:pt x="975" y="541"/>
                    <a:pt x="1019" y="283"/>
                    <a:pt x="892" y="186"/>
                  </a:cubicBezTo>
                  <a:lnTo>
                    <a:pt x="243" y="1031"/>
                  </a:lnTo>
                </a:path>
              </a:pathLst>
            </a:custGeom>
            <a:solidFill>
              <a:srgbClr val="CE181E"/>
            </a:solidFill>
            <a:ln>
              <a:noFill/>
            </a:ln>
          </p:spPr>
          <p:style>
            <a:lnRef idx="0">
              <a:scrgbClr r="0" g="0" b="0"/>
            </a:lnRef>
            <a:fillRef idx="0">
              <a:scrgbClr r="0" g="0" b="0"/>
            </a:fillRef>
            <a:effectRef idx="0">
              <a:scrgbClr r="0" g="0" b="0"/>
            </a:effectRef>
            <a:fontRef idx="minor"/>
          </p:style>
        </p:sp>
        <p:sp>
          <p:nvSpPr>
            <p:cNvPr id="90" name="CustomShape 33">
              <a:extLst>
                <a:ext uri="{FF2B5EF4-FFF2-40B4-BE49-F238E27FC236}">
                  <a16:creationId xmlns:a16="http://schemas.microsoft.com/office/drawing/2014/main" id="{CF404B5A-F717-4714-9D9F-FB2C79A2582A}"/>
                </a:ext>
              </a:extLst>
            </p:cNvPr>
            <p:cNvSpPr/>
            <p:nvPr/>
          </p:nvSpPr>
          <p:spPr>
            <a:xfrm>
              <a:off x="4680000" y="1346400"/>
              <a:ext cx="347400" cy="410400"/>
            </a:xfrm>
            <a:custGeom>
              <a:avLst/>
              <a:gdLst/>
              <a:ahLst/>
              <a:cxnLst/>
              <a:rect l="l" t="t" r="r" b="b"/>
              <a:pathLst>
                <a:path w="1065" h="1258">
                  <a:moveTo>
                    <a:pt x="656" y="1257"/>
                  </a:moveTo>
                  <a:lnTo>
                    <a:pt x="0" y="985"/>
                  </a:lnTo>
                  <a:cubicBezTo>
                    <a:pt x="149" y="1046"/>
                    <a:pt x="351" y="880"/>
                    <a:pt x="466" y="601"/>
                  </a:cubicBezTo>
                  <a:cubicBezTo>
                    <a:pt x="582" y="322"/>
                    <a:pt x="556" y="62"/>
                    <a:pt x="408" y="0"/>
                  </a:cubicBezTo>
                  <a:lnTo>
                    <a:pt x="1064" y="272"/>
                  </a:lnTo>
                  <a:cubicBezTo>
                    <a:pt x="915" y="210"/>
                    <a:pt x="713" y="376"/>
                    <a:pt x="598" y="655"/>
                  </a:cubicBezTo>
                  <a:cubicBezTo>
                    <a:pt x="482" y="935"/>
                    <a:pt x="507" y="1195"/>
                    <a:pt x="656" y="1257"/>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91" name="CustomShape 34">
              <a:extLst>
                <a:ext uri="{FF2B5EF4-FFF2-40B4-BE49-F238E27FC236}">
                  <a16:creationId xmlns:a16="http://schemas.microsoft.com/office/drawing/2014/main" id="{F6AF646F-A763-4C55-9B27-332EE9AC5605}"/>
                </a:ext>
              </a:extLst>
            </p:cNvPr>
            <p:cNvSpPr/>
            <p:nvPr/>
          </p:nvSpPr>
          <p:spPr>
            <a:xfrm>
              <a:off x="3534840" y="5813640"/>
              <a:ext cx="255960" cy="365040"/>
            </a:xfrm>
            <a:custGeom>
              <a:avLst/>
              <a:gdLst/>
              <a:ahLst/>
              <a:cxnLst/>
              <a:rect l="l" t="t" r="r" b="b"/>
              <a:pathLst>
                <a:path w="785" h="1119">
                  <a:moveTo>
                    <a:pt x="250" y="1078"/>
                  </a:moveTo>
                  <a:cubicBezTo>
                    <a:pt x="91" y="1057"/>
                    <a:pt x="0" y="812"/>
                    <a:pt x="40" y="512"/>
                  </a:cubicBezTo>
                  <a:cubicBezTo>
                    <a:pt x="79" y="213"/>
                    <a:pt x="230" y="0"/>
                    <a:pt x="389" y="21"/>
                  </a:cubicBezTo>
                  <a:lnTo>
                    <a:pt x="250" y="1078"/>
                  </a:lnTo>
                  <a:moveTo>
                    <a:pt x="534" y="40"/>
                  </a:moveTo>
                  <a:lnTo>
                    <a:pt x="395" y="1097"/>
                  </a:lnTo>
                  <a:lnTo>
                    <a:pt x="250" y="1078"/>
                  </a:lnTo>
                  <a:lnTo>
                    <a:pt x="389" y="21"/>
                  </a:lnTo>
                  <a:lnTo>
                    <a:pt x="534" y="40"/>
                  </a:lnTo>
                  <a:moveTo>
                    <a:pt x="395" y="1097"/>
                  </a:moveTo>
                  <a:cubicBezTo>
                    <a:pt x="553" y="1118"/>
                    <a:pt x="705" y="905"/>
                    <a:pt x="744" y="605"/>
                  </a:cubicBezTo>
                  <a:cubicBezTo>
                    <a:pt x="784" y="306"/>
                    <a:pt x="693" y="61"/>
                    <a:pt x="534" y="40"/>
                  </a:cubicBezTo>
                  <a:lnTo>
                    <a:pt x="395" y="1097"/>
                  </a:lnTo>
                </a:path>
              </a:pathLst>
            </a:custGeom>
            <a:solidFill>
              <a:srgbClr val="CE181E"/>
            </a:solidFill>
            <a:ln>
              <a:noFill/>
            </a:ln>
          </p:spPr>
          <p:style>
            <a:lnRef idx="0">
              <a:scrgbClr r="0" g="0" b="0"/>
            </a:lnRef>
            <a:fillRef idx="0">
              <a:scrgbClr r="0" g="0" b="0"/>
            </a:fillRef>
            <a:effectRef idx="0">
              <a:scrgbClr r="0" g="0" b="0"/>
            </a:effectRef>
            <a:fontRef idx="minor"/>
          </p:style>
        </p:sp>
        <p:sp>
          <p:nvSpPr>
            <p:cNvPr id="92" name="CustomShape 35">
              <a:extLst>
                <a:ext uri="{FF2B5EF4-FFF2-40B4-BE49-F238E27FC236}">
                  <a16:creationId xmlns:a16="http://schemas.microsoft.com/office/drawing/2014/main" id="{32DD41EC-2469-44BE-8944-AD5C5802A09F}"/>
                </a:ext>
              </a:extLst>
            </p:cNvPr>
            <p:cNvSpPr/>
            <p:nvPr/>
          </p:nvSpPr>
          <p:spPr>
            <a:xfrm>
              <a:off x="4131360" y="5808240"/>
              <a:ext cx="275400" cy="375480"/>
            </a:xfrm>
            <a:custGeom>
              <a:avLst/>
              <a:gdLst/>
              <a:ahLst/>
              <a:cxnLst/>
              <a:rect l="l" t="t" r="r" b="b"/>
              <a:pathLst>
                <a:path w="845" h="1151">
                  <a:moveTo>
                    <a:pt x="844" y="1057"/>
                  </a:moveTo>
                  <a:lnTo>
                    <a:pt x="139" y="1150"/>
                  </a:lnTo>
                  <a:cubicBezTo>
                    <a:pt x="299" y="1129"/>
                    <a:pt x="391" y="884"/>
                    <a:pt x="352" y="584"/>
                  </a:cubicBezTo>
                  <a:cubicBezTo>
                    <a:pt x="312" y="284"/>
                    <a:pt x="160" y="72"/>
                    <a:pt x="0" y="93"/>
                  </a:cubicBezTo>
                  <a:lnTo>
                    <a:pt x="705" y="0"/>
                  </a:lnTo>
                  <a:cubicBezTo>
                    <a:pt x="545" y="21"/>
                    <a:pt x="453" y="266"/>
                    <a:pt x="493" y="566"/>
                  </a:cubicBezTo>
                  <a:cubicBezTo>
                    <a:pt x="532" y="865"/>
                    <a:pt x="684" y="1078"/>
                    <a:pt x="844" y="1057"/>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93" name="CustomShape 36">
              <a:extLst>
                <a:ext uri="{FF2B5EF4-FFF2-40B4-BE49-F238E27FC236}">
                  <a16:creationId xmlns:a16="http://schemas.microsoft.com/office/drawing/2014/main" id="{06D959D3-1AD4-4040-95D6-44DB8125D36F}"/>
                </a:ext>
              </a:extLst>
            </p:cNvPr>
            <p:cNvSpPr/>
            <p:nvPr/>
          </p:nvSpPr>
          <p:spPr>
            <a:xfrm>
              <a:off x="4141080" y="1212480"/>
              <a:ext cx="255960" cy="364680"/>
            </a:xfrm>
            <a:custGeom>
              <a:avLst/>
              <a:gdLst/>
              <a:ahLst/>
              <a:cxnLst/>
              <a:rect l="l" t="t" r="r" b="b"/>
              <a:pathLst>
                <a:path w="785" h="1118">
                  <a:moveTo>
                    <a:pt x="250" y="1077"/>
                  </a:moveTo>
                  <a:cubicBezTo>
                    <a:pt x="91" y="1056"/>
                    <a:pt x="0" y="812"/>
                    <a:pt x="40" y="512"/>
                  </a:cubicBezTo>
                  <a:cubicBezTo>
                    <a:pt x="79" y="213"/>
                    <a:pt x="231" y="0"/>
                    <a:pt x="390" y="21"/>
                  </a:cubicBezTo>
                  <a:lnTo>
                    <a:pt x="250" y="1077"/>
                  </a:lnTo>
                  <a:moveTo>
                    <a:pt x="534" y="40"/>
                  </a:moveTo>
                  <a:lnTo>
                    <a:pt x="395" y="1096"/>
                  </a:lnTo>
                  <a:lnTo>
                    <a:pt x="250" y="1077"/>
                  </a:lnTo>
                  <a:lnTo>
                    <a:pt x="390" y="21"/>
                  </a:lnTo>
                  <a:lnTo>
                    <a:pt x="534" y="40"/>
                  </a:lnTo>
                  <a:moveTo>
                    <a:pt x="395" y="1096"/>
                  </a:moveTo>
                  <a:cubicBezTo>
                    <a:pt x="554" y="1117"/>
                    <a:pt x="705" y="904"/>
                    <a:pt x="744" y="605"/>
                  </a:cubicBezTo>
                  <a:cubicBezTo>
                    <a:pt x="784" y="305"/>
                    <a:pt x="693" y="60"/>
                    <a:pt x="534" y="40"/>
                  </a:cubicBezTo>
                  <a:lnTo>
                    <a:pt x="395" y="1096"/>
                  </a:lnTo>
                </a:path>
              </a:pathLst>
            </a:custGeom>
            <a:solidFill>
              <a:srgbClr val="CE181E"/>
            </a:solidFill>
            <a:ln>
              <a:noFill/>
            </a:ln>
          </p:spPr>
          <p:style>
            <a:lnRef idx="0">
              <a:scrgbClr r="0" g="0" b="0"/>
            </a:lnRef>
            <a:fillRef idx="0">
              <a:scrgbClr r="0" g="0" b="0"/>
            </a:fillRef>
            <a:effectRef idx="0">
              <a:scrgbClr r="0" g="0" b="0"/>
            </a:effectRef>
            <a:fontRef idx="minor"/>
          </p:style>
        </p:sp>
        <p:sp>
          <p:nvSpPr>
            <p:cNvPr id="94" name="CustomShape 37">
              <a:extLst>
                <a:ext uri="{FF2B5EF4-FFF2-40B4-BE49-F238E27FC236}">
                  <a16:creationId xmlns:a16="http://schemas.microsoft.com/office/drawing/2014/main" id="{56E392CF-5C18-4428-AA9F-63B7C6C6B0A1}"/>
                </a:ext>
              </a:extLst>
            </p:cNvPr>
            <p:cNvSpPr/>
            <p:nvPr/>
          </p:nvSpPr>
          <p:spPr>
            <a:xfrm>
              <a:off x="3525120" y="1207080"/>
              <a:ext cx="275400" cy="375120"/>
            </a:xfrm>
            <a:custGeom>
              <a:avLst/>
              <a:gdLst/>
              <a:ahLst/>
              <a:cxnLst/>
              <a:rect l="l" t="t" r="r" b="b"/>
              <a:pathLst>
                <a:path w="845" h="1150">
                  <a:moveTo>
                    <a:pt x="844" y="1056"/>
                  </a:moveTo>
                  <a:lnTo>
                    <a:pt x="139" y="1149"/>
                  </a:lnTo>
                  <a:cubicBezTo>
                    <a:pt x="299" y="1128"/>
                    <a:pt x="391" y="883"/>
                    <a:pt x="351" y="584"/>
                  </a:cubicBezTo>
                  <a:cubicBezTo>
                    <a:pt x="312" y="284"/>
                    <a:pt x="160" y="71"/>
                    <a:pt x="0" y="92"/>
                  </a:cubicBezTo>
                  <a:lnTo>
                    <a:pt x="705" y="0"/>
                  </a:lnTo>
                  <a:cubicBezTo>
                    <a:pt x="545" y="21"/>
                    <a:pt x="453" y="266"/>
                    <a:pt x="492" y="565"/>
                  </a:cubicBezTo>
                  <a:cubicBezTo>
                    <a:pt x="532" y="865"/>
                    <a:pt x="684" y="1077"/>
                    <a:pt x="844" y="1056"/>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grpSp>
      <p:sp>
        <p:nvSpPr>
          <p:cNvPr id="2" name="TextBox 1">
            <a:extLst>
              <a:ext uri="{FF2B5EF4-FFF2-40B4-BE49-F238E27FC236}">
                <a16:creationId xmlns:a16="http://schemas.microsoft.com/office/drawing/2014/main" id="{036B74C2-B78C-46A5-9169-A352AC88E639}"/>
              </a:ext>
            </a:extLst>
          </p:cNvPr>
          <p:cNvSpPr txBox="1"/>
          <p:nvPr/>
        </p:nvSpPr>
        <p:spPr>
          <a:xfrm>
            <a:off x="6030539" y="1137955"/>
            <a:ext cx="1718314" cy="923330"/>
          </a:xfrm>
          <a:prstGeom prst="rect">
            <a:avLst/>
          </a:prstGeom>
          <a:noFill/>
        </p:spPr>
        <p:txBody>
          <a:bodyPr wrap="square" rtlCol="0">
            <a:spAutoFit/>
          </a:bodyPr>
          <a:lstStyle/>
          <a:p>
            <a:r>
              <a:rPr lang="en-US" dirty="0"/>
              <a:t>1000 turns</a:t>
            </a:r>
          </a:p>
          <a:p>
            <a:r>
              <a:rPr lang="en-US" dirty="0" err="1"/>
              <a:t>dQ</a:t>
            </a:r>
            <a:r>
              <a:rPr lang="en-US" baseline="-25000" dirty="0" err="1"/>
              <a:t>SC</a:t>
            </a:r>
            <a:r>
              <a:rPr lang="en-US" dirty="0"/>
              <a:t> = -0.9</a:t>
            </a:r>
          </a:p>
          <a:p>
            <a:endParaRPr lang="en-US" dirty="0"/>
          </a:p>
        </p:txBody>
      </p:sp>
      <p:pic>
        <p:nvPicPr>
          <p:cNvPr id="42" name="Picture 41">
            <a:extLst>
              <a:ext uri="{FF2B5EF4-FFF2-40B4-BE49-F238E27FC236}">
                <a16:creationId xmlns:a16="http://schemas.microsoft.com/office/drawing/2014/main" id="{E2098185-A2CB-4FB2-8312-778ABFC1C832}"/>
              </a:ext>
            </a:extLst>
          </p:cNvPr>
          <p:cNvPicPr>
            <a:picLocks noChangeAspect="1"/>
          </p:cNvPicPr>
          <p:nvPr/>
        </p:nvPicPr>
        <p:blipFill>
          <a:blip r:embed="rId2"/>
          <a:stretch/>
        </p:blipFill>
        <p:spPr>
          <a:xfrm>
            <a:off x="4661662" y="2676527"/>
            <a:ext cx="4343400" cy="3257550"/>
          </a:xfrm>
          <a:prstGeom prst="rect">
            <a:avLst/>
          </a:prstGeom>
          <a:ln>
            <a:noFill/>
          </a:ln>
        </p:spPr>
      </p:pic>
      <p:sp>
        <p:nvSpPr>
          <p:cNvPr id="45" name="TextBox 44">
            <a:extLst>
              <a:ext uri="{FF2B5EF4-FFF2-40B4-BE49-F238E27FC236}">
                <a16:creationId xmlns:a16="http://schemas.microsoft.com/office/drawing/2014/main" id="{35EFAEA7-5FF1-49C3-A1B0-FDA1064DDBB2}"/>
              </a:ext>
            </a:extLst>
          </p:cNvPr>
          <p:cNvSpPr txBox="1"/>
          <p:nvPr/>
        </p:nvSpPr>
        <p:spPr>
          <a:xfrm>
            <a:off x="215900" y="5977992"/>
            <a:ext cx="4343400" cy="461665"/>
          </a:xfrm>
          <a:prstGeom prst="rect">
            <a:avLst/>
          </a:prstGeom>
          <a:noFill/>
        </p:spPr>
        <p:txBody>
          <a:bodyPr wrap="square" rtlCol="0">
            <a:spAutoFit/>
          </a:bodyPr>
          <a:lstStyle/>
          <a:p>
            <a:pPr algn="ctr"/>
            <a:r>
              <a:rPr lang="en-US" dirty="0"/>
              <a:t>13% emittance growth</a:t>
            </a:r>
          </a:p>
        </p:txBody>
      </p:sp>
      <p:sp>
        <p:nvSpPr>
          <p:cNvPr id="46" name="TextBox 45">
            <a:extLst>
              <a:ext uri="{FF2B5EF4-FFF2-40B4-BE49-F238E27FC236}">
                <a16:creationId xmlns:a16="http://schemas.microsoft.com/office/drawing/2014/main" id="{9EBD31B1-5C27-4041-8312-ADDD59FBF2F6}"/>
              </a:ext>
            </a:extLst>
          </p:cNvPr>
          <p:cNvSpPr txBox="1"/>
          <p:nvPr/>
        </p:nvSpPr>
        <p:spPr>
          <a:xfrm>
            <a:off x="4559300" y="5977992"/>
            <a:ext cx="4343400" cy="461665"/>
          </a:xfrm>
          <a:prstGeom prst="rect">
            <a:avLst/>
          </a:prstGeom>
          <a:noFill/>
        </p:spPr>
        <p:txBody>
          <a:bodyPr wrap="square" rtlCol="0">
            <a:spAutoFit/>
          </a:bodyPr>
          <a:lstStyle/>
          <a:p>
            <a:pPr algn="ctr"/>
            <a:r>
              <a:rPr lang="en-US" dirty="0"/>
              <a:t>0.6% particle loss</a:t>
            </a:r>
          </a:p>
        </p:txBody>
      </p:sp>
      <p:pic>
        <p:nvPicPr>
          <p:cNvPr id="47" name="Picture 46">
            <a:extLst>
              <a:ext uri="{FF2B5EF4-FFF2-40B4-BE49-F238E27FC236}">
                <a16:creationId xmlns:a16="http://schemas.microsoft.com/office/drawing/2014/main" id="{D53BFD6D-039B-4E54-8035-C0ADB9412A42}"/>
              </a:ext>
            </a:extLst>
          </p:cNvPr>
          <p:cNvPicPr>
            <a:picLocks noChangeAspect="1"/>
          </p:cNvPicPr>
          <p:nvPr/>
        </p:nvPicPr>
        <p:blipFill>
          <a:blip r:embed="rId3"/>
          <a:stretch>
            <a:fillRect/>
          </a:stretch>
        </p:blipFill>
        <p:spPr>
          <a:xfrm>
            <a:off x="215898" y="2659633"/>
            <a:ext cx="4343400" cy="3257550"/>
          </a:xfrm>
          <a:prstGeom prst="rect">
            <a:avLst/>
          </a:prstGeom>
        </p:spPr>
      </p:pic>
      <p:grpSp>
        <p:nvGrpSpPr>
          <p:cNvPr id="61" name="Group 60">
            <a:extLst>
              <a:ext uri="{FF2B5EF4-FFF2-40B4-BE49-F238E27FC236}">
                <a16:creationId xmlns:a16="http://schemas.microsoft.com/office/drawing/2014/main" id="{F75A1D01-1F78-45F6-936F-A0782D31B836}"/>
              </a:ext>
            </a:extLst>
          </p:cNvPr>
          <p:cNvGrpSpPr/>
          <p:nvPr/>
        </p:nvGrpSpPr>
        <p:grpSpPr>
          <a:xfrm>
            <a:off x="1470915" y="1028462"/>
            <a:ext cx="1864080" cy="835560"/>
            <a:chOff x="1709568" y="2740608"/>
            <a:chExt cx="1864080" cy="835560"/>
          </a:xfrm>
        </p:grpSpPr>
        <p:sp>
          <p:nvSpPr>
            <p:cNvPr id="62" name="CustomShape 38">
              <a:extLst>
                <a:ext uri="{FF2B5EF4-FFF2-40B4-BE49-F238E27FC236}">
                  <a16:creationId xmlns:a16="http://schemas.microsoft.com/office/drawing/2014/main" id="{051696AE-24BE-4F70-87B7-280BA8F600A4}"/>
                </a:ext>
              </a:extLst>
            </p:cNvPr>
            <p:cNvSpPr/>
            <p:nvPr/>
          </p:nvSpPr>
          <p:spPr>
            <a:xfrm>
              <a:off x="1709568" y="2740608"/>
              <a:ext cx="232200" cy="348120"/>
            </a:xfrm>
            <a:custGeom>
              <a:avLst/>
              <a:gdLst/>
              <a:ahLst/>
              <a:cxnLst/>
              <a:rect l="l" t="t" r="r" b="b"/>
              <a:pathLst>
                <a:path w="712" h="1067">
                  <a:moveTo>
                    <a:pt x="428" y="0"/>
                  </a:moveTo>
                  <a:cubicBezTo>
                    <a:pt x="589" y="0"/>
                    <a:pt x="711" y="231"/>
                    <a:pt x="711" y="533"/>
                  </a:cubicBezTo>
                  <a:cubicBezTo>
                    <a:pt x="711" y="835"/>
                    <a:pt x="589" y="1066"/>
                    <a:pt x="428" y="1066"/>
                  </a:cubicBezTo>
                  <a:lnTo>
                    <a:pt x="428" y="0"/>
                  </a:lnTo>
                  <a:moveTo>
                    <a:pt x="283" y="1066"/>
                  </a:moveTo>
                  <a:lnTo>
                    <a:pt x="283" y="0"/>
                  </a:lnTo>
                  <a:lnTo>
                    <a:pt x="428" y="0"/>
                  </a:lnTo>
                  <a:lnTo>
                    <a:pt x="428" y="1066"/>
                  </a:lnTo>
                  <a:lnTo>
                    <a:pt x="283" y="1066"/>
                  </a:lnTo>
                  <a:moveTo>
                    <a:pt x="283" y="0"/>
                  </a:moveTo>
                  <a:cubicBezTo>
                    <a:pt x="123" y="0"/>
                    <a:pt x="0" y="231"/>
                    <a:pt x="0" y="533"/>
                  </a:cubicBezTo>
                  <a:cubicBezTo>
                    <a:pt x="0" y="835"/>
                    <a:pt x="123" y="1066"/>
                    <a:pt x="283" y="1066"/>
                  </a:cubicBezTo>
                  <a:lnTo>
                    <a:pt x="283" y="0"/>
                  </a:lnTo>
                </a:path>
              </a:pathLst>
            </a:custGeom>
            <a:solidFill>
              <a:srgbClr val="CE181E"/>
            </a:solidFill>
            <a:ln>
              <a:noFill/>
            </a:ln>
          </p:spPr>
          <p:style>
            <a:lnRef idx="0">
              <a:scrgbClr r="0" g="0" b="0"/>
            </a:lnRef>
            <a:fillRef idx="0">
              <a:scrgbClr r="0" g="0" b="0"/>
            </a:fillRef>
            <a:effectRef idx="0">
              <a:scrgbClr r="0" g="0" b="0"/>
            </a:effectRef>
            <a:fontRef idx="minor"/>
          </p:style>
        </p:sp>
        <p:sp>
          <p:nvSpPr>
            <p:cNvPr id="63" name="CustomShape 39">
              <a:extLst>
                <a:ext uri="{FF2B5EF4-FFF2-40B4-BE49-F238E27FC236}">
                  <a16:creationId xmlns:a16="http://schemas.microsoft.com/office/drawing/2014/main" id="{B1F9CB39-8C6A-4C42-9675-70D97BE09390}"/>
                </a:ext>
              </a:extLst>
            </p:cNvPr>
            <p:cNvSpPr/>
            <p:nvPr/>
          </p:nvSpPr>
          <p:spPr>
            <a:xfrm>
              <a:off x="1709568" y="3228048"/>
              <a:ext cx="232200" cy="348120"/>
            </a:xfrm>
            <a:custGeom>
              <a:avLst/>
              <a:gdLst/>
              <a:ahLst/>
              <a:cxnLst/>
              <a:rect l="l" t="t" r="r" b="b"/>
              <a:pathLst>
                <a:path w="712" h="1067">
                  <a:moveTo>
                    <a:pt x="0" y="0"/>
                  </a:moveTo>
                  <a:lnTo>
                    <a:pt x="711" y="0"/>
                  </a:lnTo>
                  <a:cubicBezTo>
                    <a:pt x="550" y="0"/>
                    <a:pt x="427" y="230"/>
                    <a:pt x="427" y="533"/>
                  </a:cubicBezTo>
                  <a:cubicBezTo>
                    <a:pt x="427" y="835"/>
                    <a:pt x="550" y="1066"/>
                    <a:pt x="711" y="1066"/>
                  </a:cubicBezTo>
                  <a:lnTo>
                    <a:pt x="0" y="1066"/>
                  </a:lnTo>
                  <a:cubicBezTo>
                    <a:pt x="161" y="1066"/>
                    <a:pt x="285" y="835"/>
                    <a:pt x="285" y="533"/>
                  </a:cubicBezTo>
                  <a:cubicBezTo>
                    <a:pt x="285" y="230"/>
                    <a:pt x="161" y="0"/>
                    <a:pt x="0" y="0"/>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64" name="CustomShape 40">
              <a:extLst>
                <a:ext uri="{FF2B5EF4-FFF2-40B4-BE49-F238E27FC236}">
                  <a16:creationId xmlns:a16="http://schemas.microsoft.com/office/drawing/2014/main" id="{B4E4DF60-98F2-487F-8070-0A2032FE77E1}"/>
                </a:ext>
              </a:extLst>
            </p:cNvPr>
            <p:cNvSpPr/>
            <p:nvPr/>
          </p:nvSpPr>
          <p:spPr>
            <a:xfrm>
              <a:off x="2199888" y="2755008"/>
              <a:ext cx="1373760" cy="319320"/>
            </a:xfrm>
            <a:prstGeom prst="rect">
              <a:avLst/>
            </a:prstGeom>
            <a:noFill/>
            <a:ln>
              <a:noFill/>
            </a:ln>
          </p:spPr>
          <p:style>
            <a:lnRef idx="0">
              <a:scrgbClr r="0" g="0" b="0"/>
            </a:lnRef>
            <a:fillRef idx="0">
              <a:scrgbClr r="0" g="0" b="0"/>
            </a:fillRef>
            <a:effectRef idx="0">
              <a:scrgbClr r="0" g="0" b="0"/>
            </a:effectRef>
            <a:fontRef idx="minor"/>
          </p:style>
          <p:txBody>
            <a:bodyPr lIns="81720" tIns="40680" rIns="81720" bIns="40680">
              <a:noAutofit/>
            </a:bodyPr>
            <a:lstStyle/>
            <a:p>
              <a:pPr>
                <a:lnSpc>
                  <a:spcPct val="100000"/>
                </a:lnSpc>
              </a:pPr>
              <a:r>
                <a:rPr lang="en-US" sz="1640" b="0" strike="noStrike" spc="-1">
                  <a:solidFill>
                    <a:srgbClr val="003087"/>
                  </a:solidFill>
                  <a:latin typeface="Arial"/>
                  <a:ea typeface="Geneva"/>
                </a:rPr>
                <a:t>Focusing</a:t>
              </a:r>
              <a:endParaRPr lang="en-US" sz="1640" b="0" strike="noStrike" spc="-1">
                <a:latin typeface="Arial"/>
              </a:endParaRPr>
            </a:p>
          </p:txBody>
        </p:sp>
        <p:sp>
          <p:nvSpPr>
            <p:cNvPr id="65" name="CustomShape 41">
              <a:extLst>
                <a:ext uri="{FF2B5EF4-FFF2-40B4-BE49-F238E27FC236}">
                  <a16:creationId xmlns:a16="http://schemas.microsoft.com/office/drawing/2014/main" id="{70A17040-6190-456F-9660-A359A49C3145}"/>
                </a:ext>
              </a:extLst>
            </p:cNvPr>
            <p:cNvSpPr/>
            <p:nvPr/>
          </p:nvSpPr>
          <p:spPr>
            <a:xfrm>
              <a:off x="2199888" y="3242448"/>
              <a:ext cx="1373760" cy="319320"/>
            </a:xfrm>
            <a:prstGeom prst="rect">
              <a:avLst/>
            </a:prstGeom>
            <a:noFill/>
            <a:ln>
              <a:noFill/>
            </a:ln>
          </p:spPr>
          <p:style>
            <a:lnRef idx="0">
              <a:scrgbClr r="0" g="0" b="0"/>
            </a:lnRef>
            <a:fillRef idx="0">
              <a:scrgbClr r="0" g="0" b="0"/>
            </a:fillRef>
            <a:effectRef idx="0">
              <a:scrgbClr r="0" g="0" b="0"/>
            </a:effectRef>
            <a:fontRef idx="minor"/>
          </p:style>
          <p:txBody>
            <a:bodyPr lIns="81720" tIns="40680" rIns="81720" bIns="40680">
              <a:noAutofit/>
            </a:bodyPr>
            <a:lstStyle/>
            <a:p>
              <a:pPr>
                <a:lnSpc>
                  <a:spcPct val="100000"/>
                </a:lnSpc>
              </a:pPr>
              <a:r>
                <a:rPr lang="en-US" sz="1640" b="0" strike="noStrike" spc="-1" dirty="0">
                  <a:solidFill>
                    <a:srgbClr val="003087"/>
                  </a:solidFill>
                  <a:latin typeface="Arial"/>
                  <a:ea typeface="Geneva"/>
                </a:rPr>
                <a:t>Defocusing</a:t>
              </a:r>
              <a:endParaRPr lang="en-US" sz="1640" b="0" strike="noStrike" spc="-1" dirty="0">
                <a:latin typeface="Arial"/>
              </a:endParaRPr>
            </a:p>
          </p:txBody>
        </p:sp>
      </p:grpSp>
      <p:sp>
        <p:nvSpPr>
          <p:cNvPr id="43" name="TextBox 42">
            <a:extLst>
              <a:ext uri="{FF2B5EF4-FFF2-40B4-BE49-F238E27FC236}">
                <a16:creationId xmlns:a16="http://schemas.microsoft.com/office/drawing/2014/main" id="{DD4B19D3-A2D5-4732-B1C6-5436B0FC840C}"/>
              </a:ext>
            </a:extLst>
          </p:cNvPr>
          <p:cNvSpPr txBox="1"/>
          <p:nvPr/>
        </p:nvSpPr>
        <p:spPr>
          <a:xfrm>
            <a:off x="222250" y="2438863"/>
            <a:ext cx="4337050" cy="461665"/>
          </a:xfrm>
          <a:prstGeom prst="rect">
            <a:avLst/>
          </a:prstGeom>
          <a:noFill/>
        </p:spPr>
        <p:txBody>
          <a:bodyPr wrap="square" rtlCol="0">
            <a:spAutoFit/>
          </a:bodyPr>
          <a:lstStyle/>
          <a:p>
            <a:pPr algn="ctr"/>
            <a:r>
              <a:rPr lang="en-US" dirty="0"/>
              <a:t>RMS x emittance growth</a:t>
            </a:r>
          </a:p>
        </p:txBody>
      </p:sp>
      <p:sp>
        <p:nvSpPr>
          <p:cNvPr id="44" name="TextBox 43">
            <a:extLst>
              <a:ext uri="{FF2B5EF4-FFF2-40B4-BE49-F238E27FC236}">
                <a16:creationId xmlns:a16="http://schemas.microsoft.com/office/drawing/2014/main" id="{B89468D0-CACC-4C68-AF4E-EBA3BCA42642}"/>
              </a:ext>
            </a:extLst>
          </p:cNvPr>
          <p:cNvSpPr txBox="1"/>
          <p:nvPr/>
        </p:nvSpPr>
        <p:spPr>
          <a:xfrm>
            <a:off x="4584702" y="2438863"/>
            <a:ext cx="4343400" cy="461665"/>
          </a:xfrm>
          <a:prstGeom prst="rect">
            <a:avLst/>
          </a:prstGeom>
          <a:noFill/>
        </p:spPr>
        <p:txBody>
          <a:bodyPr wrap="square" rtlCol="0">
            <a:spAutoFit/>
          </a:bodyPr>
          <a:lstStyle/>
          <a:p>
            <a:pPr algn="ctr"/>
            <a:r>
              <a:rPr lang="en-US" dirty="0"/>
              <a:t>4 sigma aperture loss</a:t>
            </a:r>
          </a:p>
        </p:txBody>
      </p:sp>
      <p:sp>
        <p:nvSpPr>
          <p:cNvPr id="49" name="Slide Number Placeholder 4">
            <a:extLst>
              <a:ext uri="{FF2B5EF4-FFF2-40B4-BE49-F238E27FC236}">
                <a16:creationId xmlns:a16="http://schemas.microsoft.com/office/drawing/2014/main" id="{2D290327-E5DB-43D6-976C-34265516A241}"/>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50" name="Date Placeholder 2">
            <a:extLst>
              <a:ext uri="{FF2B5EF4-FFF2-40B4-BE49-F238E27FC236}">
                <a16:creationId xmlns:a16="http://schemas.microsoft.com/office/drawing/2014/main" id="{DC5664A9-F074-4307-B41B-2DB1108AEEB1}"/>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51" name="Footer Placeholder 3">
            <a:extLst>
              <a:ext uri="{FF2B5EF4-FFF2-40B4-BE49-F238E27FC236}">
                <a16:creationId xmlns:a16="http://schemas.microsoft.com/office/drawing/2014/main" id="{1D4D6B8C-DDD1-4E26-8850-D4991EB98946}"/>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extLst>
      <p:ext uri="{BB962C8B-B14F-4D97-AF65-F5344CB8AC3E}">
        <p14:creationId xmlns:p14="http://schemas.microsoft.com/office/powerpoint/2010/main" val="3518714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Extreme space charge – lattice error</a:t>
            </a:r>
          </a:p>
        </p:txBody>
      </p:sp>
      <p:sp>
        <p:nvSpPr>
          <p:cNvPr id="2" name="TextBox 1">
            <a:extLst>
              <a:ext uri="{FF2B5EF4-FFF2-40B4-BE49-F238E27FC236}">
                <a16:creationId xmlns:a16="http://schemas.microsoft.com/office/drawing/2014/main" id="{036B74C2-B78C-46A5-9169-A352AC88E639}"/>
              </a:ext>
            </a:extLst>
          </p:cNvPr>
          <p:cNvSpPr txBox="1"/>
          <p:nvPr/>
        </p:nvSpPr>
        <p:spPr>
          <a:xfrm>
            <a:off x="5911017" y="1094282"/>
            <a:ext cx="3004383" cy="1200329"/>
          </a:xfrm>
          <a:prstGeom prst="rect">
            <a:avLst/>
          </a:prstGeom>
          <a:noFill/>
        </p:spPr>
        <p:txBody>
          <a:bodyPr wrap="square" rtlCol="0">
            <a:spAutoFit/>
          </a:bodyPr>
          <a:lstStyle/>
          <a:p>
            <a:r>
              <a:rPr lang="en-US" dirty="0"/>
              <a:t>1000 turns</a:t>
            </a:r>
          </a:p>
          <a:p>
            <a:r>
              <a:rPr lang="en-US" dirty="0" err="1"/>
              <a:t>dQ</a:t>
            </a:r>
            <a:r>
              <a:rPr lang="en-US" baseline="-25000" dirty="0" err="1"/>
              <a:t>SC</a:t>
            </a:r>
            <a:r>
              <a:rPr lang="en-US" dirty="0"/>
              <a:t> = -0.9</a:t>
            </a:r>
          </a:p>
          <a:p>
            <a:r>
              <a:rPr lang="en-US" dirty="0"/>
              <a:t>Lattice error in one element</a:t>
            </a:r>
          </a:p>
          <a:p>
            <a:endParaRPr lang="en-US" dirty="0"/>
          </a:p>
        </p:txBody>
      </p:sp>
      <p:grpSp>
        <p:nvGrpSpPr>
          <p:cNvPr id="55" name="Group 7">
            <a:extLst>
              <a:ext uri="{FF2B5EF4-FFF2-40B4-BE49-F238E27FC236}">
                <a16:creationId xmlns:a16="http://schemas.microsoft.com/office/drawing/2014/main" id="{F19F107D-3441-47B1-A149-50CCBFB99E0C}"/>
              </a:ext>
            </a:extLst>
          </p:cNvPr>
          <p:cNvGrpSpPr>
            <a:grpSpLocks noChangeAspect="1"/>
          </p:cNvGrpSpPr>
          <p:nvPr/>
        </p:nvGrpSpPr>
        <p:grpSpPr>
          <a:xfrm>
            <a:off x="3688707" y="787697"/>
            <a:ext cx="1843546" cy="1828800"/>
            <a:chOff x="1477800" y="1207080"/>
            <a:chExt cx="4976280" cy="4976640"/>
          </a:xfrm>
        </p:grpSpPr>
        <p:sp>
          <p:nvSpPr>
            <p:cNvPr id="56" name="CustomShape 8">
              <a:extLst>
                <a:ext uri="{FF2B5EF4-FFF2-40B4-BE49-F238E27FC236}">
                  <a16:creationId xmlns:a16="http://schemas.microsoft.com/office/drawing/2014/main" id="{70EF8C7A-01EE-43E2-8A59-7B965A07FC81}"/>
                </a:ext>
              </a:extLst>
            </p:cNvPr>
            <p:cNvSpPr/>
            <p:nvPr/>
          </p:nvSpPr>
          <p:spPr>
            <a:xfrm>
              <a:off x="1620000" y="1484280"/>
              <a:ext cx="360" cy="360"/>
            </a:xfrm>
            <a:custGeom>
              <a:avLst/>
              <a:gdLst/>
              <a:ahLst/>
              <a:cxnLst/>
              <a:rect l="l" t="t" r="r" b="b"/>
              <a:pathLst>
                <a:path w="1" h="1">
                  <a:moveTo>
                    <a:pt x="0" y="0"/>
                  </a:moveTo>
                  <a:lnTo>
                    <a:pt x="0" y="0"/>
                  </a:lnTo>
                  <a:moveTo>
                    <a:pt x="0" y="0"/>
                  </a:moveTo>
                  <a:lnTo>
                    <a:pt x="0" y="0"/>
                  </a:lnTo>
                  <a:moveTo>
                    <a:pt x="0" y="0"/>
                  </a:moveTo>
                  <a:lnTo>
                    <a:pt x="0" y="0"/>
                  </a:lnTo>
                </a:path>
              </a:pathLst>
            </a:custGeom>
            <a:solidFill>
              <a:srgbClr val="729FCF"/>
            </a:solidFill>
            <a:ln>
              <a:noFill/>
            </a:ln>
          </p:spPr>
          <p:style>
            <a:lnRef idx="0">
              <a:scrgbClr r="0" g="0" b="0"/>
            </a:lnRef>
            <a:fillRef idx="0">
              <a:scrgbClr r="0" g="0" b="0"/>
            </a:fillRef>
            <a:effectRef idx="0">
              <a:scrgbClr r="0" g="0" b="0"/>
            </a:effectRef>
            <a:fontRef idx="minor"/>
          </p:style>
        </p:sp>
        <p:sp>
          <p:nvSpPr>
            <p:cNvPr id="57" name="CustomShape 9">
              <a:extLst>
                <a:ext uri="{FF2B5EF4-FFF2-40B4-BE49-F238E27FC236}">
                  <a16:creationId xmlns:a16="http://schemas.microsoft.com/office/drawing/2014/main" id="{C6672BE0-2E45-40DD-87C1-503E3DFE6056}"/>
                </a:ext>
              </a:extLst>
            </p:cNvPr>
            <p:cNvSpPr/>
            <p:nvPr/>
          </p:nvSpPr>
          <p:spPr>
            <a:xfrm>
              <a:off x="1646640" y="1375920"/>
              <a:ext cx="4638240" cy="4639320"/>
            </a:xfrm>
            <a:prstGeom prst="ellipse">
              <a:avLst/>
            </a:prstGeom>
            <a:noFill/>
            <a:ln w="29160">
              <a:solidFill>
                <a:srgbClr val="3465A4"/>
              </a:solidFill>
              <a:round/>
            </a:ln>
          </p:spPr>
          <p:style>
            <a:lnRef idx="0">
              <a:scrgbClr r="0" g="0" b="0"/>
            </a:lnRef>
            <a:fillRef idx="0">
              <a:scrgbClr r="0" g="0" b="0"/>
            </a:fillRef>
            <a:effectRef idx="0">
              <a:scrgbClr r="0" g="0" b="0"/>
            </a:effectRef>
            <a:fontRef idx="minor"/>
          </p:style>
          <p:txBody>
            <a:bodyPr/>
            <a:lstStyle/>
            <a:p>
              <a:endParaRPr lang="en-US" dirty="0"/>
            </a:p>
          </p:txBody>
        </p:sp>
        <p:sp>
          <p:nvSpPr>
            <p:cNvPr id="58" name="CustomShape 10">
              <a:extLst>
                <a:ext uri="{FF2B5EF4-FFF2-40B4-BE49-F238E27FC236}">
                  <a16:creationId xmlns:a16="http://schemas.microsoft.com/office/drawing/2014/main" id="{F8D8DF0D-2C2C-41AB-BCE5-1222F8F69943}"/>
                </a:ext>
              </a:extLst>
            </p:cNvPr>
            <p:cNvSpPr/>
            <p:nvPr/>
          </p:nvSpPr>
          <p:spPr>
            <a:xfrm>
              <a:off x="4141080" y="1212480"/>
              <a:ext cx="255960" cy="364680"/>
            </a:xfrm>
            <a:custGeom>
              <a:avLst/>
              <a:gdLst/>
              <a:ahLst/>
              <a:cxnLst/>
              <a:rect l="l" t="t" r="r" b="b"/>
              <a:pathLst>
                <a:path w="785" h="1118">
                  <a:moveTo>
                    <a:pt x="534" y="40"/>
                  </a:moveTo>
                  <a:cubicBezTo>
                    <a:pt x="693" y="60"/>
                    <a:pt x="784" y="305"/>
                    <a:pt x="744" y="605"/>
                  </a:cubicBezTo>
                  <a:cubicBezTo>
                    <a:pt x="705" y="904"/>
                    <a:pt x="554" y="1117"/>
                    <a:pt x="395" y="1096"/>
                  </a:cubicBezTo>
                  <a:lnTo>
                    <a:pt x="534" y="40"/>
                  </a:lnTo>
                  <a:moveTo>
                    <a:pt x="250" y="1077"/>
                  </a:moveTo>
                  <a:lnTo>
                    <a:pt x="389" y="21"/>
                  </a:lnTo>
                  <a:lnTo>
                    <a:pt x="534" y="40"/>
                  </a:lnTo>
                  <a:lnTo>
                    <a:pt x="395" y="1096"/>
                  </a:lnTo>
                  <a:lnTo>
                    <a:pt x="250" y="1077"/>
                  </a:lnTo>
                  <a:moveTo>
                    <a:pt x="389" y="21"/>
                  </a:moveTo>
                  <a:cubicBezTo>
                    <a:pt x="231" y="0"/>
                    <a:pt x="79" y="213"/>
                    <a:pt x="40" y="512"/>
                  </a:cubicBezTo>
                  <a:cubicBezTo>
                    <a:pt x="0" y="812"/>
                    <a:pt x="91" y="1056"/>
                    <a:pt x="250" y="1077"/>
                  </a:cubicBezTo>
                  <a:lnTo>
                    <a:pt x="389" y="21"/>
                  </a:lnTo>
                </a:path>
              </a:pathLst>
            </a:custGeom>
            <a:solidFill>
              <a:srgbClr val="CE181E"/>
            </a:solidFill>
            <a:ln>
              <a:noFill/>
            </a:ln>
          </p:spPr>
          <p:style>
            <a:lnRef idx="0">
              <a:scrgbClr r="0" g="0" b="0"/>
            </a:lnRef>
            <a:fillRef idx="0">
              <a:scrgbClr r="0" g="0" b="0"/>
            </a:fillRef>
            <a:effectRef idx="0">
              <a:scrgbClr r="0" g="0" b="0"/>
            </a:effectRef>
            <a:fontRef idx="minor"/>
          </p:style>
        </p:sp>
        <p:sp>
          <p:nvSpPr>
            <p:cNvPr id="59" name="CustomShape 11">
              <a:extLst>
                <a:ext uri="{FF2B5EF4-FFF2-40B4-BE49-F238E27FC236}">
                  <a16:creationId xmlns:a16="http://schemas.microsoft.com/office/drawing/2014/main" id="{ABAF8775-061F-4617-88B9-FEECB48A8034}"/>
                </a:ext>
              </a:extLst>
            </p:cNvPr>
            <p:cNvSpPr/>
            <p:nvPr/>
          </p:nvSpPr>
          <p:spPr>
            <a:xfrm>
              <a:off x="3525120" y="1207080"/>
              <a:ext cx="275400" cy="375120"/>
            </a:xfrm>
            <a:custGeom>
              <a:avLst/>
              <a:gdLst/>
              <a:ahLst/>
              <a:cxnLst/>
              <a:rect l="l" t="t" r="r" b="b"/>
              <a:pathLst>
                <a:path w="845" h="1150">
                  <a:moveTo>
                    <a:pt x="0" y="92"/>
                  </a:moveTo>
                  <a:lnTo>
                    <a:pt x="705" y="0"/>
                  </a:lnTo>
                  <a:cubicBezTo>
                    <a:pt x="545" y="21"/>
                    <a:pt x="453" y="266"/>
                    <a:pt x="492" y="565"/>
                  </a:cubicBezTo>
                  <a:cubicBezTo>
                    <a:pt x="532" y="865"/>
                    <a:pt x="684" y="1078"/>
                    <a:pt x="844" y="1057"/>
                  </a:cubicBezTo>
                  <a:lnTo>
                    <a:pt x="139" y="1149"/>
                  </a:lnTo>
                  <a:cubicBezTo>
                    <a:pt x="299" y="1128"/>
                    <a:pt x="391" y="883"/>
                    <a:pt x="351" y="584"/>
                  </a:cubicBezTo>
                  <a:cubicBezTo>
                    <a:pt x="312" y="284"/>
                    <a:pt x="160" y="71"/>
                    <a:pt x="0" y="92"/>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60" name="CustomShape 12">
              <a:extLst>
                <a:ext uri="{FF2B5EF4-FFF2-40B4-BE49-F238E27FC236}">
                  <a16:creationId xmlns:a16="http://schemas.microsoft.com/office/drawing/2014/main" id="{8F89EAA2-349B-4F58-B925-9BC68F40FC1E}"/>
                </a:ext>
              </a:extLst>
            </p:cNvPr>
            <p:cNvSpPr/>
            <p:nvPr/>
          </p:nvSpPr>
          <p:spPr>
            <a:xfrm>
              <a:off x="3534840" y="5813640"/>
              <a:ext cx="255960" cy="365040"/>
            </a:xfrm>
            <a:custGeom>
              <a:avLst/>
              <a:gdLst/>
              <a:ahLst/>
              <a:cxnLst/>
              <a:rect l="l" t="t" r="r" b="b"/>
              <a:pathLst>
                <a:path w="785" h="1119">
                  <a:moveTo>
                    <a:pt x="534" y="40"/>
                  </a:moveTo>
                  <a:cubicBezTo>
                    <a:pt x="692" y="61"/>
                    <a:pt x="784" y="306"/>
                    <a:pt x="744" y="605"/>
                  </a:cubicBezTo>
                  <a:cubicBezTo>
                    <a:pt x="705" y="905"/>
                    <a:pt x="553" y="1118"/>
                    <a:pt x="394" y="1097"/>
                  </a:cubicBezTo>
                  <a:lnTo>
                    <a:pt x="534" y="40"/>
                  </a:lnTo>
                  <a:moveTo>
                    <a:pt x="250" y="1078"/>
                  </a:moveTo>
                  <a:lnTo>
                    <a:pt x="389" y="21"/>
                  </a:lnTo>
                  <a:lnTo>
                    <a:pt x="534" y="40"/>
                  </a:lnTo>
                  <a:lnTo>
                    <a:pt x="394" y="1097"/>
                  </a:lnTo>
                  <a:lnTo>
                    <a:pt x="250" y="1078"/>
                  </a:lnTo>
                  <a:moveTo>
                    <a:pt x="389" y="21"/>
                  </a:moveTo>
                  <a:cubicBezTo>
                    <a:pt x="230" y="0"/>
                    <a:pt x="79" y="213"/>
                    <a:pt x="40" y="512"/>
                  </a:cubicBezTo>
                  <a:cubicBezTo>
                    <a:pt x="0" y="812"/>
                    <a:pt x="91" y="1057"/>
                    <a:pt x="250" y="1078"/>
                  </a:cubicBezTo>
                  <a:lnTo>
                    <a:pt x="389" y="21"/>
                  </a:lnTo>
                </a:path>
              </a:pathLst>
            </a:custGeom>
            <a:solidFill>
              <a:srgbClr val="CE181E"/>
            </a:solidFill>
            <a:ln>
              <a:noFill/>
            </a:ln>
          </p:spPr>
          <p:style>
            <a:lnRef idx="0">
              <a:scrgbClr r="0" g="0" b="0"/>
            </a:lnRef>
            <a:fillRef idx="0">
              <a:scrgbClr r="0" g="0" b="0"/>
            </a:fillRef>
            <a:effectRef idx="0">
              <a:scrgbClr r="0" g="0" b="0"/>
            </a:effectRef>
            <a:fontRef idx="minor"/>
          </p:style>
        </p:sp>
        <p:sp>
          <p:nvSpPr>
            <p:cNvPr id="70" name="CustomShape 13">
              <a:extLst>
                <a:ext uri="{FF2B5EF4-FFF2-40B4-BE49-F238E27FC236}">
                  <a16:creationId xmlns:a16="http://schemas.microsoft.com/office/drawing/2014/main" id="{59791A57-68A8-4BEA-8BC3-4F4F1D54A333}"/>
                </a:ext>
              </a:extLst>
            </p:cNvPr>
            <p:cNvSpPr/>
            <p:nvPr/>
          </p:nvSpPr>
          <p:spPr>
            <a:xfrm>
              <a:off x="4131360" y="5808240"/>
              <a:ext cx="275400" cy="375480"/>
            </a:xfrm>
            <a:custGeom>
              <a:avLst/>
              <a:gdLst/>
              <a:ahLst/>
              <a:cxnLst/>
              <a:rect l="l" t="t" r="r" b="b"/>
              <a:pathLst>
                <a:path w="845" h="1151">
                  <a:moveTo>
                    <a:pt x="0" y="93"/>
                  </a:moveTo>
                  <a:lnTo>
                    <a:pt x="705" y="0"/>
                  </a:lnTo>
                  <a:cubicBezTo>
                    <a:pt x="545" y="21"/>
                    <a:pt x="453" y="266"/>
                    <a:pt x="493" y="566"/>
                  </a:cubicBezTo>
                  <a:cubicBezTo>
                    <a:pt x="532" y="865"/>
                    <a:pt x="684" y="1078"/>
                    <a:pt x="844" y="1057"/>
                  </a:cubicBezTo>
                  <a:lnTo>
                    <a:pt x="139" y="1150"/>
                  </a:lnTo>
                  <a:cubicBezTo>
                    <a:pt x="299" y="1129"/>
                    <a:pt x="391" y="884"/>
                    <a:pt x="352" y="584"/>
                  </a:cubicBezTo>
                  <a:cubicBezTo>
                    <a:pt x="312" y="285"/>
                    <a:pt x="160" y="72"/>
                    <a:pt x="0" y="93"/>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71" name="CustomShape 14">
              <a:extLst>
                <a:ext uri="{FF2B5EF4-FFF2-40B4-BE49-F238E27FC236}">
                  <a16:creationId xmlns:a16="http://schemas.microsoft.com/office/drawing/2014/main" id="{1F289D4B-EBF3-448D-956F-3F2A464D7FC2}"/>
                </a:ext>
              </a:extLst>
            </p:cNvPr>
            <p:cNvSpPr/>
            <p:nvPr/>
          </p:nvSpPr>
          <p:spPr>
            <a:xfrm>
              <a:off x="2932920" y="1361520"/>
              <a:ext cx="289800" cy="379800"/>
            </a:xfrm>
            <a:custGeom>
              <a:avLst/>
              <a:gdLst/>
              <a:ahLst/>
              <a:cxnLst/>
              <a:rect l="l" t="t" r="r" b="b"/>
              <a:pathLst>
                <a:path w="889" h="1164">
                  <a:moveTo>
                    <a:pt x="307" y="61"/>
                  </a:moveTo>
                  <a:cubicBezTo>
                    <a:pt x="455" y="0"/>
                    <a:pt x="657" y="166"/>
                    <a:pt x="772" y="445"/>
                  </a:cubicBezTo>
                  <a:cubicBezTo>
                    <a:pt x="888" y="724"/>
                    <a:pt x="863" y="985"/>
                    <a:pt x="715" y="1046"/>
                  </a:cubicBezTo>
                  <a:lnTo>
                    <a:pt x="307" y="61"/>
                  </a:lnTo>
                  <a:moveTo>
                    <a:pt x="581" y="1102"/>
                  </a:moveTo>
                  <a:lnTo>
                    <a:pt x="173" y="117"/>
                  </a:lnTo>
                  <a:lnTo>
                    <a:pt x="307" y="61"/>
                  </a:lnTo>
                  <a:lnTo>
                    <a:pt x="715" y="1046"/>
                  </a:lnTo>
                  <a:lnTo>
                    <a:pt x="581" y="1102"/>
                  </a:lnTo>
                  <a:moveTo>
                    <a:pt x="173" y="117"/>
                  </a:moveTo>
                  <a:cubicBezTo>
                    <a:pt x="25" y="178"/>
                    <a:pt x="0" y="438"/>
                    <a:pt x="116" y="717"/>
                  </a:cubicBezTo>
                  <a:cubicBezTo>
                    <a:pt x="231" y="996"/>
                    <a:pt x="433" y="1163"/>
                    <a:pt x="581" y="1102"/>
                  </a:cubicBezTo>
                  <a:lnTo>
                    <a:pt x="173" y="117"/>
                  </a:lnTo>
                </a:path>
              </a:pathLst>
            </a:custGeom>
            <a:solidFill>
              <a:srgbClr val="CE181E"/>
            </a:solidFill>
            <a:ln>
              <a:noFill/>
            </a:ln>
          </p:spPr>
          <p:style>
            <a:lnRef idx="0">
              <a:scrgbClr r="0" g="0" b="0"/>
            </a:lnRef>
            <a:fillRef idx="0">
              <a:scrgbClr r="0" g="0" b="0"/>
            </a:fillRef>
            <a:effectRef idx="0">
              <a:scrgbClr r="0" g="0" b="0"/>
            </a:effectRef>
            <a:fontRef idx="minor"/>
          </p:style>
        </p:sp>
        <p:sp>
          <p:nvSpPr>
            <p:cNvPr id="72" name="CustomShape 15">
              <a:extLst>
                <a:ext uri="{FF2B5EF4-FFF2-40B4-BE49-F238E27FC236}">
                  <a16:creationId xmlns:a16="http://schemas.microsoft.com/office/drawing/2014/main" id="{B9728D94-545A-4856-A3B9-8B0E0C0A11E6}"/>
                </a:ext>
              </a:extLst>
            </p:cNvPr>
            <p:cNvSpPr/>
            <p:nvPr/>
          </p:nvSpPr>
          <p:spPr>
            <a:xfrm>
              <a:off x="2355120" y="1645920"/>
              <a:ext cx="396000" cy="417600"/>
            </a:xfrm>
            <a:custGeom>
              <a:avLst/>
              <a:gdLst/>
              <a:ahLst/>
              <a:cxnLst/>
              <a:rect l="l" t="t" r="r" b="b"/>
              <a:pathLst>
                <a:path w="1214" h="1280">
                  <a:moveTo>
                    <a:pt x="0" y="433"/>
                  </a:moveTo>
                  <a:lnTo>
                    <a:pt x="564" y="0"/>
                  </a:lnTo>
                  <a:cubicBezTo>
                    <a:pt x="436" y="98"/>
                    <a:pt x="479" y="356"/>
                    <a:pt x="663" y="596"/>
                  </a:cubicBezTo>
                  <a:cubicBezTo>
                    <a:pt x="847" y="836"/>
                    <a:pt x="1085" y="944"/>
                    <a:pt x="1213" y="846"/>
                  </a:cubicBezTo>
                  <a:lnTo>
                    <a:pt x="649" y="1279"/>
                  </a:lnTo>
                  <a:cubicBezTo>
                    <a:pt x="777" y="1180"/>
                    <a:pt x="734" y="922"/>
                    <a:pt x="550" y="683"/>
                  </a:cubicBezTo>
                  <a:cubicBezTo>
                    <a:pt x="366" y="443"/>
                    <a:pt x="128" y="335"/>
                    <a:pt x="0" y="433"/>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73" name="CustomShape 16">
              <a:extLst>
                <a:ext uri="{FF2B5EF4-FFF2-40B4-BE49-F238E27FC236}">
                  <a16:creationId xmlns:a16="http://schemas.microsoft.com/office/drawing/2014/main" id="{A4475BD0-0173-449B-8760-399575652C8D}"/>
                </a:ext>
              </a:extLst>
            </p:cNvPr>
            <p:cNvSpPr/>
            <p:nvPr/>
          </p:nvSpPr>
          <p:spPr>
            <a:xfrm>
              <a:off x="4708800" y="5649480"/>
              <a:ext cx="289800" cy="380160"/>
            </a:xfrm>
            <a:custGeom>
              <a:avLst/>
              <a:gdLst/>
              <a:ahLst/>
              <a:cxnLst/>
              <a:rect l="l" t="t" r="r" b="b"/>
              <a:pathLst>
                <a:path w="889" h="1165">
                  <a:moveTo>
                    <a:pt x="307" y="62"/>
                  </a:moveTo>
                  <a:cubicBezTo>
                    <a:pt x="455" y="0"/>
                    <a:pt x="656" y="167"/>
                    <a:pt x="772" y="446"/>
                  </a:cubicBezTo>
                  <a:cubicBezTo>
                    <a:pt x="888" y="725"/>
                    <a:pt x="863" y="985"/>
                    <a:pt x="715" y="1047"/>
                  </a:cubicBezTo>
                  <a:lnTo>
                    <a:pt x="307" y="62"/>
                  </a:lnTo>
                  <a:moveTo>
                    <a:pt x="581" y="1102"/>
                  </a:moveTo>
                  <a:lnTo>
                    <a:pt x="173" y="117"/>
                  </a:lnTo>
                  <a:lnTo>
                    <a:pt x="307" y="62"/>
                  </a:lnTo>
                  <a:lnTo>
                    <a:pt x="715" y="1047"/>
                  </a:lnTo>
                  <a:lnTo>
                    <a:pt x="581" y="1102"/>
                  </a:lnTo>
                  <a:moveTo>
                    <a:pt x="173" y="117"/>
                  </a:moveTo>
                  <a:cubicBezTo>
                    <a:pt x="25" y="179"/>
                    <a:pt x="0" y="439"/>
                    <a:pt x="116" y="718"/>
                  </a:cubicBezTo>
                  <a:cubicBezTo>
                    <a:pt x="231" y="997"/>
                    <a:pt x="432" y="1164"/>
                    <a:pt x="581" y="1102"/>
                  </a:cubicBezTo>
                  <a:lnTo>
                    <a:pt x="173" y="117"/>
                  </a:lnTo>
                </a:path>
              </a:pathLst>
            </a:custGeom>
            <a:solidFill>
              <a:srgbClr val="CE181E"/>
            </a:solidFill>
            <a:ln>
              <a:noFill/>
            </a:ln>
          </p:spPr>
          <p:style>
            <a:lnRef idx="0">
              <a:scrgbClr r="0" g="0" b="0"/>
            </a:lnRef>
            <a:fillRef idx="0">
              <a:scrgbClr r="0" g="0" b="0"/>
            </a:fillRef>
            <a:effectRef idx="0">
              <a:scrgbClr r="0" g="0" b="0"/>
            </a:effectRef>
            <a:fontRef idx="minor"/>
          </p:style>
        </p:sp>
        <p:sp>
          <p:nvSpPr>
            <p:cNvPr id="74" name="CustomShape 17">
              <a:extLst>
                <a:ext uri="{FF2B5EF4-FFF2-40B4-BE49-F238E27FC236}">
                  <a16:creationId xmlns:a16="http://schemas.microsoft.com/office/drawing/2014/main" id="{B947AAD8-DE18-41E0-B8BF-DC52BEB02F6A}"/>
                </a:ext>
              </a:extLst>
            </p:cNvPr>
            <p:cNvSpPr/>
            <p:nvPr/>
          </p:nvSpPr>
          <p:spPr>
            <a:xfrm>
              <a:off x="5180760" y="5327640"/>
              <a:ext cx="396000" cy="417240"/>
            </a:xfrm>
            <a:custGeom>
              <a:avLst/>
              <a:gdLst/>
              <a:ahLst/>
              <a:cxnLst/>
              <a:rect l="l" t="t" r="r" b="b"/>
              <a:pathLst>
                <a:path w="1214" h="1279">
                  <a:moveTo>
                    <a:pt x="0" y="432"/>
                  </a:moveTo>
                  <a:lnTo>
                    <a:pt x="564" y="0"/>
                  </a:lnTo>
                  <a:cubicBezTo>
                    <a:pt x="436" y="98"/>
                    <a:pt x="479" y="356"/>
                    <a:pt x="663" y="596"/>
                  </a:cubicBezTo>
                  <a:cubicBezTo>
                    <a:pt x="847" y="835"/>
                    <a:pt x="1085" y="944"/>
                    <a:pt x="1213" y="845"/>
                  </a:cubicBezTo>
                  <a:lnTo>
                    <a:pt x="649" y="1278"/>
                  </a:lnTo>
                  <a:cubicBezTo>
                    <a:pt x="777" y="1180"/>
                    <a:pt x="734" y="922"/>
                    <a:pt x="550" y="682"/>
                  </a:cubicBezTo>
                  <a:cubicBezTo>
                    <a:pt x="366" y="442"/>
                    <a:pt x="128" y="334"/>
                    <a:pt x="0" y="432"/>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75" name="CustomShape 18">
              <a:extLst>
                <a:ext uri="{FF2B5EF4-FFF2-40B4-BE49-F238E27FC236}">
                  <a16:creationId xmlns:a16="http://schemas.microsoft.com/office/drawing/2014/main" id="{82487944-C33C-4117-9545-3FE1CD59C212}"/>
                </a:ext>
              </a:extLst>
            </p:cNvPr>
            <p:cNvSpPr/>
            <p:nvPr/>
          </p:nvSpPr>
          <p:spPr>
            <a:xfrm>
              <a:off x="1940760" y="2116440"/>
              <a:ext cx="368640" cy="332640"/>
            </a:xfrm>
            <a:custGeom>
              <a:avLst/>
              <a:gdLst/>
              <a:ahLst/>
              <a:cxnLst/>
              <a:rect l="l" t="t" r="r" b="b"/>
              <a:pathLst>
                <a:path w="1130" h="1020">
                  <a:moveTo>
                    <a:pt x="186" y="127"/>
                  </a:moveTo>
                  <a:cubicBezTo>
                    <a:pt x="284" y="0"/>
                    <a:pt x="541" y="44"/>
                    <a:pt x="781" y="227"/>
                  </a:cubicBezTo>
                  <a:cubicBezTo>
                    <a:pt x="1021" y="411"/>
                    <a:pt x="1129" y="649"/>
                    <a:pt x="1032" y="776"/>
                  </a:cubicBezTo>
                  <a:lnTo>
                    <a:pt x="186" y="127"/>
                  </a:lnTo>
                  <a:moveTo>
                    <a:pt x="943" y="892"/>
                  </a:moveTo>
                  <a:lnTo>
                    <a:pt x="98" y="243"/>
                  </a:lnTo>
                  <a:lnTo>
                    <a:pt x="186" y="127"/>
                  </a:lnTo>
                  <a:lnTo>
                    <a:pt x="1032" y="776"/>
                  </a:lnTo>
                  <a:lnTo>
                    <a:pt x="943" y="892"/>
                  </a:lnTo>
                  <a:moveTo>
                    <a:pt x="98" y="243"/>
                  </a:moveTo>
                  <a:cubicBezTo>
                    <a:pt x="0" y="370"/>
                    <a:pt x="109" y="607"/>
                    <a:pt x="348" y="791"/>
                  </a:cubicBezTo>
                  <a:cubicBezTo>
                    <a:pt x="588" y="975"/>
                    <a:pt x="846" y="1019"/>
                    <a:pt x="943" y="892"/>
                  </a:cubicBezTo>
                  <a:lnTo>
                    <a:pt x="98" y="243"/>
                  </a:lnTo>
                </a:path>
              </a:pathLst>
            </a:custGeom>
            <a:solidFill>
              <a:srgbClr val="CE181E"/>
            </a:solidFill>
            <a:ln>
              <a:noFill/>
            </a:ln>
          </p:spPr>
          <p:style>
            <a:lnRef idx="0">
              <a:scrgbClr r="0" g="0" b="0"/>
            </a:lnRef>
            <a:fillRef idx="0">
              <a:scrgbClr r="0" g="0" b="0"/>
            </a:fillRef>
            <a:effectRef idx="0">
              <a:scrgbClr r="0" g="0" b="0"/>
            </a:effectRef>
            <a:fontRef idx="minor"/>
          </p:style>
        </p:sp>
        <p:sp>
          <p:nvSpPr>
            <p:cNvPr id="76" name="CustomShape 19">
              <a:extLst>
                <a:ext uri="{FF2B5EF4-FFF2-40B4-BE49-F238E27FC236}">
                  <a16:creationId xmlns:a16="http://schemas.microsoft.com/office/drawing/2014/main" id="{7B61DD31-E8A2-4575-A912-BFF35537F7EB}"/>
                </a:ext>
              </a:extLst>
            </p:cNvPr>
            <p:cNvSpPr/>
            <p:nvPr/>
          </p:nvSpPr>
          <p:spPr>
            <a:xfrm>
              <a:off x="1616760" y="2634120"/>
              <a:ext cx="410400" cy="347400"/>
            </a:xfrm>
            <a:custGeom>
              <a:avLst/>
              <a:gdLst/>
              <a:ahLst/>
              <a:cxnLst/>
              <a:rect l="l" t="t" r="r" b="b"/>
              <a:pathLst>
                <a:path w="1258" h="1065">
                  <a:moveTo>
                    <a:pt x="0" y="656"/>
                  </a:moveTo>
                  <a:lnTo>
                    <a:pt x="272" y="0"/>
                  </a:lnTo>
                  <a:cubicBezTo>
                    <a:pt x="211" y="148"/>
                    <a:pt x="377" y="351"/>
                    <a:pt x="656" y="466"/>
                  </a:cubicBezTo>
                  <a:cubicBezTo>
                    <a:pt x="935" y="582"/>
                    <a:pt x="1195" y="556"/>
                    <a:pt x="1257" y="407"/>
                  </a:cubicBezTo>
                  <a:lnTo>
                    <a:pt x="985" y="1064"/>
                  </a:lnTo>
                  <a:cubicBezTo>
                    <a:pt x="1047" y="915"/>
                    <a:pt x="881" y="713"/>
                    <a:pt x="601" y="597"/>
                  </a:cubicBezTo>
                  <a:cubicBezTo>
                    <a:pt x="322" y="482"/>
                    <a:pt x="62" y="507"/>
                    <a:pt x="0" y="656"/>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77" name="CustomShape 20">
              <a:extLst>
                <a:ext uri="{FF2B5EF4-FFF2-40B4-BE49-F238E27FC236}">
                  <a16:creationId xmlns:a16="http://schemas.microsoft.com/office/drawing/2014/main" id="{22729AFE-8F51-430E-B322-D1FA65B01F6F}"/>
                </a:ext>
              </a:extLst>
            </p:cNvPr>
            <p:cNvSpPr/>
            <p:nvPr/>
          </p:nvSpPr>
          <p:spPr>
            <a:xfrm>
              <a:off x="5622480" y="4942080"/>
              <a:ext cx="368640" cy="332280"/>
            </a:xfrm>
            <a:custGeom>
              <a:avLst/>
              <a:gdLst/>
              <a:ahLst/>
              <a:cxnLst/>
              <a:rect l="l" t="t" r="r" b="b"/>
              <a:pathLst>
                <a:path w="1130" h="1019">
                  <a:moveTo>
                    <a:pt x="186" y="127"/>
                  </a:moveTo>
                  <a:cubicBezTo>
                    <a:pt x="283" y="0"/>
                    <a:pt x="541" y="43"/>
                    <a:pt x="781" y="227"/>
                  </a:cubicBezTo>
                  <a:cubicBezTo>
                    <a:pt x="1020" y="411"/>
                    <a:pt x="1129" y="649"/>
                    <a:pt x="1031" y="776"/>
                  </a:cubicBezTo>
                  <a:lnTo>
                    <a:pt x="186" y="127"/>
                  </a:lnTo>
                  <a:moveTo>
                    <a:pt x="943" y="891"/>
                  </a:moveTo>
                  <a:lnTo>
                    <a:pt x="97" y="242"/>
                  </a:lnTo>
                  <a:lnTo>
                    <a:pt x="186" y="127"/>
                  </a:lnTo>
                  <a:lnTo>
                    <a:pt x="1031" y="776"/>
                  </a:lnTo>
                  <a:lnTo>
                    <a:pt x="943" y="891"/>
                  </a:lnTo>
                  <a:moveTo>
                    <a:pt x="97" y="242"/>
                  </a:moveTo>
                  <a:cubicBezTo>
                    <a:pt x="0" y="369"/>
                    <a:pt x="108" y="607"/>
                    <a:pt x="348" y="791"/>
                  </a:cubicBezTo>
                  <a:cubicBezTo>
                    <a:pt x="588" y="975"/>
                    <a:pt x="845" y="1018"/>
                    <a:pt x="943" y="891"/>
                  </a:cubicBezTo>
                  <a:lnTo>
                    <a:pt x="97" y="242"/>
                  </a:lnTo>
                </a:path>
              </a:pathLst>
            </a:custGeom>
            <a:solidFill>
              <a:srgbClr val="CE181E"/>
            </a:solidFill>
            <a:ln>
              <a:noFill/>
            </a:ln>
          </p:spPr>
          <p:style>
            <a:lnRef idx="0">
              <a:scrgbClr r="0" g="0" b="0"/>
            </a:lnRef>
            <a:fillRef idx="0">
              <a:scrgbClr r="0" g="0" b="0"/>
            </a:fillRef>
            <a:effectRef idx="0">
              <a:scrgbClr r="0" g="0" b="0"/>
            </a:effectRef>
            <a:fontRef idx="minor"/>
          </p:style>
        </p:sp>
        <p:sp>
          <p:nvSpPr>
            <p:cNvPr id="78" name="CustomShape 21">
              <a:extLst>
                <a:ext uri="{FF2B5EF4-FFF2-40B4-BE49-F238E27FC236}">
                  <a16:creationId xmlns:a16="http://schemas.microsoft.com/office/drawing/2014/main" id="{F844848C-B7A0-4D2B-A2EA-376C5C3FCA25}"/>
                </a:ext>
              </a:extLst>
            </p:cNvPr>
            <p:cNvSpPr/>
            <p:nvPr/>
          </p:nvSpPr>
          <p:spPr>
            <a:xfrm>
              <a:off x="5904720" y="4409280"/>
              <a:ext cx="410400" cy="347760"/>
            </a:xfrm>
            <a:custGeom>
              <a:avLst/>
              <a:gdLst/>
              <a:ahLst/>
              <a:cxnLst/>
              <a:rect l="l" t="t" r="r" b="b"/>
              <a:pathLst>
                <a:path w="1258" h="1066">
                  <a:moveTo>
                    <a:pt x="0" y="657"/>
                  </a:moveTo>
                  <a:lnTo>
                    <a:pt x="272" y="0"/>
                  </a:lnTo>
                  <a:cubicBezTo>
                    <a:pt x="210" y="149"/>
                    <a:pt x="376" y="351"/>
                    <a:pt x="656" y="467"/>
                  </a:cubicBezTo>
                  <a:cubicBezTo>
                    <a:pt x="935" y="582"/>
                    <a:pt x="1195" y="557"/>
                    <a:pt x="1257" y="408"/>
                  </a:cubicBezTo>
                  <a:lnTo>
                    <a:pt x="985" y="1065"/>
                  </a:lnTo>
                  <a:cubicBezTo>
                    <a:pt x="1046" y="916"/>
                    <a:pt x="880" y="714"/>
                    <a:pt x="601" y="598"/>
                  </a:cubicBezTo>
                  <a:cubicBezTo>
                    <a:pt x="322" y="483"/>
                    <a:pt x="62" y="508"/>
                    <a:pt x="0" y="657"/>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79" name="CustomShape 22">
              <a:extLst>
                <a:ext uri="{FF2B5EF4-FFF2-40B4-BE49-F238E27FC236}">
                  <a16:creationId xmlns:a16="http://schemas.microsoft.com/office/drawing/2014/main" id="{3337B43F-0B64-4ED5-8ED5-163988555B8D}"/>
                </a:ext>
              </a:extLst>
            </p:cNvPr>
            <p:cNvSpPr/>
            <p:nvPr/>
          </p:nvSpPr>
          <p:spPr>
            <a:xfrm>
              <a:off x="1482840" y="3264480"/>
              <a:ext cx="365040" cy="255600"/>
            </a:xfrm>
            <a:custGeom>
              <a:avLst/>
              <a:gdLst/>
              <a:ahLst/>
              <a:cxnLst/>
              <a:rect l="l" t="t" r="r" b="b"/>
              <a:pathLst>
                <a:path w="1119" h="784">
                  <a:moveTo>
                    <a:pt x="40" y="250"/>
                  </a:moveTo>
                  <a:cubicBezTo>
                    <a:pt x="61" y="91"/>
                    <a:pt x="306" y="0"/>
                    <a:pt x="605" y="39"/>
                  </a:cubicBezTo>
                  <a:cubicBezTo>
                    <a:pt x="905" y="79"/>
                    <a:pt x="1118" y="230"/>
                    <a:pt x="1097" y="389"/>
                  </a:cubicBezTo>
                  <a:lnTo>
                    <a:pt x="40" y="250"/>
                  </a:lnTo>
                  <a:moveTo>
                    <a:pt x="1078" y="533"/>
                  </a:moveTo>
                  <a:lnTo>
                    <a:pt x="21" y="394"/>
                  </a:lnTo>
                  <a:lnTo>
                    <a:pt x="40" y="250"/>
                  </a:lnTo>
                  <a:lnTo>
                    <a:pt x="1097" y="389"/>
                  </a:lnTo>
                  <a:lnTo>
                    <a:pt x="1078" y="533"/>
                  </a:lnTo>
                  <a:moveTo>
                    <a:pt x="21" y="394"/>
                  </a:moveTo>
                  <a:cubicBezTo>
                    <a:pt x="0" y="553"/>
                    <a:pt x="213" y="704"/>
                    <a:pt x="512" y="744"/>
                  </a:cubicBezTo>
                  <a:cubicBezTo>
                    <a:pt x="812" y="783"/>
                    <a:pt x="1057" y="692"/>
                    <a:pt x="1078" y="533"/>
                  </a:cubicBezTo>
                  <a:lnTo>
                    <a:pt x="21" y="394"/>
                  </a:lnTo>
                </a:path>
              </a:pathLst>
            </a:custGeom>
            <a:solidFill>
              <a:srgbClr val="CE181E"/>
            </a:solidFill>
            <a:ln>
              <a:noFill/>
            </a:ln>
          </p:spPr>
          <p:style>
            <a:lnRef idx="0">
              <a:scrgbClr r="0" g="0" b="0"/>
            </a:lnRef>
            <a:fillRef idx="0">
              <a:scrgbClr r="0" g="0" b="0"/>
            </a:fillRef>
            <a:effectRef idx="0">
              <a:scrgbClr r="0" g="0" b="0"/>
            </a:effectRef>
            <a:fontRef idx="minor"/>
          </p:style>
        </p:sp>
        <p:sp>
          <p:nvSpPr>
            <p:cNvPr id="80" name="CustomShape 23">
              <a:extLst>
                <a:ext uri="{FF2B5EF4-FFF2-40B4-BE49-F238E27FC236}">
                  <a16:creationId xmlns:a16="http://schemas.microsoft.com/office/drawing/2014/main" id="{6378E47C-4206-49AC-823E-82F0D68224D8}"/>
                </a:ext>
              </a:extLst>
            </p:cNvPr>
            <p:cNvSpPr/>
            <p:nvPr/>
          </p:nvSpPr>
          <p:spPr>
            <a:xfrm>
              <a:off x="1477800" y="3860640"/>
              <a:ext cx="375480" cy="275400"/>
            </a:xfrm>
            <a:custGeom>
              <a:avLst/>
              <a:gdLst/>
              <a:ahLst/>
              <a:cxnLst/>
              <a:rect l="l" t="t" r="r" b="b"/>
              <a:pathLst>
                <a:path w="1151" h="845">
                  <a:moveTo>
                    <a:pt x="93" y="844"/>
                  </a:moveTo>
                  <a:lnTo>
                    <a:pt x="0" y="139"/>
                  </a:lnTo>
                  <a:cubicBezTo>
                    <a:pt x="21" y="299"/>
                    <a:pt x="266" y="391"/>
                    <a:pt x="565" y="351"/>
                  </a:cubicBezTo>
                  <a:cubicBezTo>
                    <a:pt x="865" y="312"/>
                    <a:pt x="1078" y="160"/>
                    <a:pt x="1057" y="0"/>
                  </a:cubicBezTo>
                  <a:lnTo>
                    <a:pt x="1150" y="704"/>
                  </a:lnTo>
                  <a:cubicBezTo>
                    <a:pt x="1129" y="545"/>
                    <a:pt x="884" y="453"/>
                    <a:pt x="584" y="492"/>
                  </a:cubicBezTo>
                  <a:cubicBezTo>
                    <a:pt x="284" y="532"/>
                    <a:pt x="72" y="684"/>
                    <a:pt x="93" y="844"/>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81" name="CustomShape 24">
              <a:extLst>
                <a:ext uri="{FF2B5EF4-FFF2-40B4-BE49-F238E27FC236}">
                  <a16:creationId xmlns:a16="http://schemas.microsoft.com/office/drawing/2014/main" id="{4203961F-B6F6-44DD-8A1E-71543D1B5856}"/>
                </a:ext>
              </a:extLst>
            </p:cNvPr>
            <p:cNvSpPr/>
            <p:nvPr/>
          </p:nvSpPr>
          <p:spPr>
            <a:xfrm>
              <a:off x="6084000" y="3870720"/>
              <a:ext cx="365040" cy="255600"/>
            </a:xfrm>
            <a:custGeom>
              <a:avLst/>
              <a:gdLst/>
              <a:ahLst/>
              <a:cxnLst/>
              <a:rect l="l" t="t" r="r" b="b"/>
              <a:pathLst>
                <a:path w="1119" h="784">
                  <a:moveTo>
                    <a:pt x="40" y="250"/>
                  </a:moveTo>
                  <a:cubicBezTo>
                    <a:pt x="61" y="91"/>
                    <a:pt x="306" y="0"/>
                    <a:pt x="606" y="39"/>
                  </a:cubicBezTo>
                  <a:cubicBezTo>
                    <a:pt x="905" y="79"/>
                    <a:pt x="1118" y="230"/>
                    <a:pt x="1097" y="389"/>
                  </a:cubicBezTo>
                  <a:lnTo>
                    <a:pt x="40" y="250"/>
                  </a:lnTo>
                  <a:moveTo>
                    <a:pt x="1078" y="533"/>
                  </a:moveTo>
                  <a:lnTo>
                    <a:pt x="21" y="394"/>
                  </a:lnTo>
                  <a:lnTo>
                    <a:pt x="40" y="250"/>
                  </a:lnTo>
                  <a:lnTo>
                    <a:pt x="1097" y="389"/>
                  </a:lnTo>
                  <a:lnTo>
                    <a:pt x="1078" y="533"/>
                  </a:lnTo>
                  <a:moveTo>
                    <a:pt x="21" y="394"/>
                  </a:moveTo>
                  <a:cubicBezTo>
                    <a:pt x="0" y="553"/>
                    <a:pt x="213" y="705"/>
                    <a:pt x="513" y="744"/>
                  </a:cubicBezTo>
                  <a:cubicBezTo>
                    <a:pt x="812" y="783"/>
                    <a:pt x="1057" y="692"/>
                    <a:pt x="1078" y="533"/>
                  </a:cubicBezTo>
                  <a:lnTo>
                    <a:pt x="21" y="394"/>
                  </a:lnTo>
                </a:path>
              </a:pathLst>
            </a:custGeom>
            <a:solidFill>
              <a:srgbClr val="CE181E"/>
            </a:solidFill>
            <a:ln>
              <a:noFill/>
            </a:ln>
          </p:spPr>
          <p:style>
            <a:lnRef idx="0">
              <a:scrgbClr r="0" g="0" b="0"/>
            </a:lnRef>
            <a:fillRef idx="0">
              <a:scrgbClr r="0" g="0" b="0"/>
            </a:fillRef>
            <a:effectRef idx="0">
              <a:scrgbClr r="0" g="0" b="0"/>
            </a:effectRef>
            <a:fontRef idx="minor"/>
          </p:style>
        </p:sp>
        <p:sp>
          <p:nvSpPr>
            <p:cNvPr id="82" name="CustomShape 25">
              <a:extLst>
                <a:ext uri="{FF2B5EF4-FFF2-40B4-BE49-F238E27FC236}">
                  <a16:creationId xmlns:a16="http://schemas.microsoft.com/office/drawing/2014/main" id="{2CED45F6-1782-4031-8966-C551A9959781}"/>
                </a:ext>
              </a:extLst>
            </p:cNvPr>
            <p:cNvSpPr/>
            <p:nvPr/>
          </p:nvSpPr>
          <p:spPr>
            <a:xfrm>
              <a:off x="6078600" y="3254760"/>
              <a:ext cx="375480" cy="275400"/>
            </a:xfrm>
            <a:custGeom>
              <a:avLst/>
              <a:gdLst/>
              <a:ahLst/>
              <a:cxnLst/>
              <a:rect l="l" t="t" r="r" b="b"/>
              <a:pathLst>
                <a:path w="1151" h="844">
                  <a:moveTo>
                    <a:pt x="93" y="843"/>
                  </a:moveTo>
                  <a:lnTo>
                    <a:pt x="0" y="139"/>
                  </a:lnTo>
                  <a:cubicBezTo>
                    <a:pt x="21" y="299"/>
                    <a:pt x="266" y="391"/>
                    <a:pt x="566" y="351"/>
                  </a:cubicBezTo>
                  <a:cubicBezTo>
                    <a:pt x="866" y="312"/>
                    <a:pt x="1078" y="159"/>
                    <a:pt x="1057" y="0"/>
                  </a:cubicBezTo>
                  <a:lnTo>
                    <a:pt x="1150" y="704"/>
                  </a:lnTo>
                  <a:cubicBezTo>
                    <a:pt x="1129" y="544"/>
                    <a:pt x="884" y="453"/>
                    <a:pt x="585" y="492"/>
                  </a:cubicBezTo>
                  <a:cubicBezTo>
                    <a:pt x="285" y="531"/>
                    <a:pt x="72" y="684"/>
                    <a:pt x="93" y="843"/>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83" name="CustomShape 26">
              <a:extLst>
                <a:ext uri="{FF2B5EF4-FFF2-40B4-BE49-F238E27FC236}">
                  <a16:creationId xmlns:a16="http://schemas.microsoft.com/office/drawing/2014/main" id="{65F36B94-39CC-46D9-81DA-B1BBD67C3F93}"/>
                </a:ext>
              </a:extLst>
            </p:cNvPr>
            <p:cNvSpPr/>
            <p:nvPr/>
          </p:nvSpPr>
          <p:spPr>
            <a:xfrm>
              <a:off x="1632240" y="4438440"/>
              <a:ext cx="379800" cy="289440"/>
            </a:xfrm>
            <a:custGeom>
              <a:avLst/>
              <a:gdLst/>
              <a:ahLst/>
              <a:cxnLst/>
              <a:rect l="l" t="t" r="r" b="b"/>
              <a:pathLst>
                <a:path w="1164" h="888">
                  <a:moveTo>
                    <a:pt x="61" y="580"/>
                  </a:moveTo>
                  <a:cubicBezTo>
                    <a:pt x="0" y="432"/>
                    <a:pt x="166" y="231"/>
                    <a:pt x="446" y="115"/>
                  </a:cubicBezTo>
                  <a:cubicBezTo>
                    <a:pt x="725" y="0"/>
                    <a:pt x="985" y="24"/>
                    <a:pt x="1046" y="172"/>
                  </a:cubicBezTo>
                  <a:lnTo>
                    <a:pt x="61" y="580"/>
                  </a:lnTo>
                  <a:moveTo>
                    <a:pt x="1102" y="307"/>
                  </a:moveTo>
                  <a:lnTo>
                    <a:pt x="117" y="715"/>
                  </a:lnTo>
                  <a:lnTo>
                    <a:pt x="61" y="580"/>
                  </a:lnTo>
                  <a:lnTo>
                    <a:pt x="1046" y="172"/>
                  </a:lnTo>
                  <a:lnTo>
                    <a:pt x="1102" y="307"/>
                  </a:lnTo>
                  <a:moveTo>
                    <a:pt x="117" y="715"/>
                  </a:moveTo>
                  <a:cubicBezTo>
                    <a:pt x="178" y="863"/>
                    <a:pt x="438" y="887"/>
                    <a:pt x="718" y="772"/>
                  </a:cubicBezTo>
                  <a:cubicBezTo>
                    <a:pt x="997" y="656"/>
                    <a:pt x="1163" y="455"/>
                    <a:pt x="1102" y="307"/>
                  </a:cubicBezTo>
                  <a:lnTo>
                    <a:pt x="117" y="715"/>
                  </a:lnTo>
                </a:path>
              </a:pathLst>
            </a:custGeom>
            <a:solidFill>
              <a:srgbClr val="CE181E"/>
            </a:solidFill>
            <a:ln>
              <a:noFill/>
            </a:ln>
          </p:spPr>
          <p:style>
            <a:lnRef idx="0">
              <a:scrgbClr r="0" g="0" b="0"/>
            </a:lnRef>
            <a:fillRef idx="0">
              <a:scrgbClr r="0" g="0" b="0"/>
            </a:fillRef>
            <a:effectRef idx="0">
              <a:scrgbClr r="0" g="0" b="0"/>
            </a:effectRef>
            <a:fontRef idx="minor"/>
          </p:style>
        </p:sp>
        <p:sp>
          <p:nvSpPr>
            <p:cNvPr id="84" name="CustomShape 27">
              <a:extLst>
                <a:ext uri="{FF2B5EF4-FFF2-40B4-BE49-F238E27FC236}">
                  <a16:creationId xmlns:a16="http://schemas.microsoft.com/office/drawing/2014/main" id="{0A7F1B70-DEA7-4C91-A642-397D147F16BC}"/>
                </a:ext>
              </a:extLst>
            </p:cNvPr>
            <p:cNvSpPr/>
            <p:nvPr/>
          </p:nvSpPr>
          <p:spPr>
            <a:xfrm>
              <a:off x="1916640" y="4910400"/>
              <a:ext cx="417240" cy="395640"/>
            </a:xfrm>
            <a:custGeom>
              <a:avLst/>
              <a:gdLst/>
              <a:ahLst/>
              <a:cxnLst/>
              <a:rect l="l" t="t" r="r" b="b"/>
              <a:pathLst>
                <a:path w="1279" h="1213">
                  <a:moveTo>
                    <a:pt x="432" y="1212"/>
                  </a:moveTo>
                  <a:lnTo>
                    <a:pt x="0" y="649"/>
                  </a:lnTo>
                  <a:cubicBezTo>
                    <a:pt x="98" y="776"/>
                    <a:pt x="356" y="734"/>
                    <a:pt x="595" y="550"/>
                  </a:cubicBezTo>
                  <a:cubicBezTo>
                    <a:pt x="835" y="366"/>
                    <a:pt x="943" y="127"/>
                    <a:pt x="845" y="0"/>
                  </a:cubicBezTo>
                  <a:lnTo>
                    <a:pt x="1278" y="563"/>
                  </a:lnTo>
                  <a:cubicBezTo>
                    <a:pt x="1180" y="436"/>
                    <a:pt x="922" y="478"/>
                    <a:pt x="682" y="662"/>
                  </a:cubicBezTo>
                  <a:cubicBezTo>
                    <a:pt x="442" y="846"/>
                    <a:pt x="334" y="1084"/>
                    <a:pt x="432" y="1212"/>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85" name="CustomShape 28">
              <a:extLst>
                <a:ext uri="{FF2B5EF4-FFF2-40B4-BE49-F238E27FC236}">
                  <a16:creationId xmlns:a16="http://schemas.microsoft.com/office/drawing/2014/main" id="{6E25BD7C-E727-4C66-B71F-2F4A0FBAC9FD}"/>
                </a:ext>
              </a:extLst>
            </p:cNvPr>
            <p:cNvSpPr/>
            <p:nvPr/>
          </p:nvSpPr>
          <p:spPr>
            <a:xfrm>
              <a:off x="5920200" y="2662560"/>
              <a:ext cx="379800" cy="289800"/>
            </a:xfrm>
            <a:custGeom>
              <a:avLst/>
              <a:gdLst/>
              <a:ahLst/>
              <a:cxnLst/>
              <a:rect l="l" t="t" r="r" b="b"/>
              <a:pathLst>
                <a:path w="1164" h="889">
                  <a:moveTo>
                    <a:pt x="61" y="581"/>
                  </a:moveTo>
                  <a:cubicBezTo>
                    <a:pt x="0" y="432"/>
                    <a:pt x="166" y="231"/>
                    <a:pt x="445" y="116"/>
                  </a:cubicBezTo>
                  <a:cubicBezTo>
                    <a:pt x="725" y="0"/>
                    <a:pt x="985" y="25"/>
                    <a:pt x="1046" y="173"/>
                  </a:cubicBezTo>
                  <a:lnTo>
                    <a:pt x="61" y="581"/>
                  </a:lnTo>
                  <a:moveTo>
                    <a:pt x="1102" y="307"/>
                  </a:moveTo>
                  <a:lnTo>
                    <a:pt x="117" y="715"/>
                  </a:lnTo>
                  <a:lnTo>
                    <a:pt x="61" y="581"/>
                  </a:lnTo>
                  <a:lnTo>
                    <a:pt x="1046" y="173"/>
                  </a:lnTo>
                  <a:lnTo>
                    <a:pt x="1102" y="307"/>
                  </a:lnTo>
                  <a:moveTo>
                    <a:pt x="117" y="715"/>
                  </a:moveTo>
                  <a:cubicBezTo>
                    <a:pt x="178" y="863"/>
                    <a:pt x="438" y="888"/>
                    <a:pt x="717" y="772"/>
                  </a:cubicBezTo>
                  <a:cubicBezTo>
                    <a:pt x="996" y="656"/>
                    <a:pt x="1163" y="455"/>
                    <a:pt x="1102" y="307"/>
                  </a:cubicBezTo>
                  <a:lnTo>
                    <a:pt x="117" y="715"/>
                  </a:lnTo>
                </a:path>
              </a:pathLst>
            </a:custGeom>
            <a:solidFill>
              <a:srgbClr val="CE181E"/>
            </a:solidFill>
            <a:ln>
              <a:noFill/>
            </a:ln>
          </p:spPr>
          <p:style>
            <a:lnRef idx="0">
              <a:scrgbClr r="0" g="0" b="0"/>
            </a:lnRef>
            <a:fillRef idx="0">
              <a:scrgbClr r="0" g="0" b="0"/>
            </a:fillRef>
            <a:effectRef idx="0">
              <a:scrgbClr r="0" g="0" b="0"/>
            </a:effectRef>
            <a:fontRef idx="minor"/>
          </p:style>
        </p:sp>
        <p:sp>
          <p:nvSpPr>
            <p:cNvPr id="86" name="CustomShape 29">
              <a:extLst>
                <a:ext uri="{FF2B5EF4-FFF2-40B4-BE49-F238E27FC236}">
                  <a16:creationId xmlns:a16="http://schemas.microsoft.com/office/drawing/2014/main" id="{3094A32E-5FC9-428E-9E88-537F6539ACBF}"/>
                </a:ext>
              </a:extLst>
            </p:cNvPr>
            <p:cNvSpPr/>
            <p:nvPr/>
          </p:nvSpPr>
          <p:spPr>
            <a:xfrm>
              <a:off x="5598000" y="2084760"/>
              <a:ext cx="417240" cy="396000"/>
            </a:xfrm>
            <a:custGeom>
              <a:avLst/>
              <a:gdLst/>
              <a:ahLst/>
              <a:cxnLst/>
              <a:rect l="l" t="t" r="r" b="b"/>
              <a:pathLst>
                <a:path w="1279" h="1214">
                  <a:moveTo>
                    <a:pt x="433" y="1213"/>
                  </a:moveTo>
                  <a:lnTo>
                    <a:pt x="0" y="649"/>
                  </a:lnTo>
                  <a:cubicBezTo>
                    <a:pt x="98" y="777"/>
                    <a:pt x="356" y="734"/>
                    <a:pt x="596" y="550"/>
                  </a:cubicBezTo>
                  <a:cubicBezTo>
                    <a:pt x="836" y="366"/>
                    <a:pt x="944" y="128"/>
                    <a:pt x="846" y="0"/>
                  </a:cubicBezTo>
                  <a:lnTo>
                    <a:pt x="1278" y="564"/>
                  </a:lnTo>
                  <a:cubicBezTo>
                    <a:pt x="1180" y="436"/>
                    <a:pt x="922" y="479"/>
                    <a:pt x="683" y="663"/>
                  </a:cubicBezTo>
                  <a:cubicBezTo>
                    <a:pt x="443" y="847"/>
                    <a:pt x="335" y="1085"/>
                    <a:pt x="433" y="1213"/>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87" name="CustomShape 30">
              <a:extLst>
                <a:ext uri="{FF2B5EF4-FFF2-40B4-BE49-F238E27FC236}">
                  <a16:creationId xmlns:a16="http://schemas.microsoft.com/office/drawing/2014/main" id="{E94CB9D6-742D-4B50-900E-975E7B76A860}"/>
                </a:ext>
              </a:extLst>
            </p:cNvPr>
            <p:cNvSpPr/>
            <p:nvPr/>
          </p:nvSpPr>
          <p:spPr>
            <a:xfrm>
              <a:off x="2386800" y="5351760"/>
              <a:ext cx="332640" cy="369000"/>
            </a:xfrm>
            <a:custGeom>
              <a:avLst/>
              <a:gdLst/>
              <a:ahLst/>
              <a:cxnLst/>
              <a:rect l="l" t="t" r="r" b="b"/>
              <a:pathLst>
                <a:path w="1020" h="1131">
                  <a:moveTo>
                    <a:pt x="127" y="943"/>
                  </a:moveTo>
                  <a:cubicBezTo>
                    <a:pt x="0" y="846"/>
                    <a:pt x="44" y="588"/>
                    <a:pt x="228" y="349"/>
                  </a:cubicBezTo>
                  <a:cubicBezTo>
                    <a:pt x="412" y="109"/>
                    <a:pt x="649" y="0"/>
                    <a:pt x="776" y="98"/>
                  </a:cubicBezTo>
                  <a:lnTo>
                    <a:pt x="127" y="943"/>
                  </a:lnTo>
                  <a:moveTo>
                    <a:pt x="892" y="186"/>
                  </a:moveTo>
                  <a:lnTo>
                    <a:pt x="243" y="1032"/>
                  </a:lnTo>
                  <a:lnTo>
                    <a:pt x="127" y="943"/>
                  </a:lnTo>
                  <a:lnTo>
                    <a:pt x="776" y="98"/>
                  </a:lnTo>
                  <a:lnTo>
                    <a:pt x="892" y="186"/>
                  </a:lnTo>
                  <a:moveTo>
                    <a:pt x="243" y="1032"/>
                  </a:moveTo>
                  <a:cubicBezTo>
                    <a:pt x="370" y="1130"/>
                    <a:pt x="608" y="1021"/>
                    <a:pt x="792" y="781"/>
                  </a:cubicBezTo>
                  <a:cubicBezTo>
                    <a:pt x="975" y="541"/>
                    <a:pt x="1019" y="284"/>
                    <a:pt x="892" y="186"/>
                  </a:cubicBezTo>
                  <a:lnTo>
                    <a:pt x="243" y="1032"/>
                  </a:lnTo>
                </a:path>
              </a:pathLst>
            </a:custGeom>
            <a:solidFill>
              <a:srgbClr val="CE181E"/>
            </a:solidFill>
            <a:ln>
              <a:noFill/>
            </a:ln>
          </p:spPr>
          <p:style>
            <a:lnRef idx="0">
              <a:scrgbClr r="0" g="0" b="0"/>
            </a:lnRef>
            <a:fillRef idx="0">
              <a:scrgbClr r="0" g="0" b="0"/>
            </a:fillRef>
            <a:effectRef idx="0">
              <a:scrgbClr r="0" g="0" b="0"/>
            </a:effectRef>
            <a:fontRef idx="minor"/>
          </p:style>
        </p:sp>
        <p:sp>
          <p:nvSpPr>
            <p:cNvPr id="88" name="CustomShape 31">
              <a:extLst>
                <a:ext uri="{FF2B5EF4-FFF2-40B4-BE49-F238E27FC236}">
                  <a16:creationId xmlns:a16="http://schemas.microsoft.com/office/drawing/2014/main" id="{E16B371D-0E6F-4157-A73E-C9A68FBA5393}"/>
                </a:ext>
              </a:extLst>
            </p:cNvPr>
            <p:cNvSpPr/>
            <p:nvPr/>
          </p:nvSpPr>
          <p:spPr>
            <a:xfrm>
              <a:off x="2904480" y="5634360"/>
              <a:ext cx="347400" cy="410040"/>
            </a:xfrm>
            <a:custGeom>
              <a:avLst/>
              <a:gdLst/>
              <a:ahLst/>
              <a:cxnLst/>
              <a:rect l="l" t="t" r="r" b="b"/>
              <a:pathLst>
                <a:path w="1065" h="1257">
                  <a:moveTo>
                    <a:pt x="656" y="1256"/>
                  </a:moveTo>
                  <a:lnTo>
                    <a:pt x="0" y="984"/>
                  </a:lnTo>
                  <a:cubicBezTo>
                    <a:pt x="149" y="1046"/>
                    <a:pt x="351" y="880"/>
                    <a:pt x="466" y="601"/>
                  </a:cubicBezTo>
                  <a:cubicBezTo>
                    <a:pt x="582" y="322"/>
                    <a:pt x="557" y="61"/>
                    <a:pt x="408" y="0"/>
                  </a:cubicBezTo>
                  <a:lnTo>
                    <a:pt x="1064" y="272"/>
                  </a:lnTo>
                  <a:cubicBezTo>
                    <a:pt x="915" y="210"/>
                    <a:pt x="713" y="376"/>
                    <a:pt x="598" y="655"/>
                  </a:cubicBezTo>
                  <a:cubicBezTo>
                    <a:pt x="482" y="934"/>
                    <a:pt x="508" y="1195"/>
                    <a:pt x="656" y="1256"/>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89" name="CustomShape 32">
              <a:extLst>
                <a:ext uri="{FF2B5EF4-FFF2-40B4-BE49-F238E27FC236}">
                  <a16:creationId xmlns:a16="http://schemas.microsoft.com/office/drawing/2014/main" id="{EF40EBF5-6785-4D9E-97D7-C3DD0075733E}"/>
                </a:ext>
              </a:extLst>
            </p:cNvPr>
            <p:cNvSpPr/>
            <p:nvPr/>
          </p:nvSpPr>
          <p:spPr>
            <a:xfrm>
              <a:off x="5212440" y="1670400"/>
              <a:ext cx="332640" cy="368640"/>
            </a:xfrm>
            <a:custGeom>
              <a:avLst/>
              <a:gdLst/>
              <a:ahLst/>
              <a:cxnLst/>
              <a:rect l="l" t="t" r="r" b="b"/>
              <a:pathLst>
                <a:path w="1020" h="1130">
                  <a:moveTo>
                    <a:pt x="127" y="943"/>
                  </a:moveTo>
                  <a:cubicBezTo>
                    <a:pt x="0" y="845"/>
                    <a:pt x="44" y="588"/>
                    <a:pt x="227" y="348"/>
                  </a:cubicBezTo>
                  <a:cubicBezTo>
                    <a:pt x="411" y="108"/>
                    <a:pt x="649" y="0"/>
                    <a:pt x="776" y="97"/>
                  </a:cubicBezTo>
                  <a:lnTo>
                    <a:pt x="127" y="943"/>
                  </a:lnTo>
                  <a:moveTo>
                    <a:pt x="892" y="186"/>
                  </a:moveTo>
                  <a:lnTo>
                    <a:pt x="243" y="1031"/>
                  </a:lnTo>
                  <a:lnTo>
                    <a:pt x="127" y="943"/>
                  </a:lnTo>
                  <a:lnTo>
                    <a:pt x="776" y="97"/>
                  </a:lnTo>
                  <a:lnTo>
                    <a:pt x="892" y="186"/>
                  </a:lnTo>
                  <a:moveTo>
                    <a:pt x="243" y="1031"/>
                  </a:moveTo>
                  <a:cubicBezTo>
                    <a:pt x="370" y="1129"/>
                    <a:pt x="607" y="1020"/>
                    <a:pt x="791" y="781"/>
                  </a:cubicBezTo>
                  <a:cubicBezTo>
                    <a:pt x="975" y="541"/>
                    <a:pt x="1019" y="283"/>
                    <a:pt x="892" y="186"/>
                  </a:cubicBezTo>
                  <a:lnTo>
                    <a:pt x="243" y="1031"/>
                  </a:lnTo>
                </a:path>
              </a:pathLst>
            </a:custGeom>
            <a:solidFill>
              <a:srgbClr val="CE181E"/>
            </a:solidFill>
            <a:ln>
              <a:noFill/>
            </a:ln>
          </p:spPr>
          <p:style>
            <a:lnRef idx="0">
              <a:scrgbClr r="0" g="0" b="0"/>
            </a:lnRef>
            <a:fillRef idx="0">
              <a:scrgbClr r="0" g="0" b="0"/>
            </a:fillRef>
            <a:effectRef idx="0">
              <a:scrgbClr r="0" g="0" b="0"/>
            </a:effectRef>
            <a:fontRef idx="minor"/>
          </p:style>
        </p:sp>
        <p:sp>
          <p:nvSpPr>
            <p:cNvPr id="90" name="CustomShape 33">
              <a:extLst>
                <a:ext uri="{FF2B5EF4-FFF2-40B4-BE49-F238E27FC236}">
                  <a16:creationId xmlns:a16="http://schemas.microsoft.com/office/drawing/2014/main" id="{C6F4D73A-5397-4A1B-85D0-E65A9790E583}"/>
                </a:ext>
              </a:extLst>
            </p:cNvPr>
            <p:cNvSpPr/>
            <p:nvPr/>
          </p:nvSpPr>
          <p:spPr>
            <a:xfrm>
              <a:off x="4680000" y="1346400"/>
              <a:ext cx="347400" cy="410400"/>
            </a:xfrm>
            <a:custGeom>
              <a:avLst/>
              <a:gdLst/>
              <a:ahLst/>
              <a:cxnLst/>
              <a:rect l="l" t="t" r="r" b="b"/>
              <a:pathLst>
                <a:path w="1065" h="1258">
                  <a:moveTo>
                    <a:pt x="656" y="1257"/>
                  </a:moveTo>
                  <a:lnTo>
                    <a:pt x="0" y="985"/>
                  </a:lnTo>
                  <a:cubicBezTo>
                    <a:pt x="149" y="1046"/>
                    <a:pt x="351" y="880"/>
                    <a:pt x="466" y="601"/>
                  </a:cubicBezTo>
                  <a:cubicBezTo>
                    <a:pt x="582" y="322"/>
                    <a:pt x="556" y="62"/>
                    <a:pt x="408" y="0"/>
                  </a:cubicBezTo>
                  <a:lnTo>
                    <a:pt x="1064" y="272"/>
                  </a:lnTo>
                  <a:cubicBezTo>
                    <a:pt x="915" y="210"/>
                    <a:pt x="713" y="376"/>
                    <a:pt x="598" y="655"/>
                  </a:cubicBezTo>
                  <a:cubicBezTo>
                    <a:pt x="482" y="935"/>
                    <a:pt x="507" y="1195"/>
                    <a:pt x="656" y="1257"/>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91" name="CustomShape 34">
              <a:extLst>
                <a:ext uri="{FF2B5EF4-FFF2-40B4-BE49-F238E27FC236}">
                  <a16:creationId xmlns:a16="http://schemas.microsoft.com/office/drawing/2014/main" id="{CF7E8CE8-73E2-4649-AB69-D68C32281254}"/>
                </a:ext>
              </a:extLst>
            </p:cNvPr>
            <p:cNvSpPr/>
            <p:nvPr/>
          </p:nvSpPr>
          <p:spPr>
            <a:xfrm>
              <a:off x="3534840" y="5813640"/>
              <a:ext cx="255960" cy="365040"/>
            </a:xfrm>
            <a:custGeom>
              <a:avLst/>
              <a:gdLst/>
              <a:ahLst/>
              <a:cxnLst/>
              <a:rect l="l" t="t" r="r" b="b"/>
              <a:pathLst>
                <a:path w="785" h="1119">
                  <a:moveTo>
                    <a:pt x="250" y="1078"/>
                  </a:moveTo>
                  <a:cubicBezTo>
                    <a:pt x="91" y="1057"/>
                    <a:pt x="0" y="812"/>
                    <a:pt x="40" y="512"/>
                  </a:cubicBezTo>
                  <a:cubicBezTo>
                    <a:pt x="79" y="213"/>
                    <a:pt x="230" y="0"/>
                    <a:pt x="389" y="21"/>
                  </a:cubicBezTo>
                  <a:lnTo>
                    <a:pt x="250" y="1078"/>
                  </a:lnTo>
                  <a:moveTo>
                    <a:pt x="534" y="40"/>
                  </a:moveTo>
                  <a:lnTo>
                    <a:pt x="395" y="1097"/>
                  </a:lnTo>
                  <a:lnTo>
                    <a:pt x="250" y="1078"/>
                  </a:lnTo>
                  <a:lnTo>
                    <a:pt x="389" y="21"/>
                  </a:lnTo>
                  <a:lnTo>
                    <a:pt x="534" y="40"/>
                  </a:lnTo>
                  <a:moveTo>
                    <a:pt x="395" y="1097"/>
                  </a:moveTo>
                  <a:cubicBezTo>
                    <a:pt x="553" y="1118"/>
                    <a:pt x="705" y="905"/>
                    <a:pt x="744" y="605"/>
                  </a:cubicBezTo>
                  <a:cubicBezTo>
                    <a:pt x="784" y="306"/>
                    <a:pt x="693" y="61"/>
                    <a:pt x="534" y="40"/>
                  </a:cubicBezTo>
                  <a:lnTo>
                    <a:pt x="395" y="1097"/>
                  </a:lnTo>
                </a:path>
              </a:pathLst>
            </a:custGeom>
            <a:solidFill>
              <a:srgbClr val="CE181E"/>
            </a:solidFill>
            <a:ln>
              <a:noFill/>
            </a:ln>
          </p:spPr>
          <p:style>
            <a:lnRef idx="0">
              <a:scrgbClr r="0" g="0" b="0"/>
            </a:lnRef>
            <a:fillRef idx="0">
              <a:scrgbClr r="0" g="0" b="0"/>
            </a:fillRef>
            <a:effectRef idx="0">
              <a:scrgbClr r="0" g="0" b="0"/>
            </a:effectRef>
            <a:fontRef idx="minor"/>
          </p:style>
        </p:sp>
        <p:sp>
          <p:nvSpPr>
            <p:cNvPr id="92" name="CustomShape 35">
              <a:extLst>
                <a:ext uri="{FF2B5EF4-FFF2-40B4-BE49-F238E27FC236}">
                  <a16:creationId xmlns:a16="http://schemas.microsoft.com/office/drawing/2014/main" id="{2E6EAB0F-667D-40D3-9EDF-3424FE9AD2AF}"/>
                </a:ext>
              </a:extLst>
            </p:cNvPr>
            <p:cNvSpPr/>
            <p:nvPr/>
          </p:nvSpPr>
          <p:spPr>
            <a:xfrm>
              <a:off x="4131360" y="5808240"/>
              <a:ext cx="275400" cy="375480"/>
            </a:xfrm>
            <a:custGeom>
              <a:avLst/>
              <a:gdLst/>
              <a:ahLst/>
              <a:cxnLst/>
              <a:rect l="l" t="t" r="r" b="b"/>
              <a:pathLst>
                <a:path w="845" h="1151">
                  <a:moveTo>
                    <a:pt x="844" y="1057"/>
                  </a:moveTo>
                  <a:lnTo>
                    <a:pt x="139" y="1150"/>
                  </a:lnTo>
                  <a:cubicBezTo>
                    <a:pt x="299" y="1129"/>
                    <a:pt x="391" y="884"/>
                    <a:pt x="352" y="584"/>
                  </a:cubicBezTo>
                  <a:cubicBezTo>
                    <a:pt x="312" y="284"/>
                    <a:pt x="160" y="72"/>
                    <a:pt x="0" y="93"/>
                  </a:cubicBezTo>
                  <a:lnTo>
                    <a:pt x="705" y="0"/>
                  </a:lnTo>
                  <a:cubicBezTo>
                    <a:pt x="545" y="21"/>
                    <a:pt x="453" y="266"/>
                    <a:pt x="493" y="566"/>
                  </a:cubicBezTo>
                  <a:cubicBezTo>
                    <a:pt x="532" y="865"/>
                    <a:pt x="684" y="1078"/>
                    <a:pt x="844" y="1057"/>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93" name="CustomShape 36">
              <a:extLst>
                <a:ext uri="{FF2B5EF4-FFF2-40B4-BE49-F238E27FC236}">
                  <a16:creationId xmlns:a16="http://schemas.microsoft.com/office/drawing/2014/main" id="{49AF6624-D102-4E65-B9DC-F38716CF6DE3}"/>
                </a:ext>
              </a:extLst>
            </p:cNvPr>
            <p:cNvSpPr/>
            <p:nvPr/>
          </p:nvSpPr>
          <p:spPr>
            <a:xfrm>
              <a:off x="4141080" y="1212480"/>
              <a:ext cx="255960" cy="364680"/>
            </a:xfrm>
            <a:custGeom>
              <a:avLst/>
              <a:gdLst/>
              <a:ahLst/>
              <a:cxnLst/>
              <a:rect l="l" t="t" r="r" b="b"/>
              <a:pathLst>
                <a:path w="785" h="1118">
                  <a:moveTo>
                    <a:pt x="250" y="1077"/>
                  </a:moveTo>
                  <a:cubicBezTo>
                    <a:pt x="91" y="1056"/>
                    <a:pt x="0" y="812"/>
                    <a:pt x="40" y="512"/>
                  </a:cubicBezTo>
                  <a:cubicBezTo>
                    <a:pt x="79" y="213"/>
                    <a:pt x="231" y="0"/>
                    <a:pt x="390" y="21"/>
                  </a:cubicBezTo>
                  <a:lnTo>
                    <a:pt x="250" y="1077"/>
                  </a:lnTo>
                  <a:moveTo>
                    <a:pt x="534" y="40"/>
                  </a:moveTo>
                  <a:lnTo>
                    <a:pt x="395" y="1096"/>
                  </a:lnTo>
                  <a:lnTo>
                    <a:pt x="250" y="1077"/>
                  </a:lnTo>
                  <a:lnTo>
                    <a:pt x="390" y="21"/>
                  </a:lnTo>
                  <a:lnTo>
                    <a:pt x="534" y="40"/>
                  </a:lnTo>
                  <a:moveTo>
                    <a:pt x="395" y="1096"/>
                  </a:moveTo>
                  <a:cubicBezTo>
                    <a:pt x="554" y="1117"/>
                    <a:pt x="705" y="904"/>
                    <a:pt x="744" y="605"/>
                  </a:cubicBezTo>
                  <a:cubicBezTo>
                    <a:pt x="784" y="305"/>
                    <a:pt x="693" y="60"/>
                    <a:pt x="534" y="40"/>
                  </a:cubicBezTo>
                  <a:lnTo>
                    <a:pt x="395" y="1096"/>
                  </a:lnTo>
                </a:path>
              </a:pathLst>
            </a:custGeom>
            <a:solidFill>
              <a:srgbClr val="CE181E"/>
            </a:solidFill>
            <a:ln>
              <a:noFill/>
            </a:ln>
          </p:spPr>
          <p:style>
            <a:lnRef idx="0">
              <a:scrgbClr r="0" g="0" b="0"/>
            </a:lnRef>
            <a:fillRef idx="0">
              <a:scrgbClr r="0" g="0" b="0"/>
            </a:fillRef>
            <a:effectRef idx="0">
              <a:scrgbClr r="0" g="0" b="0"/>
            </a:effectRef>
            <a:fontRef idx="minor"/>
          </p:style>
        </p:sp>
        <p:sp>
          <p:nvSpPr>
            <p:cNvPr id="94" name="CustomShape 37">
              <a:extLst>
                <a:ext uri="{FF2B5EF4-FFF2-40B4-BE49-F238E27FC236}">
                  <a16:creationId xmlns:a16="http://schemas.microsoft.com/office/drawing/2014/main" id="{8F2ABB97-202A-4288-A496-09C0A0F3631E}"/>
                </a:ext>
              </a:extLst>
            </p:cNvPr>
            <p:cNvSpPr/>
            <p:nvPr/>
          </p:nvSpPr>
          <p:spPr>
            <a:xfrm>
              <a:off x="3525120" y="1207080"/>
              <a:ext cx="275400" cy="375120"/>
            </a:xfrm>
            <a:custGeom>
              <a:avLst/>
              <a:gdLst/>
              <a:ahLst/>
              <a:cxnLst/>
              <a:rect l="l" t="t" r="r" b="b"/>
              <a:pathLst>
                <a:path w="845" h="1150">
                  <a:moveTo>
                    <a:pt x="844" y="1056"/>
                  </a:moveTo>
                  <a:lnTo>
                    <a:pt x="139" y="1149"/>
                  </a:lnTo>
                  <a:cubicBezTo>
                    <a:pt x="299" y="1128"/>
                    <a:pt x="391" y="883"/>
                    <a:pt x="351" y="584"/>
                  </a:cubicBezTo>
                  <a:cubicBezTo>
                    <a:pt x="312" y="284"/>
                    <a:pt x="160" y="71"/>
                    <a:pt x="0" y="92"/>
                  </a:cubicBezTo>
                  <a:lnTo>
                    <a:pt x="705" y="0"/>
                  </a:lnTo>
                  <a:cubicBezTo>
                    <a:pt x="545" y="21"/>
                    <a:pt x="453" y="266"/>
                    <a:pt x="492" y="565"/>
                  </a:cubicBezTo>
                  <a:cubicBezTo>
                    <a:pt x="532" y="865"/>
                    <a:pt x="684" y="1077"/>
                    <a:pt x="844" y="1056"/>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grpSp>
      <p:pic>
        <p:nvPicPr>
          <p:cNvPr id="98" name="Picture 97">
            <a:extLst>
              <a:ext uri="{FF2B5EF4-FFF2-40B4-BE49-F238E27FC236}">
                <a16:creationId xmlns:a16="http://schemas.microsoft.com/office/drawing/2014/main" id="{A68CAD22-E910-42B1-8FE0-A603D49F5170}"/>
              </a:ext>
            </a:extLst>
          </p:cNvPr>
          <p:cNvPicPr>
            <a:picLocks noChangeAspect="1"/>
          </p:cNvPicPr>
          <p:nvPr/>
        </p:nvPicPr>
        <p:blipFill>
          <a:blip r:embed="rId2"/>
          <a:stretch>
            <a:fillRect/>
          </a:stretch>
        </p:blipFill>
        <p:spPr>
          <a:xfrm>
            <a:off x="4610139" y="3026614"/>
            <a:ext cx="4343329" cy="3257497"/>
          </a:xfrm>
          <a:prstGeom prst="rect">
            <a:avLst/>
          </a:prstGeom>
          <a:ln>
            <a:noFill/>
          </a:ln>
        </p:spPr>
      </p:pic>
      <p:sp>
        <p:nvSpPr>
          <p:cNvPr id="97" name="TextBox 96">
            <a:extLst>
              <a:ext uri="{FF2B5EF4-FFF2-40B4-BE49-F238E27FC236}">
                <a16:creationId xmlns:a16="http://schemas.microsoft.com/office/drawing/2014/main" id="{7132E9BE-39D6-4BF3-B23A-1D0DA15ACE72}"/>
              </a:ext>
            </a:extLst>
          </p:cNvPr>
          <p:cNvSpPr txBox="1"/>
          <p:nvPr/>
        </p:nvSpPr>
        <p:spPr>
          <a:xfrm>
            <a:off x="4584702" y="2781068"/>
            <a:ext cx="4343400" cy="461665"/>
          </a:xfrm>
          <a:prstGeom prst="rect">
            <a:avLst/>
          </a:prstGeom>
          <a:noFill/>
        </p:spPr>
        <p:txBody>
          <a:bodyPr wrap="square" rtlCol="0">
            <a:spAutoFit/>
          </a:bodyPr>
          <a:lstStyle/>
          <a:p>
            <a:pPr algn="ctr"/>
            <a:r>
              <a:rPr lang="en-US" dirty="0"/>
              <a:t>4 sigma aperture loss</a:t>
            </a:r>
          </a:p>
        </p:txBody>
      </p:sp>
      <p:pic>
        <p:nvPicPr>
          <p:cNvPr id="113" name="Picture 112">
            <a:extLst>
              <a:ext uri="{FF2B5EF4-FFF2-40B4-BE49-F238E27FC236}">
                <a16:creationId xmlns:a16="http://schemas.microsoft.com/office/drawing/2014/main" id="{F75DC5D7-7742-4817-922D-2BCF51BC8F3F}"/>
              </a:ext>
            </a:extLst>
          </p:cNvPr>
          <p:cNvPicPr>
            <a:picLocks noChangeAspect="1"/>
          </p:cNvPicPr>
          <p:nvPr/>
        </p:nvPicPr>
        <p:blipFill>
          <a:blip r:embed="rId3"/>
          <a:stretch>
            <a:fillRect/>
          </a:stretch>
        </p:blipFill>
        <p:spPr>
          <a:xfrm>
            <a:off x="190497" y="3033029"/>
            <a:ext cx="4340350" cy="3255263"/>
          </a:xfrm>
          <a:prstGeom prst="rect">
            <a:avLst/>
          </a:prstGeom>
        </p:spPr>
      </p:pic>
      <p:grpSp>
        <p:nvGrpSpPr>
          <p:cNvPr id="3" name="Group 2">
            <a:extLst>
              <a:ext uri="{FF2B5EF4-FFF2-40B4-BE49-F238E27FC236}">
                <a16:creationId xmlns:a16="http://schemas.microsoft.com/office/drawing/2014/main" id="{59A7385A-E0ED-4F31-A298-852566FB02F4}"/>
              </a:ext>
            </a:extLst>
          </p:cNvPr>
          <p:cNvGrpSpPr/>
          <p:nvPr/>
        </p:nvGrpSpPr>
        <p:grpSpPr>
          <a:xfrm>
            <a:off x="1383180" y="1121866"/>
            <a:ext cx="1864080" cy="835560"/>
            <a:chOff x="1709568" y="2740608"/>
            <a:chExt cx="1864080" cy="835560"/>
          </a:xfrm>
        </p:grpSpPr>
        <p:sp>
          <p:nvSpPr>
            <p:cNvPr id="117" name="CustomShape 38">
              <a:extLst>
                <a:ext uri="{FF2B5EF4-FFF2-40B4-BE49-F238E27FC236}">
                  <a16:creationId xmlns:a16="http://schemas.microsoft.com/office/drawing/2014/main" id="{A4671FAE-9940-4D65-A5BA-3414673E4BC5}"/>
                </a:ext>
              </a:extLst>
            </p:cNvPr>
            <p:cNvSpPr/>
            <p:nvPr/>
          </p:nvSpPr>
          <p:spPr>
            <a:xfrm>
              <a:off x="1709568" y="2740608"/>
              <a:ext cx="232200" cy="348120"/>
            </a:xfrm>
            <a:custGeom>
              <a:avLst/>
              <a:gdLst/>
              <a:ahLst/>
              <a:cxnLst/>
              <a:rect l="l" t="t" r="r" b="b"/>
              <a:pathLst>
                <a:path w="712" h="1067">
                  <a:moveTo>
                    <a:pt x="428" y="0"/>
                  </a:moveTo>
                  <a:cubicBezTo>
                    <a:pt x="589" y="0"/>
                    <a:pt x="711" y="231"/>
                    <a:pt x="711" y="533"/>
                  </a:cubicBezTo>
                  <a:cubicBezTo>
                    <a:pt x="711" y="835"/>
                    <a:pt x="589" y="1066"/>
                    <a:pt x="428" y="1066"/>
                  </a:cubicBezTo>
                  <a:lnTo>
                    <a:pt x="428" y="0"/>
                  </a:lnTo>
                  <a:moveTo>
                    <a:pt x="283" y="1066"/>
                  </a:moveTo>
                  <a:lnTo>
                    <a:pt x="283" y="0"/>
                  </a:lnTo>
                  <a:lnTo>
                    <a:pt x="428" y="0"/>
                  </a:lnTo>
                  <a:lnTo>
                    <a:pt x="428" y="1066"/>
                  </a:lnTo>
                  <a:lnTo>
                    <a:pt x="283" y="1066"/>
                  </a:lnTo>
                  <a:moveTo>
                    <a:pt x="283" y="0"/>
                  </a:moveTo>
                  <a:cubicBezTo>
                    <a:pt x="123" y="0"/>
                    <a:pt x="0" y="231"/>
                    <a:pt x="0" y="533"/>
                  </a:cubicBezTo>
                  <a:cubicBezTo>
                    <a:pt x="0" y="835"/>
                    <a:pt x="123" y="1066"/>
                    <a:pt x="283" y="1066"/>
                  </a:cubicBezTo>
                  <a:lnTo>
                    <a:pt x="283" y="0"/>
                  </a:lnTo>
                </a:path>
              </a:pathLst>
            </a:custGeom>
            <a:solidFill>
              <a:srgbClr val="CE181E"/>
            </a:solidFill>
            <a:ln>
              <a:noFill/>
            </a:ln>
          </p:spPr>
          <p:style>
            <a:lnRef idx="0">
              <a:scrgbClr r="0" g="0" b="0"/>
            </a:lnRef>
            <a:fillRef idx="0">
              <a:scrgbClr r="0" g="0" b="0"/>
            </a:fillRef>
            <a:effectRef idx="0">
              <a:scrgbClr r="0" g="0" b="0"/>
            </a:effectRef>
            <a:fontRef idx="minor"/>
          </p:style>
        </p:sp>
        <p:sp>
          <p:nvSpPr>
            <p:cNvPr id="118" name="CustomShape 39">
              <a:extLst>
                <a:ext uri="{FF2B5EF4-FFF2-40B4-BE49-F238E27FC236}">
                  <a16:creationId xmlns:a16="http://schemas.microsoft.com/office/drawing/2014/main" id="{7E8C0754-F76F-4B2A-829E-254FBA0BE8F1}"/>
                </a:ext>
              </a:extLst>
            </p:cNvPr>
            <p:cNvSpPr/>
            <p:nvPr/>
          </p:nvSpPr>
          <p:spPr>
            <a:xfrm>
              <a:off x="1709568" y="3228048"/>
              <a:ext cx="232200" cy="348120"/>
            </a:xfrm>
            <a:custGeom>
              <a:avLst/>
              <a:gdLst/>
              <a:ahLst/>
              <a:cxnLst/>
              <a:rect l="l" t="t" r="r" b="b"/>
              <a:pathLst>
                <a:path w="712" h="1067">
                  <a:moveTo>
                    <a:pt x="0" y="0"/>
                  </a:moveTo>
                  <a:lnTo>
                    <a:pt x="711" y="0"/>
                  </a:lnTo>
                  <a:cubicBezTo>
                    <a:pt x="550" y="0"/>
                    <a:pt x="427" y="230"/>
                    <a:pt x="427" y="533"/>
                  </a:cubicBezTo>
                  <a:cubicBezTo>
                    <a:pt x="427" y="835"/>
                    <a:pt x="550" y="1066"/>
                    <a:pt x="711" y="1066"/>
                  </a:cubicBezTo>
                  <a:lnTo>
                    <a:pt x="0" y="1066"/>
                  </a:lnTo>
                  <a:cubicBezTo>
                    <a:pt x="161" y="1066"/>
                    <a:pt x="285" y="835"/>
                    <a:pt x="285" y="533"/>
                  </a:cubicBezTo>
                  <a:cubicBezTo>
                    <a:pt x="285" y="230"/>
                    <a:pt x="161" y="0"/>
                    <a:pt x="0" y="0"/>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19" name="CustomShape 40">
              <a:extLst>
                <a:ext uri="{FF2B5EF4-FFF2-40B4-BE49-F238E27FC236}">
                  <a16:creationId xmlns:a16="http://schemas.microsoft.com/office/drawing/2014/main" id="{B0FA4F50-F053-483A-8F3F-CA2C847BAC3E}"/>
                </a:ext>
              </a:extLst>
            </p:cNvPr>
            <p:cNvSpPr/>
            <p:nvPr/>
          </p:nvSpPr>
          <p:spPr>
            <a:xfrm>
              <a:off x="2199888" y="2755008"/>
              <a:ext cx="1373760" cy="319320"/>
            </a:xfrm>
            <a:prstGeom prst="rect">
              <a:avLst/>
            </a:prstGeom>
            <a:noFill/>
            <a:ln>
              <a:noFill/>
            </a:ln>
          </p:spPr>
          <p:style>
            <a:lnRef idx="0">
              <a:scrgbClr r="0" g="0" b="0"/>
            </a:lnRef>
            <a:fillRef idx="0">
              <a:scrgbClr r="0" g="0" b="0"/>
            </a:fillRef>
            <a:effectRef idx="0">
              <a:scrgbClr r="0" g="0" b="0"/>
            </a:effectRef>
            <a:fontRef idx="minor"/>
          </p:style>
          <p:txBody>
            <a:bodyPr lIns="81720" tIns="40680" rIns="81720" bIns="40680">
              <a:noAutofit/>
            </a:bodyPr>
            <a:lstStyle/>
            <a:p>
              <a:pPr>
                <a:lnSpc>
                  <a:spcPct val="100000"/>
                </a:lnSpc>
              </a:pPr>
              <a:r>
                <a:rPr lang="en-US" sz="1640" b="0" strike="noStrike" spc="-1">
                  <a:solidFill>
                    <a:srgbClr val="003087"/>
                  </a:solidFill>
                  <a:latin typeface="Arial"/>
                  <a:ea typeface="Geneva"/>
                </a:rPr>
                <a:t>Focusing</a:t>
              </a:r>
              <a:endParaRPr lang="en-US" sz="1640" b="0" strike="noStrike" spc="-1">
                <a:latin typeface="Arial"/>
              </a:endParaRPr>
            </a:p>
          </p:txBody>
        </p:sp>
        <p:sp>
          <p:nvSpPr>
            <p:cNvPr id="120" name="CustomShape 41">
              <a:extLst>
                <a:ext uri="{FF2B5EF4-FFF2-40B4-BE49-F238E27FC236}">
                  <a16:creationId xmlns:a16="http://schemas.microsoft.com/office/drawing/2014/main" id="{32CBECAB-CCCD-47F5-B6AC-68E4C8F8DD2F}"/>
                </a:ext>
              </a:extLst>
            </p:cNvPr>
            <p:cNvSpPr/>
            <p:nvPr/>
          </p:nvSpPr>
          <p:spPr>
            <a:xfrm>
              <a:off x="2199888" y="3242448"/>
              <a:ext cx="1373760" cy="319320"/>
            </a:xfrm>
            <a:prstGeom prst="rect">
              <a:avLst/>
            </a:prstGeom>
            <a:noFill/>
            <a:ln>
              <a:noFill/>
            </a:ln>
          </p:spPr>
          <p:style>
            <a:lnRef idx="0">
              <a:scrgbClr r="0" g="0" b="0"/>
            </a:lnRef>
            <a:fillRef idx="0">
              <a:scrgbClr r="0" g="0" b="0"/>
            </a:fillRef>
            <a:effectRef idx="0">
              <a:scrgbClr r="0" g="0" b="0"/>
            </a:effectRef>
            <a:fontRef idx="minor"/>
          </p:style>
          <p:txBody>
            <a:bodyPr lIns="81720" tIns="40680" rIns="81720" bIns="40680">
              <a:noAutofit/>
            </a:bodyPr>
            <a:lstStyle/>
            <a:p>
              <a:pPr>
                <a:lnSpc>
                  <a:spcPct val="100000"/>
                </a:lnSpc>
              </a:pPr>
              <a:r>
                <a:rPr lang="en-US" sz="1640" b="0" strike="noStrike" spc="-1" dirty="0">
                  <a:solidFill>
                    <a:srgbClr val="003087"/>
                  </a:solidFill>
                  <a:latin typeface="Arial"/>
                  <a:ea typeface="Geneva"/>
                </a:rPr>
                <a:t>Defocusing</a:t>
              </a:r>
              <a:endParaRPr lang="en-US" sz="1640" b="0" strike="noStrike" spc="-1" dirty="0">
                <a:latin typeface="Arial"/>
              </a:endParaRPr>
            </a:p>
          </p:txBody>
        </p:sp>
      </p:grpSp>
      <p:sp>
        <p:nvSpPr>
          <p:cNvPr id="122" name="CustomShape 42">
            <a:extLst>
              <a:ext uri="{FF2B5EF4-FFF2-40B4-BE49-F238E27FC236}">
                <a16:creationId xmlns:a16="http://schemas.microsoft.com/office/drawing/2014/main" id="{F158022A-6103-45BD-821B-DFDDD581E02F}"/>
              </a:ext>
            </a:extLst>
          </p:cNvPr>
          <p:cNvSpPr/>
          <p:nvPr/>
        </p:nvSpPr>
        <p:spPr>
          <a:xfrm>
            <a:off x="2353469" y="2153811"/>
            <a:ext cx="1115640" cy="313920"/>
          </a:xfrm>
          <a:prstGeom prst="rect">
            <a:avLst/>
          </a:prstGeom>
          <a:noFill/>
          <a:ln>
            <a:solidFill>
              <a:srgbClr val="000000"/>
            </a:solidFill>
          </a:ln>
        </p:spPr>
        <p:style>
          <a:lnRef idx="0">
            <a:scrgbClr r="0" g="0" b="0"/>
          </a:lnRef>
          <a:fillRef idx="0">
            <a:scrgbClr r="0" g="0" b="0"/>
          </a:fillRef>
          <a:effectRef idx="0">
            <a:scrgbClr r="0" g="0" b="0"/>
          </a:effectRef>
          <a:fontRef idx="minor"/>
        </p:style>
        <p:txBody>
          <a:bodyPr lIns="81720" tIns="40680" rIns="81720" bIns="40680">
            <a:noAutofit/>
          </a:bodyPr>
          <a:lstStyle/>
          <a:p>
            <a:pPr algn="r">
              <a:lnSpc>
                <a:spcPct val="100000"/>
              </a:lnSpc>
            </a:pPr>
            <a:r>
              <a:rPr lang="en-US" sz="1640" b="0" strike="noStrike" spc="-1" dirty="0">
                <a:solidFill>
                  <a:srgbClr val="003087"/>
                </a:solidFill>
                <a:latin typeface="Arial"/>
                <a:ea typeface="Geneva"/>
              </a:rPr>
              <a:t>1% error</a:t>
            </a:r>
            <a:endParaRPr lang="en-US" sz="1640" b="0" strike="noStrike" spc="-1" dirty="0">
              <a:latin typeface="Arial"/>
            </a:endParaRPr>
          </a:p>
        </p:txBody>
      </p:sp>
      <p:sp>
        <p:nvSpPr>
          <p:cNvPr id="121" name="TextBox 120">
            <a:extLst>
              <a:ext uri="{FF2B5EF4-FFF2-40B4-BE49-F238E27FC236}">
                <a16:creationId xmlns:a16="http://schemas.microsoft.com/office/drawing/2014/main" id="{740A05E4-A51E-4AE9-BBF7-2706C8DE3970}"/>
              </a:ext>
            </a:extLst>
          </p:cNvPr>
          <p:cNvSpPr txBox="1"/>
          <p:nvPr/>
        </p:nvSpPr>
        <p:spPr>
          <a:xfrm>
            <a:off x="113722" y="2781068"/>
            <a:ext cx="4337050" cy="461665"/>
          </a:xfrm>
          <a:prstGeom prst="rect">
            <a:avLst/>
          </a:prstGeom>
          <a:noFill/>
        </p:spPr>
        <p:txBody>
          <a:bodyPr wrap="square" rtlCol="0">
            <a:spAutoFit/>
          </a:bodyPr>
          <a:lstStyle/>
          <a:p>
            <a:pPr algn="ctr"/>
            <a:r>
              <a:rPr lang="en-US" dirty="0"/>
              <a:t>RMS x emittance growth</a:t>
            </a:r>
          </a:p>
        </p:txBody>
      </p:sp>
      <p:cxnSp>
        <p:nvCxnSpPr>
          <p:cNvPr id="6" name="Straight Arrow Connector 5">
            <a:extLst>
              <a:ext uri="{FF2B5EF4-FFF2-40B4-BE49-F238E27FC236}">
                <a16:creationId xmlns:a16="http://schemas.microsoft.com/office/drawing/2014/main" id="{3D996179-B98C-444E-995B-7E3338524467}"/>
              </a:ext>
            </a:extLst>
          </p:cNvPr>
          <p:cNvCxnSpPr>
            <a:stCxn id="122" idx="3"/>
          </p:cNvCxnSpPr>
          <p:nvPr/>
        </p:nvCxnSpPr>
        <p:spPr>
          <a:xfrm flipV="1">
            <a:off x="3469109" y="2282328"/>
            <a:ext cx="423118" cy="28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Slide Number Placeholder 4">
            <a:extLst>
              <a:ext uri="{FF2B5EF4-FFF2-40B4-BE49-F238E27FC236}">
                <a16:creationId xmlns:a16="http://schemas.microsoft.com/office/drawing/2014/main" id="{D1B24E92-CAC0-424E-AAE5-519D4A40874B}"/>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50" name="Date Placeholder 2">
            <a:extLst>
              <a:ext uri="{FF2B5EF4-FFF2-40B4-BE49-F238E27FC236}">
                <a16:creationId xmlns:a16="http://schemas.microsoft.com/office/drawing/2014/main" id="{BAC66E45-4E31-445A-A6F1-63321E5F71EB}"/>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51" name="Footer Placeholder 3">
            <a:extLst>
              <a:ext uri="{FF2B5EF4-FFF2-40B4-BE49-F238E27FC236}">
                <a16:creationId xmlns:a16="http://schemas.microsoft.com/office/drawing/2014/main" id="{0049E34B-0F91-416E-9C58-D62697E202A7}"/>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extLst>
      <p:ext uri="{BB962C8B-B14F-4D97-AF65-F5344CB8AC3E}">
        <p14:creationId xmlns:p14="http://schemas.microsoft.com/office/powerpoint/2010/main" val="4150983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CustomShape 1"/>
          <p:cNvSpPr/>
          <p:nvPr/>
        </p:nvSpPr>
        <p:spPr>
          <a:xfrm>
            <a:off x="274320" y="2560320"/>
            <a:ext cx="8671680" cy="33832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marL="457200" indent="-456840">
              <a:lnSpc>
                <a:spcPct val="100000"/>
              </a:lnSpc>
              <a:spcBef>
                <a:spcPts val="479"/>
              </a:spcBef>
              <a:buClr>
                <a:srgbClr val="404040"/>
              </a:buClr>
              <a:buFont typeface="Arial"/>
              <a:buChar char="•"/>
            </a:pPr>
            <a:r>
              <a:rPr lang="en-US" sz="2200" b="0" strike="noStrike" spc="-1" dirty="0">
                <a:solidFill>
                  <a:srgbClr val="404040"/>
                </a:solidFill>
                <a:latin typeface="Arial"/>
                <a:ea typeface="Geneva"/>
              </a:rPr>
              <a:t>Members: </a:t>
            </a:r>
            <a:r>
              <a:rPr lang="en-US" sz="2200" b="1" i="1" strike="noStrike" spc="-1" dirty="0">
                <a:solidFill>
                  <a:srgbClr val="0066B3"/>
                </a:solidFill>
                <a:latin typeface="Arial"/>
                <a:ea typeface="Geneva"/>
              </a:rPr>
              <a:t>E. Stern</a:t>
            </a:r>
            <a:r>
              <a:rPr lang="en-US" sz="2200" b="0" strike="noStrike" spc="-1" dirty="0">
                <a:solidFill>
                  <a:srgbClr val="404040"/>
                </a:solidFill>
                <a:latin typeface="Arial"/>
                <a:ea typeface="Geneva"/>
              </a:rPr>
              <a:t> (head), </a:t>
            </a:r>
            <a:r>
              <a:rPr lang="en-US" sz="2200" b="1" i="1" strike="noStrike" spc="-1" dirty="0">
                <a:solidFill>
                  <a:srgbClr val="0066B3"/>
                </a:solidFill>
                <a:latin typeface="Arial"/>
                <a:ea typeface="Geneva"/>
              </a:rPr>
              <a:t>Q. Lu</a:t>
            </a:r>
            <a:r>
              <a:rPr lang="en-US" sz="2200" b="0" strike="noStrike" spc="-1" dirty="0">
                <a:solidFill>
                  <a:srgbClr val="404040"/>
                </a:solidFill>
                <a:latin typeface="Arial"/>
                <a:ea typeface="Geneva"/>
              </a:rPr>
              <a:t>, </a:t>
            </a:r>
            <a:r>
              <a:rPr lang="en-US" sz="2200" b="1" i="1" strike="noStrike" spc="-1" dirty="0">
                <a:solidFill>
                  <a:srgbClr val="0066B3"/>
                </a:solidFill>
                <a:latin typeface="Arial"/>
                <a:ea typeface="Geneva"/>
              </a:rPr>
              <a:t>T. Zolkin</a:t>
            </a:r>
            <a:endParaRPr lang="en-US" sz="2200" b="0" strike="noStrike" spc="-1" dirty="0">
              <a:latin typeface="Arial"/>
            </a:endParaRPr>
          </a:p>
          <a:p>
            <a:pPr>
              <a:lnSpc>
                <a:spcPct val="100000"/>
              </a:lnSpc>
              <a:spcBef>
                <a:spcPts val="479"/>
              </a:spcBef>
            </a:pPr>
            <a:endParaRPr lang="en-US" sz="2200" b="0" strike="noStrike" spc="-1" dirty="0">
              <a:latin typeface="Arial"/>
            </a:endParaRPr>
          </a:p>
          <a:p>
            <a:pPr marL="457200" indent="-456840">
              <a:lnSpc>
                <a:spcPct val="100000"/>
              </a:lnSpc>
              <a:spcBef>
                <a:spcPts val="479"/>
              </a:spcBef>
              <a:buClr>
                <a:srgbClr val="404040"/>
              </a:buClr>
              <a:buFont typeface="Arial"/>
              <a:buChar char="•"/>
            </a:pPr>
            <a:r>
              <a:rPr lang="en-US" sz="2200" b="0" strike="noStrike" spc="-1" dirty="0">
                <a:solidFill>
                  <a:srgbClr val="404040"/>
                </a:solidFill>
                <a:latin typeface="Arial"/>
                <a:ea typeface="Geneva"/>
              </a:rPr>
              <a:t>Former members:</a:t>
            </a:r>
            <a:r>
              <a:rPr lang="en-US" sz="2200" b="0" i="1" strike="noStrike" spc="-1" dirty="0">
                <a:solidFill>
                  <a:srgbClr val="404040"/>
                </a:solidFill>
                <a:latin typeface="Arial"/>
                <a:ea typeface="Geneva"/>
              </a:rPr>
              <a:t> </a:t>
            </a:r>
            <a:r>
              <a:rPr lang="en-US" sz="2200" b="1" i="1" strike="noStrike" spc="-1" dirty="0">
                <a:solidFill>
                  <a:srgbClr val="0066B3"/>
                </a:solidFill>
                <a:latin typeface="Arial"/>
                <a:ea typeface="Geneva"/>
              </a:rPr>
              <a:t>P. Spentzouris</a:t>
            </a:r>
            <a:r>
              <a:rPr lang="en-US" sz="2200" b="1" i="1" strike="noStrike" spc="-1" dirty="0">
                <a:solidFill>
                  <a:srgbClr val="404040"/>
                </a:solidFill>
                <a:latin typeface="Arial"/>
                <a:ea typeface="Geneva"/>
              </a:rPr>
              <a:t> </a:t>
            </a:r>
            <a:r>
              <a:rPr lang="en-US" sz="2200" b="0" strike="noStrike" spc="-1" dirty="0">
                <a:solidFill>
                  <a:srgbClr val="404040"/>
                </a:solidFill>
                <a:latin typeface="Arial"/>
                <a:ea typeface="Geneva"/>
              </a:rPr>
              <a:t>(founder, now head of the </a:t>
            </a:r>
            <a:r>
              <a:rPr lang="en-US" sz="2200" b="0" i="1" strike="noStrike" spc="-1" dirty="0">
                <a:solidFill>
                  <a:srgbClr val="404040"/>
                </a:solidFill>
                <a:latin typeface="Arial"/>
                <a:ea typeface="Geneva"/>
              </a:rPr>
              <a:t>Quantum Science Initiative</a:t>
            </a:r>
            <a:r>
              <a:rPr lang="en-US" sz="2200" b="0" strike="noStrike" spc="-1" dirty="0">
                <a:solidFill>
                  <a:srgbClr val="404040"/>
                </a:solidFill>
                <a:latin typeface="Arial"/>
                <a:ea typeface="Geneva"/>
              </a:rPr>
              <a:t>)</a:t>
            </a:r>
            <a:r>
              <a:rPr lang="en-US" sz="2200" b="0" i="1" strike="noStrike" spc="-1" dirty="0">
                <a:solidFill>
                  <a:srgbClr val="404040"/>
                </a:solidFill>
                <a:latin typeface="Arial"/>
                <a:ea typeface="Geneva"/>
              </a:rPr>
              <a:t>,</a:t>
            </a:r>
            <a:r>
              <a:rPr lang="en-US" sz="2200" b="1" i="1" strike="noStrike" spc="-1" dirty="0">
                <a:solidFill>
                  <a:srgbClr val="404040"/>
                </a:solidFill>
                <a:latin typeface="Arial"/>
                <a:ea typeface="Geneva"/>
              </a:rPr>
              <a:t> </a:t>
            </a:r>
            <a:r>
              <a:rPr lang="en-US" sz="2200" b="1" i="1" spc="-1" dirty="0">
                <a:solidFill>
                  <a:srgbClr val="0066B3"/>
                </a:solidFill>
                <a:ea typeface="Geneva"/>
              </a:rPr>
              <a:t>J. Amundson </a:t>
            </a:r>
            <a:r>
              <a:rPr lang="en-US" sz="2200" spc="-1" dirty="0">
                <a:solidFill>
                  <a:srgbClr val="404040"/>
                </a:solidFill>
                <a:ea typeface="Geneva"/>
              </a:rPr>
              <a:t> (now head of the </a:t>
            </a:r>
            <a:r>
              <a:rPr lang="en-US" sz="2200" i="1" spc="-1" dirty="0">
                <a:solidFill>
                  <a:srgbClr val="404040"/>
                </a:solidFill>
                <a:ea typeface="Geneva"/>
              </a:rPr>
              <a:t>Scientific Computing Division</a:t>
            </a:r>
            <a:r>
              <a:rPr lang="en-US" sz="2200" spc="-1" dirty="0">
                <a:solidFill>
                  <a:srgbClr val="404040"/>
                </a:solidFill>
                <a:ea typeface="Geneva"/>
              </a:rPr>
              <a:t>),</a:t>
            </a:r>
            <a:r>
              <a:rPr lang="en-US" sz="2200" b="1" i="1" spc="-1" dirty="0">
                <a:solidFill>
                  <a:srgbClr val="404040"/>
                </a:solidFill>
                <a:ea typeface="Geneva"/>
              </a:rPr>
              <a:t> </a:t>
            </a:r>
            <a:r>
              <a:rPr lang="en-US" sz="2200" b="1" i="1" strike="noStrike" spc="-1" dirty="0">
                <a:solidFill>
                  <a:srgbClr val="0066B3"/>
                </a:solidFill>
                <a:latin typeface="Arial"/>
                <a:ea typeface="Geneva"/>
              </a:rPr>
              <a:t>D. </a:t>
            </a:r>
            <a:r>
              <a:rPr lang="en-US" sz="2200" b="1" i="1" strike="noStrike" spc="-1" dirty="0" err="1">
                <a:solidFill>
                  <a:srgbClr val="0066B3"/>
                </a:solidFill>
                <a:latin typeface="Arial"/>
                <a:ea typeface="Geneva"/>
              </a:rPr>
              <a:t>Dechow</a:t>
            </a:r>
            <a:r>
              <a:rPr lang="en-US" sz="2200" b="0" strike="noStrike" spc="-1" dirty="0">
                <a:solidFill>
                  <a:srgbClr val="404040"/>
                </a:solidFill>
                <a:latin typeface="Arial"/>
                <a:ea typeface="Geneva"/>
              </a:rPr>
              <a:t>, </a:t>
            </a:r>
            <a:r>
              <a:rPr lang="en-US" sz="2200" b="1" i="1" strike="noStrike" spc="-1" dirty="0">
                <a:solidFill>
                  <a:srgbClr val="0066B3"/>
                </a:solidFill>
                <a:latin typeface="Arial"/>
                <a:ea typeface="Geneva"/>
              </a:rPr>
              <a:t>P. Lebrun</a:t>
            </a:r>
            <a:r>
              <a:rPr lang="en-US" sz="2200" spc="-1" dirty="0">
                <a:solidFill>
                  <a:srgbClr val="404040"/>
                </a:solidFill>
                <a:ea typeface="Geneva"/>
              </a:rPr>
              <a:t>, </a:t>
            </a:r>
            <a:r>
              <a:rPr lang="en-US" sz="2200" b="1" i="1" spc="-1" dirty="0">
                <a:solidFill>
                  <a:srgbClr val="0066B3"/>
                </a:solidFill>
                <a:ea typeface="Geneva"/>
              </a:rPr>
              <a:t>A. Macridin </a:t>
            </a:r>
            <a:r>
              <a:rPr lang="en-US" sz="2200" spc="-1" dirty="0">
                <a:solidFill>
                  <a:srgbClr val="404040"/>
                </a:solidFill>
                <a:ea typeface="Geneva"/>
              </a:rPr>
              <a:t>(now part of the Quantum Science Initiative)</a:t>
            </a:r>
            <a:r>
              <a:rPr lang="en-US" sz="2200" b="0" strike="noStrike" spc="-1" dirty="0">
                <a:solidFill>
                  <a:srgbClr val="404040"/>
                </a:solidFill>
                <a:latin typeface="Arial"/>
                <a:ea typeface="Geneva"/>
              </a:rPr>
              <a:t>, </a:t>
            </a:r>
            <a:r>
              <a:rPr lang="en-US" sz="2200" b="1" i="1" strike="noStrike" spc="-1" dirty="0">
                <a:solidFill>
                  <a:srgbClr val="0066B3"/>
                </a:solidFill>
                <a:latin typeface="Arial"/>
                <a:ea typeface="Geneva"/>
              </a:rPr>
              <a:t>L. </a:t>
            </a:r>
            <a:r>
              <a:rPr lang="en-US" sz="2200" b="1" i="1" strike="noStrike" spc="-1" dirty="0" err="1">
                <a:solidFill>
                  <a:srgbClr val="0066B3"/>
                </a:solidFill>
                <a:latin typeface="Arial"/>
                <a:ea typeface="Geneva"/>
              </a:rPr>
              <a:t>Michelotti</a:t>
            </a:r>
            <a:r>
              <a:rPr lang="en-US" sz="2200" b="0" strike="noStrike" spc="-1" dirty="0">
                <a:solidFill>
                  <a:srgbClr val="404040"/>
                </a:solidFill>
                <a:latin typeface="Arial"/>
                <a:ea typeface="Geneva"/>
              </a:rPr>
              <a:t>, </a:t>
            </a:r>
            <a:r>
              <a:rPr lang="en-US" sz="2200" b="1" i="1" strike="noStrike" spc="-1" dirty="0">
                <a:solidFill>
                  <a:srgbClr val="0066B3"/>
                </a:solidFill>
                <a:latin typeface="Arial"/>
                <a:ea typeface="Geneva"/>
              </a:rPr>
              <a:t>C. S. Park</a:t>
            </a:r>
            <a:endParaRPr lang="en-US" sz="2200" b="0" strike="noStrike" spc="-1" dirty="0">
              <a:latin typeface="Arial"/>
            </a:endParaRPr>
          </a:p>
          <a:p>
            <a:pPr>
              <a:lnSpc>
                <a:spcPct val="100000"/>
              </a:lnSpc>
              <a:spcBef>
                <a:spcPts val="479"/>
              </a:spcBef>
            </a:pPr>
            <a:endParaRPr lang="en-US" sz="2200" b="0" strike="noStrike" spc="-1" dirty="0">
              <a:latin typeface="Arial"/>
            </a:endParaRPr>
          </a:p>
          <a:p>
            <a:pPr marL="457200" indent="-456840">
              <a:lnSpc>
                <a:spcPct val="100000"/>
              </a:lnSpc>
              <a:spcBef>
                <a:spcPts val="479"/>
              </a:spcBef>
              <a:buClr>
                <a:srgbClr val="404040"/>
              </a:buClr>
              <a:buFont typeface="Arial"/>
              <a:buChar char="•"/>
            </a:pPr>
            <a:r>
              <a:rPr lang="en-US" sz="2200" b="0" strike="noStrike" spc="-1" dirty="0">
                <a:solidFill>
                  <a:srgbClr val="404040"/>
                </a:solidFill>
                <a:latin typeface="Arial"/>
                <a:ea typeface="Geneva"/>
              </a:rPr>
              <a:t>Former students: </a:t>
            </a:r>
            <a:r>
              <a:rPr lang="en-US" sz="2200" b="1" i="1" strike="noStrike" spc="-1" dirty="0">
                <a:solidFill>
                  <a:srgbClr val="0066B3"/>
                </a:solidFill>
                <a:latin typeface="Arial"/>
                <a:ea typeface="Geneva"/>
              </a:rPr>
              <a:t>D. McCarron</a:t>
            </a:r>
            <a:r>
              <a:rPr lang="en-US" sz="2200" b="0" strike="noStrike" spc="-1" dirty="0">
                <a:solidFill>
                  <a:srgbClr val="404040"/>
                </a:solidFill>
                <a:latin typeface="Arial"/>
                <a:ea typeface="Geneva"/>
              </a:rPr>
              <a:t>, </a:t>
            </a:r>
            <a:r>
              <a:rPr lang="en-US" sz="2200" b="1" i="1" strike="noStrike" spc="-1" dirty="0">
                <a:solidFill>
                  <a:srgbClr val="0066B3"/>
                </a:solidFill>
                <a:latin typeface="Arial"/>
                <a:ea typeface="Geneva"/>
              </a:rPr>
              <a:t>O. </a:t>
            </a:r>
            <a:r>
              <a:rPr lang="en-US" sz="2200" b="1" i="1" strike="noStrike" spc="-1" dirty="0" err="1">
                <a:solidFill>
                  <a:srgbClr val="0066B3"/>
                </a:solidFill>
                <a:latin typeface="Arial"/>
                <a:ea typeface="Geneva"/>
              </a:rPr>
              <a:t>Ponfilenok</a:t>
            </a:r>
            <a:endParaRPr lang="en-US" sz="2200" b="0" strike="noStrike" spc="-1" dirty="0">
              <a:latin typeface="Arial"/>
            </a:endParaRPr>
          </a:p>
          <a:p>
            <a:pPr marL="360">
              <a:lnSpc>
                <a:spcPct val="100000"/>
              </a:lnSpc>
              <a:spcBef>
                <a:spcPts val="479"/>
              </a:spcBef>
            </a:pPr>
            <a:endParaRPr lang="en-US" sz="2200" b="0" strike="noStrike" spc="-1" dirty="0">
              <a:latin typeface="Arial"/>
            </a:endParaRPr>
          </a:p>
          <a:p>
            <a:pPr marL="343080" indent="-342360">
              <a:lnSpc>
                <a:spcPct val="100000"/>
              </a:lnSpc>
              <a:spcBef>
                <a:spcPts val="479"/>
              </a:spcBef>
              <a:buClr>
                <a:srgbClr val="404040"/>
              </a:buClr>
              <a:buFont typeface="Arial"/>
              <a:buChar char="•"/>
            </a:pPr>
            <a:endParaRPr lang="en-US" sz="2200" b="0" strike="noStrike" spc="-1" dirty="0">
              <a:latin typeface="Arial"/>
            </a:endParaRPr>
          </a:p>
        </p:txBody>
      </p:sp>
      <p:sp>
        <p:nvSpPr>
          <p:cNvPr id="362" name="CustomShape 5"/>
          <p:cNvSpPr/>
          <p:nvPr/>
        </p:nvSpPr>
        <p:spPr>
          <a:xfrm>
            <a:off x="91440" y="91440"/>
            <a:ext cx="8961120" cy="4572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nSpc>
                <a:spcPct val="100000"/>
              </a:lnSpc>
            </a:pPr>
            <a:r>
              <a:rPr lang="en-US" sz="2400" b="1" strike="noStrike" spc="-1" dirty="0">
                <a:solidFill>
                  <a:srgbClr val="004C97"/>
                </a:solidFill>
                <a:latin typeface="Arial"/>
                <a:ea typeface="Geneva"/>
              </a:rPr>
              <a:t>Accelerator Simulation Group (Scientific Computing Division)</a:t>
            </a:r>
            <a:endParaRPr lang="en-US" sz="2400" b="0" strike="noStrike" spc="-1" dirty="0">
              <a:latin typeface="Arial"/>
            </a:endParaRPr>
          </a:p>
        </p:txBody>
      </p:sp>
      <p:sp>
        <p:nvSpPr>
          <p:cNvPr id="363" name="TextShape 6"/>
          <p:cNvSpPr txBox="1"/>
          <p:nvPr/>
        </p:nvSpPr>
        <p:spPr>
          <a:xfrm>
            <a:off x="91440" y="914400"/>
            <a:ext cx="9003600" cy="914400"/>
          </a:xfrm>
          <a:prstGeom prst="rect">
            <a:avLst/>
          </a:prstGeom>
          <a:noFill/>
          <a:ln>
            <a:noFill/>
          </a:ln>
        </p:spPr>
        <p:txBody>
          <a:bodyPr lIns="0" tIns="0" rIns="0" bIns="0">
            <a:normAutofit/>
          </a:bodyPr>
          <a:lstStyle/>
          <a:p>
            <a:r>
              <a:rPr lang="en-US" sz="2400" b="0" strike="noStrike" spc="-1" dirty="0">
                <a:solidFill>
                  <a:srgbClr val="404040"/>
                </a:solidFill>
                <a:latin typeface="Arial"/>
                <a:ea typeface="ＭＳ Ｐゴシック"/>
              </a:rPr>
              <a:t>Formed in 2000 to develop numerical tools and expertise for beam and accelerator simulations.</a:t>
            </a:r>
            <a:endParaRPr lang="en-US" sz="2400" b="0" strike="noStrike" spc="-1" dirty="0">
              <a:solidFill>
                <a:srgbClr val="000000"/>
              </a:solidFill>
              <a:latin typeface="Arial"/>
            </a:endParaRPr>
          </a:p>
        </p:txBody>
      </p:sp>
      <p:sp>
        <p:nvSpPr>
          <p:cNvPr id="23" name="Date Placeholder 2">
            <a:extLst>
              <a:ext uri="{FF2B5EF4-FFF2-40B4-BE49-F238E27FC236}">
                <a16:creationId xmlns:a16="http://schemas.microsoft.com/office/drawing/2014/main" id="{5E3A223D-4219-4F33-9C54-E31EE72FA534}"/>
              </a:ext>
            </a:extLst>
          </p:cNvPr>
          <p:cNvSpPr txBox="1">
            <a:spLocks/>
          </p:cNvSpPr>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35" name="Slide Number Placeholder 4">
            <a:extLst>
              <a:ext uri="{FF2B5EF4-FFF2-40B4-BE49-F238E27FC236}">
                <a16:creationId xmlns:a16="http://schemas.microsoft.com/office/drawing/2014/main" id="{B7C328A9-8CFC-4231-8E10-39CC3E038A5B}"/>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36" name="Date Placeholder 2">
            <a:extLst>
              <a:ext uri="{FF2B5EF4-FFF2-40B4-BE49-F238E27FC236}">
                <a16:creationId xmlns:a16="http://schemas.microsoft.com/office/drawing/2014/main" id="{0ADF768C-A950-4308-B25D-09B79ABDDB06}"/>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37" name="Footer Placeholder 3">
            <a:extLst>
              <a:ext uri="{FF2B5EF4-FFF2-40B4-BE49-F238E27FC236}">
                <a16:creationId xmlns:a16="http://schemas.microsoft.com/office/drawing/2014/main" id="{DA7408F5-B8DB-4207-B8B0-1840AFC348F9}"/>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Extreme space charge with compensation</a:t>
            </a:r>
          </a:p>
        </p:txBody>
      </p:sp>
      <p:sp>
        <p:nvSpPr>
          <p:cNvPr id="2" name="TextBox 1">
            <a:extLst>
              <a:ext uri="{FF2B5EF4-FFF2-40B4-BE49-F238E27FC236}">
                <a16:creationId xmlns:a16="http://schemas.microsoft.com/office/drawing/2014/main" id="{036B74C2-B78C-46A5-9169-A352AC88E639}"/>
              </a:ext>
            </a:extLst>
          </p:cNvPr>
          <p:cNvSpPr txBox="1"/>
          <p:nvPr/>
        </p:nvSpPr>
        <p:spPr>
          <a:xfrm>
            <a:off x="5893761" y="885193"/>
            <a:ext cx="3777521" cy="1569660"/>
          </a:xfrm>
          <a:prstGeom prst="rect">
            <a:avLst/>
          </a:prstGeom>
          <a:noFill/>
        </p:spPr>
        <p:txBody>
          <a:bodyPr wrap="square" rtlCol="0">
            <a:spAutoFit/>
          </a:bodyPr>
          <a:lstStyle/>
          <a:p>
            <a:r>
              <a:rPr lang="en-US" dirty="0"/>
              <a:t>1000 turns</a:t>
            </a:r>
          </a:p>
          <a:p>
            <a:r>
              <a:rPr lang="en-US" dirty="0" err="1"/>
              <a:t>dQ</a:t>
            </a:r>
            <a:r>
              <a:rPr lang="en-US" baseline="-25000" dirty="0" err="1"/>
              <a:t>SC</a:t>
            </a:r>
            <a:r>
              <a:rPr lang="en-US" dirty="0"/>
              <a:t> = -0.9</a:t>
            </a:r>
          </a:p>
          <a:p>
            <a:r>
              <a:rPr lang="en-US" dirty="0"/>
              <a:t>Lattice error in one element</a:t>
            </a:r>
          </a:p>
          <a:p>
            <a:endParaRPr lang="en-US" dirty="0"/>
          </a:p>
        </p:txBody>
      </p:sp>
      <p:sp>
        <p:nvSpPr>
          <p:cNvPr id="55" name="CustomShape 42">
            <a:extLst>
              <a:ext uri="{FF2B5EF4-FFF2-40B4-BE49-F238E27FC236}">
                <a16:creationId xmlns:a16="http://schemas.microsoft.com/office/drawing/2014/main" id="{82B6C7F0-0A9A-4563-B71D-DB35CC66F6C2}"/>
              </a:ext>
            </a:extLst>
          </p:cNvPr>
          <p:cNvSpPr/>
          <p:nvPr/>
        </p:nvSpPr>
        <p:spPr>
          <a:xfrm>
            <a:off x="2134542" y="2347327"/>
            <a:ext cx="1115640" cy="313920"/>
          </a:xfrm>
          <a:prstGeom prst="rect">
            <a:avLst/>
          </a:prstGeom>
          <a:noFill/>
          <a:ln>
            <a:solidFill>
              <a:srgbClr val="000000"/>
            </a:solidFill>
          </a:ln>
        </p:spPr>
        <p:style>
          <a:lnRef idx="0">
            <a:scrgbClr r="0" g="0" b="0"/>
          </a:lnRef>
          <a:fillRef idx="0">
            <a:scrgbClr r="0" g="0" b="0"/>
          </a:fillRef>
          <a:effectRef idx="0">
            <a:scrgbClr r="0" g="0" b="0"/>
          </a:effectRef>
          <a:fontRef idx="minor"/>
        </p:style>
        <p:txBody>
          <a:bodyPr lIns="81720" tIns="40680" rIns="81720" bIns="40680">
            <a:noAutofit/>
          </a:bodyPr>
          <a:lstStyle/>
          <a:p>
            <a:pPr algn="r">
              <a:lnSpc>
                <a:spcPct val="100000"/>
              </a:lnSpc>
            </a:pPr>
            <a:r>
              <a:rPr lang="en-US" sz="1640" b="0" strike="noStrike" spc="-1" dirty="0">
                <a:solidFill>
                  <a:srgbClr val="003087"/>
                </a:solidFill>
                <a:latin typeface="Arial"/>
                <a:ea typeface="Geneva"/>
              </a:rPr>
              <a:t>1% error</a:t>
            </a:r>
            <a:endParaRPr lang="en-US" sz="1640" b="0" strike="noStrike" spc="-1" dirty="0">
              <a:latin typeface="Arial"/>
            </a:endParaRPr>
          </a:p>
        </p:txBody>
      </p:sp>
      <p:grpSp>
        <p:nvGrpSpPr>
          <p:cNvPr id="6" name="Group 5">
            <a:extLst>
              <a:ext uri="{FF2B5EF4-FFF2-40B4-BE49-F238E27FC236}">
                <a16:creationId xmlns:a16="http://schemas.microsoft.com/office/drawing/2014/main" id="{C0D29FD4-D3A0-4438-990E-86B07A303471}"/>
              </a:ext>
            </a:extLst>
          </p:cNvPr>
          <p:cNvGrpSpPr>
            <a:grpSpLocks noChangeAspect="1"/>
          </p:cNvGrpSpPr>
          <p:nvPr/>
        </p:nvGrpSpPr>
        <p:grpSpPr>
          <a:xfrm>
            <a:off x="3747328" y="739092"/>
            <a:ext cx="1828668" cy="1828800"/>
            <a:chOff x="201168" y="1207008"/>
            <a:chExt cx="4976280" cy="4976640"/>
          </a:xfrm>
        </p:grpSpPr>
        <p:sp>
          <p:nvSpPr>
            <p:cNvPr id="87" name="CustomShape 29">
              <a:extLst>
                <a:ext uri="{FF2B5EF4-FFF2-40B4-BE49-F238E27FC236}">
                  <a16:creationId xmlns:a16="http://schemas.microsoft.com/office/drawing/2014/main" id="{097114E0-CBA0-4F0F-8C43-475A43450A13}"/>
                </a:ext>
              </a:extLst>
            </p:cNvPr>
            <p:cNvSpPr/>
            <p:nvPr/>
          </p:nvSpPr>
          <p:spPr>
            <a:xfrm>
              <a:off x="206208" y="3264408"/>
              <a:ext cx="365040" cy="255600"/>
            </a:xfrm>
            <a:custGeom>
              <a:avLst/>
              <a:gdLst/>
              <a:ahLst/>
              <a:cxnLst/>
              <a:rect l="l" t="t" r="r" b="b"/>
              <a:pathLst>
                <a:path w="1119" h="784">
                  <a:moveTo>
                    <a:pt x="40" y="250"/>
                  </a:moveTo>
                  <a:cubicBezTo>
                    <a:pt x="61" y="91"/>
                    <a:pt x="306" y="0"/>
                    <a:pt x="605" y="39"/>
                  </a:cubicBezTo>
                  <a:cubicBezTo>
                    <a:pt x="905" y="79"/>
                    <a:pt x="1118" y="230"/>
                    <a:pt x="1097" y="389"/>
                  </a:cubicBezTo>
                  <a:lnTo>
                    <a:pt x="40" y="250"/>
                  </a:lnTo>
                  <a:moveTo>
                    <a:pt x="1078" y="533"/>
                  </a:moveTo>
                  <a:lnTo>
                    <a:pt x="21" y="394"/>
                  </a:lnTo>
                  <a:lnTo>
                    <a:pt x="40" y="250"/>
                  </a:lnTo>
                  <a:lnTo>
                    <a:pt x="1097" y="389"/>
                  </a:lnTo>
                  <a:lnTo>
                    <a:pt x="1078" y="533"/>
                  </a:lnTo>
                  <a:moveTo>
                    <a:pt x="21" y="394"/>
                  </a:moveTo>
                  <a:cubicBezTo>
                    <a:pt x="0" y="553"/>
                    <a:pt x="213" y="704"/>
                    <a:pt x="512" y="744"/>
                  </a:cubicBezTo>
                  <a:cubicBezTo>
                    <a:pt x="812" y="783"/>
                    <a:pt x="1057" y="692"/>
                    <a:pt x="1078" y="533"/>
                  </a:cubicBezTo>
                  <a:lnTo>
                    <a:pt x="21" y="394"/>
                  </a:lnTo>
                </a:path>
              </a:pathLst>
            </a:custGeom>
            <a:solidFill>
              <a:srgbClr val="CE181E"/>
            </a:solidFill>
            <a:ln>
              <a:noFill/>
            </a:ln>
          </p:spPr>
          <p:style>
            <a:lnRef idx="0">
              <a:scrgbClr r="0" g="0" b="0"/>
            </a:lnRef>
            <a:fillRef idx="0">
              <a:scrgbClr r="0" g="0" b="0"/>
            </a:fillRef>
            <a:effectRef idx="0">
              <a:scrgbClr r="0" g="0" b="0"/>
            </a:effectRef>
            <a:fontRef idx="minor"/>
          </p:style>
        </p:sp>
        <p:sp>
          <p:nvSpPr>
            <p:cNvPr id="88" name="CustomShape 30">
              <a:extLst>
                <a:ext uri="{FF2B5EF4-FFF2-40B4-BE49-F238E27FC236}">
                  <a16:creationId xmlns:a16="http://schemas.microsoft.com/office/drawing/2014/main" id="{568F5268-7BAA-46D6-8F78-E88EE6F4FAFA}"/>
                </a:ext>
              </a:extLst>
            </p:cNvPr>
            <p:cNvSpPr/>
            <p:nvPr/>
          </p:nvSpPr>
          <p:spPr>
            <a:xfrm>
              <a:off x="201168" y="3860568"/>
              <a:ext cx="375480" cy="275400"/>
            </a:xfrm>
            <a:custGeom>
              <a:avLst/>
              <a:gdLst/>
              <a:ahLst/>
              <a:cxnLst/>
              <a:rect l="l" t="t" r="r" b="b"/>
              <a:pathLst>
                <a:path w="1151" h="845">
                  <a:moveTo>
                    <a:pt x="93" y="844"/>
                  </a:moveTo>
                  <a:lnTo>
                    <a:pt x="0" y="139"/>
                  </a:lnTo>
                  <a:cubicBezTo>
                    <a:pt x="21" y="299"/>
                    <a:pt x="266" y="391"/>
                    <a:pt x="565" y="351"/>
                  </a:cubicBezTo>
                  <a:cubicBezTo>
                    <a:pt x="865" y="312"/>
                    <a:pt x="1078" y="160"/>
                    <a:pt x="1057" y="0"/>
                  </a:cubicBezTo>
                  <a:lnTo>
                    <a:pt x="1150" y="704"/>
                  </a:lnTo>
                  <a:cubicBezTo>
                    <a:pt x="1129" y="545"/>
                    <a:pt x="884" y="453"/>
                    <a:pt x="584" y="492"/>
                  </a:cubicBezTo>
                  <a:cubicBezTo>
                    <a:pt x="284" y="532"/>
                    <a:pt x="72" y="684"/>
                    <a:pt x="93" y="844"/>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57" name="CustomShape 8">
              <a:extLst>
                <a:ext uri="{FF2B5EF4-FFF2-40B4-BE49-F238E27FC236}">
                  <a16:creationId xmlns:a16="http://schemas.microsoft.com/office/drawing/2014/main" id="{51192FE9-C04F-47D0-9592-A521E4A416D5}"/>
                </a:ext>
              </a:extLst>
            </p:cNvPr>
            <p:cNvSpPr/>
            <p:nvPr/>
          </p:nvSpPr>
          <p:spPr>
            <a:xfrm>
              <a:off x="343368" y="1483848"/>
              <a:ext cx="360" cy="360"/>
            </a:xfrm>
            <a:custGeom>
              <a:avLst/>
              <a:gdLst/>
              <a:ahLst/>
              <a:cxnLst/>
              <a:rect l="l" t="t" r="r" b="b"/>
              <a:pathLst>
                <a:path w="1" h="1">
                  <a:moveTo>
                    <a:pt x="0" y="0"/>
                  </a:moveTo>
                  <a:lnTo>
                    <a:pt x="0" y="0"/>
                  </a:lnTo>
                  <a:moveTo>
                    <a:pt x="0" y="0"/>
                  </a:moveTo>
                  <a:lnTo>
                    <a:pt x="0" y="0"/>
                  </a:lnTo>
                  <a:moveTo>
                    <a:pt x="0" y="0"/>
                  </a:moveTo>
                  <a:lnTo>
                    <a:pt x="0" y="0"/>
                  </a:lnTo>
                </a:path>
              </a:pathLst>
            </a:custGeom>
            <a:solidFill>
              <a:srgbClr val="729FCF"/>
            </a:solidFill>
            <a:ln>
              <a:noFill/>
            </a:ln>
          </p:spPr>
          <p:style>
            <a:lnRef idx="0">
              <a:scrgbClr r="0" g="0" b="0"/>
            </a:lnRef>
            <a:fillRef idx="0">
              <a:scrgbClr r="0" g="0" b="0"/>
            </a:fillRef>
            <a:effectRef idx="0">
              <a:scrgbClr r="0" g="0" b="0"/>
            </a:effectRef>
            <a:fontRef idx="minor"/>
          </p:style>
        </p:sp>
        <p:sp>
          <p:nvSpPr>
            <p:cNvPr id="58" name="CustomShape 9">
              <a:extLst>
                <a:ext uri="{FF2B5EF4-FFF2-40B4-BE49-F238E27FC236}">
                  <a16:creationId xmlns:a16="http://schemas.microsoft.com/office/drawing/2014/main" id="{BA27E307-8F2A-4D58-99FE-828307DE15C5}"/>
                </a:ext>
              </a:extLst>
            </p:cNvPr>
            <p:cNvSpPr/>
            <p:nvPr/>
          </p:nvSpPr>
          <p:spPr>
            <a:xfrm>
              <a:off x="370008" y="1375488"/>
              <a:ext cx="4638240" cy="4639320"/>
            </a:xfrm>
            <a:prstGeom prst="ellipse">
              <a:avLst/>
            </a:prstGeom>
            <a:noFill/>
            <a:ln w="29160">
              <a:solidFill>
                <a:srgbClr val="3465A4"/>
              </a:solidFill>
              <a:round/>
            </a:ln>
          </p:spPr>
          <p:style>
            <a:lnRef idx="0">
              <a:scrgbClr r="0" g="0" b="0"/>
            </a:lnRef>
            <a:fillRef idx="0">
              <a:scrgbClr r="0" g="0" b="0"/>
            </a:fillRef>
            <a:effectRef idx="0">
              <a:scrgbClr r="0" g="0" b="0"/>
            </a:effectRef>
            <a:fontRef idx="minor"/>
          </p:style>
        </p:sp>
        <p:sp>
          <p:nvSpPr>
            <p:cNvPr id="59" name="CustomShape 10">
              <a:extLst>
                <a:ext uri="{FF2B5EF4-FFF2-40B4-BE49-F238E27FC236}">
                  <a16:creationId xmlns:a16="http://schemas.microsoft.com/office/drawing/2014/main" id="{5CA79027-76AE-4F89-AEF5-EBA2B7E63A6E}"/>
                </a:ext>
              </a:extLst>
            </p:cNvPr>
            <p:cNvSpPr/>
            <p:nvPr/>
          </p:nvSpPr>
          <p:spPr>
            <a:xfrm>
              <a:off x="2864448" y="1212408"/>
              <a:ext cx="255960" cy="364680"/>
            </a:xfrm>
            <a:custGeom>
              <a:avLst/>
              <a:gdLst/>
              <a:ahLst/>
              <a:cxnLst/>
              <a:rect l="l" t="t" r="r" b="b"/>
              <a:pathLst>
                <a:path w="785" h="1118">
                  <a:moveTo>
                    <a:pt x="534" y="40"/>
                  </a:moveTo>
                  <a:cubicBezTo>
                    <a:pt x="693" y="60"/>
                    <a:pt x="784" y="305"/>
                    <a:pt x="744" y="605"/>
                  </a:cubicBezTo>
                  <a:cubicBezTo>
                    <a:pt x="705" y="904"/>
                    <a:pt x="554" y="1117"/>
                    <a:pt x="395" y="1096"/>
                  </a:cubicBezTo>
                  <a:lnTo>
                    <a:pt x="534" y="40"/>
                  </a:lnTo>
                  <a:moveTo>
                    <a:pt x="250" y="1077"/>
                  </a:moveTo>
                  <a:lnTo>
                    <a:pt x="389" y="21"/>
                  </a:lnTo>
                  <a:lnTo>
                    <a:pt x="534" y="40"/>
                  </a:lnTo>
                  <a:lnTo>
                    <a:pt x="395" y="1096"/>
                  </a:lnTo>
                  <a:lnTo>
                    <a:pt x="250" y="1077"/>
                  </a:lnTo>
                  <a:moveTo>
                    <a:pt x="389" y="21"/>
                  </a:moveTo>
                  <a:cubicBezTo>
                    <a:pt x="231" y="0"/>
                    <a:pt x="79" y="213"/>
                    <a:pt x="40" y="512"/>
                  </a:cubicBezTo>
                  <a:cubicBezTo>
                    <a:pt x="0" y="812"/>
                    <a:pt x="91" y="1056"/>
                    <a:pt x="250" y="1077"/>
                  </a:cubicBezTo>
                  <a:lnTo>
                    <a:pt x="389" y="21"/>
                  </a:lnTo>
                </a:path>
              </a:pathLst>
            </a:custGeom>
            <a:solidFill>
              <a:srgbClr val="CE181E"/>
            </a:solidFill>
            <a:ln>
              <a:noFill/>
            </a:ln>
          </p:spPr>
          <p:style>
            <a:lnRef idx="0">
              <a:scrgbClr r="0" g="0" b="0"/>
            </a:lnRef>
            <a:fillRef idx="0">
              <a:scrgbClr r="0" g="0" b="0"/>
            </a:fillRef>
            <a:effectRef idx="0">
              <a:scrgbClr r="0" g="0" b="0"/>
            </a:effectRef>
            <a:fontRef idx="minor"/>
          </p:style>
        </p:sp>
        <p:sp>
          <p:nvSpPr>
            <p:cNvPr id="60" name="CustomShape 11">
              <a:extLst>
                <a:ext uri="{FF2B5EF4-FFF2-40B4-BE49-F238E27FC236}">
                  <a16:creationId xmlns:a16="http://schemas.microsoft.com/office/drawing/2014/main" id="{09629EC7-46FE-47A1-8777-6DF82782CCCF}"/>
                </a:ext>
              </a:extLst>
            </p:cNvPr>
            <p:cNvSpPr/>
            <p:nvPr/>
          </p:nvSpPr>
          <p:spPr>
            <a:xfrm>
              <a:off x="2248488" y="1207008"/>
              <a:ext cx="275400" cy="375120"/>
            </a:xfrm>
            <a:custGeom>
              <a:avLst/>
              <a:gdLst/>
              <a:ahLst/>
              <a:cxnLst/>
              <a:rect l="l" t="t" r="r" b="b"/>
              <a:pathLst>
                <a:path w="845" h="1150">
                  <a:moveTo>
                    <a:pt x="0" y="92"/>
                  </a:moveTo>
                  <a:lnTo>
                    <a:pt x="705" y="0"/>
                  </a:lnTo>
                  <a:cubicBezTo>
                    <a:pt x="545" y="21"/>
                    <a:pt x="453" y="266"/>
                    <a:pt x="492" y="565"/>
                  </a:cubicBezTo>
                  <a:cubicBezTo>
                    <a:pt x="532" y="865"/>
                    <a:pt x="684" y="1078"/>
                    <a:pt x="844" y="1057"/>
                  </a:cubicBezTo>
                  <a:lnTo>
                    <a:pt x="139" y="1149"/>
                  </a:lnTo>
                  <a:cubicBezTo>
                    <a:pt x="299" y="1128"/>
                    <a:pt x="391" y="883"/>
                    <a:pt x="351" y="584"/>
                  </a:cubicBezTo>
                  <a:cubicBezTo>
                    <a:pt x="312" y="284"/>
                    <a:pt x="160" y="71"/>
                    <a:pt x="0" y="92"/>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70" name="CustomShape 12">
              <a:extLst>
                <a:ext uri="{FF2B5EF4-FFF2-40B4-BE49-F238E27FC236}">
                  <a16:creationId xmlns:a16="http://schemas.microsoft.com/office/drawing/2014/main" id="{C503FBF3-2011-4FC4-B379-F8B2F1CBCC5C}"/>
                </a:ext>
              </a:extLst>
            </p:cNvPr>
            <p:cNvSpPr/>
            <p:nvPr/>
          </p:nvSpPr>
          <p:spPr>
            <a:xfrm>
              <a:off x="2258208" y="5813568"/>
              <a:ext cx="255960" cy="365040"/>
            </a:xfrm>
            <a:custGeom>
              <a:avLst/>
              <a:gdLst/>
              <a:ahLst/>
              <a:cxnLst/>
              <a:rect l="l" t="t" r="r" b="b"/>
              <a:pathLst>
                <a:path w="785" h="1119">
                  <a:moveTo>
                    <a:pt x="534" y="40"/>
                  </a:moveTo>
                  <a:cubicBezTo>
                    <a:pt x="692" y="61"/>
                    <a:pt x="784" y="306"/>
                    <a:pt x="744" y="605"/>
                  </a:cubicBezTo>
                  <a:cubicBezTo>
                    <a:pt x="705" y="905"/>
                    <a:pt x="553" y="1118"/>
                    <a:pt x="394" y="1097"/>
                  </a:cubicBezTo>
                  <a:lnTo>
                    <a:pt x="534" y="40"/>
                  </a:lnTo>
                  <a:moveTo>
                    <a:pt x="250" y="1078"/>
                  </a:moveTo>
                  <a:lnTo>
                    <a:pt x="389" y="21"/>
                  </a:lnTo>
                  <a:lnTo>
                    <a:pt x="534" y="40"/>
                  </a:lnTo>
                  <a:lnTo>
                    <a:pt x="394" y="1097"/>
                  </a:lnTo>
                  <a:lnTo>
                    <a:pt x="250" y="1078"/>
                  </a:lnTo>
                  <a:moveTo>
                    <a:pt x="389" y="21"/>
                  </a:moveTo>
                  <a:cubicBezTo>
                    <a:pt x="230" y="0"/>
                    <a:pt x="79" y="213"/>
                    <a:pt x="40" y="512"/>
                  </a:cubicBezTo>
                  <a:cubicBezTo>
                    <a:pt x="0" y="812"/>
                    <a:pt x="91" y="1057"/>
                    <a:pt x="250" y="1078"/>
                  </a:cubicBezTo>
                  <a:lnTo>
                    <a:pt x="389" y="21"/>
                  </a:lnTo>
                </a:path>
              </a:pathLst>
            </a:custGeom>
            <a:solidFill>
              <a:srgbClr val="CE181E"/>
            </a:solidFill>
            <a:ln>
              <a:noFill/>
            </a:ln>
          </p:spPr>
          <p:style>
            <a:lnRef idx="0">
              <a:scrgbClr r="0" g="0" b="0"/>
            </a:lnRef>
            <a:fillRef idx="0">
              <a:scrgbClr r="0" g="0" b="0"/>
            </a:fillRef>
            <a:effectRef idx="0">
              <a:scrgbClr r="0" g="0" b="0"/>
            </a:effectRef>
            <a:fontRef idx="minor"/>
          </p:style>
        </p:sp>
        <p:sp>
          <p:nvSpPr>
            <p:cNvPr id="71" name="CustomShape 13">
              <a:extLst>
                <a:ext uri="{FF2B5EF4-FFF2-40B4-BE49-F238E27FC236}">
                  <a16:creationId xmlns:a16="http://schemas.microsoft.com/office/drawing/2014/main" id="{0C8B7D0B-2DE0-481A-819B-61072A105D8F}"/>
                </a:ext>
              </a:extLst>
            </p:cNvPr>
            <p:cNvSpPr/>
            <p:nvPr/>
          </p:nvSpPr>
          <p:spPr>
            <a:xfrm>
              <a:off x="2854728" y="5808168"/>
              <a:ext cx="275400" cy="375480"/>
            </a:xfrm>
            <a:custGeom>
              <a:avLst/>
              <a:gdLst/>
              <a:ahLst/>
              <a:cxnLst/>
              <a:rect l="l" t="t" r="r" b="b"/>
              <a:pathLst>
                <a:path w="845" h="1151">
                  <a:moveTo>
                    <a:pt x="0" y="93"/>
                  </a:moveTo>
                  <a:lnTo>
                    <a:pt x="705" y="0"/>
                  </a:lnTo>
                  <a:cubicBezTo>
                    <a:pt x="545" y="21"/>
                    <a:pt x="453" y="266"/>
                    <a:pt x="493" y="566"/>
                  </a:cubicBezTo>
                  <a:cubicBezTo>
                    <a:pt x="532" y="865"/>
                    <a:pt x="684" y="1078"/>
                    <a:pt x="844" y="1057"/>
                  </a:cubicBezTo>
                  <a:lnTo>
                    <a:pt x="139" y="1150"/>
                  </a:lnTo>
                  <a:cubicBezTo>
                    <a:pt x="299" y="1129"/>
                    <a:pt x="391" y="884"/>
                    <a:pt x="352" y="584"/>
                  </a:cubicBezTo>
                  <a:cubicBezTo>
                    <a:pt x="312" y="285"/>
                    <a:pt x="160" y="72"/>
                    <a:pt x="0" y="93"/>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73" name="CustomShape 15">
              <a:extLst>
                <a:ext uri="{FF2B5EF4-FFF2-40B4-BE49-F238E27FC236}">
                  <a16:creationId xmlns:a16="http://schemas.microsoft.com/office/drawing/2014/main" id="{4CAC1A28-621A-4ABE-BBA9-868F90C0A3EC}"/>
                </a:ext>
              </a:extLst>
            </p:cNvPr>
            <p:cNvSpPr/>
            <p:nvPr/>
          </p:nvSpPr>
          <p:spPr>
            <a:xfrm>
              <a:off x="2573568" y="1316808"/>
              <a:ext cx="230760" cy="114840"/>
            </a:xfrm>
            <a:prstGeom prst="rect">
              <a:avLst/>
            </a:prstGeom>
            <a:solidFill>
              <a:srgbClr val="009353"/>
            </a:solidFill>
            <a:ln>
              <a:solidFill>
                <a:srgbClr val="3465A4"/>
              </a:solidFill>
            </a:ln>
          </p:spPr>
          <p:style>
            <a:lnRef idx="0">
              <a:scrgbClr r="0" g="0" b="0"/>
            </a:lnRef>
            <a:fillRef idx="0">
              <a:scrgbClr r="0" g="0" b="0"/>
            </a:fillRef>
            <a:effectRef idx="0">
              <a:scrgbClr r="0" g="0" b="0"/>
            </a:effectRef>
            <a:fontRef idx="minor"/>
          </p:style>
        </p:sp>
        <p:sp>
          <p:nvSpPr>
            <p:cNvPr id="74" name="CustomShape 16">
              <a:extLst>
                <a:ext uri="{FF2B5EF4-FFF2-40B4-BE49-F238E27FC236}">
                  <a16:creationId xmlns:a16="http://schemas.microsoft.com/office/drawing/2014/main" id="{E22795CE-9A43-4578-9DD5-B37BCE94EF15}"/>
                </a:ext>
              </a:extLst>
            </p:cNvPr>
            <p:cNvSpPr/>
            <p:nvPr/>
          </p:nvSpPr>
          <p:spPr>
            <a:xfrm>
              <a:off x="2573568" y="5957928"/>
              <a:ext cx="230760" cy="115560"/>
            </a:xfrm>
            <a:prstGeom prst="rect">
              <a:avLst/>
            </a:prstGeom>
            <a:solidFill>
              <a:srgbClr val="009353"/>
            </a:solidFill>
            <a:ln>
              <a:solidFill>
                <a:srgbClr val="3465A4"/>
              </a:solidFill>
            </a:ln>
          </p:spPr>
          <p:style>
            <a:lnRef idx="0">
              <a:scrgbClr r="0" g="0" b="0"/>
            </a:lnRef>
            <a:fillRef idx="0">
              <a:scrgbClr r="0" g="0" b="0"/>
            </a:fillRef>
            <a:effectRef idx="0">
              <a:scrgbClr r="0" g="0" b="0"/>
            </a:effectRef>
            <a:fontRef idx="minor"/>
          </p:style>
        </p:sp>
        <p:sp>
          <p:nvSpPr>
            <p:cNvPr id="75" name="CustomShape 17">
              <a:extLst>
                <a:ext uri="{FF2B5EF4-FFF2-40B4-BE49-F238E27FC236}">
                  <a16:creationId xmlns:a16="http://schemas.microsoft.com/office/drawing/2014/main" id="{AD8A4D2E-0D71-4AE1-84C9-A88033A2196D}"/>
                </a:ext>
              </a:extLst>
            </p:cNvPr>
            <p:cNvSpPr/>
            <p:nvPr/>
          </p:nvSpPr>
          <p:spPr>
            <a:xfrm>
              <a:off x="1656288" y="1361448"/>
              <a:ext cx="289800" cy="379800"/>
            </a:xfrm>
            <a:custGeom>
              <a:avLst/>
              <a:gdLst/>
              <a:ahLst/>
              <a:cxnLst/>
              <a:rect l="l" t="t" r="r" b="b"/>
              <a:pathLst>
                <a:path w="889" h="1164">
                  <a:moveTo>
                    <a:pt x="307" y="61"/>
                  </a:moveTo>
                  <a:cubicBezTo>
                    <a:pt x="455" y="0"/>
                    <a:pt x="657" y="166"/>
                    <a:pt x="772" y="445"/>
                  </a:cubicBezTo>
                  <a:cubicBezTo>
                    <a:pt x="888" y="724"/>
                    <a:pt x="863" y="985"/>
                    <a:pt x="715" y="1046"/>
                  </a:cubicBezTo>
                  <a:lnTo>
                    <a:pt x="307" y="61"/>
                  </a:lnTo>
                  <a:moveTo>
                    <a:pt x="581" y="1102"/>
                  </a:moveTo>
                  <a:lnTo>
                    <a:pt x="173" y="117"/>
                  </a:lnTo>
                  <a:lnTo>
                    <a:pt x="307" y="61"/>
                  </a:lnTo>
                  <a:lnTo>
                    <a:pt x="715" y="1046"/>
                  </a:lnTo>
                  <a:lnTo>
                    <a:pt x="581" y="1102"/>
                  </a:lnTo>
                  <a:moveTo>
                    <a:pt x="173" y="117"/>
                  </a:moveTo>
                  <a:cubicBezTo>
                    <a:pt x="25" y="178"/>
                    <a:pt x="0" y="438"/>
                    <a:pt x="116" y="717"/>
                  </a:cubicBezTo>
                  <a:cubicBezTo>
                    <a:pt x="231" y="996"/>
                    <a:pt x="433" y="1163"/>
                    <a:pt x="581" y="1102"/>
                  </a:cubicBezTo>
                  <a:lnTo>
                    <a:pt x="173" y="117"/>
                  </a:lnTo>
                </a:path>
              </a:pathLst>
            </a:custGeom>
            <a:solidFill>
              <a:srgbClr val="CE181E"/>
            </a:solidFill>
            <a:ln>
              <a:noFill/>
            </a:ln>
          </p:spPr>
          <p:style>
            <a:lnRef idx="0">
              <a:scrgbClr r="0" g="0" b="0"/>
            </a:lnRef>
            <a:fillRef idx="0">
              <a:scrgbClr r="0" g="0" b="0"/>
            </a:fillRef>
            <a:effectRef idx="0">
              <a:scrgbClr r="0" g="0" b="0"/>
            </a:effectRef>
            <a:fontRef idx="minor"/>
          </p:style>
        </p:sp>
        <p:sp>
          <p:nvSpPr>
            <p:cNvPr id="76" name="CustomShape 18">
              <a:extLst>
                <a:ext uri="{FF2B5EF4-FFF2-40B4-BE49-F238E27FC236}">
                  <a16:creationId xmlns:a16="http://schemas.microsoft.com/office/drawing/2014/main" id="{17E1A748-889A-4DE5-9268-7F2BB05CCF62}"/>
                </a:ext>
              </a:extLst>
            </p:cNvPr>
            <p:cNvSpPr/>
            <p:nvPr/>
          </p:nvSpPr>
          <p:spPr>
            <a:xfrm>
              <a:off x="1078488" y="1645488"/>
              <a:ext cx="396000" cy="417600"/>
            </a:xfrm>
            <a:custGeom>
              <a:avLst/>
              <a:gdLst/>
              <a:ahLst/>
              <a:cxnLst/>
              <a:rect l="l" t="t" r="r" b="b"/>
              <a:pathLst>
                <a:path w="1214" h="1280">
                  <a:moveTo>
                    <a:pt x="0" y="433"/>
                  </a:moveTo>
                  <a:lnTo>
                    <a:pt x="564" y="0"/>
                  </a:lnTo>
                  <a:cubicBezTo>
                    <a:pt x="436" y="98"/>
                    <a:pt x="479" y="356"/>
                    <a:pt x="663" y="596"/>
                  </a:cubicBezTo>
                  <a:cubicBezTo>
                    <a:pt x="847" y="836"/>
                    <a:pt x="1085" y="944"/>
                    <a:pt x="1213" y="846"/>
                  </a:cubicBezTo>
                  <a:lnTo>
                    <a:pt x="649" y="1279"/>
                  </a:lnTo>
                  <a:cubicBezTo>
                    <a:pt x="777" y="1180"/>
                    <a:pt x="734" y="922"/>
                    <a:pt x="550" y="683"/>
                  </a:cubicBezTo>
                  <a:cubicBezTo>
                    <a:pt x="366" y="443"/>
                    <a:pt x="128" y="335"/>
                    <a:pt x="0" y="433"/>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77" name="CustomShape 19">
              <a:extLst>
                <a:ext uri="{FF2B5EF4-FFF2-40B4-BE49-F238E27FC236}">
                  <a16:creationId xmlns:a16="http://schemas.microsoft.com/office/drawing/2014/main" id="{61837B32-8459-42BD-8C45-BFF3279EFD13}"/>
                </a:ext>
              </a:extLst>
            </p:cNvPr>
            <p:cNvSpPr/>
            <p:nvPr/>
          </p:nvSpPr>
          <p:spPr>
            <a:xfrm>
              <a:off x="3432168" y="5649048"/>
              <a:ext cx="289800" cy="380160"/>
            </a:xfrm>
            <a:custGeom>
              <a:avLst/>
              <a:gdLst/>
              <a:ahLst/>
              <a:cxnLst/>
              <a:rect l="l" t="t" r="r" b="b"/>
              <a:pathLst>
                <a:path w="889" h="1165">
                  <a:moveTo>
                    <a:pt x="307" y="62"/>
                  </a:moveTo>
                  <a:cubicBezTo>
                    <a:pt x="455" y="0"/>
                    <a:pt x="656" y="167"/>
                    <a:pt x="772" y="446"/>
                  </a:cubicBezTo>
                  <a:cubicBezTo>
                    <a:pt x="888" y="725"/>
                    <a:pt x="863" y="985"/>
                    <a:pt x="715" y="1047"/>
                  </a:cubicBezTo>
                  <a:lnTo>
                    <a:pt x="307" y="62"/>
                  </a:lnTo>
                  <a:moveTo>
                    <a:pt x="581" y="1102"/>
                  </a:moveTo>
                  <a:lnTo>
                    <a:pt x="173" y="117"/>
                  </a:lnTo>
                  <a:lnTo>
                    <a:pt x="307" y="62"/>
                  </a:lnTo>
                  <a:lnTo>
                    <a:pt x="715" y="1047"/>
                  </a:lnTo>
                  <a:lnTo>
                    <a:pt x="581" y="1102"/>
                  </a:lnTo>
                  <a:moveTo>
                    <a:pt x="173" y="117"/>
                  </a:moveTo>
                  <a:cubicBezTo>
                    <a:pt x="25" y="179"/>
                    <a:pt x="0" y="439"/>
                    <a:pt x="116" y="718"/>
                  </a:cubicBezTo>
                  <a:cubicBezTo>
                    <a:pt x="231" y="997"/>
                    <a:pt x="432" y="1164"/>
                    <a:pt x="581" y="1102"/>
                  </a:cubicBezTo>
                  <a:lnTo>
                    <a:pt x="173" y="117"/>
                  </a:lnTo>
                </a:path>
              </a:pathLst>
            </a:custGeom>
            <a:solidFill>
              <a:srgbClr val="CE181E"/>
            </a:solidFill>
            <a:ln>
              <a:noFill/>
            </a:ln>
          </p:spPr>
          <p:style>
            <a:lnRef idx="0">
              <a:scrgbClr r="0" g="0" b="0"/>
            </a:lnRef>
            <a:fillRef idx="0">
              <a:scrgbClr r="0" g="0" b="0"/>
            </a:fillRef>
            <a:effectRef idx="0">
              <a:scrgbClr r="0" g="0" b="0"/>
            </a:effectRef>
            <a:fontRef idx="minor"/>
          </p:style>
        </p:sp>
        <p:sp>
          <p:nvSpPr>
            <p:cNvPr id="78" name="CustomShape 20">
              <a:extLst>
                <a:ext uri="{FF2B5EF4-FFF2-40B4-BE49-F238E27FC236}">
                  <a16:creationId xmlns:a16="http://schemas.microsoft.com/office/drawing/2014/main" id="{AEAEED11-44A4-4502-BC87-63CEF47CA100}"/>
                </a:ext>
              </a:extLst>
            </p:cNvPr>
            <p:cNvSpPr/>
            <p:nvPr/>
          </p:nvSpPr>
          <p:spPr>
            <a:xfrm>
              <a:off x="3904128" y="5327568"/>
              <a:ext cx="396000" cy="417240"/>
            </a:xfrm>
            <a:custGeom>
              <a:avLst/>
              <a:gdLst/>
              <a:ahLst/>
              <a:cxnLst/>
              <a:rect l="l" t="t" r="r" b="b"/>
              <a:pathLst>
                <a:path w="1214" h="1279">
                  <a:moveTo>
                    <a:pt x="0" y="432"/>
                  </a:moveTo>
                  <a:lnTo>
                    <a:pt x="564" y="0"/>
                  </a:lnTo>
                  <a:cubicBezTo>
                    <a:pt x="436" y="98"/>
                    <a:pt x="479" y="356"/>
                    <a:pt x="663" y="596"/>
                  </a:cubicBezTo>
                  <a:cubicBezTo>
                    <a:pt x="847" y="835"/>
                    <a:pt x="1085" y="944"/>
                    <a:pt x="1213" y="845"/>
                  </a:cubicBezTo>
                  <a:lnTo>
                    <a:pt x="649" y="1278"/>
                  </a:lnTo>
                  <a:cubicBezTo>
                    <a:pt x="777" y="1180"/>
                    <a:pt x="734" y="922"/>
                    <a:pt x="550" y="682"/>
                  </a:cubicBezTo>
                  <a:cubicBezTo>
                    <a:pt x="366" y="442"/>
                    <a:pt x="128" y="334"/>
                    <a:pt x="0" y="432"/>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79" name="CustomShape 21">
              <a:extLst>
                <a:ext uri="{FF2B5EF4-FFF2-40B4-BE49-F238E27FC236}">
                  <a16:creationId xmlns:a16="http://schemas.microsoft.com/office/drawing/2014/main" id="{F6280FF0-7659-465C-A9A9-6362D8746670}"/>
                </a:ext>
              </a:extLst>
            </p:cNvPr>
            <p:cNvSpPr/>
            <p:nvPr/>
          </p:nvSpPr>
          <p:spPr>
            <a:xfrm rot="19800000">
              <a:off x="1412928" y="1627128"/>
              <a:ext cx="230400" cy="116280"/>
            </a:xfrm>
            <a:prstGeom prst="rect">
              <a:avLst/>
            </a:prstGeom>
            <a:solidFill>
              <a:srgbClr val="009353"/>
            </a:solidFill>
            <a:ln>
              <a:solidFill>
                <a:srgbClr val="3465A4"/>
              </a:solidFill>
            </a:ln>
          </p:spPr>
          <p:style>
            <a:lnRef idx="0">
              <a:scrgbClr r="0" g="0" b="0"/>
            </a:lnRef>
            <a:fillRef idx="0">
              <a:scrgbClr r="0" g="0" b="0"/>
            </a:fillRef>
            <a:effectRef idx="0">
              <a:scrgbClr r="0" g="0" b="0"/>
            </a:effectRef>
            <a:fontRef idx="minor"/>
          </p:style>
        </p:sp>
        <p:sp>
          <p:nvSpPr>
            <p:cNvPr id="80" name="CustomShape 22">
              <a:extLst>
                <a:ext uri="{FF2B5EF4-FFF2-40B4-BE49-F238E27FC236}">
                  <a16:creationId xmlns:a16="http://schemas.microsoft.com/office/drawing/2014/main" id="{FF16F927-5A9F-46F6-AF23-0724731B2D50}"/>
                </a:ext>
              </a:extLst>
            </p:cNvPr>
            <p:cNvSpPr/>
            <p:nvPr/>
          </p:nvSpPr>
          <p:spPr>
            <a:xfrm rot="19800000">
              <a:off x="3732768" y="5646528"/>
              <a:ext cx="233280" cy="115920"/>
            </a:xfrm>
            <a:prstGeom prst="rect">
              <a:avLst/>
            </a:prstGeom>
            <a:solidFill>
              <a:srgbClr val="009353"/>
            </a:solidFill>
            <a:ln>
              <a:solidFill>
                <a:srgbClr val="3465A4"/>
              </a:solidFill>
            </a:ln>
          </p:spPr>
          <p:style>
            <a:lnRef idx="0">
              <a:scrgbClr r="0" g="0" b="0"/>
            </a:lnRef>
            <a:fillRef idx="0">
              <a:scrgbClr r="0" g="0" b="0"/>
            </a:fillRef>
            <a:effectRef idx="0">
              <a:scrgbClr r="0" g="0" b="0"/>
            </a:effectRef>
            <a:fontRef idx="minor"/>
          </p:style>
        </p:sp>
        <p:sp>
          <p:nvSpPr>
            <p:cNvPr id="81" name="CustomShape 23">
              <a:extLst>
                <a:ext uri="{FF2B5EF4-FFF2-40B4-BE49-F238E27FC236}">
                  <a16:creationId xmlns:a16="http://schemas.microsoft.com/office/drawing/2014/main" id="{42E3565D-0FEB-40D2-A3E3-4A40E630DDAE}"/>
                </a:ext>
              </a:extLst>
            </p:cNvPr>
            <p:cNvSpPr/>
            <p:nvPr/>
          </p:nvSpPr>
          <p:spPr>
            <a:xfrm>
              <a:off x="664128" y="2116368"/>
              <a:ext cx="368640" cy="332640"/>
            </a:xfrm>
            <a:custGeom>
              <a:avLst/>
              <a:gdLst/>
              <a:ahLst/>
              <a:cxnLst/>
              <a:rect l="l" t="t" r="r" b="b"/>
              <a:pathLst>
                <a:path w="1130" h="1020">
                  <a:moveTo>
                    <a:pt x="186" y="127"/>
                  </a:moveTo>
                  <a:cubicBezTo>
                    <a:pt x="284" y="0"/>
                    <a:pt x="541" y="44"/>
                    <a:pt x="781" y="227"/>
                  </a:cubicBezTo>
                  <a:cubicBezTo>
                    <a:pt x="1021" y="411"/>
                    <a:pt x="1129" y="649"/>
                    <a:pt x="1032" y="776"/>
                  </a:cubicBezTo>
                  <a:lnTo>
                    <a:pt x="186" y="127"/>
                  </a:lnTo>
                  <a:moveTo>
                    <a:pt x="943" y="892"/>
                  </a:moveTo>
                  <a:lnTo>
                    <a:pt x="98" y="243"/>
                  </a:lnTo>
                  <a:lnTo>
                    <a:pt x="186" y="127"/>
                  </a:lnTo>
                  <a:lnTo>
                    <a:pt x="1032" y="776"/>
                  </a:lnTo>
                  <a:lnTo>
                    <a:pt x="943" y="892"/>
                  </a:lnTo>
                  <a:moveTo>
                    <a:pt x="98" y="243"/>
                  </a:moveTo>
                  <a:cubicBezTo>
                    <a:pt x="0" y="370"/>
                    <a:pt x="109" y="607"/>
                    <a:pt x="348" y="791"/>
                  </a:cubicBezTo>
                  <a:cubicBezTo>
                    <a:pt x="588" y="975"/>
                    <a:pt x="846" y="1019"/>
                    <a:pt x="943" y="892"/>
                  </a:cubicBezTo>
                  <a:lnTo>
                    <a:pt x="98" y="243"/>
                  </a:lnTo>
                </a:path>
              </a:pathLst>
            </a:custGeom>
            <a:solidFill>
              <a:srgbClr val="CE181E"/>
            </a:solidFill>
            <a:ln>
              <a:noFill/>
            </a:ln>
          </p:spPr>
          <p:style>
            <a:lnRef idx="0">
              <a:scrgbClr r="0" g="0" b="0"/>
            </a:lnRef>
            <a:fillRef idx="0">
              <a:scrgbClr r="0" g="0" b="0"/>
            </a:fillRef>
            <a:effectRef idx="0">
              <a:scrgbClr r="0" g="0" b="0"/>
            </a:effectRef>
            <a:fontRef idx="minor"/>
          </p:style>
        </p:sp>
        <p:sp>
          <p:nvSpPr>
            <p:cNvPr id="82" name="CustomShape 24">
              <a:extLst>
                <a:ext uri="{FF2B5EF4-FFF2-40B4-BE49-F238E27FC236}">
                  <a16:creationId xmlns:a16="http://schemas.microsoft.com/office/drawing/2014/main" id="{9203FC52-EE5A-4D86-82CC-671A5FFA89E4}"/>
                </a:ext>
              </a:extLst>
            </p:cNvPr>
            <p:cNvSpPr/>
            <p:nvPr/>
          </p:nvSpPr>
          <p:spPr>
            <a:xfrm>
              <a:off x="340128" y="2633688"/>
              <a:ext cx="410400" cy="347400"/>
            </a:xfrm>
            <a:custGeom>
              <a:avLst/>
              <a:gdLst/>
              <a:ahLst/>
              <a:cxnLst/>
              <a:rect l="l" t="t" r="r" b="b"/>
              <a:pathLst>
                <a:path w="1258" h="1065">
                  <a:moveTo>
                    <a:pt x="0" y="656"/>
                  </a:moveTo>
                  <a:lnTo>
                    <a:pt x="272" y="0"/>
                  </a:lnTo>
                  <a:cubicBezTo>
                    <a:pt x="211" y="148"/>
                    <a:pt x="377" y="351"/>
                    <a:pt x="656" y="466"/>
                  </a:cubicBezTo>
                  <a:cubicBezTo>
                    <a:pt x="935" y="582"/>
                    <a:pt x="1195" y="556"/>
                    <a:pt x="1257" y="407"/>
                  </a:cubicBezTo>
                  <a:lnTo>
                    <a:pt x="985" y="1064"/>
                  </a:lnTo>
                  <a:cubicBezTo>
                    <a:pt x="1047" y="915"/>
                    <a:pt x="881" y="713"/>
                    <a:pt x="601" y="597"/>
                  </a:cubicBezTo>
                  <a:cubicBezTo>
                    <a:pt x="322" y="482"/>
                    <a:pt x="62" y="507"/>
                    <a:pt x="0" y="656"/>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83" name="CustomShape 25">
              <a:extLst>
                <a:ext uri="{FF2B5EF4-FFF2-40B4-BE49-F238E27FC236}">
                  <a16:creationId xmlns:a16="http://schemas.microsoft.com/office/drawing/2014/main" id="{B3427934-85C7-43A4-9EF9-93150BA81BBB}"/>
                </a:ext>
              </a:extLst>
            </p:cNvPr>
            <p:cNvSpPr/>
            <p:nvPr/>
          </p:nvSpPr>
          <p:spPr>
            <a:xfrm>
              <a:off x="4345848" y="4942008"/>
              <a:ext cx="368640" cy="332280"/>
            </a:xfrm>
            <a:custGeom>
              <a:avLst/>
              <a:gdLst/>
              <a:ahLst/>
              <a:cxnLst/>
              <a:rect l="l" t="t" r="r" b="b"/>
              <a:pathLst>
                <a:path w="1130" h="1019">
                  <a:moveTo>
                    <a:pt x="186" y="127"/>
                  </a:moveTo>
                  <a:cubicBezTo>
                    <a:pt x="283" y="0"/>
                    <a:pt x="541" y="43"/>
                    <a:pt x="781" y="227"/>
                  </a:cubicBezTo>
                  <a:cubicBezTo>
                    <a:pt x="1020" y="411"/>
                    <a:pt x="1129" y="649"/>
                    <a:pt x="1031" y="776"/>
                  </a:cubicBezTo>
                  <a:lnTo>
                    <a:pt x="186" y="127"/>
                  </a:lnTo>
                  <a:moveTo>
                    <a:pt x="943" y="891"/>
                  </a:moveTo>
                  <a:lnTo>
                    <a:pt x="97" y="242"/>
                  </a:lnTo>
                  <a:lnTo>
                    <a:pt x="186" y="127"/>
                  </a:lnTo>
                  <a:lnTo>
                    <a:pt x="1031" y="776"/>
                  </a:lnTo>
                  <a:lnTo>
                    <a:pt x="943" y="891"/>
                  </a:lnTo>
                  <a:moveTo>
                    <a:pt x="97" y="242"/>
                  </a:moveTo>
                  <a:cubicBezTo>
                    <a:pt x="0" y="369"/>
                    <a:pt x="108" y="607"/>
                    <a:pt x="348" y="791"/>
                  </a:cubicBezTo>
                  <a:cubicBezTo>
                    <a:pt x="588" y="975"/>
                    <a:pt x="845" y="1018"/>
                    <a:pt x="943" y="891"/>
                  </a:cubicBezTo>
                  <a:lnTo>
                    <a:pt x="97" y="242"/>
                  </a:lnTo>
                </a:path>
              </a:pathLst>
            </a:custGeom>
            <a:solidFill>
              <a:srgbClr val="CE181E"/>
            </a:solidFill>
            <a:ln>
              <a:noFill/>
            </a:ln>
          </p:spPr>
          <p:style>
            <a:lnRef idx="0">
              <a:scrgbClr r="0" g="0" b="0"/>
            </a:lnRef>
            <a:fillRef idx="0">
              <a:scrgbClr r="0" g="0" b="0"/>
            </a:fillRef>
            <a:effectRef idx="0">
              <a:scrgbClr r="0" g="0" b="0"/>
            </a:effectRef>
            <a:fontRef idx="minor"/>
          </p:style>
        </p:sp>
        <p:sp>
          <p:nvSpPr>
            <p:cNvPr id="84" name="CustomShape 26">
              <a:extLst>
                <a:ext uri="{FF2B5EF4-FFF2-40B4-BE49-F238E27FC236}">
                  <a16:creationId xmlns:a16="http://schemas.microsoft.com/office/drawing/2014/main" id="{D5D52B22-CD53-4F2A-9E4F-CF869F6F58D9}"/>
                </a:ext>
              </a:extLst>
            </p:cNvPr>
            <p:cNvSpPr/>
            <p:nvPr/>
          </p:nvSpPr>
          <p:spPr>
            <a:xfrm>
              <a:off x="4628088" y="4409208"/>
              <a:ext cx="410400" cy="347760"/>
            </a:xfrm>
            <a:custGeom>
              <a:avLst/>
              <a:gdLst/>
              <a:ahLst/>
              <a:cxnLst/>
              <a:rect l="l" t="t" r="r" b="b"/>
              <a:pathLst>
                <a:path w="1258" h="1066">
                  <a:moveTo>
                    <a:pt x="0" y="657"/>
                  </a:moveTo>
                  <a:lnTo>
                    <a:pt x="272" y="0"/>
                  </a:lnTo>
                  <a:cubicBezTo>
                    <a:pt x="210" y="149"/>
                    <a:pt x="376" y="351"/>
                    <a:pt x="656" y="467"/>
                  </a:cubicBezTo>
                  <a:cubicBezTo>
                    <a:pt x="935" y="582"/>
                    <a:pt x="1195" y="557"/>
                    <a:pt x="1257" y="408"/>
                  </a:cubicBezTo>
                  <a:lnTo>
                    <a:pt x="985" y="1065"/>
                  </a:lnTo>
                  <a:cubicBezTo>
                    <a:pt x="1046" y="916"/>
                    <a:pt x="880" y="714"/>
                    <a:pt x="601" y="598"/>
                  </a:cubicBezTo>
                  <a:cubicBezTo>
                    <a:pt x="322" y="483"/>
                    <a:pt x="62" y="508"/>
                    <a:pt x="0" y="657"/>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85" name="CustomShape 27">
              <a:extLst>
                <a:ext uri="{FF2B5EF4-FFF2-40B4-BE49-F238E27FC236}">
                  <a16:creationId xmlns:a16="http://schemas.microsoft.com/office/drawing/2014/main" id="{305A9D3B-FBE7-4C16-B47D-245C93840094}"/>
                </a:ext>
              </a:extLst>
            </p:cNvPr>
            <p:cNvSpPr/>
            <p:nvPr/>
          </p:nvSpPr>
          <p:spPr>
            <a:xfrm rot="18000000">
              <a:off x="562968" y="2477448"/>
              <a:ext cx="230040" cy="115200"/>
            </a:xfrm>
            <a:prstGeom prst="rect">
              <a:avLst/>
            </a:prstGeom>
            <a:solidFill>
              <a:srgbClr val="009353"/>
            </a:solidFill>
            <a:ln>
              <a:solidFill>
                <a:srgbClr val="3465A4"/>
              </a:solidFill>
            </a:ln>
          </p:spPr>
          <p:style>
            <a:lnRef idx="0">
              <a:scrgbClr r="0" g="0" b="0"/>
            </a:lnRef>
            <a:fillRef idx="0">
              <a:scrgbClr r="0" g="0" b="0"/>
            </a:fillRef>
            <a:effectRef idx="0">
              <a:scrgbClr r="0" g="0" b="0"/>
            </a:effectRef>
            <a:fontRef idx="minor"/>
          </p:style>
        </p:sp>
        <p:sp>
          <p:nvSpPr>
            <p:cNvPr id="86" name="CustomShape 28">
              <a:extLst>
                <a:ext uri="{FF2B5EF4-FFF2-40B4-BE49-F238E27FC236}">
                  <a16:creationId xmlns:a16="http://schemas.microsoft.com/office/drawing/2014/main" id="{E17C41C9-C1E7-4A22-8A4F-95C38F23FF3B}"/>
                </a:ext>
              </a:extLst>
            </p:cNvPr>
            <p:cNvSpPr/>
            <p:nvPr/>
          </p:nvSpPr>
          <p:spPr>
            <a:xfrm rot="18000000">
              <a:off x="4581648" y="4798008"/>
              <a:ext cx="233280" cy="115560"/>
            </a:xfrm>
            <a:prstGeom prst="rect">
              <a:avLst/>
            </a:prstGeom>
            <a:solidFill>
              <a:srgbClr val="009353"/>
            </a:solidFill>
            <a:ln>
              <a:solidFill>
                <a:srgbClr val="3465A4"/>
              </a:solidFill>
            </a:ln>
          </p:spPr>
          <p:style>
            <a:lnRef idx="0">
              <a:scrgbClr r="0" g="0" b="0"/>
            </a:lnRef>
            <a:fillRef idx="0">
              <a:scrgbClr r="0" g="0" b="0"/>
            </a:fillRef>
            <a:effectRef idx="0">
              <a:scrgbClr r="0" g="0" b="0"/>
            </a:effectRef>
            <a:fontRef idx="minor"/>
          </p:style>
        </p:sp>
        <p:sp>
          <p:nvSpPr>
            <p:cNvPr id="89" name="CustomShape 31">
              <a:extLst>
                <a:ext uri="{FF2B5EF4-FFF2-40B4-BE49-F238E27FC236}">
                  <a16:creationId xmlns:a16="http://schemas.microsoft.com/office/drawing/2014/main" id="{A594D345-37E2-4AEF-8B5C-1D1C98B0C83A}"/>
                </a:ext>
              </a:extLst>
            </p:cNvPr>
            <p:cNvSpPr/>
            <p:nvPr/>
          </p:nvSpPr>
          <p:spPr>
            <a:xfrm>
              <a:off x="4807368" y="3870288"/>
              <a:ext cx="365040" cy="255600"/>
            </a:xfrm>
            <a:custGeom>
              <a:avLst/>
              <a:gdLst/>
              <a:ahLst/>
              <a:cxnLst/>
              <a:rect l="l" t="t" r="r" b="b"/>
              <a:pathLst>
                <a:path w="1119" h="784">
                  <a:moveTo>
                    <a:pt x="40" y="250"/>
                  </a:moveTo>
                  <a:cubicBezTo>
                    <a:pt x="61" y="91"/>
                    <a:pt x="306" y="0"/>
                    <a:pt x="606" y="39"/>
                  </a:cubicBezTo>
                  <a:cubicBezTo>
                    <a:pt x="905" y="79"/>
                    <a:pt x="1118" y="230"/>
                    <a:pt x="1097" y="389"/>
                  </a:cubicBezTo>
                  <a:lnTo>
                    <a:pt x="40" y="250"/>
                  </a:lnTo>
                  <a:moveTo>
                    <a:pt x="1078" y="533"/>
                  </a:moveTo>
                  <a:lnTo>
                    <a:pt x="21" y="394"/>
                  </a:lnTo>
                  <a:lnTo>
                    <a:pt x="40" y="250"/>
                  </a:lnTo>
                  <a:lnTo>
                    <a:pt x="1097" y="389"/>
                  </a:lnTo>
                  <a:lnTo>
                    <a:pt x="1078" y="533"/>
                  </a:lnTo>
                  <a:moveTo>
                    <a:pt x="21" y="394"/>
                  </a:moveTo>
                  <a:cubicBezTo>
                    <a:pt x="0" y="553"/>
                    <a:pt x="213" y="705"/>
                    <a:pt x="513" y="744"/>
                  </a:cubicBezTo>
                  <a:cubicBezTo>
                    <a:pt x="812" y="783"/>
                    <a:pt x="1057" y="692"/>
                    <a:pt x="1078" y="533"/>
                  </a:cubicBezTo>
                  <a:lnTo>
                    <a:pt x="21" y="394"/>
                  </a:lnTo>
                </a:path>
              </a:pathLst>
            </a:custGeom>
            <a:solidFill>
              <a:srgbClr val="CE181E"/>
            </a:solidFill>
            <a:ln>
              <a:noFill/>
            </a:ln>
          </p:spPr>
          <p:style>
            <a:lnRef idx="0">
              <a:scrgbClr r="0" g="0" b="0"/>
            </a:lnRef>
            <a:fillRef idx="0">
              <a:scrgbClr r="0" g="0" b="0"/>
            </a:fillRef>
            <a:effectRef idx="0">
              <a:scrgbClr r="0" g="0" b="0"/>
            </a:effectRef>
            <a:fontRef idx="minor"/>
          </p:style>
        </p:sp>
        <p:sp>
          <p:nvSpPr>
            <p:cNvPr id="90" name="CustomShape 32">
              <a:extLst>
                <a:ext uri="{FF2B5EF4-FFF2-40B4-BE49-F238E27FC236}">
                  <a16:creationId xmlns:a16="http://schemas.microsoft.com/office/drawing/2014/main" id="{E09165FA-872A-4F55-8865-9C5A3D1866FF}"/>
                </a:ext>
              </a:extLst>
            </p:cNvPr>
            <p:cNvSpPr/>
            <p:nvPr/>
          </p:nvSpPr>
          <p:spPr>
            <a:xfrm>
              <a:off x="4801968" y="3254688"/>
              <a:ext cx="375480" cy="275400"/>
            </a:xfrm>
            <a:custGeom>
              <a:avLst/>
              <a:gdLst/>
              <a:ahLst/>
              <a:cxnLst/>
              <a:rect l="l" t="t" r="r" b="b"/>
              <a:pathLst>
                <a:path w="1151" h="844">
                  <a:moveTo>
                    <a:pt x="93" y="843"/>
                  </a:moveTo>
                  <a:lnTo>
                    <a:pt x="0" y="139"/>
                  </a:lnTo>
                  <a:cubicBezTo>
                    <a:pt x="21" y="299"/>
                    <a:pt x="266" y="391"/>
                    <a:pt x="566" y="351"/>
                  </a:cubicBezTo>
                  <a:cubicBezTo>
                    <a:pt x="866" y="312"/>
                    <a:pt x="1078" y="159"/>
                    <a:pt x="1057" y="0"/>
                  </a:cubicBezTo>
                  <a:lnTo>
                    <a:pt x="1150" y="704"/>
                  </a:lnTo>
                  <a:cubicBezTo>
                    <a:pt x="1129" y="544"/>
                    <a:pt x="884" y="453"/>
                    <a:pt x="585" y="492"/>
                  </a:cubicBezTo>
                  <a:cubicBezTo>
                    <a:pt x="285" y="531"/>
                    <a:pt x="72" y="684"/>
                    <a:pt x="93" y="843"/>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91" name="CustomShape 33">
              <a:extLst>
                <a:ext uri="{FF2B5EF4-FFF2-40B4-BE49-F238E27FC236}">
                  <a16:creationId xmlns:a16="http://schemas.microsoft.com/office/drawing/2014/main" id="{091F8F21-303E-486E-91CF-66838AB0526B}"/>
                </a:ext>
              </a:extLst>
            </p:cNvPr>
            <p:cNvSpPr/>
            <p:nvPr/>
          </p:nvSpPr>
          <p:spPr>
            <a:xfrm rot="16200000">
              <a:off x="252288" y="3637728"/>
              <a:ext cx="230760" cy="115200"/>
            </a:xfrm>
            <a:prstGeom prst="rect">
              <a:avLst/>
            </a:prstGeom>
            <a:solidFill>
              <a:srgbClr val="009353"/>
            </a:solidFill>
            <a:ln>
              <a:solidFill>
                <a:srgbClr val="3465A4"/>
              </a:solidFill>
            </a:ln>
          </p:spPr>
          <p:style>
            <a:lnRef idx="0">
              <a:scrgbClr r="0" g="0" b="0"/>
            </a:lnRef>
            <a:fillRef idx="0">
              <a:scrgbClr r="0" g="0" b="0"/>
            </a:fillRef>
            <a:effectRef idx="0">
              <a:scrgbClr r="0" g="0" b="0"/>
            </a:effectRef>
            <a:fontRef idx="minor"/>
          </p:style>
        </p:sp>
        <p:sp>
          <p:nvSpPr>
            <p:cNvPr id="92" name="CustomShape 34">
              <a:extLst>
                <a:ext uri="{FF2B5EF4-FFF2-40B4-BE49-F238E27FC236}">
                  <a16:creationId xmlns:a16="http://schemas.microsoft.com/office/drawing/2014/main" id="{8C71DF2D-B529-461A-B072-45F818A138A3}"/>
                </a:ext>
              </a:extLst>
            </p:cNvPr>
            <p:cNvSpPr/>
            <p:nvPr/>
          </p:nvSpPr>
          <p:spPr>
            <a:xfrm rot="16200000">
              <a:off x="4894848" y="3637728"/>
              <a:ext cx="230760" cy="115560"/>
            </a:xfrm>
            <a:prstGeom prst="rect">
              <a:avLst/>
            </a:prstGeom>
            <a:solidFill>
              <a:srgbClr val="009353"/>
            </a:solidFill>
            <a:ln>
              <a:solidFill>
                <a:srgbClr val="3465A4"/>
              </a:solidFill>
            </a:ln>
          </p:spPr>
          <p:style>
            <a:lnRef idx="0">
              <a:scrgbClr r="0" g="0" b="0"/>
            </a:lnRef>
            <a:fillRef idx="0">
              <a:scrgbClr r="0" g="0" b="0"/>
            </a:fillRef>
            <a:effectRef idx="0">
              <a:scrgbClr r="0" g="0" b="0"/>
            </a:effectRef>
            <a:fontRef idx="minor"/>
          </p:style>
        </p:sp>
        <p:sp>
          <p:nvSpPr>
            <p:cNvPr id="93" name="CustomShape 35">
              <a:extLst>
                <a:ext uri="{FF2B5EF4-FFF2-40B4-BE49-F238E27FC236}">
                  <a16:creationId xmlns:a16="http://schemas.microsoft.com/office/drawing/2014/main" id="{22901498-8D59-417A-8E33-26064E891246}"/>
                </a:ext>
              </a:extLst>
            </p:cNvPr>
            <p:cNvSpPr/>
            <p:nvPr/>
          </p:nvSpPr>
          <p:spPr>
            <a:xfrm>
              <a:off x="355608" y="4438368"/>
              <a:ext cx="379800" cy="289440"/>
            </a:xfrm>
            <a:custGeom>
              <a:avLst/>
              <a:gdLst/>
              <a:ahLst/>
              <a:cxnLst/>
              <a:rect l="l" t="t" r="r" b="b"/>
              <a:pathLst>
                <a:path w="1164" h="888">
                  <a:moveTo>
                    <a:pt x="61" y="580"/>
                  </a:moveTo>
                  <a:cubicBezTo>
                    <a:pt x="0" y="432"/>
                    <a:pt x="166" y="231"/>
                    <a:pt x="446" y="115"/>
                  </a:cubicBezTo>
                  <a:cubicBezTo>
                    <a:pt x="725" y="0"/>
                    <a:pt x="985" y="24"/>
                    <a:pt x="1046" y="172"/>
                  </a:cubicBezTo>
                  <a:lnTo>
                    <a:pt x="61" y="580"/>
                  </a:lnTo>
                  <a:moveTo>
                    <a:pt x="1102" y="307"/>
                  </a:moveTo>
                  <a:lnTo>
                    <a:pt x="117" y="715"/>
                  </a:lnTo>
                  <a:lnTo>
                    <a:pt x="61" y="580"/>
                  </a:lnTo>
                  <a:lnTo>
                    <a:pt x="1046" y="172"/>
                  </a:lnTo>
                  <a:lnTo>
                    <a:pt x="1102" y="307"/>
                  </a:lnTo>
                  <a:moveTo>
                    <a:pt x="117" y="715"/>
                  </a:moveTo>
                  <a:cubicBezTo>
                    <a:pt x="178" y="863"/>
                    <a:pt x="438" y="887"/>
                    <a:pt x="718" y="772"/>
                  </a:cubicBezTo>
                  <a:cubicBezTo>
                    <a:pt x="997" y="656"/>
                    <a:pt x="1163" y="455"/>
                    <a:pt x="1102" y="307"/>
                  </a:cubicBezTo>
                  <a:lnTo>
                    <a:pt x="117" y="715"/>
                  </a:lnTo>
                </a:path>
              </a:pathLst>
            </a:custGeom>
            <a:solidFill>
              <a:srgbClr val="CE181E"/>
            </a:solidFill>
            <a:ln>
              <a:noFill/>
            </a:ln>
          </p:spPr>
          <p:style>
            <a:lnRef idx="0">
              <a:scrgbClr r="0" g="0" b="0"/>
            </a:lnRef>
            <a:fillRef idx="0">
              <a:scrgbClr r="0" g="0" b="0"/>
            </a:fillRef>
            <a:effectRef idx="0">
              <a:scrgbClr r="0" g="0" b="0"/>
            </a:effectRef>
            <a:fontRef idx="minor"/>
          </p:style>
        </p:sp>
        <p:sp>
          <p:nvSpPr>
            <p:cNvPr id="94" name="CustomShape 36">
              <a:extLst>
                <a:ext uri="{FF2B5EF4-FFF2-40B4-BE49-F238E27FC236}">
                  <a16:creationId xmlns:a16="http://schemas.microsoft.com/office/drawing/2014/main" id="{0896618D-5FED-4467-BE6E-FA402FBDCAD5}"/>
                </a:ext>
              </a:extLst>
            </p:cNvPr>
            <p:cNvSpPr/>
            <p:nvPr/>
          </p:nvSpPr>
          <p:spPr>
            <a:xfrm>
              <a:off x="640008" y="4910328"/>
              <a:ext cx="417240" cy="395640"/>
            </a:xfrm>
            <a:custGeom>
              <a:avLst/>
              <a:gdLst/>
              <a:ahLst/>
              <a:cxnLst/>
              <a:rect l="l" t="t" r="r" b="b"/>
              <a:pathLst>
                <a:path w="1279" h="1213">
                  <a:moveTo>
                    <a:pt x="432" y="1212"/>
                  </a:moveTo>
                  <a:lnTo>
                    <a:pt x="0" y="649"/>
                  </a:lnTo>
                  <a:cubicBezTo>
                    <a:pt x="98" y="776"/>
                    <a:pt x="356" y="734"/>
                    <a:pt x="595" y="550"/>
                  </a:cubicBezTo>
                  <a:cubicBezTo>
                    <a:pt x="835" y="366"/>
                    <a:pt x="943" y="127"/>
                    <a:pt x="845" y="0"/>
                  </a:cubicBezTo>
                  <a:lnTo>
                    <a:pt x="1278" y="563"/>
                  </a:lnTo>
                  <a:cubicBezTo>
                    <a:pt x="1180" y="436"/>
                    <a:pt x="922" y="478"/>
                    <a:pt x="682" y="662"/>
                  </a:cubicBezTo>
                  <a:cubicBezTo>
                    <a:pt x="442" y="846"/>
                    <a:pt x="334" y="1084"/>
                    <a:pt x="432" y="1212"/>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95" name="CustomShape 37">
              <a:extLst>
                <a:ext uri="{FF2B5EF4-FFF2-40B4-BE49-F238E27FC236}">
                  <a16:creationId xmlns:a16="http://schemas.microsoft.com/office/drawing/2014/main" id="{BC2D5CA8-2031-42B4-8E2B-27C59809773F}"/>
                </a:ext>
              </a:extLst>
            </p:cNvPr>
            <p:cNvSpPr/>
            <p:nvPr/>
          </p:nvSpPr>
          <p:spPr>
            <a:xfrm>
              <a:off x="4643568" y="2662488"/>
              <a:ext cx="379800" cy="289800"/>
            </a:xfrm>
            <a:custGeom>
              <a:avLst/>
              <a:gdLst/>
              <a:ahLst/>
              <a:cxnLst/>
              <a:rect l="l" t="t" r="r" b="b"/>
              <a:pathLst>
                <a:path w="1164" h="889">
                  <a:moveTo>
                    <a:pt x="61" y="581"/>
                  </a:moveTo>
                  <a:cubicBezTo>
                    <a:pt x="0" y="432"/>
                    <a:pt x="166" y="231"/>
                    <a:pt x="445" y="116"/>
                  </a:cubicBezTo>
                  <a:cubicBezTo>
                    <a:pt x="725" y="0"/>
                    <a:pt x="985" y="25"/>
                    <a:pt x="1046" y="173"/>
                  </a:cubicBezTo>
                  <a:lnTo>
                    <a:pt x="61" y="581"/>
                  </a:lnTo>
                  <a:moveTo>
                    <a:pt x="1102" y="307"/>
                  </a:moveTo>
                  <a:lnTo>
                    <a:pt x="117" y="715"/>
                  </a:lnTo>
                  <a:lnTo>
                    <a:pt x="61" y="581"/>
                  </a:lnTo>
                  <a:lnTo>
                    <a:pt x="1046" y="173"/>
                  </a:lnTo>
                  <a:lnTo>
                    <a:pt x="1102" y="307"/>
                  </a:lnTo>
                  <a:moveTo>
                    <a:pt x="117" y="715"/>
                  </a:moveTo>
                  <a:cubicBezTo>
                    <a:pt x="178" y="863"/>
                    <a:pt x="438" y="888"/>
                    <a:pt x="717" y="772"/>
                  </a:cubicBezTo>
                  <a:cubicBezTo>
                    <a:pt x="996" y="656"/>
                    <a:pt x="1163" y="455"/>
                    <a:pt x="1102" y="307"/>
                  </a:cubicBezTo>
                  <a:lnTo>
                    <a:pt x="117" y="715"/>
                  </a:lnTo>
                </a:path>
              </a:pathLst>
            </a:custGeom>
            <a:solidFill>
              <a:srgbClr val="CE181E"/>
            </a:solidFill>
            <a:ln>
              <a:noFill/>
            </a:ln>
          </p:spPr>
          <p:style>
            <a:lnRef idx="0">
              <a:scrgbClr r="0" g="0" b="0"/>
            </a:lnRef>
            <a:fillRef idx="0">
              <a:scrgbClr r="0" g="0" b="0"/>
            </a:fillRef>
            <a:effectRef idx="0">
              <a:scrgbClr r="0" g="0" b="0"/>
            </a:effectRef>
            <a:fontRef idx="minor"/>
          </p:style>
        </p:sp>
        <p:sp>
          <p:nvSpPr>
            <p:cNvPr id="96" name="CustomShape 38">
              <a:extLst>
                <a:ext uri="{FF2B5EF4-FFF2-40B4-BE49-F238E27FC236}">
                  <a16:creationId xmlns:a16="http://schemas.microsoft.com/office/drawing/2014/main" id="{0986A72E-4F7B-47DD-879C-D8B6D99F1ED0}"/>
                </a:ext>
              </a:extLst>
            </p:cNvPr>
            <p:cNvSpPr/>
            <p:nvPr/>
          </p:nvSpPr>
          <p:spPr>
            <a:xfrm>
              <a:off x="4321368" y="2084688"/>
              <a:ext cx="417240" cy="396000"/>
            </a:xfrm>
            <a:custGeom>
              <a:avLst/>
              <a:gdLst/>
              <a:ahLst/>
              <a:cxnLst/>
              <a:rect l="l" t="t" r="r" b="b"/>
              <a:pathLst>
                <a:path w="1279" h="1214">
                  <a:moveTo>
                    <a:pt x="433" y="1213"/>
                  </a:moveTo>
                  <a:lnTo>
                    <a:pt x="0" y="649"/>
                  </a:lnTo>
                  <a:cubicBezTo>
                    <a:pt x="98" y="777"/>
                    <a:pt x="356" y="734"/>
                    <a:pt x="596" y="550"/>
                  </a:cubicBezTo>
                  <a:cubicBezTo>
                    <a:pt x="836" y="366"/>
                    <a:pt x="944" y="128"/>
                    <a:pt x="846" y="0"/>
                  </a:cubicBezTo>
                  <a:lnTo>
                    <a:pt x="1278" y="564"/>
                  </a:lnTo>
                  <a:cubicBezTo>
                    <a:pt x="1180" y="436"/>
                    <a:pt x="922" y="479"/>
                    <a:pt x="683" y="663"/>
                  </a:cubicBezTo>
                  <a:cubicBezTo>
                    <a:pt x="443" y="847"/>
                    <a:pt x="335" y="1085"/>
                    <a:pt x="433" y="1213"/>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97" name="CustomShape 39">
              <a:extLst>
                <a:ext uri="{FF2B5EF4-FFF2-40B4-BE49-F238E27FC236}">
                  <a16:creationId xmlns:a16="http://schemas.microsoft.com/office/drawing/2014/main" id="{87624F55-724E-42DA-937C-CCE3A9772B34}"/>
                </a:ext>
              </a:extLst>
            </p:cNvPr>
            <p:cNvSpPr/>
            <p:nvPr/>
          </p:nvSpPr>
          <p:spPr>
            <a:xfrm rot="14400000">
              <a:off x="562968" y="4798008"/>
              <a:ext cx="230760" cy="115200"/>
            </a:xfrm>
            <a:prstGeom prst="rect">
              <a:avLst/>
            </a:prstGeom>
            <a:solidFill>
              <a:srgbClr val="009353"/>
            </a:solidFill>
            <a:ln>
              <a:solidFill>
                <a:srgbClr val="3465A4"/>
              </a:solidFill>
            </a:ln>
          </p:spPr>
          <p:style>
            <a:lnRef idx="0">
              <a:scrgbClr r="0" g="0" b="0"/>
            </a:lnRef>
            <a:fillRef idx="0">
              <a:scrgbClr r="0" g="0" b="0"/>
            </a:fillRef>
            <a:effectRef idx="0">
              <a:scrgbClr r="0" g="0" b="0"/>
            </a:effectRef>
            <a:fontRef idx="minor"/>
          </p:style>
        </p:sp>
        <p:sp>
          <p:nvSpPr>
            <p:cNvPr id="98" name="CustomShape 40">
              <a:extLst>
                <a:ext uri="{FF2B5EF4-FFF2-40B4-BE49-F238E27FC236}">
                  <a16:creationId xmlns:a16="http://schemas.microsoft.com/office/drawing/2014/main" id="{1A8D9167-DEDC-4921-8E17-D04020FE42D4}"/>
                </a:ext>
              </a:extLst>
            </p:cNvPr>
            <p:cNvSpPr/>
            <p:nvPr/>
          </p:nvSpPr>
          <p:spPr>
            <a:xfrm rot="14400000">
              <a:off x="4582008" y="2476368"/>
              <a:ext cx="233280" cy="115560"/>
            </a:xfrm>
            <a:prstGeom prst="rect">
              <a:avLst/>
            </a:prstGeom>
            <a:solidFill>
              <a:srgbClr val="009353"/>
            </a:solidFill>
            <a:ln>
              <a:solidFill>
                <a:srgbClr val="3465A4"/>
              </a:solidFill>
            </a:ln>
          </p:spPr>
          <p:style>
            <a:lnRef idx="0">
              <a:scrgbClr r="0" g="0" b="0"/>
            </a:lnRef>
            <a:fillRef idx="0">
              <a:scrgbClr r="0" g="0" b="0"/>
            </a:fillRef>
            <a:effectRef idx="0">
              <a:scrgbClr r="0" g="0" b="0"/>
            </a:effectRef>
            <a:fontRef idx="minor"/>
          </p:style>
        </p:sp>
        <p:sp>
          <p:nvSpPr>
            <p:cNvPr id="113" name="CustomShape 41">
              <a:extLst>
                <a:ext uri="{FF2B5EF4-FFF2-40B4-BE49-F238E27FC236}">
                  <a16:creationId xmlns:a16="http://schemas.microsoft.com/office/drawing/2014/main" id="{1CA5D8AE-B4BE-4CA8-9342-1D54CC82BDD9}"/>
                </a:ext>
              </a:extLst>
            </p:cNvPr>
            <p:cNvSpPr/>
            <p:nvPr/>
          </p:nvSpPr>
          <p:spPr>
            <a:xfrm>
              <a:off x="1110168" y="5351688"/>
              <a:ext cx="332640" cy="369000"/>
            </a:xfrm>
            <a:custGeom>
              <a:avLst/>
              <a:gdLst/>
              <a:ahLst/>
              <a:cxnLst/>
              <a:rect l="l" t="t" r="r" b="b"/>
              <a:pathLst>
                <a:path w="1020" h="1131">
                  <a:moveTo>
                    <a:pt x="127" y="943"/>
                  </a:moveTo>
                  <a:cubicBezTo>
                    <a:pt x="0" y="846"/>
                    <a:pt x="44" y="588"/>
                    <a:pt x="228" y="349"/>
                  </a:cubicBezTo>
                  <a:cubicBezTo>
                    <a:pt x="412" y="109"/>
                    <a:pt x="649" y="0"/>
                    <a:pt x="776" y="98"/>
                  </a:cubicBezTo>
                  <a:lnTo>
                    <a:pt x="127" y="943"/>
                  </a:lnTo>
                  <a:moveTo>
                    <a:pt x="892" y="186"/>
                  </a:moveTo>
                  <a:lnTo>
                    <a:pt x="243" y="1032"/>
                  </a:lnTo>
                  <a:lnTo>
                    <a:pt x="127" y="943"/>
                  </a:lnTo>
                  <a:lnTo>
                    <a:pt x="776" y="98"/>
                  </a:lnTo>
                  <a:lnTo>
                    <a:pt x="892" y="186"/>
                  </a:lnTo>
                  <a:moveTo>
                    <a:pt x="243" y="1032"/>
                  </a:moveTo>
                  <a:cubicBezTo>
                    <a:pt x="370" y="1130"/>
                    <a:pt x="608" y="1021"/>
                    <a:pt x="792" y="781"/>
                  </a:cubicBezTo>
                  <a:cubicBezTo>
                    <a:pt x="975" y="541"/>
                    <a:pt x="1019" y="284"/>
                    <a:pt x="892" y="186"/>
                  </a:cubicBezTo>
                  <a:lnTo>
                    <a:pt x="243" y="1032"/>
                  </a:lnTo>
                </a:path>
              </a:pathLst>
            </a:custGeom>
            <a:solidFill>
              <a:srgbClr val="CE181E"/>
            </a:solidFill>
            <a:ln>
              <a:noFill/>
            </a:ln>
          </p:spPr>
          <p:style>
            <a:lnRef idx="0">
              <a:scrgbClr r="0" g="0" b="0"/>
            </a:lnRef>
            <a:fillRef idx="0">
              <a:scrgbClr r="0" g="0" b="0"/>
            </a:fillRef>
            <a:effectRef idx="0">
              <a:scrgbClr r="0" g="0" b="0"/>
            </a:effectRef>
            <a:fontRef idx="minor"/>
          </p:style>
        </p:sp>
        <p:sp>
          <p:nvSpPr>
            <p:cNvPr id="117" name="CustomShape 42">
              <a:extLst>
                <a:ext uri="{FF2B5EF4-FFF2-40B4-BE49-F238E27FC236}">
                  <a16:creationId xmlns:a16="http://schemas.microsoft.com/office/drawing/2014/main" id="{83C28692-85E6-4D6A-8F4D-78349200B20B}"/>
                </a:ext>
              </a:extLst>
            </p:cNvPr>
            <p:cNvSpPr/>
            <p:nvPr/>
          </p:nvSpPr>
          <p:spPr>
            <a:xfrm>
              <a:off x="1627848" y="5634288"/>
              <a:ext cx="347400" cy="410040"/>
            </a:xfrm>
            <a:custGeom>
              <a:avLst/>
              <a:gdLst/>
              <a:ahLst/>
              <a:cxnLst/>
              <a:rect l="l" t="t" r="r" b="b"/>
              <a:pathLst>
                <a:path w="1065" h="1257">
                  <a:moveTo>
                    <a:pt x="656" y="1256"/>
                  </a:moveTo>
                  <a:lnTo>
                    <a:pt x="0" y="984"/>
                  </a:lnTo>
                  <a:cubicBezTo>
                    <a:pt x="149" y="1046"/>
                    <a:pt x="351" y="880"/>
                    <a:pt x="466" y="601"/>
                  </a:cubicBezTo>
                  <a:cubicBezTo>
                    <a:pt x="582" y="322"/>
                    <a:pt x="557" y="61"/>
                    <a:pt x="408" y="0"/>
                  </a:cubicBezTo>
                  <a:lnTo>
                    <a:pt x="1064" y="272"/>
                  </a:lnTo>
                  <a:cubicBezTo>
                    <a:pt x="915" y="210"/>
                    <a:pt x="713" y="376"/>
                    <a:pt x="598" y="655"/>
                  </a:cubicBezTo>
                  <a:cubicBezTo>
                    <a:pt x="482" y="934"/>
                    <a:pt x="508" y="1195"/>
                    <a:pt x="656" y="1256"/>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18" name="CustomShape 43">
              <a:extLst>
                <a:ext uri="{FF2B5EF4-FFF2-40B4-BE49-F238E27FC236}">
                  <a16:creationId xmlns:a16="http://schemas.microsoft.com/office/drawing/2014/main" id="{6793BECA-F0D6-41DD-A29E-E41324999A28}"/>
                </a:ext>
              </a:extLst>
            </p:cNvPr>
            <p:cNvSpPr/>
            <p:nvPr/>
          </p:nvSpPr>
          <p:spPr>
            <a:xfrm>
              <a:off x="3935808" y="1670328"/>
              <a:ext cx="332640" cy="368640"/>
            </a:xfrm>
            <a:custGeom>
              <a:avLst/>
              <a:gdLst/>
              <a:ahLst/>
              <a:cxnLst/>
              <a:rect l="l" t="t" r="r" b="b"/>
              <a:pathLst>
                <a:path w="1020" h="1130">
                  <a:moveTo>
                    <a:pt x="127" y="943"/>
                  </a:moveTo>
                  <a:cubicBezTo>
                    <a:pt x="0" y="845"/>
                    <a:pt x="44" y="588"/>
                    <a:pt x="227" y="348"/>
                  </a:cubicBezTo>
                  <a:cubicBezTo>
                    <a:pt x="411" y="108"/>
                    <a:pt x="649" y="0"/>
                    <a:pt x="776" y="97"/>
                  </a:cubicBezTo>
                  <a:lnTo>
                    <a:pt x="127" y="943"/>
                  </a:lnTo>
                  <a:moveTo>
                    <a:pt x="892" y="186"/>
                  </a:moveTo>
                  <a:lnTo>
                    <a:pt x="243" y="1031"/>
                  </a:lnTo>
                  <a:lnTo>
                    <a:pt x="127" y="943"/>
                  </a:lnTo>
                  <a:lnTo>
                    <a:pt x="776" y="97"/>
                  </a:lnTo>
                  <a:lnTo>
                    <a:pt x="892" y="186"/>
                  </a:lnTo>
                  <a:moveTo>
                    <a:pt x="243" y="1031"/>
                  </a:moveTo>
                  <a:cubicBezTo>
                    <a:pt x="370" y="1129"/>
                    <a:pt x="607" y="1020"/>
                    <a:pt x="791" y="781"/>
                  </a:cubicBezTo>
                  <a:cubicBezTo>
                    <a:pt x="975" y="541"/>
                    <a:pt x="1019" y="283"/>
                    <a:pt x="892" y="186"/>
                  </a:cubicBezTo>
                  <a:lnTo>
                    <a:pt x="243" y="1031"/>
                  </a:lnTo>
                </a:path>
              </a:pathLst>
            </a:custGeom>
            <a:solidFill>
              <a:srgbClr val="CE181E"/>
            </a:solidFill>
            <a:ln>
              <a:noFill/>
            </a:ln>
          </p:spPr>
          <p:style>
            <a:lnRef idx="0">
              <a:scrgbClr r="0" g="0" b="0"/>
            </a:lnRef>
            <a:fillRef idx="0">
              <a:scrgbClr r="0" g="0" b="0"/>
            </a:fillRef>
            <a:effectRef idx="0">
              <a:scrgbClr r="0" g="0" b="0"/>
            </a:effectRef>
            <a:fontRef idx="minor"/>
          </p:style>
        </p:sp>
        <p:sp>
          <p:nvSpPr>
            <p:cNvPr id="119" name="CustomShape 44">
              <a:extLst>
                <a:ext uri="{FF2B5EF4-FFF2-40B4-BE49-F238E27FC236}">
                  <a16:creationId xmlns:a16="http://schemas.microsoft.com/office/drawing/2014/main" id="{CC68420F-1ACC-4DE9-BF16-E34B41399590}"/>
                </a:ext>
              </a:extLst>
            </p:cNvPr>
            <p:cNvSpPr/>
            <p:nvPr/>
          </p:nvSpPr>
          <p:spPr>
            <a:xfrm>
              <a:off x="3403368" y="1346328"/>
              <a:ext cx="347400" cy="410400"/>
            </a:xfrm>
            <a:custGeom>
              <a:avLst/>
              <a:gdLst/>
              <a:ahLst/>
              <a:cxnLst/>
              <a:rect l="l" t="t" r="r" b="b"/>
              <a:pathLst>
                <a:path w="1065" h="1258">
                  <a:moveTo>
                    <a:pt x="656" y="1257"/>
                  </a:moveTo>
                  <a:lnTo>
                    <a:pt x="0" y="985"/>
                  </a:lnTo>
                  <a:cubicBezTo>
                    <a:pt x="149" y="1046"/>
                    <a:pt x="351" y="880"/>
                    <a:pt x="466" y="601"/>
                  </a:cubicBezTo>
                  <a:cubicBezTo>
                    <a:pt x="582" y="322"/>
                    <a:pt x="556" y="62"/>
                    <a:pt x="408" y="0"/>
                  </a:cubicBezTo>
                  <a:lnTo>
                    <a:pt x="1064" y="272"/>
                  </a:lnTo>
                  <a:cubicBezTo>
                    <a:pt x="915" y="210"/>
                    <a:pt x="713" y="376"/>
                    <a:pt x="598" y="655"/>
                  </a:cubicBezTo>
                  <a:cubicBezTo>
                    <a:pt x="482" y="935"/>
                    <a:pt x="507" y="1195"/>
                    <a:pt x="656" y="1257"/>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20" name="CustomShape 45">
              <a:extLst>
                <a:ext uri="{FF2B5EF4-FFF2-40B4-BE49-F238E27FC236}">
                  <a16:creationId xmlns:a16="http://schemas.microsoft.com/office/drawing/2014/main" id="{FEB5D91B-DC74-44BF-8967-9E07C95E33A2}"/>
                </a:ext>
              </a:extLst>
            </p:cNvPr>
            <p:cNvSpPr/>
            <p:nvPr/>
          </p:nvSpPr>
          <p:spPr>
            <a:xfrm rot="12600000">
              <a:off x="1413288" y="5647248"/>
              <a:ext cx="230760" cy="115920"/>
            </a:xfrm>
            <a:prstGeom prst="rect">
              <a:avLst/>
            </a:prstGeom>
            <a:solidFill>
              <a:srgbClr val="009353"/>
            </a:solidFill>
            <a:ln>
              <a:solidFill>
                <a:srgbClr val="3465A4"/>
              </a:solidFill>
            </a:ln>
          </p:spPr>
          <p:style>
            <a:lnRef idx="0">
              <a:scrgbClr r="0" g="0" b="0"/>
            </a:lnRef>
            <a:fillRef idx="0">
              <a:scrgbClr r="0" g="0" b="0"/>
            </a:fillRef>
            <a:effectRef idx="0">
              <a:scrgbClr r="0" g="0" b="0"/>
            </a:effectRef>
            <a:fontRef idx="minor"/>
          </p:style>
        </p:sp>
        <p:sp>
          <p:nvSpPr>
            <p:cNvPr id="121" name="CustomShape 46">
              <a:extLst>
                <a:ext uri="{FF2B5EF4-FFF2-40B4-BE49-F238E27FC236}">
                  <a16:creationId xmlns:a16="http://schemas.microsoft.com/office/drawing/2014/main" id="{7F72C1EF-472C-43CD-9EFD-430874CB77C2}"/>
                </a:ext>
              </a:extLst>
            </p:cNvPr>
            <p:cNvSpPr/>
            <p:nvPr/>
          </p:nvSpPr>
          <p:spPr>
            <a:xfrm rot="12600000">
              <a:off x="3733128" y="1626768"/>
              <a:ext cx="233280" cy="116640"/>
            </a:xfrm>
            <a:prstGeom prst="rect">
              <a:avLst/>
            </a:prstGeom>
            <a:solidFill>
              <a:srgbClr val="009353"/>
            </a:solidFill>
            <a:ln>
              <a:solidFill>
                <a:srgbClr val="3465A4"/>
              </a:solidFill>
            </a:ln>
          </p:spPr>
          <p:style>
            <a:lnRef idx="0">
              <a:scrgbClr r="0" g="0" b="0"/>
            </a:lnRef>
            <a:fillRef idx="0">
              <a:scrgbClr r="0" g="0" b="0"/>
            </a:fillRef>
            <a:effectRef idx="0">
              <a:scrgbClr r="0" g="0" b="0"/>
            </a:effectRef>
            <a:fontRef idx="minor"/>
          </p:style>
        </p:sp>
        <p:sp>
          <p:nvSpPr>
            <p:cNvPr id="122" name="CustomShape 47">
              <a:extLst>
                <a:ext uri="{FF2B5EF4-FFF2-40B4-BE49-F238E27FC236}">
                  <a16:creationId xmlns:a16="http://schemas.microsoft.com/office/drawing/2014/main" id="{105686E4-94A6-4A35-AB61-25F543D48572}"/>
                </a:ext>
              </a:extLst>
            </p:cNvPr>
            <p:cNvSpPr/>
            <p:nvPr/>
          </p:nvSpPr>
          <p:spPr>
            <a:xfrm>
              <a:off x="2258208" y="5813568"/>
              <a:ext cx="255960" cy="365040"/>
            </a:xfrm>
            <a:custGeom>
              <a:avLst/>
              <a:gdLst/>
              <a:ahLst/>
              <a:cxnLst/>
              <a:rect l="l" t="t" r="r" b="b"/>
              <a:pathLst>
                <a:path w="785" h="1119">
                  <a:moveTo>
                    <a:pt x="250" y="1078"/>
                  </a:moveTo>
                  <a:cubicBezTo>
                    <a:pt x="91" y="1057"/>
                    <a:pt x="0" y="812"/>
                    <a:pt x="40" y="512"/>
                  </a:cubicBezTo>
                  <a:cubicBezTo>
                    <a:pt x="79" y="213"/>
                    <a:pt x="230" y="0"/>
                    <a:pt x="389" y="21"/>
                  </a:cubicBezTo>
                  <a:lnTo>
                    <a:pt x="250" y="1078"/>
                  </a:lnTo>
                  <a:moveTo>
                    <a:pt x="534" y="40"/>
                  </a:moveTo>
                  <a:lnTo>
                    <a:pt x="395" y="1097"/>
                  </a:lnTo>
                  <a:lnTo>
                    <a:pt x="250" y="1078"/>
                  </a:lnTo>
                  <a:lnTo>
                    <a:pt x="389" y="21"/>
                  </a:lnTo>
                  <a:lnTo>
                    <a:pt x="534" y="40"/>
                  </a:lnTo>
                  <a:moveTo>
                    <a:pt x="395" y="1097"/>
                  </a:moveTo>
                  <a:cubicBezTo>
                    <a:pt x="553" y="1118"/>
                    <a:pt x="705" y="905"/>
                    <a:pt x="744" y="605"/>
                  </a:cubicBezTo>
                  <a:cubicBezTo>
                    <a:pt x="784" y="306"/>
                    <a:pt x="693" y="61"/>
                    <a:pt x="534" y="40"/>
                  </a:cubicBezTo>
                  <a:lnTo>
                    <a:pt x="395" y="1097"/>
                  </a:lnTo>
                </a:path>
              </a:pathLst>
            </a:custGeom>
            <a:solidFill>
              <a:srgbClr val="CE181E"/>
            </a:solidFill>
            <a:ln>
              <a:noFill/>
            </a:ln>
          </p:spPr>
          <p:style>
            <a:lnRef idx="0">
              <a:scrgbClr r="0" g="0" b="0"/>
            </a:lnRef>
            <a:fillRef idx="0">
              <a:scrgbClr r="0" g="0" b="0"/>
            </a:fillRef>
            <a:effectRef idx="0">
              <a:scrgbClr r="0" g="0" b="0"/>
            </a:effectRef>
            <a:fontRef idx="minor"/>
          </p:style>
        </p:sp>
        <p:sp>
          <p:nvSpPr>
            <p:cNvPr id="123" name="CustomShape 48">
              <a:extLst>
                <a:ext uri="{FF2B5EF4-FFF2-40B4-BE49-F238E27FC236}">
                  <a16:creationId xmlns:a16="http://schemas.microsoft.com/office/drawing/2014/main" id="{F432B523-A492-4513-BE4C-17899B9E0009}"/>
                </a:ext>
              </a:extLst>
            </p:cNvPr>
            <p:cNvSpPr/>
            <p:nvPr/>
          </p:nvSpPr>
          <p:spPr>
            <a:xfrm>
              <a:off x="2854728" y="5808168"/>
              <a:ext cx="275400" cy="375480"/>
            </a:xfrm>
            <a:custGeom>
              <a:avLst/>
              <a:gdLst/>
              <a:ahLst/>
              <a:cxnLst/>
              <a:rect l="l" t="t" r="r" b="b"/>
              <a:pathLst>
                <a:path w="845" h="1151">
                  <a:moveTo>
                    <a:pt x="844" y="1057"/>
                  </a:moveTo>
                  <a:lnTo>
                    <a:pt x="139" y="1150"/>
                  </a:lnTo>
                  <a:cubicBezTo>
                    <a:pt x="299" y="1129"/>
                    <a:pt x="391" y="884"/>
                    <a:pt x="352" y="584"/>
                  </a:cubicBezTo>
                  <a:cubicBezTo>
                    <a:pt x="312" y="284"/>
                    <a:pt x="160" y="72"/>
                    <a:pt x="0" y="93"/>
                  </a:cubicBezTo>
                  <a:lnTo>
                    <a:pt x="705" y="0"/>
                  </a:lnTo>
                  <a:cubicBezTo>
                    <a:pt x="545" y="21"/>
                    <a:pt x="453" y="266"/>
                    <a:pt x="493" y="566"/>
                  </a:cubicBezTo>
                  <a:cubicBezTo>
                    <a:pt x="532" y="865"/>
                    <a:pt x="684" y="1078"/>
                    <a:pt x="844" y="1057"/>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24" name="CustomShape 49">
              <a:extLst>
                <a:ext uri="{FF2B5EF4-FFF2-40B4-BE49-F238E27FC236}">
                  <a16:creationId xmlns:a16="http://schemas.microsoft.com/office/drawing/2014/main" id="{CF20F223-7F43-42B3-9D2B-A1EF638FB7F9}"/>
                </a:ext>
              </a:extLst>
            </p:cNvPr>
            <p:cNvSpPr/>
            <p:nvPr/>
          </p:nvSpPr>
          <p:spPr>
            <a:xfrm>
              <a:off x="2864448" y="1212408"/>
              <a:ext cx="255960" cy="364680"/>
            </a:xfrm>
            <a:custGeom>
              <a:avLst/>
              <a:gdLst/>
              <a:ahLst/>
              <a:cxnLst/>
              <a:rect l="l" t="t" r="r" b="b"/>
              <a:pathLst>
                <a:path w="785" h="1118">
                  <a:moveTo>
                    <a:pt x="250" y="1077"/>
                  </a:moveTo>
                  <a:cubicBezTo>
                    <a:pt x="91" y="1056"/>
                    <a:pt x="0" y="812"/>
                    <a:pt x="40" y="512"/>
                  </a:cubicBezTo>
                  <a:cubicBezTo>
                    <a:pt x="79" y="213"/>
                    <a:pt x="231" y="0"/>
                    <a:pt x="390" y="21"/>
                  </a:cubicBezTo>
                  <a:lnTo>
                    <a:pt x="250" y="1077"/>
                  </a:lnTo>
                  <a:moveTo>
                    <a:pt x="534" y="40"/>
                  </a:moveTo>
                  <a:lnTo>
                    <a:pt x="395" y="1096"/>
                  </a:lnTo>
                  <a:lnTo>
                    <a:pt x="250" y="1077"/>
                  </a:lnTo>
                  <a:lnTo>
                    <a:pt x="390" y="21"/>
                  </a:lnTo>
                  <a:lnTo>
                    <a:pt x="534" y="40"/>
                  </a:lnTo>
                  <a:moveTo>
                    <a:pt x="395" y="1096"/>
                  </a:moveTo>
                  <a:cubicBezTo>
                    <a:pt x="554" y="1117"/>
                    <a:pt x="705" y="904"/>
                    <a:pt x="744" y="605"/>
                  </a:cubicBezTo>
                  <a:cubicBezTo>
                    <a:pt x="784" y="305"/>
                    <a:pt x="693" y="60"/>
                    <a:pt x="534" y="40"/>
                  </a:cubicBezTo>
                  <a:lnTo>
                    <a:pt x="395" y="1096"/>
                  </a:lnTo>
                </a:path>
              </a:pathLst>
            </a:custGeom>
            <a:solidFill>
              <a:srgbClr val="CE181E"/>
            </a:solidFill>
            <a:ln>
              <a:noFill/>
            </a:ln>
          </p:spPr>
          <p:style>
            <a:lnRef idx="0">
              <a:scrgbClr r="0" g="0" b="0"/>
            </a:lnRef>
            <a:fillRef idx="0">
              <a:scrgbClr r="0" g="0" b="0"/>
            </a:fillRef>
            <a:effectRef idx="0">
              <a:scrgbClr r="0" g="0" b="0"/>
            </a:effectRef>
            <a:fontRef idx="minor"/>
          </p:style>
        </p:sp>
        <p:sp>
          <p:nvSpPr>
            <p:cNvPr id="125" name="CustomShape 50">
              <a:extLst>
                <a:ext uri="{FF2B5EF4-FFF2-40B4-BE49-F238E27FC236}">
                  <a16:creationId xmlns:a16="http://schemas.microsoft.com/office/drawing/2014/main" id="{5463F796-E822-4C12-AECA-9331F01EA1B4}"/>
                </a:ext>
              </a:extLst>
            </p:cNvPr>
            <p:cNvSpPr/>
            <p:nvPr/>
          </p:nvSpPr>
          <p:spPr>
            <a:xfrm>
              <a:off x="2248488" y="1207008"/>
              <a:ext cx="275400" cy="375120"/>
            </a:xfrm>
            <a:custGeom>
              <a:avLst/>
              <a:gdLst/>
              <a:ahLst/>
              <a:cxnLst/>
              <a:rect l="l" t="t" r="r" b="b"/>
              <a:pathLst>
                <a:path w="845" h="1150">
                  <a:moveTo>
                    <a:pt x="844" y="1056"/>
                  </a:moveTo>
                  <a:lnTo>
                    <a:pt x="139" y="1149"/>
                  </a:lnTo>
                  <a:cubicBezTo>
                    <a:pt x="299" y="1128"/>
                    <a:pt x="391" y="883"/>
                    <a:pt x="351" y="584"/>
                  </a:cubicBezTo>
                  <a:cubicBezTo>
                    <a:pt x="312" y="284"/>
                    <a:pt x="160" y="71"/>
                    <a:pt x="0" y="92"/>
                  </a:cubicBezTo>
                  <a:lnTo>
                    <a:pt x="705" y="0"/>
                  </a:lnTo>
                  <a:cubicBezTo>
                    <a:pt x="545" y="21"/>
                    <a:pt x="453" y="266"/>
                    <a:pt x="492" y="565"/>
                  </a:cubicBezTo>
                  <a:cubicBezTo>
                    <a:pt x="532" y="865"/>
                    <a:pt x="684" y="1077"/>
                    <a:pt x="844" y="1056"/>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26" name="CustomShape 51">
              <a:extLst>
                <a:ext uri="{FF2B5EF4-FFF2-40B4-BE49-F238E27FC236}">
                  <a16:creationId xmlns:a16="http://schemas.microsoft.com/office/drawing/2014/main" id="{111B82F1-B0EF-4535-BBA2-F349CF9AFAB0}"/>
                </a:ext>
              </a:extLst>
            </p:cNvPr>
            <p:cNvSpPr/>
            <p:nvPr/>
          </p:nvSpPr>
          <p:spPr>
            <a:xfrm rot="10800000">
              <a:off x="2574288" y="5958288"/>
              <a:ext cx="230760" cy="115560"/>
            </a:xfrm>
            <a:prstGeom prst="rect">
              <a:avLst/>
            </a:prstGeom>
            <a:solidFill>
              <a:srgbClr val="009353"/>
            </a:solidFill>
            <a:ln>
              <a:solidFill>
                <a:srgbClr val="3465A4"/>
              </a:solidFill>
            </a:ln>
          </p:spPr>
          <p:style>
            <a:lnRef idx="0">
              <a:scrgbClr r="0" g="0" b="0"/>
            </a:lnRef>
            <a:fillRef idx="0">
              <a:scrgbClr r="0" g="0" b="0"/>
            </a:fillRef>
            <a:effectRef idx="0">
              <a:scrgbClr r="0" g="0" b="0"/>
            </a:effectRef>
            <a:fontRef idx="minor"/>
          </p:style>
        </p:sp>
        <p:sp>
          <p:nvSpPr>
            <p:cNvPr id="127" name="CustomShape 52">
              <a:extLst>
                <a:ext uri="{FF2B5EF4-FFF2-40B4-BE49-F238E27FC236}">
                  <a16:creationId xmlns:a16="http://schemas.microsoft.com/office/drawing/2014/main" id="{98E62F6F-F48D-4ED9-920C-48DB4ECC10DD}"/>
                </a:ext>
              </a:extLst>
            </p:cNvPr>
            <p:cNvSpPr/>
            <p:nvPr/>
          </p:nvSpPr>
          <p:spPr>
            <a:xfrm rot="10800000">
              <a:off x="2574288" y="1317168"/>
              <a:ext cx="230760" cy="114840"/>
            </a:xfrm>
            <a:prstGeom prst="rect">
              <a:avLst/>
            </a:prstGeom>
            <a:solidFill>
              <a:srgbClr val="009353"/>
            </a:solidFill>
            <a:ln>
              <a:solidFill>
                <a:srgbClr val="3465A4"/>
              </a:solidFill>
            </a:ln>
          </p:spPr>
          <p:style>
            <a:lnRef idx="0">
              <a:scrgbClr r="0" g="0" b="0"/>
            </a:lnRef>
            <a:fillRef idx="0">
              <a:scrgbClr r="0" g="0" b="0"/>
            </a:fillRef>
            <a:effectRef idx="0">
              <a:scrgbClr r="0" g="0" b="0"/>
            </a:effectRef>
            <a:fontRef idx="minor"/>
          </p:style>
        </p:sp>
      </p:grpSp>
      <p:grpSp>
        <p:nvGrpSpPr>
          <p:cNvPr id="3" name="Group 2">
            <a:extLst>
              <a:ext uri="{FF2B5EF4-FFF2-40B4-BE49-F238E27FC236}">
                <a16:creationId xmlns:a16="http://schemas.microsoft.com/office/drawing/2014/main" id="{3C610DBF-5488-4F5D-9837-EA7E25395260}"/>
              </a:ext>
            </a:extLst>
          </p:cNvPr>
          <p:cNvGrpSpPr/>
          <p:nvPr/>
        </p:nvGrpSpPr>
        <p:grpSpPr>
          <a:xfrm>
            <a:off x="1591913" y="900223"/>
            <a:ext cx="1864440" cy="1260360"/>
            <a:chOff x="1709208" y="2315808"/>
            <a:chExt cx="1864440" cy="1260360"/>
          </a:xfrm>
        </p:grpSpPr>
        <p:sp>
          <p:nvSpPr>
            <p:cNvPr id="72" name="CustomShape 14">
              <a:extLst>
                <a:ext uri="{FF2B5EF4-FFF2-40B4-BE49-F238E27FC236}">
                  <a16:creationId xmlns:a16="http://schemas.microsoft.com/office/drawing/2014/main" id="{194977B2-B599-4CE4-8302-53CFB2A58523}"/>
                </a:ext>
              </a:extLst>
            </p:cNvPr>
            <p:cNvSpPr/>
            <p:nvPr/>
          </p:nvSpPr>
          <p:spPr>
            <a:xfrm>
              <a:off x="1709208" y="2418048"/>
              <a:ext cx="231120" cy="114480"/>
            </a:xfrm>
            <a:prstGeom prst="rect">
              <a:avLst/>
            </a:prstGeom>
            <a:solidFill>
              <a:srgbClr val="009353"/>
            </a:solidFill>
            <a:ln>
              <a:solidFill>
                <a:srgbClr val="3465A4"/>
              </a:solidFill>
            </a:ln>
          </p:spPr>
          <p:style>
            <a:lnRef idx="0">
              <a:scrgbClr r="0" g="0" b="0"/>
            </a:lnRef>
            <a:fillRef idx="0">
              <a:scrgbClr r="0" g="0" b="0"/>
            </a:fillRef>
            <a:effectRef idx="0">
              <a:scrgbClr r="0" g="0" b="0"/>
            </a:effectRef>
            <a:fontRef idx="minor"/>
          </p:style>
        </p:sp>
        <p:sp>
          <p:nvSpPr>
            <p:cNvPr id="128" name="CustomShape 53">
              <a:extLst>
                <a:ext uri="{FF2B5EF4-FFF2-40B4-BE49-F238E27FC236}">
                  <a16:creationId xmlns:a16="http://schemas.microsoft.com/office/drawing/2014/main" id="{5878ED6F-74E3-4893-9F21-7E515DD78856}"/>
                </a:ext>
              </a:extLst>
            </p:cNvPr>
            <p:cNvSpPr/>
            <p:nvPr/>
          </p:nvSpPr>
          <p:spPr>
            <a:xfrm>
              <a:off x="1709568" y="2740608"/>
              <a:ext cx="232200" cy="348120"/>
            </a:xfrm>
            <a:custGeom>
              <a:avLst/>
              <a:gdLst/>
              <a:ahLst/>
              <a:cxnLst/>
              <a:rect l="l" t="t" r="r" b="b"/>
              <a:pathLst>
                <a:path w="712" h="1067">
                  <a:moveTo>
                    <a:pt x="428" y="0"/>
                  </a:moveTo>
                  <a:cubicBezTo>
                    <a:pt x="589" y="0"/>
                    <a:pt x="711" y="231"/>
                    <a:pt x="711" y="533"/>
                  </a:cubicBezTo>
                  <a:cubicBezTo>
                    <a:pt x="711" y="835"/>
                    <a:pt x="589" y="1066"/>
                    <a:pt x="428" y="1066"/>
                  </a:cubicBezTo>
                  <a:lnTo>
                    <a:pt x="428" y="0"/>
                  </a:lnTo>
                  <a:moveTo>
                    <a:pt x="283" y="1066"/>
                  </a:moveTo>
                  <a:lnTo>
                    <a:pt x="283" y="0"/>
                  </a:lnTo>
                  <a:lnTo>
                    <a:pt x="428" y="0"/>
                  </a:lnTo>
                  <a:lnTo>
                    <a:pt x="428" y="1066"/>
                  </a:lnTo>
                  <a:lnTo>
                    <a:pt x="283" y="1066"/>
                  </a:lnTo>
                  <a:moveTo>
                    <a:pt x="283" y="0"/>
                  </a:moveTo>
                  <a:cubicBezTo>
                    <a:pt x="123" y="0"/>
                    <a:pt x="0" y="231"/>
                    <a:pt x="0" y="533"/>
                  </a:cubicBezTo>
                  <a:cubicBezTo>
                    <a:pt x="0" y="835"/>
                    <a:pt x="123" y="1066"/>
                    <a:pt x="283" y="1066"/>
                  </a:cubicBezTo>
                  <a:lnTo>
                    <a:pt x="283" y="0"/>
                  </a:lnTo>
                </a:path>
              </a:pathLst>
            </a:custGeom>
            <a:solidFill>
              <a:srgbClr val="CE181E"/>
            </a:solidFill>
            <a:ln>
              <a:noFill/>
            </a:ln>
          </p:spPr>
          <p:style>
            <a:lnRef idx="0">
              <a:scrgbClr r="0" g="0" b="0"/>
            </a:lnRef>
            <a:fillRef idx="0">
              <a:scrgbClr r="0" g="0" b="0"/>
            </a:fillRef>
            <a:effectRef idx="0">
              <a:scrgbClr r="0" g="0" b="0"/>
            </a:effectRef>
            <a:fontRef idx="minor"/>
          </p:style>
        </p:sp>
        <p:sp>
          <p:nvSpPr>
            <p:cNvPr id="129" name="CustomShape 54">
              <a:extLst>
                <a:ext uri="{FF2B5EF4-FFF2-40B4-BE49-F238E27FC236}">
                  <a16:creationId xmlns:a16="http://schemas.microsoft.com/office/drawing/2014/main" id="{95BE740B-C801-4345-BC1E-8C6D2E7C2B14}"/>
                </a:ext>
              </a:extLst>
            </p:cNvPr>
            <p:cNvSpPr/>
            <p:nvPr/>
          </p:nvSpPr>
          <p:spPr>
            <a:xfrm>
              <a:off x="1709568" y="3228048"/>
              <a:ext cx="232200" cy="348120"/>
            </a:xfrm>
            <a:custGeom>
              <a:avLst/>
              <a:gdLst/>
              <a:ahLst/>
              <a:cxnLst/>
              <a:rect l="l" t="t" r="r" b="b"/>
              <a:pathLst>
                <a:path w="712" h="1067">
                  <a:moveTo>
                    <a:pt x="0" y="0"/>
                  </a:moveTo>
                  <a:lnTo>
                    <a:pt x="711" y="0"/>
                  </a:lnTo>
                  <a:cubicBezTo>
                    <a:pt x="550" y="0"/>
                    <a:pt x="427" y="230"/>
                    <a:pt x="427" y="533"/>
                  </a:cubicBezTo>
                  <a:cubicBezTo>
                    <a:pt x="427" y="835"/>
                    <a:pt x="550" y="1066"/>
                    <a:pt x="711" y="1066"/>
                  </a:cubicBezTo>
                  <a:lnTo>
                    <a:pt x="0" y="1066"/>
                  </a:lnTo>
                  <a:cubicBezTo>
                    <a:pt x="161" y="1066"/>
                    <a:pt x="285" y="835"/>
                    <a:pt x="285" y="533"/>
                  </a:cubicBezTo>
                  <a:cubicBezTo>
                    <a:pt x="285" y="230"/>
                    <a:pt x="161" y="0"/>
                    <a:pt x="0" y="0"/>
                  </a:cubicBezTo>
                </a:path>
              </a:pathLst>
            </a:cu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30" name="CustomShape 55">
              <a:extLst>
                <a:ext uri="{FF2B5EF4-FFF2-40B4-BE49-F238E27FC236}">
                  <a16:creationId xmlns:a16="http://schemas.microsoft.com/office/drawing/2014/main" id="{EFD4379A-9668-4B84-8FFF-0D5D855D2621}"/>
                </a:ext>
              </a:extLst>
            </p:cNvPr>
            <p:cNvSpPr/>
            <p:nvPr/>
          </p:nvSpPr>
          <p:spPr>
            <a:xfrm>
              <a:off x="2199888" y="2315808"/>
              <a:ext cx="1373760" cy="319320"/>
            </a:xfrm>
            <a:prstGeom prst="rect">
              <a:avLst/>
            </a:prstGeom>
            <a:noFill/>
            <a:ln>
              <a:noFill/>
            </a:ln>
          </p:spPr>
          <p:style>
            <a:lnRef idx="0">
              <a:scrgbClr r="0" g="0" b="0"/>
            </a:lnRef>
            <a:fillRef idx="0">
              <a:scrgbClr r="0" g="0" b="0"/>
            </a:fillRef>
            <a:effectRef idx="0">
              <a:scrgbClr r="0" g="0" b="0"/>
            </a:effectRef>
            <a:fontRef idx="minor"/>
          </p:style>
          <p:txBody>
            <a:bodyPr lIns="81720" tIns="40680" rIns="81720" bIns="40680">
              <a:noAutofit/>
            </a:bodyPr>
            <a:lstStyle/>
            <a:p>
              <a:pPr>
                <a:lnSpc>
                  <a:spcPct val="100000"/>
                </a:lnSpc>
              </a:pPr>
              <a:r>
                <a:rPr lang="en-US" sz="1640" b="0" strike="noStrike" spc="-1" dirty="0">
                  <a:solidFill>
                    <a:srgbClr val="003087"/>
                  </a:solidFill>
                  <a:latin typeface="Arial"/>
                  <a:ea typeface="Geneva"/>
                </a:rPr>
                <a:t>Electron lens</a:t>
              </a:r>
              <a:endParaRPr lang="en-US" sz="1640" b="0" strike="noStrike" spc="-1" dirty="0">
                <a:latin typeface="Arial"/>
              </a:endParaRPr>
            </a:p>
          </p:txBody>
        </p:sp>
        <p:sp>
          <p:nvSpPr>
            <p:cNvPr id="131" name="CustomShape 56">
              <a:extLst>
                <a:ext uri="{FF2B5EF4-FFF2-40B4-BE49-F238E27FC236}">
                  <a16:creationId xmlns:a16="http://schemas.microsoft.com/office/drawing/2014/main" id="{E3D0E161-A943-4ECD-9D72-551B15E9C41D}"/>
                </a:ext>
              </a:extLst>
            </p:cNvPr>
            <p:cNvSpPr/>
            <p:nvPr/>
          </p:nvSpPr>
          <p:spPr>
            <a:xfrm>
              <a:off x="2199888" y="2755008"/>
              <a:ext cx="1373760" cy="319320"/>
            </a:xfrm>
            <a:prstGeom prst="rect">
              <a:avLst/>
            </a:prstGeom>
            <a:noFill/>
            <a:ln>
              <a:noFill/>
            </a:ln>
          </p:spPr>
          <p:style>
            <a:lnRef idx="0">
              <a:scrgbClr r="0" g="0" b="0"/>
            </a:lnRef>
            <a:fillRef idx="0">
              <a:scrgbClr r="0" g="0" b="0"/>
            </a:fillRef>
            <a:effectRef idx="0">
              <a:scrgbClr r="0" g="0" b="0"/>
            </a:effectRef>
            <a:fontRef idx="minor"/>
          </p:style>
          <p:txBody>
            <a:bodyPr lIns="81720" tIns="40680" rIns="81720" bIns="40680">
              <a:noAutofit/>
            </a:bodyPr>
            <a:lstStyle/>
            <a:p>
              <a:pPr>
                <a:lnSpc>
                  <a:spcPct val="100000"/>
                </a:lnSpc>
              </a:pPr>
              <a:r>
                <a:rPr lang="en-US" sz="1640" b="0" strike="noStrike" spc="-1">
                  <a:solidFill>
                    <a:srgbClr val="003087"/>
                  </a:solidFill>
                  <a:latin typeface="Arial"/>
                  <a:ea typeface="Geneva"/>
                </a:rPr>
                <a:t>Focusing</a:t>
              </a:r>
              <a:endParaRPr lang="en-US" sz="1640" b="0" strike="noStrike" spc="-1">
                <a:latin typeface="Arial"/>
              </a:endParaRPr>
            </a:p>
          </p:txBody>
        </p:sp>
        <p:sp>
          <p:nvSpPr>
            <p:cNvPr id="132" name="CustomShape 57">
              <a:extLst>
                <a:ext uri="{FF2B5EF4-FFF2-40B4-BE49-F238E27FC236}">
                  <a16:creationId xmlns:a16="http://schemas.microsoft.com/office/drawing/2014/main" id="{92C7887C-5577-4E0B-8A97-DE0C22E793A1}"/>
                </a:ext>
              </a:extLst>
            </p:cNvPr>
            <p:cNvSpPr/>
            <p:nvPr/>
          </p:nvSpPr>
          <p:spPr>
            <a:xfrm>
              <a:off x="2199888" y="3242448"/>
              <a:ext cx="1373760" cy="319320"/>
            </a:xfrm>
            <a:prstGeom prst="rect">
              <a:avLst/>
            </a:prstGeom>
            <a:noFill/>
            <a:ln>
              <a:noFill/>
            </a:ln>
          </p:spPr>
          <p:style>
            <a:lnRef idx="0">
              <a:scrgbClr r="0" g="0" b="0"/>
            </a:lnRef>
            <a:fillRef idx="0">
              <a:scrgbClr r="0" g="0" b="0"/>
            </a:fillRef>
            <a:effectRef idx="0">
              <a:scrgbClr r="0" g="0" b="0"/>
            </a:effectRef>
            <a:fontRef idx="minor"/>
          </p:style>
          <p:txBody>
            <a:bodyPr lIns="81720" tIns="40680" rIns="81720" bIns="40680">
              <a:noAutofit/>
            </a:bodyPr>
            <a:lstStyle/>
            <a:p>
              <a:pPr>
                <a:lnSpc>
                  <a:spcPct val="100000"/>
                </a:lnSpc>
              </a:pPr>
              <a:r>
                <a:rPr lang="en-US" sz="1640" b="0" strike="noStrike" spc="-1">
                  <a:solidFill>
                    <a:srgbClr val="003087"/>
                  </a:solidFill>
                  <a:latin typeface="Arial"/>
                  <a:ea typeface="Geneva"/>
                </a:rPr>
                <a:t>Defocusing</a:t>
              </a:r>
              <a:endParaRPr lang="en-US" sz="1640" b="0" strike="noStrike" spc="-1">
                <a:latin typeface="Arial"/>
              </a:endParaRPr>
            </a:p>
          </p:txBody>
        </p:sp>
      </p:grpSp>
      <p:cxnSp>
        <p:nvCxnSpPr>
          <p:cNvPr id="11" name="Connector: Elbow 10">
            <a:extLst>
              <a:ext uri="{FF2B5EF4-FFF2-40B4-BE49-F238E27FC236}">
                <a16:creationId xmlns:a16="http://schemas.microsoft.com/office/drawing/2014/main" id="{CF25DCAE-C2BD-4606-AA51-F2EC5559380C}"/>
              </a:ext>
            </a:extLst>
          </p:cNvPr>
          <p:cNvCxnSpPr>
            <a:stCxn id="55" idx="3"/>
          </p:cNvCxnSpPr>
          <p:nvPr/>
        </p:nvCxnSpPr>
        <p:spPr>
          <a:xfrm flipV="1">
            <a:off x="3250182" y="2145400"/>
            <a:ext cx="675694" cy="35888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46C89230-446C-4FAF-AF23-BB187948A622}"/>
              </a:ext>
            </a:extLst>
          </p:cNvPr>
          <p:cNvSpPr txBox="1"/>
          <p:nvPr/>
        </p:nvSpPr>
        <p:spPr>
          <a:xfrm>
            <a:off x="4584702" y="2854235"/>
            <a:ext cx="4343400" cy="461665"/>
          </a:xfrm>
          <a:prstGeom prst="rect">
            <a:avLst/>
          </a:prstGeom>
          <a:noFill/>
        </p:spPr>
        <p:txBody>
          <a:bodyPr wrap="square" rtlCol="0">
            <a:spAutoFit/>
          </a:bodyPr>
          <a:lstStyle/>
          <a:p>
            <a:pPr algn="ctr"/>
            <a:r>
              <a:rPr lang="en-US" dirty="0"/>
              <a:t>4 sigma aperture loss</a:t>
            </a:r>
          </a:p>
        </p:txBody>
      </p:sp>
      <p:pic>
        <p:nvPicPr>
          <p:cNvPr id="135" name="Picture 134">
            <a:extLst>
              <a:ext uri="{FF2B5EF4-FFF2-40B4-BE49-F238E27FC236}">
                <a16:creationId xmlns:a16="http://schemas.microsoft.com/office/drawing/2014/main" id="{812FFB15-903E-468E-94AB-3250C910155E}"/>
              </a:ext>
            </a:extLst>
          </p:cNvPr>
          <p:cNvPicPr>
            <a:picLocks noChangeAspect="1"/>
          </p:cNvPicPr>
          <p:nvPr/>
        </p:nvPicPr>
        <p:blipFill>
          <a:blip r:embed="rId2"/>
          <a:stretch/>
        </p:blipFill>
        <p:spPr>
          <a:xfrm>
            <a:off x="4559298" y="3163179"/>
            <a:ext cx="4343400" cy="3257497"/>
          </a:xfrm>
          <a:prstGeom prst="rect">
            <a:avLst/>
          </a:prstGeom>
          <a:ln>
            <a:noFill/>
          </a:ln>
        </p:spPr>
      </p:pic>
      <p:pic>
        <p:nvPicPr>
          <p:cNvPr id="136" name="Picture 135">
            <a:extLst>
              <a:ext uri="{FF2B5EF4-FFF2-40B4-BE49-F238E27FC236}">
                <a16:creationId xmlns:a16="http://schemas.microsoft.com/office/drawing/2014/main" id="{CA57EE2F-FEAE-4226-87A3-0CCBF69780B9}"/>
              </a:ext>
            </a:extLst>
          </p:cNvPr>
          <p:cNvPicPr>
            <a:picLocks noChangeAspect="1"/>
          </p:cNvPicPr>
          <p:nvPr/>
        </p:nvPicPr>
        <p:blipFill>
          <a:blip r:embed="rId3"/>
          <a:stretch>
            <a:fillRect/>
          </a:stretch>
        </p:blipFill>
        <p:spPr>
          <a:xfrm>
            <a:off x="190494" y="3163179"/>
            <a:ext cx="4343400" cy="3257550"/>
          </a:xfrm>
          <a:prstGeom prst="rect">
            <a:avLst/>
          </a:prstGeom>
        </p:spPr>
      </p:pic>
      <p:sp>
        <p:nvSpPr>
          <p:cNvPr id="137" name="TextBox 136">
            <a:extLst>
              <a:ext uri="{FF2B5EF4-FFF2-40B4-BE49-F238E27FC236}">
                <a16:creationId xmlns:a16="http://schemas.microsoft.com/office/drawing/2014/main" id="{E7F5BB47-2DA7-48F1-9045-E0965A960A65}"/>
              </a:ext>
            </a:extLst>
          </p:cNvPr>
          <p:cNvSpPr txBox="1"/>
          <p:nvPr/>
        </p:nvSpPr>
        <p:spPr>
          <a:xfrm>
            <a:off x="3120" y="2854235"/>
            <a:ext cx="4337050" cy="461665"/>
          </a:xfrm>
          <a:prstGeom prst="rect">
            <a:avLst/>
          </a:prstGeom>
          <a:noFill/>
        </p:spPr>
        <p:txBody>
          <a:bodyPr wrap="square" rtlCol="0">
            <a:spAutoFit/>
          </a:bodyPr>
          <a:lstStyle/>
          <a:p>
            <a:pPr algn="ctr"/>
            <a:r>
              <a:rPr lang="en-US" dirty="0"/>
              <a:t>RMS x emittance growth</a:t>
            </a:r>
          </a:p>
        </p:txBody>
      </p:sp>
      <p:sp>
        <p:nvSpPr>
          <p:cNvPr id="65" name="Slide Number Placeholder 4">
            <a:extLst>
              <a:ext uri="{FF2B5EF4-FFF2-40B4-BE49-F238E27FC236}">
                <a16:creationId xmlns:a16="http://schemas.microsoft.com/office/drawing/2014/main" id="{A8283E48-1599-4714-90DF-0D65B09460CA}"/>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66" name="Date Placeholder 2">
            <a:extLst>
              <a:ext uri="{FF2B5EF4-FFF2-40B4-BE49-F238E27FC236}">
                <a16:creationId xmlns:a16="http://schemas.microsoft.com/office/drawing/2014/main" id="{586FF7FD-BDAF-45CB-9069-86E462EA26F6}"/>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67" name="Footer Placeholder 3">
            <a:extLst>
              <a:ext uri="{FF2B5EF4-FFF2-40B4-BE49-F238E27FC236}">
                <a16:creationId xmlns:a16="http://schemas.microsoft.com/office/drawing/2014/main" id="{DEBC0B85-F14B-4246-B912-91F2F25D5D6E}"/>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extLst>
      <p:ext uri="{BB962C8B-B14F-4D97-AF65-F5344CB8AC3E}">
        <p14:creationId xmlns:p14="http://schemas.microsoft.com/office/powerpoint/2010/main" val="3276456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err="1"/>
              <a:t>Synergia</a:t>
            </a:r>
            <a:r>
              <a:rPr lang="en-US" dirty="0"/>
              <a:t> is a fully complete package for simulating the variety of accelerators and operating scenarios in the Fermilab complex.</a:t>
            </a:r>
          </a:p>
          <a:p>
            <a:r>
              <a:rPr lang="en-US" dirty="0" err="1"/>
              <a:t>Synergia’s</a:t>
            </a:r>
            <a:r>
              <a:rPr lang="en-US" dirty="0"/>
              <a:t> space charge and impedance models have been validated by benchmarks and experimental measurements.</a:t>
            </a:r>
          </a:p>
          <a:p>
            <a:endParaRPr lang="en-US" dirty="0"/>
          </a:p>
          <a:p>
            <a:pPr marL="1828800" lvl="4" indent="0">
              <a:buNone/>
            </a:pPr>
            <a:endParaRPr lang="en-US" dirty="0"/>
          </a:p>
        </p:txBody>
      </p:sp>
      <p:sp>
        <p:nvSpPr>
          <p:cNvPr id="7" name="Title 6"/>
          <p:cNvSpPr>
            <a:spLocks noGrp="1"/>
          </p:cNvSpPr>
          <p:nvPr>
            <p:ph type="title"/>
          </p:nvPr>
        </p:nvSpPr>
        <p:spPr/>
        <p:txBody>
          <a:bodyPr/>
          <a:lstStyle/>
          <a:p>
            <a:r>
              <a:rPr lang="en-US" dirty="0"/>
              <a:t>Conclusions</a:t>
            </a:r>
          </a:p>
        </p:txBody>
      </p:sp>
      <p:sp>
        <p:nvSpPr>
          <p:cNvPr id="8" name="Slide Number Placeholder 4">
            <a:extLst>
              <a:ext uri="{FF2B5EF4-FFF2-40B4-BE49-F238E27FC236}">
                <a16:creationId xmlns:a16="http://schemas.microsoft.com/office/drawing/2014/main" id="{30A50E59-3270-4081-A99F-3B2E09D09D41}"/>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9" name="Date Placeholder 2">
            <a:extLst>
              <a:ext uri="{FF2B5EF4-FFF2-40B4-BE49-F238E27FC236}">
                <a16:creationId xmlns:a16="http://schemas.microsoft.com/office/drawing/2014/main" id="{BBB491EE-510C-4E96-8197-F8609A743DAE}"/>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0" name="Footer Placeholder 3">
            <a:extLst>
              <a:ext uri="{FF2B5EF4-FFF2-40B4-BE49-F238E27FC236}">
                <a16:creationId xmlns:a16="http://schemas.microsoft.com/office/drawing/2014/main" id="{CBC5DF9C-6E92-4B5F-9A36-7FE69B7CB06B}"/>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extLst>
      <p:ext uri="{BB962C8B-B14F-4D97-AF65-F5344CB8AC3E}">
        <p14:creationId xmlns:p14="http://schemas.microsoft.com/office/powerpoint/2010/main" val="3784689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5156615"/>
            <a:ext cx="8672513" cy="874297"/>
          </a:xfrm>
        </p:spPr>
        <p:txBody>
          <a:bodyPr>
            <a:normAutofit fontScale="92500" lnSpcReduction="10000"/>
          </a:bodyPr>
          <a:lstStyle/>
          <a:p>
            <a:r>
              <a:rPr lang="en-US" dirty="0" err="1"/>
              <a:t>Synergia</a:t>
            </a:r>
            <a:r>
              <a:rPr lang="en-US" dirty="0"/>
              <a:t> simulates detailed transverse dynamics as well as longitudinal dynamics to catch transverse losses in an otherwise advantageous gamma-t scheme.</a:t>
            </a:r>
          </a:p>
        </p:txBody>
      </p:sp>
      <p:sp>
        <p:nvSpPr>
          <p:cNvPr id="7" name="Title 6"/>
          <p:cNvSpPr>
            <a:spLocks noGrp="1"/>
          </p:cNvSpPr>
          <p:nvPr>
            <p:ph type="title"/>
          </p:nvPr>
        </p:nvSpPr>
        <p:spPr/>
        <p:txBody>
          <a:bodyPr/>
          <a:lstStyle/>
          <a:p>
            <a:r>
              <a:rPr lang="en-US" dirty="0"/>
              <a:t>Main Injector Transition Crossing</a:t>
            </a:r>
          </a:p>
        </p:txBody>
      </p:sp>
      <p:pic>
        <p:nvPicPr>
          <p:cNvPr id="8" name="Picture 7">
            <a:extLst>
              <a:ext uri="{FF2B5EF4-FFF2-40B4-BE49-F238E27FC236}">
                <a16:creationId xmlns:a16="http://schemas.microsoft.com/office/drawing/2014/main" id="{608777D7-A431-419B-9AF5-E6E113A75555}"/>
              </a:ext>
            </a:extLst>
          </p:cNvPr>
          <p:cNvPicPr/>
          <p:nvPr/>
        </p:nvPicPr>
        <p:blipFill>
          <a:blip r:embed="rId2"/>
          <a:stretch/>
        </p:blipFill>
        <p:spPr>
          <a:xfrm>
            <a:off x="1074511" y="1039802"/>
            <a:ext cx="6862060" cy="3643512"/>
          </a:xfrm>
          <a:prstGeom prst="rect">
            <a:avLst/>
          </a:prstGeom>
          <a:ln>
            <a:noFill/>
          </a:ln>
        </p:spPr>
      </p:pic>
      <p:sp>
        <p:nvSpPr>
          <p:cNvPr id="9" name="Slide Number Placeholder 4">
            <a:extLst>
              <a:ext uri="{FF2B5EF4-FFF2-40B4-BE49-F238E27FC236}">
                <a16:creationId xmlns:a16="http://schemas.microsoft.com/office/drawing/2014/main" id="{1D996AEE-A4FB-4233-A826-C34D4769AD16}"/>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0" name="Date Placeholder 2">
            <a:extLst>
              <a:ext uri="{FF2B5EF4-FFF2-40B4-BE49-F238E27FC236}">
                <a16:creationId xmlns:a16="http://schemas.microsoft.com/office/drawing/2014/main" id="{C337BDCB-62BF-47FD-B3C9-EA65FDB1CD14}"/>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1" name="Footer Placeholder 3">
            <a:extLst>
              <a:ext uri="{FF2B5EF4-FFF2-40B4-BE49-F238E27FC236}">
                <a16:creationId xmlns:a16="http://schemas.microsoft.com/office/drawing/2014/main" id="{A97982D7-FA6D-41AD-BA21-E543539BE6A1}"/>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extLst>
      <p:ext uri="{BB962C8B-B14F-4D97-AF65-F5344CB8AC3E}">
        <p14:creationId xmlns:p14="http://schemas.microsoft.com/office/powerpoint/2010/main" val="530175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TextShape 1"/>
          <p:cNvSpPr txBox="1"/>
          <p:nvPr/>
        </p:nvSpPr>
        <p:spPr>
          <a:xfrm>
            <a:off x="228600" y="1139252"/>
            <a:ext cx="8672040" cy="5133748"/>
          </a:xfrm>
          <a:prstGeom prst="rect">
            <a:avLst/>
          </a:prstGeom>
          <a:noFill/>
          <a:ln>
            <a:noFill/>
          </a:ln>
        </p:spPr>
        <p:txBody>
          <a:bodyPr lIns="0" tIns="0" rIns="0" bIns="0">
            <a:normAutofit/>
          </a:bodyPr>
          <a:lstStyle/>
          <a:p>
            <a:pPr marL="343080" indent="-342720">
              <a:lnSpc>
                <a:spcPct val="100000"/>
              </a:lnSpc>
              <a:spcBef>
                <a:spcPts val="479"/>
              </a:spcBef>
              <a:buClr>
                <a:srgbClr val="404040"/>
              </a:buClr>
              <a:buFont typeface="Arial"/>
              <a:buChar char="•"/>
            </a:pPr>
            <a:r>
              <a:rPr lang="en-US" sz="2400" b="0" strike="noStrike" spc="-1" dirty="0">
                <a:solidFill>
                  <a:srgbClr val="404040"/>
                </a:solidFill>
                <a:latin typeface="Arial"/>
                <a:ea typeface="Geneva"/>
              </a:rPr>
              <a:t>Landau damping is due to the resonant energy transfer between the collective mode and the individual particles.</a:t>
            </a:r>
            <a:endParaRPr lang="en-US" sz="2400" b="0" strike="noStrike" spc="-1" dirty="0">
              <a:solidFill>
                <a:srgbClr val="7F7F7F"/>
              </a:solidFill>
              <a:latin typeface="Arial"/>
            </a:endParaRPr>
          </a:p>
          <a:p>
            <a:pPr marL="864000" lvl="1" indent="-324000">
              <a:spcBef>
                <a:spcPts val="1134"/>
              </a:spcBef>
              <a:buClr>
                <a:srgbClr val="000000"/>
              </a:buClr>
              <a:buSzPct val="75000"/>
              <a:buFont typeface="Symbol" charset="2"/>
              <a:buChar char=""/>
            </a:pPr>
            <a:r>
              <a:rPr lang="en-US" sz="2200" b="0" strike="noStrike" spc="-1" dirty="0">
                <a:solidFill>
                  <a:srgbClr val="404040"/>
                </a:solidFill>
                <a:latin typeface="Arial"/>
                <a:ea typeface="Geneva"/>
              </a:rPr>
              <a:t>In the conventional mechanism the tune of the particles which participate to Landau damping match the mode tune.</a:t>
            </a:r>
            <a:endParaRPr lang="en-US" sz="2200" b="0" strike="noStrike" spc="-1" dirty="0">
              <a:solidFill>
                <a:srgbClr val="7F7F7F"/>
              </a:solidFill>
              <a:latin typeface="Arial"/>
            </a:endParaRPr>
          </a:p>
          <a:p>
            <a:pPr marL="343080" indent="-342720">
              <a:lnSpc>
                <a:spcPct val="100000"/>
              </a:lnSpc>
              <a:spcBef>
                <a:spcPts val="479"/>
              </a:spcBef>
              <a:buClr>
                <a:srgbClr val="404040"/>
              </a:buClr>
              <a:buFont typeface="Arial"/>
              <a:buChar char="•"/>
            </a:pPr>
            <a:r>
              <a:rPr lang="en-US" sz="2400" b="0" strike="noStrike" spc="-1" dirty="0">
                <a:solidFill>
                  <a:srgbClr val="404040"/>
                </a:solidFill>
                <a:latin typeface="Arial"/>
                <a:ea typeface="Geneva"/>
              </a:rPr>
              <a:t>The enhancement of the damping in our simulations is due to a new mechanism, </a:t>
            </a:r>
            <a:r>
              <a:rPr lang="en-US" sz="2400" b="0" strike="noStrike" spc="-1" dirty="0">
                <a:solidFill>
                  <a:srgbClr val="ED1C24"/>
                </a:solidFill>
                <a:latin typeface="Arial"/>
                <a:ea typeface="Geneva"/>
              </a:rPr>
              <a:t>parametric Landau damping (PLD)</a:t>
            </a:r>
            <a:r>
              <a:rPr lang="en-US" sz="2400" b="0" strike="noStrike" spc="-1" dirty="0">
                <a:solidFill>
                  <a:srgbClr val="404040"/>
                </a:solidFill>
                <a:latin typeface="Arial"/>
                <a:ea typeface="Geneva"/>
              </a:rPr>
              <a:t>. </a:t>
            </a:r>
            <a:endParaRPr lang="en-US" sz="2400" b="0" strike="noStrike" spc="-1" dirty="0">
              <a:solidFill>
                <a:srgbClr val="7F7F7F"/>
              </a:solidFill>
              <a:latin typeface="Arial"/>
            </a:endParaRPr>
          </a:p>
          <a:p>
            <a:pPr marL="743040" lvl="1" indent="-285480">
              <a:lnSpc>
                <a:spcPct val="100000"/>
              </a:lnSpc>
              <a:spcBef>
                <a:spcPts val="439"/>
              </a:spcBef>
              <a:buClr>
                <a:srgbClr val="404040"/>
              </a:buClr>
              <a:buFont typeface="Arial"/>
              <a:buChar char="–"/>
            </a:pPr>
            <a:r>
              <a:rPr lang="en-US" sz="2200" b="0" strike="noStrike" spc="-1" dirty="0">
                <a:solidFill>
                  <a:srgbClr val="404040"/>
                </a:solidFill>
                <a:latin typeface="Arial"/>
                <a:ea typeface="ＭＳ Ｐゴシック"/>
              </a:rPr>
              <a:t>A necessary condition for PLD is that the </a:t>
            </a:r>
            <a:r>
              <a:rPr lang="en-US" sz="2200" b="0" strike="noStrike" spc="-1" dirty="0">
                <a:solidFill>
                  <a:srgbClr val="0066B3"/>
                </a:solidFill>
                <a:latin typeface="Arial"/>
                <a:ea typeface="ＭＳ Ｐゴシック"/>
              </a:rPr>
              <a:t>mode-particle coupling has a frequency spectrum</a:t>
            </a:r>
            <a:r>
              <a:rPr lang="en-US" sz="2200" b="0" strike="noStrike" spc="-1" dirty="0">
                <a:solidFill>
                  <a:srgbClr val="404040"/>
                </a:solidFill>
                <a:latin typeface="Arial"/>
                <a:ea typeface="ＭＳ Ｐゴシック"/>
              </a:rPr>
              <a:t>.</a:t>
            </a:r>
          </a:p>
          <a:p>
            <a:pPr marL="743040" lvl="1" indent="-285480">
              <a:spcBef>
                <a:spcPts val="439"/>
              </a:spcBef>
              <a:buClr>
                <a:srgbClr val="404040"/>
              </a:buClr>
              <a:buFont typeface="Arial"/>
              <a:buChar char="–"/>
            </a:pPr>
            <a:r>
              <a:rPr lang="en-US" sz="2200" spc="-1" dirty="0">
                <a:solidFill>
                  <a:srgbClr val="404040"/>
                </a:solidFill>
                <a:ea typeface="ＭＳ Ｐゴシック"/>
              </a:rPr>
              <a:t>The </a:t>
            </a:r>
            <a:r>
              <a:rPr lang="en-US" sz="2200" spc="-1" dirty="0">
                <a:solidFill>
                  <a:srgbClr val="0066B3"/>
                </a:solidFill>
                <a:ea typeface="ＭＳ Ｐゴシック"/>
              </a:rPr>
              <a:t>resonant energy exchange</a:t>
            </a:r>
            <a:r>
              <a:rPr lang="en-US" sz="2200" spc="-1" dirty="0">
                <a:solidFill>
                  <a:srgbClr val="404040"/>
                </a:solidFill>
                <a:ea typeface="ＭＳ Ｐゴシック"/>
              </a:rPr>
              <a:t> results from the </a:t>
            </a:r>
            <a:r>
              <a:rPr lang="en-US" sz="2200" spc="-1" dirty="0">
                <a:solidFill>
                  <a:srgbClr val="0066B3"/>
                </a:solidFill>
                <a:ea typeface="ＭＳ Ｐゴシック"/>
              </a:rPr>
              <a:t>interplay</a:t>
            </a:r>
            <a:r>
              <a:rPr lang="en-US" sz="2200" spc="-1" dirty="0">
                <a:solidFill>
                  <a:srgbClr val="404040"/>
                </a:solidFill>
                <a:ea typeface="ＭＳ Ｐゴシック"/>
              </a:rPr>
              <a:t> of both </a:t>
            </a:r>
            <a:r>
              <a:rPr lang="en-US" sz="2200" spc="-1" dirty="0">
                <a:solidFill>
                  <a:srgbClr val="0066B3"/>
                </a:solidFill>
                <a:ea typeface="ＭＳ Ｐゴシック"/>
              </a:rPr>
              <a:t>particles</a:t>
            </a:r>
            <a:r>
              <a:rPr lang="en-US" sz="2200" spc="-1" dirty="0">
                <a:solidFill>
                  <a:srgbClr val="404040"/>
                </a:solidFill>
                <a:ea typeface="ＭＳ Ｐゴシック"/>
              </a:rPr>
              <a:t> and mode-particle </a:t>
            </a:r>
            <a:r>
              <a:rPr lang="en-US" sz="2200" spc="-1" dirty="0">
                <a:solidFill>
                  <a:srgbClr val="0066B3"/>
                </a:solidFill>
                <a:ea typeface="ＭＳ Ｐゴシック"/>
              </a:rPr>
              <a:t>coupling</a:t>
            </a:r>
            <a:r>
              <a:rPr lang="en-US" sz="2200" spc="-1" dirty="0">
                <a:solidFill>
                  <a:srgbClr val="404040"/>
                </a:solidFill>
                <a:ea typeface="ＭＳ Ｐゴシック"/>
              </a:rPr>
              <a:t> spectra.</a:t>
            </a:r>
            <a:endParaRPr lang="en-US" sz="2200" b="0" strike="noStrike" spc="-1" dirty="0">
              <a:solidFill>
                <a:srgbClr val="7F7F7F"/>
              </a:solidFill>
              <a:latin typeface="Arial"/>
            </a:endParaRPr>
          </a:p>
          <a:p>
            <a:pPr marL="743040" lvl="1" indent="-285480">
              <a:lnSpc>
                <a:spcPct val="100000"/>
              </a:lnSpc>
              <a:spcBef>
                <a:spcPts val="439"/>
              </a:spcBef>
              <a:buClr>
                <a:srgbClr val="404040"/>
              </a:buClr>
              <a:buFont typeface="Arial"/>
              <a:buChar char="–"/>
            </a:pPr>
            <a:r>
              <a:rPr lang="en-US" sz="2200" b="0" strike="noStrike" spc="-1" dirty="0">
                <a:solidFill>
                  <a:srgbClr val="404040"/>
                </a:solidFill>
                <a:latin typeface="Arial"/>
                <a:ea typeface="ＭＳ Ｐゴシック"/>
              </a:rPr>
              <a:t>In PLD the tune of the particles participating to the damping mechanism </a:t>
            </a:r>
            <a:r>
              <a:rPr lang="en-US" sz="2200" b="0" strike="noStrike" spc="-1" dirty="0">
                <a:solidFill>
                  <a:srgbClr val="0066B3"/>
                </a:solidFill>
                <a:latin typeface="Arial"/>
                <a:ea typeface="ＭＳ Ｐゴシック"/>
              </a:rPr>
              <a:t>do not match</a:t>
            </a:r>
            <a:r>
              <a:rPr lang="en-US" sz="2200" b="0" strike="noStrike" spc="-1" dirty="0">
                <a:solidFill>
                  <a:srgbClr val="404040"/>
                </a:solidFill>
                <a:latin typeface="Arial"/>
                <a:ea typeface="ＭＳ Ｐゴシック"/>
              </a:rPr>
              <a:t> the mode tune. </a:t>
            </a:r>
            <a:endParaRPr lang="en-US" sz="2200" b="0" strike="noStrike" spc="-1" dirty="0">
              <a:solidFill>
                <a:srgbClr val="7F7F7F"/>
              </a:solidFill>
              <a:latin typeface="Arial"/>
            </a:endParaRPr>
          </a:p>
          <a:p>
            <a:pPr marL="343080" indent="-342720">
              <a:spcBef>
                <a:spcPts val="1417"/>
              </a:spcBef>
              <a:buClr>
                <a:srgbClr val="404040"/>
              </a:buClr>
              <a:buFont typeface="Arial"/>
              <a:buChar char="•"/>
            </a:pPr>
            <a:r>
              <a:rPr lang="en-US" sz="2200" b="0" strike="noStrike" spc="-1" dirty="0">
                <a:solidFill>
                  <a:srgbClr val="404040"/>
                </a:solidFill>
                <a:latin typeface="Arial"/>
                <a:ea typeface="ＭＳ Ｐゴシック"/>
              </a:rPr>
              <a:t>Scientific discovery through advanced computing simulations.</a:t>
            </a:r>
            <a:endParaRPr lang="en-US" sz="2200" b="0" strike="noStrike" spc="-1" dirty="0">
              <a:solidFill>
                <a:srgbClr val="7F7F7F"/>
              </a:solidFill>
              <a:latin typeface="Arial"/>
            </a:endParaRPr>
          </a:p>
        </p:txBody>
      </p:sp>
      <p:sp>
        <p:nvSpPr>
          <p:cNvPr id="511" name="TextShape 5"/>
          <p:cNvSpPr txBox="1"/>
          <p:nvPr/>
        </p:nvSpPr>
        <p:spPr>
          <a:xfrm>
            <a:off x="228600" y="256032"/>
            <a:ext cx="8686800" cy="389088"/>
          </a:xfrm>
          <a:prstGeom prst="rect">
            <a:avLst/>
          </a:prstGeom>
          <a:noFill/>
          <a:ln>
            <a:noFill/>
          </a:ln>
        </p:spPr>
        <p:txBody>
          <a:bodyPr lIns="0" tIns="0" rIns="0" bIns="0" anchor="b"/>
          <a:lstStyle/>
          <a:p>
            <a:pPr>
              <a:lnSpc>
                <a:spcPct val="100000"/>
              </a:lnSpc>
            </a:pPr>
            <a:r>
              <a:rPr lang="en-US" sz="2800" b="1" strike="noStrike" spc="-1" dirty="0">
                <a:solidFill>
                  <a:srgbClr val="004C97"/>
                </a:solidFill>
                <a:latin typeface="Arial"/>
                <a:ea typeface="Geneva"/>
              </a:rPr>
              <a:t>Parametric Landau damping</a:t>
            </a:r>
            <a:endParaRPr lang="en-US" sz="2800" b="0" strike="noStrike" spc="-1" dirty="0">
              <a:solidFill>
                <a:srgbClr val="003087"/>
              </a:solidFill>
              <a:latin typeface="Calibri"/>
            </a:endParaRPr>
          </a:p>
        </p:txBody>
      </p:sp>
      <p:sp>
        <p:nvSpPr>
          <p:cNvPr id="512" name="TextShape 6"/>
          <p:cNvSpPr txBox="1"/>
          <p:nvPr/>
        </p:nvSpPr>
        <p:spPr>
          <a:xfrm>
            <a:off x="4898762" y="734972"/>
            <a:ext cx="3329280" cy="346320"/>
          </a:xfrm>
          <a:prstGeom prst="rect">
            <a:avLst/>
          </a:prstGeom>
          <a:noFill/>
          <a:ln>
            <a:noFill/>
          </a:ln>
        </p:spPr>
        <p:txBody>
          <a:bodyPr lIns="90000" tIns="45000" rIns="90000" bIns="45000"/>
          <a:lstStyle/>
          <a:p>
            <a:r>
              <a:rPr lang="en-US" sz="1800" b="0" i="1" strike="noStrike" spc="-1" dirty="0">
                <a:latin typeface="Arial"/>
              </a:rPr>
              <a:t>A. Macridin, et al, PRAB, 2018.</a:t>
            </a:r>
            <a:endParaRPr lang="en-US" sz="1800" b="0" strike="noStrike" spc="-1" dirty="0">
              <a:latin typeface="Arial"/>
            </a:endParaRPr>
          </a:p>
        </p:txBody>
      </p:sp>
      <p:sp>
        <p:nvSpPr>
          <p:cNvPr id="8" name="Slide Number Placeholder 4">
            <a:extLst>
              <a:ext uri="{FF2B5EF4-FFF2-40B4-BE49-F238E27FC236}">
                <a16:creationId xmlns:a16="http://schemas.microsoft.com/office/drawing/2014/main" id="{89A296BE-9887-49FD-868F-321FEC593DD4}"/>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9" name="Date Placeholder 2">
            <a:extLst>
              <a:ext uri="{FF2B5EF4-FFF2-40B4-BE49-F238E27FC236}">
                <a16:creationId xmlns:a16="http://schemas.microsoft.com/office/drawing/2014/main" id="{AFFAD0FB-13CE-4196-8231-0CB890FA1589}"/>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0" name="Footer Placeholder 3">
            <a:extLst>
              <a:ext uri="{FF2B5EF4-FFF2-40B4-BE49-F238E27FC236}">
                <a16:creationId xmlns:a16="http://schemas.microsoft.com/office/drawing/2014/main" id="{806E25DA-0360-429C-9553-2CBAE42E89A1}"/>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1" name="Group 1"/>
          <p:cNvGrpSpPr/>
          <p:nvPr/>
        </p:nvGrpSpPr>
        <p:grpSpPr>
          <a:xfrm>
            <a:off x="0" y="778004"/>
            <a:ext cx="9470160" cy="4221720"/>
            <a:chOff x="0" y="533160"/>
            <a:chExt cx="9470160" cy="4221720"/>
          </a:xfrm>
        </p:grpSpPr>
        <p:sp>
          <p:nvSpPr>
            <p:cNvPr id="562" name="TextShape 2"/>
            <p:cNvSpPr txBox="1"/>
            <p:nvPr/>
          </p:nvSpPr>
          <p:spPr>
            <a:xfrm>
              <a:off x="6127920" y="4157280"/>
              <a:ext cx="180720" cy="427320"/>
            </a:xfrm>
            <a:prstGeom prst="rect">
              <a:avLst/>
            </a:prstGeom>
            <a:noFill/>
            <a:ln>
              <a:noFill/>
            </a:ln>
          </p:spPr>
        </p:sp>
        <p:sp>
          <p:nvSpPr>
            <p:cNvPr id="563" name="TextShape 3"/>
            <p:cNvSpPr txBox="1"/>
            <p:nvPr/>
          </p:nvSpPr>
          <p:spPr>
            <a:xfrm>
              <a:off x="6297120" y="4273560"/>
              <a:ext cx="244800" cy="346320"/>
            </a:xfrm>
            <a:prstGeom prst="rect">
              <a:avLst/>
            </a:prstGeom>
            <a:noFill/>
            <a:ln>
              <a:noFill/>
            </a:ln>
          </p:spPr>
          <p:txBody>
            <a:bodyPr lIns="90000" tIns="45000" rIns="90000" bIns="45000"/>
            <a:lstStyle/>
            <a:p>
              <a:r>
                <a:rPr lang="en-US" sz="1800" b="0" strike="noStrike" spc="-1">
                  <a:latin typeface="Arial"/>
                </a:rPr>
                <a:t> </a:t>
              </a:r>
            </a:p>
          </p:txBody>
        </p:sp>
        <p:sp>
          <p:nvSpPr>
            <p:cNvPr id="564" name="TextShape 4"/>
            <p:cNvSpPr txBox="1"/>
            <p:nvPr/>
          </p:nvSpPr>
          <p:spPr>
            <a:xfrm>
              <a:off x="640080" y="3840480"/>
              <a:ext cx="3931920" cy="914400"/>
            </a:xfrm>
            <a:prstGeom prst="rect">
              <a:avLst/>
            </a:prstGeom>
            <a:noFill/>
            <a:ln>
              <a:noFill/>
            </a:ln>
          </p:spPr>
          <p:txBody>
            <a:bodyPr lIns="90000" tIns="45000" rIns="90000" bIns="45000"/>
            <a:lstStyle/>
            <a:p>
              <a:pPr marL="216000" indent="-216000">
                <a:buClr>
                  <a:srgbClr val="000000"/>
                </a:buClr>
                <a:buSzPct val="45000"/>
                <a:buFont typeface="Wingdings" charset="2"/>
                <a:buChar char=""/>
              </a:pPr>
              <a:r>
                <a:rPr lang="en-US" sz="1800" b="0" strike="noStrike" spc="-1">
                  <a:latin typeface="Arial"/>
                </a:rPr>
                <a:t>Position of the CPL03 corrector package is the main culprit for beam loss</a:t>
              </a:r>
            </a:p>
          </p:txBody>
        </p:sp>
        <p:grpSp>
          <p:nvGrpSpPr>
            <p:cNvPr id="565" name="Group 5"/>
            <p:cNvGrpSpPr/>
            <p:nvPr/>
          </p:nvGrpSpPr>
          <p:grpSpPr>
            <a:xfrm>
              <a:off x="0" y="533160"/>
              <a:ext cx="9470160" cy="3356640"/>
              <a:chOff x="0" y="533160"/>
              <a:chExt cx="9470160" cy="3356640"/>
            </a:xfrm>
          </p:grpSpPr>
          <p:pic>
            <p:nvPicPr>
              <p:cNvPr id="566" name="Picture 565"/>
              <p:cNvPicPr/>
              <p:nvPr/>
            </p:nvPicPr>
            <p:blipFill>
              <a:blip r:embed="rId2"/>
              <a:stretch/>
            </p:blipFill>
            <p:spPr>
              <a:xfrm>
                <a:off x="0" y="548640"/>
                <a:ext cx="5085360" cy="3291840"/>
              </a:xfrm>
              <a:prstGeom prst="rect">
                <a:avLst/>
              </a:prstGeom>
              <a:ln>
                <a:noFill/>
              </a:ln>
            </p:spPr>
          </p:pic>
          <p:pic>
            <p:nvPicPr>
              <p:cNvPr id="567" name="Picture 566"/>
              <p:cNvPicPr/>
              <p:nvPr/>
            </p:nvPicPr>
            <p:blipFill>
              <a:blip r:embed="rId3"/>
              <a:stretch/>
            </p:blipFill>
            <p:spPr>
              <a:xfrm>
                <a:off x="4633920" y="533160"/>
                <a:ext cx="4836240" cy="3356640"/>
              </a:xfrm>
              <a:prstGeom prst="rect">
                <a:avLst/>
              </a:prstGeom>
              <a:ln>
                <a:noFill/>
              </a:ln>
            </p:spPr>
          </p:pic>
        </p:grpSp>
        <p:sp>
          <p:nvSpPr>
            <p:cNvPr id="568" name="TextShape 6"/>
            <p:cNvSpPr txBox="1"/>
            <p:nvPr/>
          </p:nvSpPr>
          <p:spPr>
            <a:xfrm>
              <a:off x="4937760" y="3840480"/>
              <a:ext cx="3931920" cy="640080"/>
            </a:xfrm>
            <a:prstGeom prst="rect">
              <a:avLst/>
            </a:prstGeom>
            <a:noFill/>
            <a:ln>
              <a:noFill/>
            </a:ln>
          </p:spPr>
          <p:txBody>
            <a:bodyPr lIns="90000" tIns="45000" rIns="90000" bIns="45000"/>
            <a:lstStyle/>
            <a:p>
              <a:pPr marL="216000" indent="-216000">
                <a:buClr>
                  <a:srgbClr val="000000"/>
                </a:buClr>
                <a:buSzPct val="45000"/>
                <a:buFont typeface="Wingdings" charset="2"/>
                <a:buChar char=""/>
              </a:pPr>
              <a:r>
                <a:rPr lang="en-US" sz="1800" b="0" strike="noStrike" spc="-1">
                  <a:latin typeface="Arial"/>
                </a:rPr>
                <a:t>The horizontal chromaticity has a large influence on loss </a:t>
              </a:r>
            </a:p>
          </p:txBody>
        </p:sp>
        <p:sp>
          <p:nvSpPr>
            <p:cNvPr id="569" name="TextShape 7"/>
            <p:cNvSpPr txBox="1"/>
            <p:nvPr/>
          </p:nvSpPr>
          <p:spPr>
            <a:xfrm>
              <a:off x="820382" y="1081080"/>
              <a:ext cx="3147461" cy="424080"/>
            </a:xfrm>
            <a:prstGeom prst="rect">
              <a:avLst/>
            </a:prstGeom>
            <a:noFill/>
            <a:ln>
              <a:noFill/>
            </a:ln>
          </p:spPr>
          <p:txBody>
            <a:bodyPr lIns="90000" tIns="45000" rIns="90000" bIns="45000"/>
            <a:lstStyle/>
            <a:p>
              <a:r>
                <a:rPr lang="en-US" sz="1600" b="0" strike="noStrike" spc="-1" dirty="0">
                  <a:latin typeface="Arial"/>
                </a:rPr>
                <a:t>Large Space Charge, </a:t>
              </a:r>
              <a:r>
                <a:rPr lang="en-US" sz="1600" b="0" strike="noStrike" spc="-1" dirty="0" err="1">
                  <a:latin typeface="Arial"/>
                </a:rPr>
                <a:t>Q</a:t>
              </a:r>
              <a:r>
                <a:rPr lang="en-US" sz="1600" b="0" strike="noStrike" spc="-1" baseline="-33000" dirty="0" err="1">
                  <a:latin typeface="Arial"/>
                </a:rPr>
                <a:t>sc</a:t>
              </a:r>
              <a:r>
                <a:rPr lang="en-US" sz="1600" b="0" strike="noStrike" spc="-1" dirty="0">
                  <a:latin typeface="Arial"/>
                </a:rPr>
                <a:t>=0.34</a:t>
              </a:r>
            </a:p>
          </p:txBody>
        </p:sp>
        <p:sp>
          <p:nvSpPr>
            <p:cNvPr id="570" name="TextShape 8"/>
            <p:cNvSpPr txBox="1"/>
            <p:nvPr/>
          </p:nvSpPr>
          <p:spPr>
            <a:xfrm>
              <a:off x="822960" y="1355760"/>
              <a:ext cx="2208998" cy="381600"/>
            </a:xfrm>
            <a:prstGeom prst="rect">
              <a:avLst/>
            </a:prstGeom>
            <a:noFill/>
            <a:ln>
              <a:noFill/>
            </a:ln>
          </p:spPr>
          <p:txBody>
            <a:bodyPr lIns="90000" tIns="45000" rIns="90000" bIns="45000"/>
            <a:lstStyle/>
            <a:p>
              <a:r>
                <a:rPr lang="en-US" sz="1600" b="0" strike="noStrike" spc="-1" dirty="0">
                  <a:latin typeface="Arial"/>
                </a:rPr>
                <a:t>Chromaticity=(-17,-9)</a:t>
              </a:r>
            </a:p>
          </p:txBody>
        </p:sp>
        <p:sp>
          <p:nvSpPr>
            <p:cNvPr id="571" name="TextShape 9"/>
            <p:cNvSpPr txBox="1"/>
            <p:nvPr/>
          </p:nvSpPr>
          <p:spPr>
            <a:xfrm>
              <a:off x="5303520" y="1005840"/>
              <a:ext cx="2109960" cy="424080"/>
            </a:xfrm>
            <a:prstGeom prst="rect">
              <a:avLst/>
            </a:prstGeom>
            <a:noFill/>
            <a:ln>
              <a:noFill/>
            </a:ln>
          </p:spPr>
          <p:txBody>
            <a:bodyPr lIns="90000" tIns="45000" rIns="90000" bIns="45000"/>
            <a:lstStyle/>
            <a:p>
              <a:r>
                <a:rPr lang="en-US" sz="1600" b="0" strike="noStrike" spc="-1">
                  <a:latin typeface="Arial"/>
                </a:rPr>
                <a:t>Q</a:t>
              </a:r>
              <a:r>
                <a:rPr lang="en-US" sz="1600" b="0" strike="noStrike" spc="-1" baseline="-33000">
                  <a:latin typeface="Arial"/>
                </a:rPr>
                <a:t>0x</a:t>
              </a:r>
              <a:r>
                <a:rPr lang="en-US" sz="1600" b="0" strike="noStrike" spc="-1">
                  <a:latin typeface="Arial"/>
                </a:rPr>
                <a:t>=0.734, Q</a:t>
              </a:r>
              <a:r>
                <a:rPr lang="en-US" sz="1600" b="0" strike="noStrike" spc="-1" baseline="-33000">
                  <a:latin typeface="Arial"/>
                </a:rPr>
                <a:t>0y</a:t>
              </a:r>
              <a:r>
                <a:rPr lang="en-US" sz="1600" b="0" strike="noStrike" spc="-1">
                  <a:latin typeface="Arial"/>
                </a:rPr>
                <a:t>=0.824</a:t>
              </a:r>
            </a:p>
          </p:txBody>
        </p:sp>
      </p:grpSp>
      <p:sp>
        <p:nvSpPr>
          <p:cNvPr id="572" name="TextShape 10"/>
          <p:cNvSpPr txBox="1"/>
          <p:nvPr/>
        </p:nvSpPr>
        <p:spPr>
          <a:xfrm>
            <a:off x="228600" y="256032"/>
            <a:ext cx="8686800" cy="753812"/>
          </a:xfrm>
          <a:prstGeom prst="rect">
            <a:avLst/>
          </a:prstGeom>
          <a:noFill/>
          <a:ln>
            <a:noFill/>
          </a:ln>
        </p:spPr>
        <p:txBody>
          <a:bodyPr lIns="0" tIns="0" rIns="0" bIns="0" anchor="b"/>
          <a:lstStyle/>
          <a:p>
            <a:pPr algn="ctr">
              <a:lnSpc>
                <a:spcPct val="100000"/>
              </a:lnSpc>
            </a:pPr>
            <a:r>
              <a:rPr lang="en-US" sz="2400" b="1" strike="noStrike" spc="-1" dirty="0">
                <a:solidFill>
                  <a:srgbClr val="004C97"/>
                </a:solidFill>
                <a:latin typeface="Arial"/>
                <a:ea typeface="Geneva"/>
              </a:rPr>
              <a:t>Beam Loss in the Presence of Symmetry Breaking in the </a:t>
            </a:r>
            <a:r>
              <a:rPr lang="en-US" sz="2400" b="1" strike="noStrike" spc="-1" dirty="0" err="1">
                <a:solidFill>
                  <a:srgbClr val="004C97"/>
                </a:solidFill>
                <a:latin typeface="Arial"/>
                <a:ea typeface="Geneva"/>
              </a:rPr>
              <a:t>Fermilab</a:t>
            </a:r>
            <a:r>
              <a:rPr lang="en-US" sz="2400" b="1" strike="noStrike" spc="-1" dirty="0">
                <a:solidFill>
                  <a:srgbClr val="004C97"/>
                </a:solidFill>
                <a:latin typeface="Arial"/>
                <a:ea typeface="Geneva"/>
              </a:rPr>
              <a:t> Booster lattice</a:t>
            </a:r>
            <a:endParaRPr lang="en-US" sz="2400" b="0" strike="noStrike" spc="-1" dirty="0">
              <a:solidFill>
                <a:srgbClr val="003087"/>
              </a:solidFill>
              <a:latin typeface="Calibri"/>
            </a:endParaRPr>
          </a:p>
        </p:txBody>
      </p:sp>
      <p:sp>
        <p:nvSpPr>
          <p:cNvPr id="576" name="TextShape 14"/>
          <p:cNvSpPr txBox="1"/>
          <p:nvPr/>
        </p:nvSpPr>
        <p:spPr>
          <a:xfrm>
            <a:off x="-7380" y="5232195"/>
            <a:ext cx="9144000" cy="1005569"/>
          </a:xfrm>
          <a:prstGeom prst="rect">
            <a:avLst/>
          </a:prstGeom>
          <a:noFill/>
          <a:ln>
            <a:noFill/>
          </a:ln>
        </p:spPr>
        <p:txBody>
          <a:bodyPr lIns="90000" tIns="45000" rIns="90000" bIns="45000"/>
          <a:lstStyle/>
          <a:p>
            <a:pPr marL="216000" indent="-216000">
              <a:buClr>
                <a:srgbClr val="000000"/>
              </a:buClr>
              <a:buSzPct val="45000"/>
              <a:buFont typeface="Wingdings" charset="2"/>
              <a:buChar char=""/>
            </a:pPr>
            <a:r>
              <a:rPr lang="en-US" sz="2000" b="0" strike="noStrike" spc="-1" dirty="0">
                <a:solidFill>
                  <a:srgbClr val="000000"/>
                </a:solidFill>
                <a:latin typeface="Arial"/>
              </a:rPr>
              <a:t>Beam loss investigation requires very good beam matching. </a:t>
            </a:r>
            <a:r>
              <a:rPr lang="en-US" sz="2000" b="0" strike="noStrike" spc="-1" dirty="0">
                <a:solidFill>
                  <a:srgbClr val="ED1C24"/>
                </a:solidFill>
                <a:latin typeface="Arial"/>
              </a:rPr>
              <a:t>Normal forms</a:t>
            </a:r>
            <a:r>
              <a:rPr lang="en-US" sz="2000" b="0" strike="noStrike" spc="-1" dirty="0">
                <a:solidFill>
                  <a:srgbClr val="000000"/>
                </a:solidFill>
                <a:latin typeface="Arial"/>
              </a:rPr>
              <a:t> up to the 7</a:t>
            </a:r>
            <a:r>
              <a:rPr lang="en-US" sz="2000" b="0" strike="noStrike" spc="-1" baseline="30000" dirty="0">
                <a:solidFill>
                  <a:srgbClr val="000000"/>
                </a:solidFill>
                <a:latin typeface="Arial"/>
              </a:rPr>
              <a:t>th</a:t>
            </a:r>
            <a:r>
              <a:rPr lang="en-US" sz="2000" b="0" strike="noStrike" spc="-1" dirty="0">
                <a:solidFill>
                  <a:srgbClr val="000000"/>
                </a:solidFill>
                <a:latin typeface="Arial"/>
              </a:rPr>
              <a:t> order were necessary for Booster simulations. </a:t>
            </a:r>
            <a:endParaRPr lang="en-US" sz="2000" b="0" strike="noStrike" spc="-1" dirty="0">
              <a:latin typeface="Arial"/>
            </a:endParaRPr>
          </a:p>
          <a:p>
            <a:pPr marL="216000" indent="-216000">
              <a:buClr>
                <a:srgbClr val="000000"/>
              </a:buClr>
              <a:buSzPct val="45000"/>
              <a:buFont typeface="Wingdings" charset="2"/>
              <a:buChar char=""/>
            </a:pPr>
            <a:r>
              <a:rPr lang="en-US" sz="2000" b="1" strike="noStrike" spc="-1" dirty="0" err="1">
                <a:solidFill>
                  <a:srgbClr val="0066B3"/>
                </a:solidFill>
                <a:latin typeface="Arial"/>
              </a:rPr>
              <a:t>Synergia</a:t>
            </a:r>
            <a:r>
              <a:rPr lang="en-US" sz="2000" b="0" strike="noStrike" spc="-1" dirty="0">
                <a:solidFill>
                  <a:srgbClr val="000000"/>
                </a:solidFill>
                <a:latin typeface="Arial"/>
              </a:rPr>
              <a:t> has </a:t>
            </a:r>
            <a:r>
              <a:rPr lang="en-US" sz="2000" b="0" strike="noStrike" spc="-1" dirty="0">
                <a:solidFill>
                  <a:srgbClr val="ED1C24"/>
                </a:solidFill>
                <a:latin typeface="Arial"/>
              </a:rPr>
              <a:t>advanced beam loss diagnostic tools</a:t>
            </a:r>
            <a:r>
              <a:rPr lang="en-US" sz="2000" b="0" strike="noStrike" spc="-1" dirty="0">
                <a:latin typeface="Arial"/>
              </a:rPr>
              <a:t>.</a:t>
            </a:r>
          </a:p>
        </p:txBody>
      </p:sp>
      <p:sp>
        <p:nvSpPr>
          <p:cNvPr id="18" name="Slide Number Placeholder 4">
            <a:extLst>
              <a:ext uri="{FF2B5EF4-FFF2-40B4-BE49-F238E27FC236}">
                <a16:creationId xmlns:a16="http://schemas.microsoft.com/office/drawing/2014/main" id="{87D4A414-8928-4BB2-8FB4-156013DD3C0F}"/>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9" name="Date Placeholder 2">
            <a:extLst>
              <a:ext uri="{FF2B5EF4-FFF2-40B4-BE49-F238E27FC236}">
                <a16:creationId xmlns:a16="http://schemas.microsoft.com/office/drawing/2014/main" id="{0F64197B-D470-41AF-927F-EC040653DC74}"/>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20" name="Footer Placeholder 3">
            <a:extLst>
              <a:ext uri="{FF2B5EF4-FFF2-40B4-BE49-F238E27FC236}">
                <a16:creationId xmlns:a16="http://schemas.microsoft.com/office/drawing/2014/main" id="{4B70B40C-A697-4F51-992C-B4D8018BF68B}"/>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TextShape 1"/>
          <p:cNvSpPr txBox="1"/>
          <p:nvPr/>
        </p:nvSpPr>
        <p:spPr>
          <a:xfrm>
            <a:off x="228600" y="256032"/>
            <a:ext cx="8686800" cy="429768"/>
          </a:xfrm>
          <a:prstGeom prst="rect">
            <a:avLst/>
          </a:prstGeom>
          <a:noFill/>
          <a:ln>
            <a:noFill/>
          </a:ln>
        </p:spPr>
        <p:txBody>
          <a:bodyPr lIns="0" tIns="0" rIns="0" bIns="0" anchor="b"/>
          <a:lstStyle/>
          <a:p>
            <a:pPr>
              <a:lnSpc>
                <a:spcPct val="100000"/>
              </a:lnSpc>
            </a:pPr>
            <a:r>
              <a:rPr lang="en-US" sz="2800" b="1" strike="noStrike" spc="-1" dirty="0">
                <a:solidFill>
                  <a:srgbClr val="004C97"/>
                </a:solidFill>
                <a:latin typeface="Arial"/>
                <a:ea typeface="Geneva"/>
              </a:rPr>
              <a:t>IOTA with damper</a:t>
            </a:r>
            <a:endParaRPr lang="en-US" sz="2800" b="0" strike="noStrike" spc="-1" dirty="0">
              <a:solidFill>
                <a:srgbClr val="003087"/>
              </a:solidFill>
              <a:latin typeface="Calibri"/>
            </a:endParaRPr>
          </a:p>
        </p:txBody>
      </p:sp>
      <p:pic>
        <p:nvPicPr>
          <p:cNvPr id="348" name="Picture 2"/>
          <p:cNvPicPr/>
          <p:nvPr/>
        </p:nvPicPr>
        <p:blipFill>
          <a:blip r:embed="rId2"/>
          <a:stretch/>
        </p:blipFill>
        <p:spPr>
          <a:xfrm>
            <a:off x="7239960" y="14141880"/>
            <a:ext cx="100440" cy="1337040"/>
          </a:xfrm>
          <a:prstGeom prst="rect">
            <a:avLst/>
          </a:prstGeom>
          <a:ln>
            <a:noFill/>
          </a:ln>
        </p:spPr>
      </p:pic>
      <p:sp>
        <p:nvSpPr>
          <p:cNvPr id="349" name="CustomShape 5"/>
          <p:cNvSpPr/>
          <p:nvPr/>
        </p:nvSpPr>
        <p:spPr>
          <a:xfrm>
            <a:off x="7239960" y="14141880"/>
            <a:ext cx="100440" cy="133704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350" name="CustomShape 6"/>
          <p:cNvSpPr/>
          <p:nvPr/>
        </p:nvSpPr>
        <p:spPr>
          <a:xfrm>
            <a:off x="7239960" y="14141880"/>
            <a:ext cx="100440" cy="1337040"/>
          </a:xfrm>
          <a:prstGeom prst="ellipse">
            <a:avLst/>
          </a:prstGeom>
          <a:solidFill>
            <a:srgbClr val="8F93C7"/>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4000" b="0" strike="noStrike" spc="-1">
                <a:latin typeface="Arial"/>
              </a:rPr>
              <a:t>damper</a:t>
            </a:r>
          </a:p>
          <a:p>
            <a:pPr algn="ctr"/>
            <a:r>
              <a:rPr lang="en-US" sz="4000" b="0" strike="noStrike" spc="-1">
                <a:latin typeface="Arial"/>
              </a:rPr>
              <a:t>pickup</a:t>
            </a:r>
          </a:p>
        </p:txBody>
      </p:sp>
      <p:sp>
        <p:nvSpPr>
          <p:cNvPr id="351" name="CustomShape 7"/>
          <p:cNvSpPr/>
          <p:nvPr/>
        </p:nvSpPr>
        <p:spPr>
          <a:xfrm>
            <a:off x="7239960" y="14141880"/>
            <a:ext cx="100440" cy="1337040"/>
          </a:xfrm>
          <a:prstGeom prst="ellipse">
            <a:avLst/>
          </a:prstGeom>
          <a:solidFill>
            <a:srgbClr val="8F93C7"/>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4000" b="0" strike="noStrike" spc="-1">
                <a:latin typeface="Arial"/>
              </a:rPr>
              <a:t>damper</a:t>
            </a:r>
          </a:p>
          <a:p>
            <a:pPr algn="ctr"/>
            <a:r>
              <a:rPr lang="en-US" sz="4000" b="0" strike="noStrike" spc="-1">
                <a:latin typeface="Arial"/>
              </a:rPr>
              <a:t>kicker</a:t>
            </a:r>
          </a:p>
        </p:txBody>
      </p:sp>
      <p:sp>
        <p:nvSpPr>
          <p:cNvPr id="352" name="Line 8"/>
          <p:cNvSpPr/>
          <p:nvPr/>
        </p:nvSpPr>
        <p:spPr>
          <a:xfrm>
            <a:off x="7236000" y="14213520"/>
            <a:ext cx="0" cy="0"/>
          </a:xfrm>
          <a:prstGeom prst="line">
            <a:avLst/>
          </a:prstGeom>
          <a:ln w="19080">
            <a:solidFill>
              <a:srgbClr val="3465A4"/>
            </a:solidFill>
            <a:round/>
            <a:tailEnd type="triangle" w="med" len="med"/>
          </a:ln>
        </p:spPr>
        <p:style>
          <a:lnRef idx="0">
            <a:scrgbClr r="0" g="0" b="0"/>
          </a:lnRef>
          <a:fillRef idx="0">
            <a:scrgbClr r="0" g="0" b="0"/>
          </a:fillRef>
          <a:effectRef idx="0">
            <a:scrgbClr r="0" g="0" b="0"/>
          </a:effectRef>
          <a:fontRef idx="minor"/>
        </p:style>
      </p:sp>
      <p:pic>
        <p:nvPicPr>
          <p:cNvPr id="353" name="Picture 352" descr="40§display§\begin{array}{c} \textsf{Phase Advance} \\ 2.5 \pi \end{array}§png§600§FALSE§"/>
          <p:cNvPicPr/>
          <p:nvPr/>
        </p:nvPicPr>
        <p:blipFill>
          <a:blip r:embed="rId3"/>
          <a:stretch/>
        </p:blipFill>
        <p:spPr>
          <a:xfrm>
            <a:off x="7239960" y="14141880"/>
            <a:ext cx="100440" cy="1337040"/>
          </a:xfrm>
          <a:prstGeom prst="rect">
            <a:avLst/>
          </a:prstGeom>
          <a:ln>
            <a:noFill/>
          </a:ln>
        </p:spPr>
      </p:pic>
      <p:cxnSp>
        <p:nvCxnSpPr>
          <p:cNvPr id="354" name="Line 9"/>
          <p:cNvCxnSpPr>
            <a:stCxn id="351" idx="6"/>
            <a:endCxn id="350" idx="2"/>
          </p:cNvCxnSpPr>
          <p:nvPr/>
        </p:nvCxnSpPr>
        <p:spPr>
          <a:xfrm flipH="1">
            <a:off x="7239960" y="14810400"/>
            <a:ext cx="100800" cy="360"/>
          </a:xfrm>
          <a:prstGeom prst="curvedConnector3">
            <a:avLst/>
          </a:prstGeom>
          <a:ln w="19080">
            <a:solidFill>
              <a:srgbClr val="000000"/>
            </a:solidFill>
            <a:round/>
            <a:headEnd type="triangle" w="med" len="med"/>
            <a:tailEnd type="triangle" w="med" len="med"/>
          </a:ln>
        </p:spPr>
      </p:cxnSp>
      <p:sp>
        <p:nvSpPr>
          <p:cNvPr id="355" name="Line 10"/>
          <p:cNvSpPr/>
          <p:nvPr/>
        </p:nvSpPr>
        <p:spPr>
          <a:xfrm>
            <a:off x="7236000" y="14213520"/>
            <a:ext cx="0" cy="0"/>
          </a:xfrm>
          <a:prstGeom prst="line">
            <a:avLst/>
          </a:prstGeom>
          <a:ln w="19080">
            <a:solidFill>
              <a:srgbClr val="3465A4"/>
            </a:solidFill>
            <a:round/>
            <a:tailEnd type="triangle" w="med" len="med"/>
          </a:ln>
        </p:spPr>
        <p:style>
          <a:lnRef idx="0">
            <a:scrgbClr r="0" g="0" b="0"/>
          </a:lnRef>
          <a:fillRef idx="0">
            <a:scrgbClr r="0" g="0" b="0"/>
          </a:fillRef>
          <a:effectRef idx="0">
            <a:scrgbClr r="0" g="0" b="0"/>
          </a:effectRef>
          <a:fontRef idx="minor"/>
        </p:style>
      </p:sp>
      <p:grpSp>
        <p:nvGrpSpPr>
          <p:cNvPr id="356" name="Group 11"/>
          <p:cNvGrpSpPr/>
          <p:nvPr/>
        </p:nvGrpSpPr>
        <p:grpSpPr>
          <a:xfrm>
            <a:off x="7236000" y="14213520"/>
            <a:ext cx="0" cy="0"/>
            <a:chOff x="7236000" y="14213520"/>
            <a:chExt cx="0" cy="0"/>
          </a:xfrm>
        </p:grpSpPr>
        <p:sp>
          <p:nvSpPr>
            <p:cNvPr id="357" name="Freeform 12"/>
            <p:cNvSpPr/>
            <p:nvPr/>
          </p:nvSpPr>
          <p:spPr>
            <a:xfrm>
              <a:off x="7236000" y="14213520"/>
              <a:ext cx="360" cy="360"/>
            </a:xfrm>
            <a:custGeom>
              <a:avLst/>
              <a:gdLst/>
              <a:ahLst/>
              <a:cxnLst/>
              <a:rect l="0" t="0" r="r" b="b"/>
              <a:pathLst>
                <a:path w="1" h="1">
                  <a:moveTo>
                    <a:pt x="0" y="0"/>
                  </a:moveTo>
                  <a:lnTo>
                    <a:pt x="0" y="0"/>
                  </a:lnTo>
                </a:path>
              </a:pathLst>
            </a:custGeom>
            <a:solidFill>
              <a:srgbClr val="FFFFFF"/>
            </a:solidFill>
            <a:ln w="15840">
              <a:noFill/>
            </a:ln>
          </p:spPr>
        </p:sp>
        <p:sp>
          <p:nvSpPr>
            <p:cNvPr id="358" name="Freeform 13"/>
            <p:cNvSpPr/>
            <p:nvPr/>
          </p:nvSpPr>
          <p:spPr>
            <a:xfrm>
              <a:off x="7236000" y="14213520"/>
              <a:ext cx="360" cy="360"/>
            </a:xfrm>
            <a:custGeom>
              <a:avLst/>
              <a:gdLst/>
              <a:ahLst/>
              <a:cxnLst/>
              <a:rect l="0" t="0" r="r" b="b"/>
              <a:pathLst>
                <a:path w="1" h="1">
                  <a:moveTo>
                    <a:pt x="0" y="0"/>
                  </a:moveTo>
                  <a:lnTo>
                    <a:pt x="0" y="0"/>
                  </a:lnTo>
                </a:path>
              </a:pathLst>
            </a:custGeom>
            <a:solidFill>
              <a:srgbClr val="000000"/>
            </a:solidFill>
            <a:ln w="15840">
              <a:noFill/>
            </a:ln>
          </p:spPr>
        </p:sp>
        <p:sp>
          <p:nvSpPr>
            <p:cNvPr id="359" name="Freeform 14"/>
            <p:cNvSpPr/>
            <p:nvPr/>
          </p:nvSpPr>
          <p:spPr>
            <a:xfrm>
              <a:off x="7236000" y="14213520"/>
              <a:ext cx="360" cy="360"/>
            </a:xfrm>
            <a:custGeom>
              <a:avLst/>
              <a:gdLst/>
              <a:ahLst/>
              <a:cxnLst/>
              <a:rect l="0" t="0" r="r" b="b"/>
              <a:pathLst>
                <a:path w="1" h="1">
                  <a:moveTo>
                    <a:pt x="0" y="0"/>
                  </a:moveTo>
                  <a:lnTo>
                    <a:pt x="0" y="0"/>
                  </a:lnTo>
                </a:path>
              </a:pathLst>
            </a:custGeom>
            <a:solidFill>
              <a:srgbClr val="000000"/>
            </a:solidFill>
            <a:ln w="15840">
              <a:noFill/>
            </a:ln>
          </p:spPr>
        </p:sp>
        <p:sp>
          <p:nvSpPr>
            <p:cNvPr id="360" name="Freeform 15"/>
            <p:cNvSpPr/>
            <p:nvPr/>
          </p:nvSpPr>
          <p:spPr>
            <a:xfrm>
              <a:off x="7236000" y="14213520"/>
              <a:ext cx="360" cy="360"/>
            </a:xfrm>
            <a:custGeom>
              <a:avLst/>
              <a:gdLst/>
              <a:ahLst/>
              <a:cxnLst/>
              <a:rect l="0" t="0" r="r" b="b"/>
              <a:pathLst>
                <a:path w="1" h="1">
                  <a:moveTo>
                    <a:pt x="0" y="0"/>
                  </a:moveTo>
                  <a:lnTo>
                    <a:pt x="0" y="0"/>
                  </a:lnTo>
                </a:path>
              </a:pathLst>
            </a:custGeom>
            <a:solidFill>
              <a:srgbClr val="000000"/>
            </a:solidFill>
            <a:ln w="15840">
              <a:noFill/>
            </a:ln>
          </p:spPr>
        </p:sp>
      </p:grpSp>
      <p:grpSp>
        <p:nvGrpSpPr>
          <p:cNvPr id="361" name="Group 16"/>
          <p:cNvGrpSpPr/>
          <p:nvPr/>
        </p:nvGrpSpPr>
        <p:grpSpPr>
          <a:xfrm>
            <a:off x="7236000" y="14213520"/>
            <a:ext cx="0" cy="0"/>
            <a:chOff x="7236000" y="14213520"/>
            <a:chExt cx="0" cy="0"/>
          </a:xfrm>
        </p:grpSpPr>
        <p:sp>
          <p:nvSpPr>
            <p:cNvPr id="362" name="Freeform 17"/>
            <p:cNvSpPr/>
            <p:nvPr/>
          </p:nvSpPr>
          <p:spPr>
            <a:xfrm>
              <a:off x="7236000" y="14213520"/>
              <a:ext cx="360" cy="360"/>
            </a:xfrm>
            <a:custGeom>
              <a:avLst/>
              <a:gdLst/>
              <a:ahLst/>
              <a:cxnLst/>
              <a:rect l="0" t="0" r="r" b="b"/>
              <a:pathLst>
                <a:path w="1" h="1">
                  <a:moveTo>
                    <a:pt x="0" y="0"/>
                  </a:moveTo>
                  <a:lnTo>
                    <a:pt x="0" y="0"/>
                  </a:lnTo>
                </a:path>
              </a:pathLst>
            </a:custGeom>
            <a:solidFill>
              <a:srgbClr val="FFFFFF"/>
            </a:solidFill>
            <a:ln w="15840">
              <a:noFill/>
            </a:ln>
          </p:spPr>
        </p:sp>
        <p:sp>
          <p:nvSpPr>
            <p:cNvPr id="363" name="Freeform 18"/>
            <p:cNvSpPr/>
            <p:nvPr/>
          </p:nvSpPr>
          <p:spPr>
            <a:xfrm>
              <a:off x="7236000" y="14213520"/>
              <a:ext cx="360" cy="360"/>
            </a:xfrm>
            <a:custGeom>
              <a:avLst/>
              <a:gdLst/>
              <a:ahLst/>
              <a:cxnLst/>
              <a:rect l="0" t="0" r="r" b="b"/>
              <a:pathLst>
                <a:path w="1" h="1">
                  <a:moveTo>
                    <a:pt x="0" y="0"/>
                  </a:moveTo>
                  <a:lnTo>
                    <a:pt x="0" y="0"/>
                  </a:lnTo>
                  <a:moveTo>
                    <a:pt x="0" y="0"/>
                  </a:moveTo>
                  <a:lnTo>
                    <a:pt x="0" y="0"/>
                  </a:lnTo>
                </a:path>
              </a:pathLst>
            </a:custGeom>
            <a:solidFill>
              <a:srgbClr val="000000"/>
            </a:solidFill>
            <a:ln w="15840">
              <a:noFill/>
            </a:ln>
          </p:spPr>
        </p:sp>
        <p:sp>
          <p:nvSpPr>
            <p:cNvPr id="364" name="Freeform 19"/>
            <p:cNvSpPr/>
            <p:nvPr/>
          </p:nvSpPr>
          <p:spPr>
            <a:xfrm>
              <a:off x="7236000" y="14213520"/>
              <a:ext cx="360" cy="360"/>
            </a:xfrm>
            <a:custGeom>
              <a:avLst/>
              <a:gdLst/>
              <a:ahLst/>
              <a:cxnLst/>
              <a:rect l="0" t="0" r="r" b="b"/>
              <a:pathLst>
                <a:path w="1" h="1">
                  <a:moveTo>
                    <a:pt x="0" y="0"/>
                  </a:moveTo>
                  <a:lnTo>
                    <a:pt x="0" y="0"/>
                  </a:lnTo>
                  <a:moveTo>
                    <a:pt x="0" y="0"/>
                  </a:moveTo>
                  <a:lnTo>
                    <a:pt x="0" y="0"/>
                  </a:lnTo>
                </a:path>
              </a:pathLst>
            </a:custGeom>
            <a:solidFill>
              <a:srgbClr val="000000"/>
            </a:solidFill>
            <a:ln w="15840">
              <a:noFill/>
            </a:ln>
          </p:spPr>
        </p:sp>
        <p:sp>
          <p:nvSpPr>
            <p:cNvPr id="365" name="Freeform 20"/>
            <p:cNvSpPr/>
            <p:nvPr/>
          </p:nvSpPr>
          <p:spPr>
            <a:xfrm>
              <a:off x="7236000" y="14213520"/>
              <a:ext cx="360" cy="360"/>
            </a:xfrm>
            <a:custGeom>
              <a:avLst/>
              <a:gdLst/>
              <a:ahLst/>
              <a:cxnLst/>
              <a:rect l="0" t="0" r="r" b="b"/>
              <a:pathLst>
                <a:path w="1" h="1">
                  <a:moveTo>
                    <a:pt x="0" y="0"/>
                  </a:moveTo>
                  <a:lnTo>
                    <a:pt x="0" y="0"/>
                  </a:lnTo>
                </a:path>
              </a:pathLst>
            </a:custGeom>
            <a:solidFill>
              <a:srgbClr val="000000"/>
            </a:solidFill>
            <a:ln w="15840">
              <a:noFill/>
            </a:ln>
          </p:spPr>
        </p:sp>
        <p:sp>
          <p:nvSpPr>
            <p:cNvPr id="366" name="Freeform 21"/>
            <p:cNvSpPr/>
            <p:nvPr/>
          </p:nvSpPr>
          <p:spPr>
            <a:xfrm>
              <a:off x="7236000" y="14213520"/>
              <a:ext cx="360" cy="360"/>
            </a:xfrm>
            <a:custGeom>
              <a:avLst/>
              <a:gdLst/>
              <a:ahLst/>
              <a:cxnLst/>
              <a:rect l="0" t="0" r="r" b="b"/>
              <a:pathLst>
                <a:path w="1" h="1">
                  <a:moveTo>
                    <a:pt x="0" y="0"/>
                  </a:moveTo>
                  <a:lnTo>
                    <a:pt x="0" y="0"/>
                  </a:lnTo>
                  <a:moveTo>
                    <a:pt x="0" y="0"/>
                  </a:moveTo>
                  <a:lnTo>
                    <a:pt x="0" y="0"/>
                  </a:lnTo>
                </a:path>
              </a:pathLst>
            </a:custGeom>
            <a:solidFill>
              <a:srgbClr val="000000"/>
            </a:solidFill>
            <a:ln w="15840">
              <a:noFill/>
            </a:ln>
          </p:spPr>
        </p:sp>
        <p:sp>
          <p:nvSpPr>
            <p:cNvPr id="367" name="Freeform 22"/>
            <p:cNvSpPr/>
            <p:nvPr/>
          </p:nvSpPr>
          <p:spPr>
            <a:xfrm>
              <a:off x="7236000" y="14213520"/>
              <a:ext cx="360" cy="360"/>
            </a:xfrm>
            <a:custGeom>
              <a:avLst/>
              <a:gdLst/>
              <a:ahLst/>
              <a:cxnLst/>
              <a:rect l="0" t="0" r="r" b="b"/>
              <a:pathLst>
                <a:path w="1" h="1">
                  <a:moveTo>
                    <a:pt x="0" y="0"/>
                  </a:moveTo>
                  <a:lnTo>
                    <a:pt x="0" y="0"/>
                  </a:lnTo>
                  <a:moveTo>
                    <a:pt x="0" y="0"/>
                  </a:moveTo>
                  <a:lnTo>
                    <a:pt x="0" y="0"/>
                  </a:lnTo>
                </a:path>
              </a:pathLst>
            </a:custGeom>
            <a:solidFill>
              <a:srgbClr val="000000"/>
            </a:solidFill>
            <a:ln w="15840">
              <a:noFill/>
            </a:ln>
          </p:spPr>
        </p:sp>
        <p:sp>
          <p:nvSpPr>
            <p:cNvPr id="368" name="Freeform 23"/>
            <p:cNvSpPr/>
            <p:nvPr/>
          </p:nvSpPr>
          <p:spPr>
            <a:xfrm>
              <a:off x="7236000" y="14213520"/>
              <a:ext cx="360" cy="360"/>
            </a:xfrm>
            <a:custGeom>
              <a:avLst/>
              <a:gdLst/>
              <a:ahLst/>
              <a:cxnLst/>
              <a:rect l="0" t="0" r="r" b="b"/>
              <a:pathLst>
                <a:path w="1" h="1">
                  <a:moveTo>
                    <a:pt x="0" y="0"/>
                  </a:moveTo>
                  <a:lnTo>
                    <a:pt x="0" y="0"/>
                  </a:lnTo>
                  <a:moveTo>
                    <a:pt x="0" y="0"/>
                  </a:moveTo>
                  <a:lnTo>
                    <a:pt x="0" y="0"/>
                  </a:lnTo>
                </a:path>
              </a:pathLst>
            </a:custGeom>
            <a:solidFill>
              <a:srgbClr val="000000"/>
            </a:solidFill>
            <a:ln w="15840">
              <a:noFill/>
            </a:ln>
          </p:spPr>
        </p:sp>
        <p:sp>
          <p:nvSpPr>
            <p:cNvPr id="369" name="Freeform 24"/>
            <p:cNvSpPr/>
            <p:nvPr/>
          </p:nvSpPr>
          <p:spPr>
            <a:xfrm>
              <a:off x="7236000" y="14213520"/>
              <a:ext cx="360" cy="360"/>
            </a:xfrm>
            <a:custGeom>
              <a:avLst/>
              <a:gdLst/>
              <a:ahLst/>
              <a:cxnLst/>
              <a:rect l="0" t="0" r="r" b="b"/>
              <a:pathLst>
                <a:path w="1" h="1">
                  <a:moveTo>
                    <a:pt x="0" y="0"/>
                  </a:moveTo>
                  <a:lnTo>
                    <a:pt x="0" y="0"/>
                  </a:lnTo>
                </a:path>
              </a:pathLst>
            </a:custGeom>
            <a:solidFill>
              <a:srgbClr val="000000"/>
            </a:solidFill>
            <a:ln w="15840">
              <a:noFill/>
            </a:ln>
          </p:spPr>
        </p:sp>
        <p:sp>
          <p:nvSpPr>
            <p:cNvPr id="370" name="Freeform 25"/>
            <p:cNvSpPr/>
            <p:nvPr/>
          </p:nvSpPr>
          <p:spPr>
            <a:xfrm>
              <a:off x="7236000" y="14213520"/>
              <a:ext cx="360" cy="360"/>
            </a:xfrm>
            <a:custGeom>
              <a:avLst/>
              <a:gdLst/>
              <a:ahLst/>
              <a:cxnLst/>
              <a:rect l="0" t="0" r="r" b="b"/>
              <a:pathLst>
                <a:path w="1" h="1">
                  <a:moveTo>
                    <a:pt x="0" y="0"/>
                  </a:moveTo>
                  <a:lnTo>
                    <a:pt x="0" y="0"/>
                  </a:lnTo>
                </a:path>
              </a:pathLst>
            </a:custGeom>
            <a:solidFill>
              <a:srgbClr val="000000"/>
            </a:solidFill>
            <a:ln w="15840">
              <a:noFill/>
            </a:ln>
          </p:spPr>
        </p:sp>
        <p:sp>
          <p:nvSpPr>
            <p:cNvPr id="371" name="Freeform 26"/>
            <p:cNvSpPr/>
            <p:nvPr/>
          </p:nvSpPr>
          <p:spPr>
            <a:xfrm>
              <a:off x="7236000" y="14213520"/>
              <a:ext cx="360" cy="360"/>
            </a:xfrm>
            <a:custGeom>
              <a:avLst/>
              <a:gdLst/>
              <a:ahLst/>
              <a:cxnLst/>
              <a:rect l="0" t="0" r="r" b="b"/>
              <a:pathLst>
                <a:path w="1" h="1">
                  <a:moveTo>
                    <a:pt x="0" y="0"/>
                  </a:moveTo>
                  <a:lnTo>
                    <a:pt x="0" y="0"/>
                  </a:lnTo>
                </a:path>
              </a:pathLst>
            </a:custGeom>
            <a:solidFill>
              <a:srgbClr val="000000"/>
            </a:solidFill>
            <a:ln w="15840">
              <a:noFill/>
            </a:ln>
          </p:spPr>
        </p:sp>
      </p:grpSp>
      <p:pic>
        <p:nvPicPr>
          <p:cNvPr id="372" name="Picture 371"/>
          <p:cNvPicPr/>
          <p:nvPr/>
        </p:nvPicPr>
        <p:blipFill>
          <a:blip r:embed="rId4"/>
          <a:stretch/>
        </p:blipFill>
        <p:spPr>
          <a:xfrm>
            <a:off x="7239960" y="14141880"/>
            <a:ext cx="100440" cy="1337040"/>
          </a:xfrm>
          <a:prstGeom prst="rect">
            <a:avLst/>
          </a:prstGeom>
          <a:ln>
            <a:noFill/>
          </a:ln>
        </p:spPr>
      </p:pic>
      <p:sp>
        <p:nvSpPr>
          <p:cNvPr id="373" name="CustomShape 27"/>
          <p:cNvSpPr/>
          <p:nvPr/>
        </p:nvSpPr>
        <p:spPr>
          <a:xfrm>
            <a:off x="7239960" y="14141880"/>
            <a:ext cx="100440" cy="1337040"/>
          </a:xfrm>
          <a:prstGeom prst="ellipse">
            <a:avLst/>
          </a:prstGeom>
          <a:solidFill>
            <a:srgbClr val="8F93C7"/>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4000" b="0" strike="noStrike" spc="-1">
                <a:latin typeface="Arial"/>
              </a:rPr>
              <a:t>nonlinear</a:t>
            </a:r>
          </a:p>
          <a:p>
            <a:pPr algn="ctr"/>
            <a:r>
              <a:rPr lang="en-US" sz="4000" b="0" strike="noStrike" spc="-1">
                <a:latin typeface="Arial"/>
              </a:rPr>
              <a:t>element</a:t>
            </a:r>
          </a:p>
        </p:txBody>
      </p:sp>
      <p:sp>
        <p:nvSpPr>
          <p:cNvPr id="374" name="Line 28"/>
          <p:cNvSpPr/>
          <p:nvPr/>
        </p:nvSpPr>
        <p:spPr>
          <a:xfrm>
            <a:off x="7236000" y="14213520"/>
            <a:ext cx="0" cy="0"/>
          </a:xfrm>
          <a:prstGeom prst="line">
            <a:avLst/>
          </a:prstGeom>
          <a:ln w="19080">
            <a:solidFill>
              <a:srgbClr val="000000"/>
            </a:solidFill>
            <a:round/>
            <a:tailEnd type="triangle" w="med" len="med"/>
          </a:ln>
        </p:spPr>
        <p:style>
          <a:lnRef idx="0">
            <a:scrgbClr r="0" g="0" b="0"/>
          </a:lnRef>
          <a:fillRef idx="0">
            <a:scrgbClr r="0" g="0" b="0"/>
          </a:fillRef>
          <a:effectRef idx="0">
            <a:scrgbClr r="0" g="0" b="0"/>
          </a:effectRef>
          <a:fontRef idx="minor"/>
        </p:style>
      </p:sp>
      <p:grpSp>
        <p:nvGrpSpPr>
          <p:cNvPr id="375" name="Group 29"/>
          <p:cNvGrpSpPr/>
          <p:nvPr/>
        </p:nvGrpSpPr>
        <p:grpSpPr>
          <a:xfrm>
            <a:off x="429840" y="1445400"/>
            <a:ext cx="7735680" cy="4224600"/>
            <a:chOff x="429840" y="1445400"/>
            <a:chExt cx="7735680" cy="4224600"/>
          </a:xfrm>
        </p:grpSpPr>
        <p:pic>
          <p:nvPicPr>
            <p:cNvPr id="376" name="Picture 2"/>
            <p:cNvPicPr/>
            <p:nvPr/>
          </p:nvPicPr>
          <p:blipFill>
            <a:blip r:embed="rId2"/>
            <a:stretch/>
          </p:blipFill>
          <p:spPr>
            <a:xfrm>
              <a:off x="429840" y="1445400"/>
              <a:ext cx="7735680" cy="4224600"/>
            </a:xfrm>
            <a:prstGeom prst="rect">
              <a:avLst/>
            </a:prstGeom>
            <a:ln>
              <a:noFill/>
            </a:ln>
          </p:spPr>
        </p:pic>
        <p:sp>
          <p:nvSpPr>
            <p:cNvPr id="377" name="CustomShape 30"/>
            <p:cNvSpPr/>
            <p:nvPr/>
          </p:nvSpPr>
          <p:spPr>
            <a:xfrm>
              <a:off x="2970720" y="2521080"/>
              <a:ext cx="3089520" cy="186480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378" name="CustomShape 31"/>
            <p:cNvSpPr/>
            <p:nvPr/>
          </p:nvSpPr>
          <p:spPr>
            <a:xfrm>
              <a:off x="4952160" y="3882240"/>
              <a:ext cx="1015560" cy="603000"/>
            </a:xfrm>
            <a:prstGeom prst="ellipse">
              <a:avLst/>
            </a:prstGeom>
            <a:solidFill>
              <a:srgbClr val="8F93C7"/>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latin typeface="Arial"/>
                </a:rPr>
                <a:t>pickup</a:t>
              </a:r>
            </a:p>
          </p:txBody>
        </p:sp>
        <p:sp>
          <p:nvSpPr>
            <p:cNvPr id="379" name="CustomShape 32"/>
            <p:cNvSpPr/>
            <p:nvPr/>
          </p:nvSpPr>
          <p:spPr>
            <a:xfrm>
              <a:off x="2044800" y="3496680"/>
              <a:ext cx="1014840" cy="603000"/>
            </a:xfrm>
            <a:prstGeom prst="ellipse">
              <a:avLst/>
            </a:prstGeom>
            <a:solidFill>
              <a:srgbClr val="8F93C7"/>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latin typeface="Arial"/>
                </a:rPr>
                <a:t>kicker</a:t>
              </a:r>
            </a:p>
          </p:txBody>
        </p:sp>
        <p:pic>
          <p:nvPicPr>
            <p:cNvPr id="380" name="Picture 379" descr="40§display§\begin{array}{c} \textsf{Phase Advance} \\ 2.5 \pi \end{array}§png§600§FALSE§"/>
            <p:cNvPicPr/>
            <p:nvPr/>
          </p:nvPicPr>
          <p:blipFill>
            <a:blip r:embed="rId3"/>
            <a:stretch/>
          </p:blipFill>
          <p:spPr>
            <a:xfrm>
              <a:off x="3636720" y="3479040"/>
              <a:ext cx="1196280" cy="368640"/>
            </a:xfrm>
            <a:prstGeom prst="rect">
              <a:avLst/>
            </a:prstGeom>
            <a:ln>
              <a:noFill/>
            </a:ln>
          </p:spPr>
        </p:pic>
        <p:cxnSp>
          <p:nvCxnSpPr>
            <p:cNvPr id="381" name="Line 33"/>
            <p:cNvCxnSpPr>
              <a:stCxn id="379" idx="6"/>
              <a:endCxn id="378" idx="2"/>
            </p:cNvCxnSpPr>
            <p:nvPr/>
          </p:nvCxnSpPr>
          <p:spPr>
            <a:xfrm>
              <a:off x="3059640" y="3798360"/>
              <a:ext cx="1892880" cy="385920"/>
            </a:xfrm>
            <a:prstGeom prst="curvedConnector3">
              <a:avLst/>
            </a:prstGeom>
            <a:ln w="19080">
              <a:solidFill>
                <a:srgbClr val="000000"/>
              </a:solidFill>
              <a:round/>
              <a:headEnd type="triangle" w="med" len="med"/>
              <a:tailEnd type="triangle" w="med" len="med"/>
            </a:ln>
          </p:spPr>
        </p:cxnSp>
        <p:sp>
          <p:nvSpPr>
            <p:cNvPr id="382" name="Line 34"/>
            <p:cNvSpPr/>
            <p:nvPr/>
          </p:nvSpPr>
          <p:spPr>
            <a:xfrm flipH="1">
              <a:off x="1750320" y="4020840"/>
              <a:ext cx="393840" cy="741960"/>
            </a:xfrm>
            <a:prstGeom prst="line">
              <a:avLst/>
            </a:prstGeom>
            <a:ln w="19080">
              <a:solidFill>
                <a:srgbClr val="3465A4"/>
              </a:solidFill>
              <a:round/>
              <a:tailEnd type="triangle" w="med" len="med"/>
            </a:ln>
          </p:spPr>
          <p:style>
            <a:lnRef idx="0">
              <a:scrgbClr r="0" g="0" b="0"/>
            </a:lnRef>
            <a:fillRef idx="0">
              <a:scrgbClr r="0" g="0" b="0"/>
            </a:fillRef>
            <a:effectRef idx="0">
              <a:scrgbClr r="0" g="0" b="0"/>
            </a:effectRef>
            <a:fontRef idx="minor"/>
          </p:style>
        </p:sp>
        <p:grpSp>
          <p:nvGrpSpPr>
            <p:cNvPr id="383" name="Group 35"/>
            <p:cNvGrpSpPr/>
            <p:nvPr/>
          </p:nvGrpSpPr>
          <p:grpSpPr>
            <a:xfrm>
              <a:off x="6208560" y="4436280"/>
              <a:ext cx="262080" cy="195120"/>
              <a:chOff x="6208560" y="4436280"/>
              <a:chExt cx="262080" cy="195120"/>
            </a:xfrm>
          </p:grpSpPr>
          <p:sp>
            <p:nvSpPr>
              <p:cNvPr id="384" name="Freeform 36"/>
              <p:cNvSpPr/>
              <p:nvPr/>
            </p:nvSpPr>
            <p:spPr>
              <a:xfrm>
                <a:off x="6208560" y="4436640"/>
                <a:ext cx="262440" cy="195120"/>
              </a:xfrm>
              <a:custGeom>
                <a:avLst/>
                <a:gdLst/>
                <a:ahLst/>
                <a:cxnLst/>
                <a:rect l="0" t="0" r="r" b="b"/>
                <a:pathLst>
                  <a:path w="729" h="542">
                    <a:moveTo>
                      <a:pt x="364" y="541"/>
                    </a:moveTo>
                    <a:lnTo>
                      <a:pt x="0" y="541"/>
                    </a:lnTo>
                    <a:lnTo>
                      <a:pt x="0" y="0"/>
                    </a:lnTo>
                    <a:lnTo>
                      <a:pt x="728" y="0"/>
                    </a:lnTo>
                    <a:lnTo>
                      <a:pt x="728" y="541"/>
                    </a:lnTo>
                    <a:lnTo>
                      <a:pt x="364" y="541"/>
                    </a:lnTo>
                  </a:path>
                </a:pathLst>
              </a:custGeom>
              <a:solidFill>
                <a:srgbClr val="FFFFFF"/>
              </a:solidFill>
              <a:ln w="15840">
                <a:noFill/>
              </a:ln>
            </p:spPr>
          </p:sp>
          <p:sp>
            <p:nvSpPr>
              <p:cNvPr id="385" name="Freeform 37"/>
              <p:cNvSpPr/>
              <p:nvPr/>
            </p:nvSpPr>
            <p:spPr>
              <a:xfrm>
                <a:off x="6229800" y="4436280"/>
                <a:ext cx="44280" cy="195480"/>
              </a:xfrm>
              <a:custGeom>
                <a:avLst/>
                <a:gdLst/>
                <a:ahLst/>
                <a:cxnLst/>
                <a:rect l="0" t="0" r="r" b="b"/>
                <a:pathLst>
                  <a:path w="123" h="543">
                    <a:moveTo>
                      <a:pt x="119" y="21"/>
                    </a:moveTo>
                    <a:cubicBezTo>
                      <a:pt x="122" y="15"/>
                      <a:pt x="122" y="13"/>
                      <a:pt x="122" y="11"/>
                    </a:cubicBezTo>
                    <a:cubicBezTo>
                      <a:pt x="122" y="5"/>
                      <a:pt x="117" y="0"/>
                      <a:pt x="111" y="0"/>
                    </a:cubicBezTo>
                    <a:cubicBezTo>
                      <a:pt x="106" y="0"/>
                      <a:pt x="102" y="2"/>
                      <a:pt x="98" y="12"/>
                    </a:cubicBezTo>
                    <a:lnTo>
                      <a:pt x="2" y="261"/>
                    </a:lnTo>
                    <a:cubicBezTo>
                      <a:pt x="1" y="265"/>
                      <a:pt x="0" y="269"/>
                      <a:pt x="0" y="271"/>
                    </a:cubicBezTo>
                    <a:cubicBezTo>
                      <a:pt x="0" y="272"/>
                      <a:pt x="0" y="273"/>
                      <a:pt x="2" y="281"/>
                    </a:cubicBezTo>
                    <a:lnTo>
                      <a:pt x="98" y="530"/>
                    </a:lnTo>
                    <a:cubicBezTo>
                      <a:pt x="101" y="536"/>
                      <a:pt x="103" y="542"/>
                      <a:pt x="111" y="542"/>
                    </a:cubicBezTo>
                    <a:cubicBezTo>
                      <a:pt x="117" y="542"/>
                      <a:pt x="122" y="537"/>
                      <a:pt x="122" y="532"/>
                    </a:cubicBezTo>
                    <a:cubicBezTo>
                      <a:pt x="122" y="530"/>
                      <a:pt x="122" y="529"/>
                      <a:pt x="119" y="522"/>
                    </a:cubicBezTo>
                    <a:lnTo>
                      <a:pt x="22" y="271"/>
                    </a:lnTo>
                    <a:lnTo>
                      <a:pt x="119" y="21"/>
                    </a:lnTo>
                  </a:path>
                </a:pathLst>
              </a:custGeom>
              <a:solidFill>
                <a:srgbClr val="000000"/>
              </a:solidFill>
              <a:ln w="15840">
                <a:noFill/>
              </a:ln>
            </p:spPr>
          </p:sp>
          <p:sp>
            <p:nvSpPr>
              <p:cNvPr id="386" name="Freeform 38"/>
              <p:cNvSpPr/>
              <p:nvPr/>
            </p:nvSpPr>
            <p:spPr>
              <a:xfrm>
                <a:off x="6289560" y="4496040"/>
                <a:ext cx="97920" cy="88920"/>
              </a:xfrm>
              <a:custGeom>
                <a:avLst/>
                <a:gdLst/>
                <a:ahLst/>
                <a:cxnLst/>
                <a:rect l="0" t="0" r="r" b="b"/>
                <a:pathLst>
                  <a:path w="272" h="247">
                    <a:moveTo>
                      <a:pt x="166" y="76"/>
                    </a:moveTo>
                    <a:cubicBezTo>
                      <a:pt x="169" y="62"/>
                      <a:pt x="181" y="12"/>
                      <a:pt x="219" y="12"/>
                    </a:cubicBezTo>
                    <a:cubicBezTo>
                      <a:pt x="223" y="12"/>
                      <a:pt x="235" y="12"/>
                      <a:pt x="246" y="18"/>
                    </a:cubicBezTo>
                    <a:cubicBezTo>
                      <a:pt x="231" y="22"/>
                      <a:pt x="220" y="36"/>
                      <a:pt x="220" y="48"/>
                    </a:cubicBezTo>
                    <a:cubicBezTo>
                      <a:pt x="220" y="57"/>
                      <a:pt x="226" y="68"/>
                      <a:pt x="241" y="68"/>
                    </a:cubicBezTo>
                    <a:cubicBezTo>
                      <a:pt x="253" y="68"/>
                      <a:pt x="271" y="58"/>
                      <a:pt x="271" y="36"/>
                    </a:cubicBezTo>
                    <a:cubicBezTo>
                      <a:pt x="271" y="7"/>
                      <a:pt x="238" y="0"/>
                      <a:pt x="220" y="0"/>
                    </a:cubicBezTo>
                    <a:cubicBezTo>
                      <a:pt x="188" y="0"/>
                      <a:pt x="170" y="28"/>
                      <a:pt x="162" y="42"/>
                    </a:cubicBezTo>
                    <a:cubicBezTo>
                      <a:pt x="149" y="5"/>
                      <a:pt x="121" y="0"/>
                      <a:pt x="104" y="0"/>
                    </a:cubicBezTo>
                    <a:cubicBezTo>
                      <a:pt x="48" y="0"/>
                      <a:pt x="17" y="70"/>
                      <a:pt x="17" y="84"/>
                    </a:cubicBezTo>
                    <a:cubicBezTo>
                      <a:pt x="17" y="89"/>
                      <a:pt x="22" y="89"/>
                      <a:pt x="23" y="89"/>
                    </a:cubicBezTo>
                    <a:cubicBezTo>
                      <a:pt x="28" y="89"/>
                      <a:pt x="30" y="89"/>
                      <a:pt x="31" y="84"/>
                    </a:cubicBezTo>
                    <a:cubicBezTo>
                      <a:pt x="49" y="26"/>
                      <a:pt x="85" y="12"/>
                      <a:pt x="103" y="12"/>
                    </a:cubicBezTo>
                    <a:cubicBezTo>
                      <a:pt x="113" y="12"/>
                      <a:pt x="133" y="17"/>
                      <a:pt x="133" y="48"/>
                    </a:cubicBezTo>
                    <a:cubicBezTo>
                      <a:pt x="133" y="65"/>
                      <a:pt x="123" y="102"/>
                      <a:pt x="103" y="177"/>
                    </a:cubicBezTo>
                    <a:cubicBezTo>
                      <a:pt x="95" y="212"/>
                      <a:pt x="75" y="234"/>
                      <a:pt x="52" y="234"/>
                    </a:cubicBezTo>
                    <a:cubicBezTo>
                      <a:pt x="48" y="234"/>
                      <a:pt x="36" y="234"/>
                      <a:pt x="25" y="228"/>
                    </a:cubicBezTo>
                    <a:cubicBezTo>
                      <a:pt x="38" y="224"/>
                      <a:pt x="50" y="213"/>
                      <a:pt x="50" y="198"/>
                    </a:cubicBezTo>
                    <a:cubicBezTo>
                      <a:pt x="50" y="184"/>
                      <a:pt x="38" y="179"/>
                      <a:pt x="30" y="179"/>
                    </a:cubicBezTo>
                    <a:cubicBezTo>
                      <a:pt x="13" y="179"/>
                      <a:pt x="0" y="193"/>
                      <a:pt x="0" y="211"/>
                    </a:cubicBezTo>
                    <a:cubicBezTo>
                      <a:pt x="0" y="235"/>
                      <a:pt x="27" y="246"/>
                      <a:pt x="50" y="246"/>
                    </a:cubicBezTo>
                    <a:cubicBezTo>
                      <a:pt x="87" y="246"/>
                      <a:pt x="107" y="208"/>
                      <a:pt x="108" y="204"/>
                    </a:cubicBezTo>
                    <a:cubicBezTo>
                      <a:pt x="114" y="226"/>
                      <a:pt x="134" y="246"/>
                      <a:pt x="166" y="246"/>
                    </a:cubicBezTo>
                    <a:cubicBezTo>
                      <a:pt x="223" y="246"/>
                      <a:pt x="253" y="176"/>
                      <a:pt x="253" y="162"/>
                    </a:cubicBezTo>
                    <a:cubicBezTo>
                      <a:pt x="253" y="158"/>
                      <a:pt x="248" y="158"/>
                      <a:pt x="247" y="158"/>
                    </a:cubicBezTo>
                    <a:cubicBezTo>
                      <a:pt x="242" y="158"/>
                      <a:pt x="241" y="159"/>
                      <a:pt x="240" y="162"/>
                    </a:cubicBezTo>
                    <a:cubicBezTo>
                      <a:pt x="223" y="222"/>
                      <a:pt x="184" y="234"/>
                      <a:pt x="167" y="234"/>
                    </a:cubicBezTo>
                    <a:cubicBezTo>
                      <a:pt x="146" y="234"/>
                      <a:pt x="138" y="217"/>
                      <a:pt x="138" y="198"/>
                    </a:cubicBezTo>
                    <a:cubicBezTo>
                      <a:pt x="138" y="186"/>
                      <a:pt x="141" y="175"/>
                      <a:pt x="147" y="150"/>
                    </a:cubicBezTo>
                    <a:lnTo>
                      <a:pt x="166" y="76"/>
                    </a:lnTo>
                  </a:path>
                </a:pathLst>
              </a:custGeom>
              <a:solidFill>
                <a:srgbClr val="000000"/>
              </a:solidFill>
              <a:ln w="15840">
                <a:noFill/>
              </a:ln>
            </p:spPr>
          </p:sp>
          <p:sp>
            <p:nvSpPr>
              <p:cNvPr id="387" name="Freeform 39"/>
              <p:cNvSpPr/>
              <p:nvPr/>
            </p:nvSpPr>
            <p:spPr>
              <a:xfrm>
                <a:off x="6405840" y="4436280"/>
                <a:ext cx="44280" cy="195480"/>
              </a:xfrm>
              <a:custGeom>
                <a:avLst/>
                <a:gdLst/>
                <a:ahLst/>
                <a:cxnLst/>
                <a:rect l="0" t="0" r="r" b="b"/>
                <a:pathLst>
                  <a:path w="123" h="543">
                    <a:moveTo>
                      <a:pt x="119" y="281"/>
                    </a:moveTo>
                    <a:cubicBezTo>
                      <a:pt x="122" y="273"/>
                      <a:pt x="122" y="272"/>
                      <a:pt x="122" y="271"/>
                    </a:cubicBezTo>
                    <a:cubicBezTo>
                      <a:pt x="122" y="270"/>
                      <a:pt x="122" y="269"/>
                      <a:pt x="119" y="263"/>
                    </a:cubicBezTo>
                    <a:lnTo>
                      <a:pt x="23" y="12"/>
                    </a:lnTo>
                    <a:cubicBezTo>
                      <a:pt x="20" y="4"/>
                      <a:pt x="17" y="0"/>
                      <a:pt x="11" y="0"/>
                    </a:cubicBezTo>
                    <a:cubicBezTo>
                      <a:pt x="5" y="0"/>
                      <a:pt x="0" y="5"/>
                      <a:pt x="0" y="11"/>
                    </a:cubicBezTo>
                    <a:cubicBezTo>
                      <a:pt x="0" y="12"/>
                      <a:pt x="0" y="13"/>
                      <a:pt x="2" y="20"/>
                    </a:cubicBezTo>
                    <a:lnTo>
                      <a:pt x="99" y="271"/>
                    </a:lnTo>
                    <a:lnTo>
                      <a:pt x="2" y="522"/>
                    </a:lnTo>
                    <a:cubicBezTo>
                      <a:pt x="0" y="527"/>
                      <a:pt x="0" y="529"/>
                      <a:pt x="0" y="532"/>
                    </a:cubicBezTo>
                    <a:cubicBezTo>
                      <a:pt x="0" y="537"/>
                      <a:pt x="5" y="542"/>
                      <a:pt x="11" y="542"/>
                    </a:cubicBezTo>
                    <a:cubicBezTo>
                      <a:pt x="18" y="542"/>
                      <a:pt x="20" y="537"/>
                      <a:pt x="22" y="532"/>
                    </a:cubicBezTo>
                    <a:lnTo>
                      <a:pt x="119" y="281"/>
                    </a:lnTo>
                  </a:path>
                </a:pathLst>
              </a:custGeom>
              <a:solidFill>
                <a:srgbClr val="000000"/>
              </a:solidFill>
              <a:ln w="15840">
                <a:noFill/>
              </a:ln>
            </p:spPr>
          </p:sp>
        </p:grpSp>
        <p:pic>
          <p:nvPicPr>
            <p:cNvPr id="388" name="Picture 387"/>
            <p:cNvPicPr/>
            <p:nvPr/>
          </p:nvPicPr>
          <p:blipFill>
            <a:blip r:embed="rId4"/>
            <a:stretch/>
          </p:blipFill>
          <p:spPr>
            <a:xfrm rot="1714200">
              <a:off x="6378120" y="2061720"/>
              <a:ext cx="689400" cy="599760"/>
            </a:xfrm>
            <a:prstGeom prst="rect">
              <a:avLst/>
            </a:prstGeom>
            <a:ln>
              <a:noFill/>
            </a:ln>
          </p:spPr>
        </p:pic>
        <p:sp>
          <p:nvSpPr>
            <p:cNvPr id="389" name="CustomShape 40"/>
            <p:cNvSpPr/>
            <p:nvPr/>
          </p:nvSpPr>
          <p:spPr>
            <a:xfrm>
              <a:off x="4519800" y="2662560"/>
              <a:ext cx="1737360" cy="603360"/>
            </a:xfrm>
            <a:prstGeom prst="ellipse">
              <a:avLst/>
            </a:prstGeom>
            <a:solidFill>
              <a:srgbClr val="8F93C7"/>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lstStyle/>
            <a:p>
              <a:pPr algn="ctr"/>
              <a:r>
                <a:rPr lang="en-US" sz="2000" b="0" strike="noStrike" spc="-1">
                  <a:latin typeface="Arial"/>
                </a:rPr>
                <a:t>Nonlinear lens</a:t>
              </a:r>
            </a:p>
          </p:txBody>
        </p:sp>
        <p:grpSp>
          <p:nvGrpSpPr>
            <p:cNvPr id="390" name="Group 41"/>
            <p:cNvGrpSpPr/>
            <p:nvPr/>
          </p:nvGrpSpPr>
          <p:grpSpPr>
            <a:xfrm>
              <a:off x="2084040" y="4204080"/>
              <a:ext cx="1042560" cy="460800"/>
              <a:chOff x="2084040" y="4204080"/>
              <a:chExt cx="1042560" cy="460800"/>
            </a:xfrm>
          </p:grpSpPr>
          <p:sp>
            <p:nvSpPr>
              <p:cNvPr id="391" name="Freeform 42"/>
              <p:cNvSpPr/>
              <p:nvPr/>
            </p:nvSpPr>
            <p:spPr>
              <a:xfrm>
                <a:off x="2084040" y="4210920"/>
                <a:ext cx="1042920" cy="453600"/>
              </a:xfrm>
              <a:custGeom>
                <a:avLst/>
                <a:gdLst/>
                <a:ahLst/>
                <a:cxnLst/>
                <a:rect l="0" t="0" r="r" b="b"/>
                <a:pathLst>
                  <a:path w="2897" h="1260">
                    <a:moveTo>
                      <a:pt x="1448" y="1259"/>
                    </a:moveTo>
                    <a:lnTo>
                      <a:pt x="0" y="1259"/>
                    </a:lnTo>
                    <a:lnTo>
                      <a:pt x="0" y="0"/>
                    </a:lnTo>
                    <a:lnTo>
                      <a:pt x="2896" y="0"/>
                    </a:lnTo>
                    <a:lnTo>
                      <a:pt x="2896" y="1259"/>
                    </a:lnTo>
                    <a:lnTo>
                      <a:pt x="1448" y="1259"/>
                    </a:lnTo>
                  </a:path>
                </a:pathLst>
              </a:custGeom>
              <a:solidFill>
                <a:srgbClr val="FFFFFF"/>
              </a:solidFill>
              <a:ln w="12600">
                <a:noFill/>
              </a:ln>
            </p:spPr>
          </p:sp>
          <p:sp>
            <p:nvSpPr>
              <p:cNvPr id="392" name="Freeform 43"/>
              <p:cNvSpPr/>
              <p:nvPr/>
            </p:nvSpPr>
            <p:spPr>
              <a:xfrm>
                <a:off x="2093760" y="4204080"/>
                <a:ext cx="150120" cy="146160"/>
              </a:xfrm>
              <a:custGeom>
                <a:avLst/>
                <a:gdLst/>
                <a:ahLst/>
                <a:cxnLst/>
                <a:rect l="0" t="0" r="r" b="b"/>
                <a:pathLst>
                  <a:path w="417" h="406">
                    <a:moveTo>
                      <a:pt x="222" y="10"/>
                    </a:moveTo>
                    <a:cubicBezTo>
                      <a:pt x="219" y="3"/>
                      <a:pt x="218" y="0"/>
                      <a:pt x="208" y="0"/>
                    </a:cubicBezTo>
                    <a:cubicBezTo>
                      <a:pt x="198" y="0"/>
                      <a:pt x="197" y="3"/>
                      <a:pt x="194" y="10"/>
                    </a:cubicBezTo>
                    <a:lnTo>
                      <a:pt x="3" y="394"/>
                    </a:lnTo>
                    <a:cubicBezTo>
                      <a:pt x="0" y="398"/>
                      <a:pt x="0" y="398"/>
                      <a:pt x="0" y="400"/>
                    </a:cubicBezTo>
                    <a:cubicBezTo>
                      <a:pt x="0" y="405"/>
                      <a:pt x="3" y="405"/>
                      <a:pt x="13" y="405"/>
                    </a:cubicBezTo>
                    <a:lnTo>
                      <a:pt x="405" y="405"/>
                    </a:lnTo>
                    <a:cubicBezTo>
                      <a:pt x="413" y="405"/>
                      <a:pt x="416" y="405"/>
                      <a:pt x="416" y="400"/>
                    </a:cubicBezTo>
                    <a:cubicBezTo>
                      <a:pt x="416" y="398"/>
                      <a:pt x="416" y="398"/>
                      <a:pt x="414" y="394"/>
                    </a:cubicBezTo>
                    <a:lnTo>
                      <a:pt x="222" y="10"/>
                    </a:lnTo>
                    <a:moveTo>
                      <a:pt x="190" y="56"/>
                    </a:moveTo>
                    <a:lnTo>
                      <a:pt x="342" y="362"/>
                    </a:lnTo>
                    <a:lnTo>
                      <a:pt x="38" y="362"/>
                    </a:lnTo>
                    <a:lnTo>
                      <a:pt x="190" y="56"/>
                    </a:lnTo>
                  </a:path>
                </a:pathLst>
              </a:custGeom>
              <a:solidFill>
                <a:srgbClr val="000000"/>
              </a:solidFill>
              <a:ln w="12600">
                <a:noFill/>
              </a:ln>
            </p:spPr>
          </p:sp>
          <p:sp>
            <p:nvSpPr>
              <p:cNvPr id="393" name="Freeform 44"/>
              <p:cNvSpPr/>
              <p:nvPr/>
            </p:nvSpPr>
            <p:spPr>
              <a:xfrm>
                <a:off x="2246040" y="4259520"/>
                <a:ext cx="106200" cy="129960"/>
              </a:xfrm>
              <a:custGeom>
                <a:avLst/>
                <a:gdLst/>
                <a:ahLst/>
                <a:cxnLst/>
                <a:rect l="0" t="0" r="r" b="b"/>
                <a:pathLst>
                  <a:path w="295" h="361">
                    <a:moveTo>
                      <a:pt x="43" y="318"/>
                    </a:moveTo>
                    <a:cubicBezTo>
                      <a:pt x="38" y="338"/>
                      <a:pt x="38" y="342"/>
                      <a:pt x="13" y="342"/>
                    </a:cubicBezTo>
                    <a:cubicBezTo>
                      <a:pt x="6" y="342"/>
                      <a:pt x="0" y="342"/>
                      <a:pt x="0" y="352"/>
                    </a:cubicBezTo>
                    <a:cubicBezTo>
                      <a:pt x="0" y="357"/>
                      <a:pt x="3" y="360"/>
                      <a:pt x="8" y="360"/>
                    </a:cubicBezTo>
                    <a:cubicBezTo>
                      <a:pt x="22" y="360"/>
                      <a:pt x="38" y="357"/>
                      <a:pt x="54" y="357"/>
                    </a:cubicBezTo>
                    <a:cubicBezTo>
                      <a:pt x="74" y="357"/>
                      <a:pt x="93" y="360"/>
                      <a:pt x="110" y="360"/>
                    </a:cubicBezTo>
                    <a:cubicBezTo>
                      <a:pt x="114" y="360"/>
                      <a:pt x="122" y="360"/>
                      <a:pt x="122" y="347"/>
                    </a:cubicBezTo>
                    <a:cubicBezTo>
                      <a:pt x="122" y="342"/>
                      <a:pt x="115" y="342"/>
                      <a:pt x="107" y="342"/>
                    </a:cubicBezTo>
                    <a:cubicBezTo>
                      <a:pt x="78" y="342"/>
                      <a:pt x="78" y="338"/>
                      <a:pt x="78" y="333"/>
                    </a:cubicBezTo>
                    <a:cubicBezTo>
                      <a:pt x="78" y="326"/>
                      <a:pt x="102" y="234"/>
                      <a:pt x="107" y="219"/>
                    </a:cubicBezTo>
                    <a:cubicBezTo>
                      <a:pt x="114" y="237"/>
                      <a:pt x="130" y="256"/>
                      <a:pt x="158" y="256"/>
                    </a:cubicBezTo>
                    <a:cubicBezTo>
                      <a:pt x="224" y="256"/>
                      <a:pt x="294" y="173"/>
                      <a:pt x="294" y="90"/>
                    </a:cubicBezTo>
                    <a:cubicBezTo>
                      <a:pt x="294" y="37"/>
                      <a:pt x="262" y="0"/>
                      <a:pt x="219" y="0"/>
                    </a:cubicBezTo>
                    <a:cubicBezTo>
                      <a:pt x="192" y="0"/>
                      <a:pt x="165" y="21"/>
                      <a:pt x="146" y="42"/>
                    </a:cubicBezTo>
                    <a:cubicBezTo>
                      <a:pt x="141" y="11"/>
                      <a:pt x="115" y="0"/>
                      <a:pt x="94" y="0"/>
                    </a:cubicBezTo>
                    <a:cubicBezTo>
                      <a:pt x="69" y="0"/>
                      <a:pt x="58" y="22"/>
                      <a:pt x="53" y="32"/>
                    </a:cubicBezTo>
                    <a:cubicBezTo>
                      <a:pt x="43" y="51"/>
                      <a:pt x="35" y="85"/>
                      <a:pt x="35" y="86"/>
                    </a:cubicBezTo>
                    <a:cubicBezTo>
                      <a:pt x="35" y="93"/>
                      <a:pt x="42" y="93"/>
                      <a:pt x="43" y="93"/>
                    </a:cubicBezTo>
                    <a:cubicBezTo>
                      <a:pt x="48" y="93"/>
                      <a:pt x="48" y="93"/>
                      <a:pt x="53" y="80"/>
                    </a:cubicBezTo>
                    <a:cubicBezTo>
                      <a:pt x="62" y="40"/>
                      <a:pt x="74" y="13"/>
                      <a:pt x="93" y="13"/>
                    </a:cubicBezTo>
                    <a:cubicBezTo>
                      <a:pt x="102" y="13"/>
                      <a:pt x="110" y="18"/>
                      <a:pt x="110" y="38"/>
                    </a:cubicBezTo>
                    <a:cubicBezTo>
                      <a:pt x="110" y="51"/>
                      <a:pt x="109" y="58"/>
                      <a:pt x="107" y="67"/>
                    </a:cubicBezTo>
                    <a:lnTo>
                      <a:pt x="43" y="318"/>
                    </a:lnTo>
                    <a:moveTo>
                      <a:pt x="142" y="74"/>
                    </a:moveTo>
                    <a:cubicBezTo>
                      <a:pt x="147" y="58"/>
                      <a:pt x="162" y="42"/>
                      <a:pt x="173" y="34"/>
                    </a:cubicBezTo>
                    <a:cubicBezTo>
                      <a:pt x="192" y="16"/>
                      <a:pt x="208" y="13"/>
                      <a:pt x="218" y="13"/>
                    </a:cubicBezTo>
                    <a:cubicBezTo>
                      <a:pt x="242" y="13"/>
                      <a:pt x="254" y="32"/>
                      <a:pt x="254" y="66"/>
                    </a:cubicBezTo>
                    <a:cubicBezTo>
                      <a:pt x="254" y="99"/>
                      <a:pt x="235" y="163"/>
                      <a:pt x="226" y="186"/>
                    </a:cubicBezTo>
                    <a:cubicBezTo>
                      <a:pt x="206" y="226"/>
                      <a:pt x="179" y="243"/>
                      <a:pt x="158" y="243"/>
                    </a:cubicBezTo>
                    <a:cubicBezTo>
                      <a:pt x="122" y="243"/>
                      <a:pt x="114" y="197"/>
                      <a:pt x="114" y="194"/>
                    </a:cubicBezTo>
                    <a:cubicBezTo>
                      <a:pt x="114" y="192"/>
                      <a:pt x="114" y="190"/>
                      <a:pt x="115" y="184"/>
                    </a:cubicBezTo>
                    <a:lnTo>
                      <a:pt x="142" y="74"/>
                    </a:lnTo>
                  </a:path>
                </a:pathLst>
              </a:custGeom>
              <a:solidFill>
                <a:srgbClr val="000000"/>
              </a:solidFill>
              <a:ln w="12600">
                <a:noFill/>
              </a:ln>
            </p:spPr>
          </p:sp>
          <p:sp>
            <p:nvSpPr>
              <p:cNvPr id="394" name="Freeform 45"/>
              <p:cNvSpPr/>
              <p:nvPr/>
            </p:nvSpPr>
            <p:spPr>
              <a:xfrm>
                <a:off x="2360520" y="4316400"/>
                <a:ext cx="77040" cy="64800"/>
              </a:xfrm>
              <a:custGeom>
                <a:avLst/>
                <a:gdLst/>
                <a:ahLst/>
                <a:cxnLst/>
                <a:rect l="0" t="0" r="r" b="b"/>
                <a:pathLst>
                  <a:path w="214" h="180">
                    <a:moveTo>
                      <a:pt x="80" y="133"/>
                    </a:moveTo>
                    <a:cubicBezTo>
                      <a:pt x="75" y="147"/>
                      <a:pt x="62" y="168"/>
                      <a:pt x="43" y="168"/>
                    </a:cubicBezTo>
                    <a:cubicBezTo>
                      <a:pt x="42" y="168"/>
                      <a:pt x="29" y="168"/>
                      <a:pt x="21" y="163"/>
                    </a:cubicBezTo>
                    <a:cubicBezTo>
                      <a:pt x="37" y="157"/>
                      <a:pt x="38" y="142"/>
                      <a:pt x="38" y="141"/>
                    </a:cubicBezTo>
                    <a:cubicBezTo>
                      <a:pt x="38" y="131"/>
                      <a:pt x="32" y="126"/>
                      <a:pt x="22" y="126"/>
                    </a:cubicBezTo>
                    <a:cubicBezTo>
                      <a:pt x="11" y="126"/>
                      <a:pt x="0" y="136"/>
                      <a:pt x="0" y="150"/>
                    </a:cubicBezTo>
                    <a:cubicBezTo>
                      <a:pt x="0" y="170"/>
                      <a:pt x="22" y="179"/>
                      <a:pt x="42" y="179"/>
                    </a:cubicBezTo>
                    <a:cubicBezTo>
                      <a:pt x="59" y="179"/>
                      <a:pt x="77" y="168"/>
                      <a:pt x="86" y="150"/>
                    </a:cubicBezTo>
                    <a:cubicBezTo>
                      <a:pt x="96" y="171"/>
                      <a:pt x="117" y="179"/>
                      <a:pt x="133" y="179"/>
                    </a:cubicBezTo>
                    <a:cubicBezTo>
                      <a:pt x="179" y="179"/>
                      <a:pt x="203" y="130"/>
                      <a:pt x="203" y="118"/>
                    </a:cubicBezTo>
                    <a:cubicBezTo>
                      <a:pt x="203" y="114"/>
                      <a:pt x="198" y="114"/>
                      <a:pt x="197" y="114"/>
                    </a:cubicBezTo>
                    <a:cubicBezTo>
                      <a:pt x="190" y="114"/>
                      <a:pt x="190" y="115"/>
                      <a:pt x="189" y="120"/>
                    </a:cubicBezTo>
                    <a:cubicBezTo>
                      <a:pt x="181" y="147"/>
                      <a:pt x="157" y="168"/>
                      <a:pt x="134" y="168"/>
                    </a:cubicBezTo>
                    <a:cubicBezTo>
                      <a:pt x="118" y="168"/>
                      <a:pt x="110" y="157"/>
                      <a:pt x="110" y="142"/>
                    </a:cubicBezTo>
                    <a:cubicBezTo>
                      <a:pt x="110" y="131"/>
                      <a:pt x="120" y="96"/>
                      <a:pt x="131" y="51"/>
                    </a:cubicBezTo>
                    <a:cubicBezTo>
                      <a:pt x="139" y="21"/>
                      <a:pt x="157" y="11"/>
                      <a:pt x="170" y="11"/>
                    </a:cubicBezTo>
                    <a:cubicBezTo>
                      <a:pt x="171" y="11"/>
                      <a:pt x="184" y="11"/>
                      <a:pt x="192" y="16"/>
                    </a:cubicBezTo>
                    <a:cubicBezTo>
                      <a:pt x="179" y="21"/>
                      <a:pt x="174" y="32"/>
                      <a:pt x="174" y="38"/>
                    </a:cubicBezTo>
                    <a:cubicBezTo>
                      <a:pt x="174" y="48"/>
                      <a:pt x="181" y="53"/>
                      <a:pt x="190" y="53"/>
                    </a:cubicBezTo>
                    <a:cubicBezTo>
                      <a:pt x="198" y="53"/>
                      <a:pt x="213" y="46"/>
                      <a:pt x="213" y="29"/>
                    </a:cubicBezTo>
                    <a:cubicBezTo>
                      <a:pt x="213" y="6"/>
                      <a:pt x="187" y="0"/>
                      <a:pt x="171" y="0"/>
                    </a:cubicBezTo>
                    <a:cubicBezTo>
                      <a:pt x="150" y="0"/>
                      <a:pt x="136" y="13"/>
                      <a:pt x="126" y="29"/>
                    </a:cubicBezTo>
                    <a:cubicBezTo>
                      <a:pt x="120" y="11"/>
                      <a:pt x="101" y="0"/>
                      <a:pt x="78" y="0"/>
                    </a:cubicBezTo>
                    <a:cubicBezTo>
                      <a:pt x="35" y="0"/>
                      <a:pt x="10" y="50"/>
                      <a:pt x="10" y="61"/>
                    </a:cubicBezTo>
                    <a:cubicBezTo>
                      <a:pt x="10" y="66"/>
                      <a:pt x="14" y="66"/>
                      <a:pt x="16" y="66"/>
                    </a:cubicBezTo>
                    <a:cubicBezTo>
                      <a:pt x="21" y="66"/>
                      <a:pt x="21" y="64"/>
                      <a:pt x="24" y="59"/>
                    </a:cubicBezTo>
                    <a:cubicBezTo>
                      <a:pt x="34" y="29"/>
                      <a:pt x="58" y="11"/>
                      <a:pt x="78" y="11"/>
                    </a:cubicBezTo>
                    <a:cubicBezTo>
                      <a:pt x="91" y="11"/>
                      <a:pt x="101" y="18"/>
                      <a:pt x="101" y="37"/>
                    </a:cubicBezTo>
                    <a:cubicBezTo>
                      <a:pt x="101" y="45"/>
                      <a:pt x="96" y="66"/>
                      <a:pt x="93" y="78"/>
                    </a:cubicBezTo>
                    <a:lnTo>
                      <a:pt x="80" y="133"/>
                    </a:lnTo>
                  </a:path>
                </a:pathLst>
              </a:custGeom>
              <a:solidFill>
                <a:srgbClr val="000000"/>
              </a:solidFill>
              <a:ln w="12600">
                <a:noFill/>
              </a:ln>
            </p:spPr>
          </p:sp>
          <p:sp>
            <p:nvSpPr>
              <p:cNvPr id="395" name="Freeform 46"/>
              <p:cNvSpPr/>
              <p:nvPr/>
            </p:nvSpPr>
            <p:spPr>
              <a:xfrm>
                <a:off x="2084040" y="4430880"/>
                <a:ext cx="373680" cy="9000"/>
              </a:xfrm>
              <a:custGeom>
                <a:avLst/>
                <a:gdLst/>
                <a:ahLst/>
                <a:cxnLst/>
                <a:rect l="0" t="0" r="r" b="b"/>
                <a:pathLst>
                  <a:path w="1038" h="25">
                    <a:moveTo>
                      <a:pt x="518" y="24"/>
                    </a:moveTo>
                    <a:lnTo>
                      <a:pt x="0" y="24"/>
                    </a:lnTo>
                    <a:lnTo>
                      <a:pt x="0" y="0"/>
                    </a:lnTo>
                    <a:lnTo>
                      <a:pt x="1037" y="0"/>
                    </a:lnTo>
                    <a:lnTo>
                      <a:pt x="1037" y="24"/>
                    </a:lnTo>
                    <a:lnTo>
                      <a:pt x="518" y="24"/>
                    </a:lnTo>
                  </a:path>
                </a:pathLst>
              </a:custGeom>
              <a:solidFill>
                <a:srgbClr val="000000"/>
              </a:solidFill>
              <a:ln w="12600">
                <a:noFill/>
              </a:ln>
            </p:spPr>
          </p:sp>
          <p:sp>
            <p:nvSpPr>
              <p:cNvPr id="396" name="Freeform 47"/>
              <p:cNvSpPr/>
              <p:nvPr/>
            </p:nvSpPr>
            <p:spPr>
              <a:xfrm>
                <a:off x="2212920" y="4535280"/>
                <a:ext cx="106200" cy="129960"/>
              </a:xfrm>
              <a:custGeom>
                <a:avLst/>
                <a:gdLst/>
                <a:ahLst/>
                <a:cxnLst/>
                <a:rect l="0" t="0" r="r" b="b"/>
                <a:pathLst>
                  <a:path w="295" h="361">
                    <a:moveTo>
                      <a:pt x="43" y="318"/>
                    </a:moveTo>
                    <a:cubicBezTo>
                      <a:pt x="38" y="338"/>
                      <a:pt x="38" y="342"/>
                      <a:pt x="13" y="342"/>
                    </a:cubicBezTo>
                    <a:cubicBezTo>
                      <a:pt x="6" y="342"/>
                      <a:pt x="0" y="342"/>
                      <a:pt x="0" y="352"/>
                    </a:cubicBezTo>
                    <a:cubicBezTo>
                      <a:pt x="0" y="357"/>
                      <a:pt x="3" y="360"/>
                      <a:pt x="8" y="360"/>
                    </a:cubicBezTo>
                    <a:cubicBezTo>
                      <a:pt x="22" y="360"/>
                      <a:pt x="38" y="357"/>
                      <a:pt x="54" y="357"/>
                    </a:cubicBezTo>
                    <a:cubicBezTo>
                      <a:pt x="74" y="357"/>
                      <a:pt x="93" y="360"/>
                      <a:pt x="110" y="360"/>
                    </a:cubicBezTo>
                    <a:cubicBezTo>
                      <a:pt x="114" y="360"/>
                      <a:pt x="122" y="360"/>
                      <a:pt x="122" y="347"/>
                    </a:cubicBezTo>
                    <a:cubicBezTo>
                      <a:pt x="122" y="342"/>
                      <a:pt x="115" y="342"/>
                      <a:pt x="107" y="342"/>
                    </a:cubicBezTo>
                    <a:cubicBezTo>
                      <a:pt x="78" y="342"/>
                      <a:pt x="78" y="338"/>
                      <a:pt x="78" y="333"/>
                    </a:cubicBezTo>
                    <a:cubicBezTo>
                      <a:pt x="78" y="326"/>
                      <a:pt x="102" y="234"/>
                      <a:pt x="107" y="219"/>
                    </a:cubicBezTo>
                    <a:cubicBezTo>
                      <a:pt x="114" y="237"/>
                      <a:pt x="130" y="256"/>
                      <a:pt x="158" y="256"/>
                    </a:cubicBezTo>
                    <a:cubicBezTo>
                      <a:pt x="224" y="256"/>
                      <a:pt x="294" y="173"/>
                      <a:pt x="294" y="90"/>
                    </a:cubicBezTo>
                    <a:cubicBezTo>
                      <a:pt x="294" y="37"/>
                      <a:pt x="262" y="0"/>
                      <a:pt x="219" y="0"/>
                    </a:cubicBezTo>
                    <a:cubicBezTo>
                      <a:pt x="192" y="0"/>
                      <a:pt x="165" y="21"/>
                      <a:pt x="146" y="42"/>
                    </a:cubicBezTo>
                    <a:cubicBezTo>
                      <a:pt x="141" y="11"/>
                      <a:pt x="115" y="0"/>
                      <a:pt x="94" y="0"/>
                    </a:cubicBezTo>
                    <a:cubicBezTo>
                      <a:pt x="69" y="0"/>
                      <a:pt x="58" y="22"/>
                      <a:pt x="53" y="32"/>
                    </a:cubicBezTo>
                    <a:cubicBezTo>
                      <a:pt x="43" y="51"/>
                      <a:pt x="35" y="85"/>
                      <a:pt x="35" y="86"/>
                    </a:cubicBezTo>
                    <a:cubicBezTo>
                      <a:pt x="35" y="93"/>
                      <a:pt x="42" y="93"/>
                      <a:pt x="43" y="93"/>
                    </a:cubicBezTo>
                    <a:cubicBezTo>
                      <a:pt x="48" y="93"/>
                      <a:pt x="48" y="93"/>
                      <a:pt x="53" y="80"/>
                    </a:cubicBezTo>
                    <a:cubicBezTo>
                      <a:pt x="62" y="40"/>
                      <a:pt x="74" y="13"/>
                      <a:pt x="93" y="13"/>
                    </a:cubicBezTo>
                    <a:cubicBezTo>
                      <a:pt x="102" y="13"/>
                      <a:pt x="110" y="18"/>
                      <a:pt x="110" y="38"/>
                    </a:cubicBezTo>
                    <a:cubicBezTo>
                      <a:pt x="110" y="51"/>
                      <a:pt x="109" y="58"/>
                      <a:pt x="107" y="67"/>
                    </a:cubicBezTo>
                    <a:lnTo>
                      <a:pt x="43" y="318"/>
                    </a:lnTo>
                    <a:moveTo>
                      <a:pt x="142" y="74"/>
                    </a:moveTo>
                    <a:cubicBezTo>
                      <a:pt x="147" y="58"/>
                      <a:pt x="162" y="42"/>
                      <a:pt x="173" y="34"/>
                    </a:cubicBezTo>
                    <a:cubicBezTo>
                      <a:pt x="192" y="16"/>
                      <a:pt x="208" y="13"/>
                      <a:pt x="218" y="13"/>
                    </a:cubicBezTo>
                    <a:cubicBezTo>
                      <a:pt x="242" y="13"/>
                      <a:pt x="254" y="32"/>
                      <a:pt x="254" y="66"/>
                    </a:cubicBezTo>
                    <a:cubicBezTo>
                      <a:pt x="254" y="99"/>
                      <a:pt x="235" y="163"/>
                      <a:pt x="226" y="186"/>
                    </a:cubicBezTo>
                    <a:cubicBezTo>
                      <a:pt x="206" y="226"/>
                      <a:pt x="179" y="243"/>
                      <a:pt x="158" y="243"/>
                    </a:cubicBezTo>
                    <a:cubicBezTo>
                      <a:pt x="122" y="243"/>
                      <a:pt x="114" y="197"/>
                      <a:pt x="114" y="194"/>
                    </a:cubicBezTo>
                    <a:cubicBezTo>
                      <a:pt x="114" y="192"/>
                      <a:pt x="114" y="190"/>
                      <a:pt x="115" y="184"/>
                    </a:cubicBezTo>
                    <a:lnTo>
                      <a:pt x="142" y="74"/>
                    </a:lnTo>
                  </a:path>
                </a:pathLst>
              </a:custGeom>
              <a:solidFill>
                <a:srgbClr val="000000"/>
              </a:solidFill>
              <a:ln w="12600">
                <a:noFill/>
              </a:ln>
            </p:spPr>
          </p:sp>
          <p:sp>
            <p:nvSpPr>
              <p:cNvPr id="397" name="Freeform 48"/>
              <p:cNvSpPr/>
              <p:nvPr/>
            </p:nvSpPr>
            <p:spPr>
              <a:xfrm>
                <a:off x="2548440" y="4411440"/>
                <a:ext cx="135720" cy="48240"/>
              </a:xfrm>
              <a:custGeom>
                <a:avLst/>
                <a:gdLst/>
                <a:ahLst/>
                <a:cxnLst/>
                <a:rect l="0" t="0" r="r" b="b"/>
                <a:pathLst>
                  <a:path w="377" h="134">
                    <a:moveTo>
                      <a:pt x="357" y="22"/>
                    </a:moveTo>
                    <a:cubicBezTo>
                      <a:pt x="365" y="22"/>
                      <a:pt x="376" y="22"/>
                      <a:pt x="376" y="11"/>
                    </a:cubicBezTo>
                    <a:cubicBezTo>
                      <a:pt x="376" y="0"/>
                      <a:pt x="365" y="0"/>
                      <a:pt x="357" y="0"/>
                    </a:cubicBezTo>
                    <a:lnTo>
                      <a:pt x="19" y="0"/>
                    </a:lnTo>
                    <a:cubicBezTo>
                      <a:pt x="11" y="0"/>
                      <a:pt x="0" y="0"/>
                      <a:pt x="0" y="11"/>
                    </a:cubicBezTo>
                    <a:cubicBezTo>
                      <a:pt x="0" y="22"/>
                      <a:pt x="11" y="22"/>
                      <a:pt x="19" y="22"/>
                    </a:cubicBezTo>
                    <a:lnTo>
                      <a:pt x="357" y="22"/>
                    </a:lnTo>
                    <a:moveTo>
                      <a:pt x="357" y="133"/>
                    </a:moveTo>
                    <a:cubicBezTo>
                      <a:pt x="365" y="133"/>
                      <a:pt x="376" y="133"/>
                      <a:pt x="376" y="122"/>
                    </a:cubicBezTo>
                    <a:cubicBezTo>
                      <a:pt x="376" y="110"/>
                      <a:pt x="365" y="110"/>
                      <a:pt x="357" y="110"/>
                    </a:cubicBezTo>
                    <a:lnTo>
                      <a:pt x="19" y="110"/>
                    </a:lnTo>
                    <a:cubicBezTo>
                      <a:pt x="11" y="110"/>
                      <a:pt x="0" y="110"/>
                      <a:pt x="0" y="122"/>
                    </a:cubicBezTo>
                    <a:cubicBezTo>
                      <a:pt x="0" y="133"/>
                      <a:pt x="11" y="133"/>
                      <a:pt x="19" y="133"/>
                    </a:cubicBezTo>
                    <a:lnTo>
                      <a:pt x="357" y="133"/>
                    </a:lnTo>
                  </a:path>
                </a:pathLst>
              </a:custGeom>
              <a:solidFill>
                <a:srgbClr val="000000"/>
              </a:solidFill>
              <a:ln w="12600">
                <a:noFill/>
              </a:ln>
            </p:spPr>
          </p:sp>
          <p:sp>
            <p:nvSpPr>
              <p:cNvPr id="398" name="Freeform 49"/>
              <p:cNvSpPr/>
              <p:nvPr/>
            </p:nvSpPr>
            <p:spPr>
              <a:xfrm>
                <a:off x="2753280" y="4396320"/>
                <a:ext cx="93600" cy="131760"/>
              </a:xfrm>
              <a:custGeom>
                <a:avLst/>
                <a:gdLst/>
                <a:ahLst/>
                <a:cxnLst/>
                <a:rect l="0" t="0" r="r" b="b"/>
                <a:pathLst>
                  <a:path w="260" h="366">
                    <a:moveTo>
                      <a:pt x="258" y="37"/>
                    </a:moveTo>
                    <a:cubicBezTo>
                      <a:pt x="259" y="34"/>
                      <a:pt x="259" y="30"/>
                      <a:pt x="259" y="27"/>
                    </a:cubicBezTo>
                    <a:cubicBezTo>
                      <a:pt x="259" y="18"/>
                      <a:pt x="253" y="11"/>
                      <a:pt x="243" y="11"/>
                    </a:cubicBezTo>
                    <a:cubicBezTo>
                      <a:pt x="238" y="11"/>
                      <a:pt x="222" y="16"/>
                      <a:pt x="221" y="35"/>
                    </a:cubicBezTo>
                    <a:cubicBezTo>
                      <a:pt x="210" y="14"/>
                      <a:pt x="190" y="0"/>
                      <a:pt x="168" y="0"/>
                    </a:cubicBezTo>
                    <a:cubicBezTo>
                      <a:pt x="102" y="0"/>
                      <a:pt x="34" y="78"/>
                      <a:pt x="34" y="160"/>
                    </a:cubicBezTo>
                    <a:cubicBezTo>
                      <a:pt x="34" y="216"/>
                      <a:pt x="67" y="250"/>
                      <a:pt x="109" y="250"/>
                    </a:cubicBezTo>
                    <a:cubicBezTo>
                      <a:pt x="141" y="250"/>
                      <a:pt x="168" y="222"/>
                      <a:pt x="174" y="218"/>
                    </a:cubicBezTo>
                    <a:cubicBezTo>
                      <a:pt x="162" y="267"/>
                      <a:pt x="155" y="291"/>
                      <a:pt x="155" y="293"/>
                    </a:cubicBezTo>
                    <a:cubicBezTo>
                      <a:pt x="154" y="298"/>
                      <a:pt x="134" y="354"/>
                      <a:pt x="74" y="354"/>
                    </a:cubicBezTo>
                    <a:cubicBezTo>
                      <a:pt x="64" y="354"/>
                      <a:pt x="45" y="352"/>
                      <a:pt x="29" y="347"/>
                    </a:cubicBezTo>
                    <a:cubicBezTo>
                      <a:pt x="46" y="342"/>
                      <a:pt x="53" y="328"/>
                      <a:pt x="53" y="318"/>
                    </a:cubicBezTo>
                    <a:cubicBezTo>
                      <a:pt x="53" y="309"/>
                      <a:pt x="46" y="298"/>
                      <a:pt x="30" y="298"/>
                    </a:cubicBezTo>
                    <a:cubicBezTo>
                      <a:pt x="18" y="298"/>
                      <a:pt x="0" y="309"/>
                      <a:pt x="0" y="331"/>
                    </a:cubicBezTo>
                    <a:cubicBezTo>
                      <a:pt x="0" y="354"/>
                      <a:pt x="21" y="365"/>
                      <a:pt x="75" y="365"/>
                    </a:cubicBezTo>
                    <a:cubicBezTo>
                      <a:pt x="146" y="365"/>
                      <a:pt x="187" y="322"/>
                      <a:pt x="195" y="288"/>
                    </a:cubicBezTo>
                    <a:lnTo>
                      <a:pt x="258" y="37"/>
                    </a:lnTo>
                    <a:moveTo>
                      <a:pt x="184" y="178"/>
                    </a:moveTo>
                    <a:cubicBezTo>
                      <a:pt x="181" y="192"/>
                      <a:pt x="168" y="206"/>
                      <a:pt x="155" y="218"/>
                    </a:cubicBezTo>
                    <a:cubicBezTo>
                      <a:pt x="144" y="227"/>
                      <a:pt x="126" y="237"/>
                      <a:pt x="110" y="237"/>
                    </a:cubicBezTo>
                    <a:cubicBezTo>
                      <a:pt x="82" y="237"/>
                      <a:pt x="74" y="208"/>
                      <a:pt x="74" y="186"/>
                    </a:cubicBezTo>
                    <a:cubicBezTo>
                      <a:pt x="74" y="158"/>
                      <a:pt x="90" y="91"/>
                      <a:pt x="104" y="62"/>
                    </a:cubicBezTo>
                    <a:cubicBezTo>
                      <a:pt x="120" y="35"/>
                      <a:pt x="144" y="13"/>
                      <a:pt x="168" y="13"/>
                    </a:cubicBezTo>
                    <a:cubicBezTo>
                      <a:pt x="205" y="13"/>
                      <a:pt x="213" y="58"/>
                      <a:pt x="213" y="61"/>
                    </a:cubicBezTo>
                    <a:cubicBezTo>
                      <a:pt x="213" y="64"/>
                      <a:pt x="213" y="67"/>
                      <a:pt x="211" y="69"/>
                    </a:cubicBezTo>
                    <a:lnTo>
                      <a:pt x="184" y="178"/>
                    </a:lnTo>
                  </a:path>
                </a:pathLst>
              </a:custGeom>
              <a:solidFill>
                <a:srgbClr val="000000"/>
              </a:solidFill>
              <a:ln w="12600">
                <a:noFill/>
              </a:ln>
            </p:spPr>
          </p:sp>
          <p:sp>
            <p:nvSpPr>
              <p:cNvPr id="399" name="Freeform 50"/>
              <p:cNvSpPr/>
              <p:nvPr/>
            </p:nvSpPr>
            <p:spPr>
              <a:xfrm>
                <a:off x="2876040" y="4333680"/>
                <a:ext cx="45720" cy="203040"/>
              </a:xfrm>
              <a:custGeom>
                <a:avLst/>
                <a:gdLst/>
                <a:ahLst/>
                <a:cxnLst/>
                <a:rect l="0" t="0" r="r" b="b"/>
                <a:pathLst>
                  <a:path w="127" h="564">
                    <a:moveTo>
                      <a:pt x="125" y="21"/>
                    </a:moveTo>
                    <a:cubicBezTo>
                      <a:pt x="126" y="16"/>
                      <a:pt x="126" y="14"/>
                      <a:pt x="126" y="11"/>
                    </a:cubicBezTo>
                    <a:cubicBezTo>
                      <a:pt x="126" y="5"/>
                      <a:pt x="122" y="0"/>
                      <a:pt x="115" y="0"/>
                    </a:cubicBezTo>
                    <a:cubicBezTo>
                      <a:pt x="110" y="0"/>
                      <a:pt x="107" y="3"/>
                      <a:pt x="102" y="13"/>
                    </a:cubicBezTo>
                    <a:lnTo>
                      <a:pt x="3" y="272"/>
                    </a:lnTo>
                    <a:cubicBezTo>
                      <a:pt x="2" y="275"/>
                      <a:pt x="0" y="278"/>
                      <a:pt x="0" y="282"/>
                    </a:cubicBezTo>
                    <a:cubicBezTo>
                      <a:pt x="0" y="283"/>
                      <a:pt x="0" y="285"/>
                      <a:pt x="3" y="291"/>
                    </a:cubicBezTo>
                    <a:lnTo>
                      <a:pt x="102" y="550"/>
                    </a:lnTo>
                    <a:cubicBezTo>
                      <a:pt x="104" y="557"/>
                      <a:pt x="107" y="563"/>
                      <a:pt x="115" y="563"/>
                    </a:cubicBezTo>
                    <a:cubicBezTo>
                      <a:pt x="122" y="563"/>
                      <a:pt x="126" y="558"/>
                      <a:pt x="126" y="552"/>
                    </a:cubicBezTo>
                    <a:cubicBezTo>
                      <a:pt x="126" y="550"/>
                      <a:pt x="126" y="550"/>
                      <a:pt x="125" y="544"/>
                    </a:cubicBezTo>
                    <a:lnTo>
                      <a:pt x="24" y="282"/>
                    </a:lnTo>
                    <a:lnTo>
                      <a:pt x="125" y="21"/>
                    </a:lnTo>
                  </a:path>
                </a:pathLst>
              </a:custGeom>
              <a:solidFill>
                <a:srgbClr val="000000"/>
              </a:solidFill>
              <a:ln w="12600">
                <a:noFill/>
              </a:ln>
            </p:spPr>
          </p:sp>
          <p:sp>
            <p:nvSpPr>
              <p:cNvPr id="400" name="Freeform 51"/>
              <p:cNvSpPr/>
              <p:nvPr/>
            </p:nvSpPr>
            <p:spPr>
              <a:xfrm>
                <a:off x="2937600" y="4396320"/>
                <a:ext cx="101880" cy="92520"/>
              </a:xfrm>
              <a:custGeom>
                <a:avLst/>
                <a:gdLst/>
                <a:ahLst/>
                <a:cxnLst/>
                <a:rect l="0" t="0" r="r" b="b"/>
                <a:pathLst>
                  <a:path w="283" h="257">
                    <a:moveTo>
                      <a:pt x="173" y="80"/>
                    </a:moveTo>
                    <a:cubicBezTo>
                      <a:pt x="176" y="64"/>
                      <a:pt x="189" y="13"/>
                      <a:pt x="229" y="13"/>
                    </a:cubicBezTo>
                    <a:cubicBezTo>
                      <a:pt x="232" y="13"/>
                      <a:pt x="245" y="13"/>
                      <a:pt x="256" y="19"/>
                    </a:cubicBezTo>
                    <a:cubicBezTo>
                      <a:pt x="242" y="22"/>
                      <a:pt x="230" y="37"/>
                      <a:pt x="230" y="50"/>
                    </a:cubicBezTo>
                    <a:cubicBezTo>
                      <a:pt x="230" y="59"/>
                      <a:pt x="235" y="70"/>
                      <a:pt x="251" y="70"/>
                    </a:cubicBezTo>
                    <a:cubicBezTo>
                      <a:pt x="264" y="70"/>
                      <a:pt x="282" y="59"/>
                      <a:pt x="282" y="37"/>
                    </a:cubicBezTo>
                    <a:cubicBezTo>
                      <a:pt x="282" y="8"/>
                      <a:pt x="248" y="0"/>
                      <a:pt x="229" y="0"/>
                    </a:cubicBezTo>
                    <a:cubicBezTo>
                      <a:pt x="197" y="0"/>
                      <a:pt x="176" y="30"/>
                      <a:pt x="170" y="43"/>
                    </a:cubicBezTo>
                    <a:cubicBezTo>
                      <a:pt x="155" y="6"/>
                      <a:pt x="125" y="0"/>
                      <a:pt x="109" y="0"/>
                    </a:cubicBezTo>
                    <a:cubicBezTo>
                      <a:pt x="50" y="0"/>
                      <a:pt x="18" y="74"/>
                      <a:pt x="18" y="86"/>
                    </a:cubicBezTo>
                    <a:cubicBezTo>
                      <a:pt x="18" y="93"/>
                      <a:pt x="22" y="93"/>
                      <a:pt x="24" y="93"/>
                    </a:cubicBezTo>
                    <a:cubicBezTo>
                      <a:pt x="29" y="93"/>
                      <a:pt x="30" y="91"/>
                      <a:pt x="32" y="86"/>
                    </a:cubicBezTo>
                    <a:cubicBezTo>
                      <a:pt x="51" y="27"/>
                      <a:pt x="88" y="13"/>
                      <a:pt x="107" y="13"/>
                    </a:cubicBezTo>
                    <a:cubicBezTo>
                      <a:pt x="118" y="13"/>
                      <a:pt x="138" y="18"/>
                      <a:pt x="138" y="50"/>
                    </a:cubicBezTo>
                    <a:cubicBezTo>
                      <a:pt x="138" y="67"/>
                      <a:pt x="128" y="106"/>
                      <a:pt x="107" y="186"/>
                    </a:cubicBezTo>
                    <a:cubicBezTo>
                      <a:pt x="98" y="221"/>
                      <a:pt x="78" y="243"/>
                      <a:pt x="54" y="243"/>
                    </a:cubicBezTo>
                    <a:cubicBezTo>
                      <a:pt x="50" y="243"/>
                      <a:pt x="37" y="243"/>
                      <a:pt x="26" y="237"/>
                    </a:cubicBezTo>
                    <a:cubicBezTo>
                      <a:pt x="40" y="234"/>
                      <a:pt x="51" y="222"/>
                      <a:pt x="51" y="206"/>
                    </a:cubicBezTo>
                    <a:cubicBezTo>
                      <a:pt x="51" y="190"/>
                      <a:pt x="40" y="186"/>
                      <a:pt x="30" y="186"/>
                    </a:cubicBezTo>
                    <a:cubicBezTo>
                      <a:pt x="14" y="186"/>
                      <a:pt x="0" y="202"/>
                      <a:pt x="0" y="219"/>
                    </a:cubicBezTo>
                    <a:cubicBezTo>
                      <a:pt x="0" y="245"/>
                      <a:pt x="29" y="256"/>
                      <a:pt x="53" y="256"/>
                    </a:cubicBezTo>
                    <a:cubicBezTo>
                      <a:pt x="91" y="256"/>
                      <a:pt x="110" y="216"/>
                      <a:pt x="112" y="213"/>
                    </a:cubicBezTo>
                    <a:cubicBezTo>
                      <a:pt x="120" y="234"/>
                      <a:pt x="139" y="256"/>
                      <a:pt x="173" y="256"/>
                    </a:cubicBezTo>
                    <a:cubicBezTo>
                      <a:pt x="232" y="256"/>
                      <a:pt x="264" y="184"/>
                      <a:pt x="264" y="170"/>
                    </a:cubicBezTo>
                    <a:cubicBezTo>
                      <a:pt x="264" y="163"/>
                      <a:pt x="259" y="163"/>
                      <a:pt x="258" y="163"/>
                    </a:cubicBezTo>
                    <a:cubicBezTo>
                      <a:pt x="253" y="163"/>
                      <a:pt x="251" y="166"/>
                      <a:pt x="250" y="170"/>
                    </a:cubicBezTo>
                    <a:cubicBezTo>
                      <a:pt x="232" y="230"/>
                      <a:pt x="194" y="243"/>
                      <a:pt x="174" y="243"/>
                    </a:cubicBezTo>
                    <a:cubicBezTo>
                      <a:pt x="152" y="243"/>
                      <a:pt x="144" y="226"/>
                      <a:pt x="144" y="206"/>
                    </a:cubicBezTo>
                    <a:cubicBezTo>
                      <a:pt x="144" y="194"/>
                      <a:pt x="147" y="182"/>
                      <a:pt x="154" y="157"/>
                    </a:cubicBezTo>
                    <a:lnTo>
                      <a:pt x="173" y="80"/>
                    </a:lnTo>
                  </a:path>
                </a:pathLst>
              </a:custGeom>
              <a:solidFill>
                <a:srgbClr val="000000"/>
              </a:solidFill>
              <a:ln w="12600">
                <a:noFill/>
              </a:ln>
            </p:spPr>
          </p:sp>
          <p:sp>
            <p:nvSpPr>
              <p:cNvPr id="401" name="Freeform 52"/>
              <p:cNvSpPr/>
              <p:nvPr/>
            </p:nvSpPr>
            <p:spPr>
              <a:xfrm>
                <a:off x="3058560" y="4333680"/>
                <a:ext cx="45720" cy="203040"/>
              </a:xfrm>
              <a:custGeom>
                <a:avLst/>
                <a:gdLst/>
                <a:ahLst/>
                <a:cxnLst/>
                <a:rect l="0" t="0" r="r" b="b"/>
                <a:pathLst>
                  <a:path w="127" h="564">
                    <a:moveTo>
                      <a:pt x="125" y="291"/>
                    </a:moveTo>
                    <a:cubicBezTo>
                      <a:pt x="126" y="285"/>
                      <a:pt x="126" y="283"/>
                      <a:pt x="126" y="282"/>
                    </a:cubicBezTo>
                    <a:cubicBezTo>
                      <a:pt x="126" y="280"/>
                      <a:pt x="126" y="278"/>
                      <a:pt x="125" y="272"/>
                    </a:cubicBezTo>
                    <a:lnTo>
                      <a:pt x="24" y="13"/>
                    </a:lnTo>
                    <a:cubicBezTo>
                      <a:pt x="21" y="3"/>
                      <a:pt x="18" y="0"/>
                      <a:pt x="11" y="0"/>
                    </a:cubicBezTo>
                    <a:cubicBezTo>
                      <a:pt x="5" y="0"/>
                      <a:pt x="0" y="5"/>
                      <a:pt x="0" y="11"/>
                    </a:cubicBezTo>
                    <a:cubicBezTo>
                      <a:pt x="0" y="13"/>
                      <a:pt x="0" y="14"/>
                      <a:pt x="3" y="21"/>
                    </a:cubicBezTo>
                    <a:lnTo>
                      <a:pt x="104" y="282"/>
                    </a:lnTo>
                    <a:lnTo>
                      <a:pt x="3" y="542"/>
                    </a:lnTo>
                    <a:cubicBezTo>
                      <a:pt x="0" y="549"/>
                      <a:pt x="0" y="550"/>
                      <a:pt x="0" y="552"/>
                    </a:cubicBezTo>
                    <a:cubicBezTo>
                      <a:pt x="0" y="558"/>
                      <a:pt x="5" y="563"/>
                      <a:pt x="11" y="563"/>
                    </a:cubicBezTo>
                    <a:cubicBezTo>
                      <a:pt x="19" y="563"/>
                      <a:pt x="21" y="558"/>
                      <a:pt x="24" y="552"/>
                    </a:cubicBezTo>
                    <a:lnTo>
                      <a:pt x="125" y="291"/>
                    </a:lnTo>
                  </a:path>
                </a:pathLst>
              </a:custGeom>
              <a:solidFill>
                <a:srgbClr val="000000"/>
              </a:solidFill>
              <a:ln w="12600">
                <a:noFill/>
              </a:ln>
            </p:spPr>
          </p:sp>
        </p:grpSp>
        <p:sp>
          <p:nvSpPr>
            <p:cNvPr id="402" name="Line 53"/>
            <p:cNvSpPr/>
            <p:nvPr/>
          </p:nvSpPr>
          <p:spPr>
            <a:xfrm>
              <a:off x="5816880" y="4415040"/>
              <a:ext cx="631800" cy="558360"/>
            </a:xfrm>
            <a:prstGeom prst="line">
              <a:avLst/>
            </a:prstGeom>
            <a:ln w="19080">
              <a:solidFill>
                <a:srgbClr val="3465A4"/>
              </a:solidFill>
              <a:round/>
              <a:tailEnd type="triangle" w="med" len="med"/>
            </a:ln>
          </p:spPr>
          <p:style>
            <a:lnRef idx="0">
              <a:scrgbClr r="0" g="0" b="0"/>
            </a:lnRef>
            <a:fillRef idx="0">
              <a:scrgbClr r="0" g="0" b="0"/>
            </a:fillRef>
            <a:effectRef idx="0">
              <a:scrgbClr r="0" g="0" b="0"/>
            </a:effectRef>
            <a:fontRef idx="minor"/>
          </p:style>
        </p:sp>
        <p:sp>
          <p:nvSpPr>
            <p:cNvPr id="403" name="Line 54"/>
            <p:cNvSpPr/>
            <p:nvPr/>
          </p:nvSpPr>
          <p:spPr>
            <a:xfrm flipV="1">
              <a:off x="6219720" y="2509920"/>
              <a:ext cx="267120" cy="357120"/>
            </a:xfrm>
            <a:prstGeom prst="line">
              <a:avLst/>
            </a:prstGeom>
            <a:ln w="19080">
              <a:solidFill>
                <a:srgbClr val="3465A4"/>
              </a:solidFill>
              <a:round/>
              <a:tailEnd type="triangle" w="med" len="med"/>
            </a:ln>
          </p:spPr>
          <p:style>
            <a:lnRef idx="0">
              <a:scrgbClr r="0" g="0" b="0"/>
            </a:lnRef>
            <a:fillRef idx="0">
              <a:scrgbClr r="0" g="0" b="0"/>
            </a:fillRef>
            <a:effectRef idx="0">
              <a:scrgbClr r="0" g="0" b="0"/>
            </a:effectRef>
            <a:fontRef idx="minor"/>
          </p:style>
        </p:sp>
      </p:grpSp>
      <p:sp>
        <p:nvSpPr>
          <p:cNvPr id="62" name="Slide Number Placeholder 4">
            <a:extLst>
              <a:ext uri="{FF2B5EF4-FFF2-40B4-BE49-F238E27FC236}">
                <a16:creationId xmlns:a16="http://schemas.microsoft.com/office/drawing/2014/main" id="{E21A1B74-686A-4EF9-AD6F-15A30A36D0DD}"/>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63" name="Date Placeholder 2">
            <a:extLst>
              <a:ext uri="{FF2B5EF4-FFF2-40B4-BE49-F238E27FC236}">
                <a16:creationId xmlns:a16="http://schemas.microsoft.com/office/drawing/2014/main" id="{05989056-FA39-48FC-9A0C-BA4A56D5E5DC}"/>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64" name="Footer Placeholder 3">
            <a:extLst>
              <a:ext uri="{FF2B5EF4-FFF2-40B4-BE49-F238E27FC236}">
                <a16:creationId xmlns:a16="http://schemas.microsoft.com/office/drawing/2014/main" id="{89185A78-3E9F-41C8-811E-F362D443E155}"/>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extLst>
      <p:ext uri="{BB962C8B-B14F-4D97-AF65-F5344CB8AC3E}">
        <p14:creationId xmlns:p14="http://schemas.microsoft.com/office/powerpoint/2010/main" val="3527345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TextShape 1"/>
          <p:cNvSpPr txBox="1"/>
          <p:nvPr/>
        </p:nvSpPr>
        <p:spPr>
          <a:xfrm>
            <a:off x="228600" y="256032"/>
            <a:ext cx="8686800" cy="429768"/>
          </a:xfrm>
          <a:prstGeom prst="rect">
            <a:avLst/>
          </a:prstGeom>
          <a:noFill/>
          <a:ln>
            <a:noFill/>
          </a:ln>
        </p:spPr>
        <p:txBody>
          <a:bodyPr lIns="0" tIns="0" rIns="0" bIns="0" anchor="b"/>
          <a:lstStyle/>
          <a:p>
            <a:pPr>
              <a:lnSpc>
                <a:spcPct val="100000"/>
              </a:lnSpc>
            </a:pPr>
            <a:r>
              <a:rPr lang="en-US" sz="2800" b="1" strike="noStrike" spc="-1" dirty="0">
                <a:solidFill>
                  <a:srgbClr val="004C97"/>
                </a:solidFill>
                <a:latin typeface="Arial"/>
                <a:ea typeface="Geneva"/>
              </a:rPr>
              <a:t>IOTA Experiment </a:t>
            </a:r>
            <a:endParaRPr lang="en-US" sz="2800" b="0" strike="noStrike" spc="-1" dirty="0">
              <a:solidFill>
                <a:srgbClr val="003087"/>
              </a:solidFill>
              <a:latin typeface="Calibri"/>
            </a:endParaRPr>
          </a:p>
        </p:txBody>
      </p:sp>
      <p:sp>
        <p:nvSpPr>
          <p:cNvPr id="557" name="TextShape 5"/>
          <p:cNvSpPr txBox="1"/>
          <p:nvPr/>
        </p:nvSpPr>
        <p:spPr>
          <a:xfrm>
            <a:off x="5943240" y="2236530"/>
            <a:ext cx="3108960" cy="3004920"/>
          </a:xfrm>
          <a:prstGeom prst="rect">
            <a:avLst/>
          </a:prstGeom>
          <a:noFill/>
          <a:ln>
            <a:noFill/>
          </a:ln>
        </p:spPr>
        <p:txBody>
          <a:bodyPr lIns="90000" tIns="45000" rIns="90000" bIns="45000"/>
          <a:lstStyle/>
          <a:p>
            <a:pPr marL="216000" indent="-216000">
              <a:buClr>
                <a:srgbClr val="000000"/>
              </a:buClr>
              <a:buSzPct val="45000"/>
              <a:buFont typeface="Wingdings" charset="2"/>
              <a:buChar char=""/>
            </a:pPr>
            <a:r>
              <a:rPr lang="en-US" sz="2000" b="0" strike="noStrike" spc="-1" dirty="0">
                <a:latin typeface="Arial"/>
              </a:rPr>
              <a:t>An anti-damper is present in both cases.</a:t>
            </a:r>
          </a:p>
          <a:p>
            <a:pPr marL="216000" indent="-216000">
              <a:buClr>
                <a:srgbClr val="000000"/>
              </a:buClr>
              <a:buSzPct val="45000"/>
              <a:buFont typeface="Wingdings" charset="2"/>
              <a:buChar char=""/>
            </a:pPr>
            <a:r>
              <a:rPr lang="en-US" sz="2000" b="0" strike="noStrike" spc="-1" dirty="0">
                <a:latin typeface="Arial"/>
              </a:rPr>
              <a:t>When the nonlinear lens is absent the beam is unstable </a:t>
            </a:r>
            <a:r>
              <a:rPr lang="en-US" sz="2000" b="0" strike="noStrike" spc="-1" dirty="0">
                <a:solidFill>
                  <a:srgbClr val="0066B3"/>
                </a:solidFill>
                <a:latin typeface="Arial"/>
              </a:rPr>
              <a:t>(blue)</a:t>
            </a:r>
            <a:r>
              <a:rPr lang="en-US" sz="2000" b="0" strike="noStrike" spc="-1" dirty="0">
                <a:latin typeface="Arial"/>
              </a:rPr>
              <a:t>.</a:t>
            </a:r>
          </a:p>
          <a:p>
            <a:pPr marL="216000" indent="-216000">
              <a:buClr>
                <a:srgbClr val="000000"/>
              </a:buClr>
              <a:buSzPct val="45000"/>
              <a:buFont typeface="Wingdings" charset="2"/>
              <a:buChar char=""/>
            </a:pPr>
            <a:r>
              <a:rPr lang="en-US" sz="2000" b="0" strike="noStrike" spc="-1" dirty="0">
                <a:latin typeface="Arial"/>
              </a:rPr>
              <a:t>The nonlinear lens stabilizes the beam </a:t>
            </a:r>
            <a:r>
              <a:rPr lang="en-US" sz="2000" b="0" strike="noStrike" spc="-1" dirty="0">
                <a:solidFill>
                  <a:schemeClr val="accent6"/>
                </a:solidFill>
                <a:latin typeface="Arial"/>
              </a:rPr>
              <a:t>(</a:t>
            </a:r>
            <a:r>
              <a:rPr lang="en-US" sz="2000" spc="-1" dirty="0">
                <a:solidFill>
                  <a:schemeClr val="accent6"/>
                </a:solidFill>
                <a:latin typeface="Arial"/>
              </a:rPr>
              <a:t>orange</a:t>
            </a:r>
            <a:r>
              <a:rPr lang="en-US" sz="2000" b="0" strike="noStrike" spc="-1" dirty="0">
                <a:solidFill>
                  <a:schemeClr val="accent6"/>
                </a:solidFill>
                <a:latin typeface="Arial"/>
              </a:rPr>
              <a:t>).</a:t>
            </a:r>
          </a:p>
        </p:txBody>
      </p:sp>
      <p:sp>
        <p:nvSpPr>
          <p:cNvPr id="558" name="TextShape 6"/>
          <p:cNvSpPr txBox="1"/>
          <p:nvPr/>
        </p:nvSpPr>
        <p:spPr>
          <a:xfrm>
            <a:off x="6766560" y="5669280"/>
            <a:ext cx="2223000" cy="376920"/>
          </a:xfrm>
          <a:prstGeom prst="rect">
            <a:avLst/>
          </a:prstGeom>
          <a:noFill/>
          <a:ln>
            <a:noFill/>
          </a:ln>
        </p:spPr>
        <p:txBody>
          <a:bodyPr lIns="90000" tIns="45000" rIns="90000" bIns="45000"/>
          <a:lstStyle/>
          <a:p>
            <a:r>
              <a:rPr lang="en-US" sz="1600" b="0" i="1" strike="noStrike" spc="-1">
                <a:latin typeface="Arial"/>
              </a:rPr>
              <a:t>Eric Stern, IPAC, 2018</a:t>
            </a:r>
            <a:endParaRPr lang="en-US" sz="1600" b="0" strike="noStrike" spc="-1">
              <a:latin typeface="Arial"/>
            </a:endParaRPr>
          </a:p>
        </p:txBody>
      </p:sp>
      <p:pic>
        <p:nvPicPr>
          <p:cNvPr id="559" name="Picture 558"/>
          <p:cNvPicPr/>
          <p:nvPr/>
        </p:nvPicPr>
        <p:blipFill>
          <a:blip r:embed="rId2"/>
          <a:stretch/>
        </p:blipFill>
        <p:spPr>
          <a:xfrm>
            <a:off x="91440" y="1596810"/>
            <a:ext cx="5851800" cy="4388760"/>
          </a:xfrm>
          <a:prstGeom prst="rect">
            <a:avLst/>
          </a:prstGeom>
          <a:ln>
            <a:noFill/>
          </a:ln>
        </p:spPr>
      </p:pic>
      <p:sp>
        <p:nvSpPr>
          <p:cNvPr id="560" name="TextShape 7"/>
          <p:cNvSpPr txBox="1"/>
          <p:nvPr/>
        </p:nvSpPr>
        <p:spPr>
          <a:xfrm>
            <a:off x="23760" y="787370"/>
            <a:ext cx="8937360" cy="777600"/>
          </a:xfrm>
          <a:prstGeom prst="rect">
            <a:avLst/>
          </a:prstGeom>
          <a:noFill/>
          <a:ln>
            <a:noFill/>
          </a:ln>
        </p:spPr>
        <p:txBody>
          <a:bodyPr lIns="90000" tIns="45000" rIns="90000" bIns="45000"/>
          <a:lstStyle/>
          <a:p>
            <a:pPr marL="216000" indent="-216000">
              <a:buClr>
                <a:srgbClr val="000000"/>
              </a:buClr>
              <a:buSzPct val="45000"/>
              <a:buFont typeface="Wingdings" charset="2"/>
              <a:buChar char=""/>
            </a:pPr>
            <a:r>
              <a:rPr lang="en-US" sz="2000" b="0" strike="noStrike" spc="-1" dirty="0">
                <a:solidFill>
                  <a:srgbClr val="000000"/>
                </a:solidFill>
                <a:latin typeface="Arial"/>
              </a:rPr>
              <a:t>Simulations in support of an IOTA experiment of enhanced Landau damping</a:t>
            </a:r>
            <a:r>
              <a:rPr lang="en-US" sz="1800" b="0" i="1" strike="noStrike" spc="-1" dirty="0">
                <a:solidFill>
                  <a:srgbClr val="ED1C24"/>
                </a:solidFill>
                <a:latin typeface="Arial"/>
              </a:rPr>
              <a:t>.</a:t>
            </a:r>
            <a:endParaRPr lang="en-US" sz="1800" b="0" strike="noStrike" spc="-1" dirty="0">
              <a:latin typeface="Arial"/>
            </a:endParaRPr>
          </a:p>
        </p:txBody>
      </p:sp>
      <p:sp>
        <p:nvSpPr>
          <p:cNvPr id="10" name="Slide Number Placeholder 4">
            <a:extLst>
              <a:ext uri="{FF2B5EF4-FFF2-40B4-BE49-F238E27FC236}">
                <a16:creationId xmlns:a16="http://schemas.microsoft.com/office/drawing/2014/main" id="{F0502348-4C29-43C4-937A-D4E580F0C275}"/>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1" name="Date Placeholder 2">
            <a:extLst>
              <a:ext uri="{FF2B5EF4-FFF2-40B4-BE49-F238E27FC236}">
                <a16:creationId xmlns:a16="http://schemas.microsoft.com/office/drawing/2014/main" id="{97A4F17B-3E9C-432C-BE12-AFEF04339876}"/>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2" name="Footer Placeholder 3">
            <a:extLst>
              <a:ext uri="{FF2B5EF4-FFF2-40B4-BE49-F238E27FC236}">
                <a16:creationId xmlns:a16="http://schemas.microsoft.com/office/drawing/2014/main" id="{6BF6D4B4-D5BD-4204-A121-902435022466}"/>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TextShape 1"/>
          <p:cNvSpPr txBox="1"/>
          <p:nvPr/>
        </p:nvSpPr>
        <p:spPr>
          <a:xfrm>
            <a:off x="6450120" y="6515280"/>
            <a:ext cx="1076040" cy="240840"/>
          </a:xfrm>
          <a:prstGeom prst="rect">
            <a:avLst/>
          </a:prstGeom>
          <a:noFill/>
          <a:ln>
            <a:noFill/>
          </a:ln>
        </p:spPr>
        <p:txBody>
          <a:bodyPr lIns="0" tIns="0" rIns="0" bIns="0"/>
          <a:lstStyle/>
          <a:p>
            <a:pPr>
              <a:lnSpc>
                <a:spcPct val="100000"/>
              </a:lnSpc>
            </a:pPr>
            <a:r>
              <a:rPr lang="en-US" sz="1200" b="0" strike="noStrike" spc="-1">
                <a:solidFill>
                  <a:srgbClr val="004C97"/>
                </a:solidFill>
                <a:latin typeface="Arial"/>
              </a:rPr>
              <a:t>07/31/2018</a:t>
            </a:r>
            <a:endParaRPr lang="en-US" sz="1200" b="0" strike="noStrike" spc="-1">
              <a:latin typeface="Times New Roman"/>
            </a:endParaRPr>
          </a:p>
        </p:txBody>
      </p:sp>
      <p:sp>
        <p:nvSpPr>
          <p:cNvPr id="593" name="TextShape 2"/>
          <p:cNvSpPr txBox="1"/>
          <p:nvPr/>
        </p:nvSpPr>
        <p:spPr>
          <a:xfrm>
            <a:off x="1530720" y="6504120"/>
            <a:ext cx="6260040" cy="242640"/>
          </a:xfrm>
          <a:prstGeom prst="rect">
            <a:avLst/>
          </a:prstGeom>
          <a:noFill/>
          <a:ln>
            <a:noFill/>
          </a:ln>
        </p:spPr>
        <p:txBody>
          <a:bodyPr lIns="0" tIns="0" rIns="0" bIns="0"/>
          <a:lstStyle/>
          <a:p>
            <a:pPr>
              <a:lnSpc>
                <a:spcPct val="100000"/>
              </a:lnSpc>
            </a:pPr>
            <a:r>
              <a:rPr lang="en-US" sz="1050" b="0" strike="noStrike" spc="-1">
                <a:solidFill>
                  <a:srgbClr val="004C97"/>
                </a:solidFill>
                <a:latin typeface="Arial"/>
                <a:ea typeface="ＭＳ Ｐゴシック"/>
              </a:rPr>
              <a:t>V.Shiltsev | 2018 DOE Fermilab GARD review</a:t>
            </a:r>
            <a:endParaRPr lang="en-US" sz="1050" b="0" strike="noStrike" spc="-1">
              <a:latin typeface="Times New Roman"/>
            </a:endParaRPr>
          </a:p>
        </p:txBody>
      </p:sp>
      <p:sp>
        <p:nvSpPr>
          <p:cNvPr id="594" name="TextShape 3"/>
          <p:cNvSpPr txBox="1"/>
          <p:nvPr/>
        </p:nvSpPr>
        <p:spPr>
          <a:xfrm>
            <a:off x="222120" y="6504120"/>
            <a:ext cx="414000" cy="236880"/>
          </a:xfrm>
          <a:prstGeom prst="rect">
            <a:avLst/>
          </a:prstGeom>
          <a:noFill/>
          <a:ln>
            <a:noFill/>
          </a:ln>
        </p:spPr>
        <p:txBody>
          <a:bodyPr lIns="0" tIns="0" rIns="0" bIns="0"/>
          <a:lstStyle/>
          <a:p>
            <a:pPr>
              <a:lnSpc>
                <a:spcPct val="100000"/>
              </a:lnSpc>
            </a:pPr>
            <a:fld id="{C162650C-79CF-4EA2-8472-E20679C49FAB}" type="slidenum">
              <a:rPr lang="en-US" sz="1200" b="0" strike="noStrike" spc="-1">
                <a:solidFill>
                  <a:srgbClr val="004C97"/>
                </a:solidFill>
                <a:latin typeface="Arial"/>
              </a:rPr>
              <a:t>27</a:t>
            </a:fld>
            <a:endParaRPr lang="en-US" sz="1200" b="0" strike="noStrike" spc="-1">
              <a:latin typeface="Times New Roman"/>
            </a:endParaRPr>
          </a:p>
        </p:txBody>
      </p:sp>
      <p:sp>
        <p:nvSpPr>
          <p:cNvPr id="595" name="TextShape 4"/>
          <p:cNvSpPr txBox="1"/>
          <p:nvPr/>
        </p:nvSpPr>
        <p:spPr>
          <a:xfrm>
            <a:off x="59040" y="291600"/>
            <a:ext cx="6425640" cy="4893480"/>
          </a:xfrm>
          <a:prstGeom prst="rect">
            <a:avLst/>
          </a:prstGeom>
          <a:solidFill>
            <a:srgbClr val="FFFFFF"/>
          </a:solidFill>
          <a:ln>
            <a:noFill/>
          </a:ln>
        </p:spPr>
        <p:txBody>
          <a:bodyPr lIns="0" tIns="0" rIns="0" bIns="0"/>
          <a:lstStyle/>
          <a:p>
            <a:pPr>
              <a:lnSpc>
                <a:spcPct val="100000"/>
              </a:lnSpc>
              <a:spcBef>
                <a:spcPts val="479"/>
              </a:spcBef>
            </a:pPr>
            <a:endParaRPr lang="en-US" sz="1800" b="0" strike="noStrike" spc="-1" dirty="0">
              <a:solidFill>
                <a:srgbClr val="7F7F7F"/>
              </a:solidFill>
              <a:latin typeface="Arial"/>
            </a:endParaRPr>
          </a:p>
          <a:p>
            <a:pPr>
              <a:lnSpc>
                <a:spcPct val="100000"/>
              </a:lnSpc>
              <a:spcBef>
                <a:spcPts val="479"/>
              </a:spcBef>
            </a:pPr>
            <a:r>
              <a:rPr lang="en-US" sz="2400" b="0" strike="noStrike" spc="-1" dirty="0">
                <a:solidFill>
                  <a:srgbClr val="404040"/>
                </a:solidFill>
                <a:latin typeface="Arial"/>
                <a:ea typeface="Geneva"/>
              </a:rPr>
              <a:t>- </a:t>
            </a:r>
            <a:r>
              <a:rPr lang="en-US" sz="2400" b="0" i="1" strike="noStrike" spc="-1" dirty="0">
                <a:solidFill>
                  <a:srgbClr val="404040"/>
                </a:solidFill>
                <a:latin typeface="Arial"/>
                <a:ea typeface="Geneva"/>
              </a:rPr>
              <a:t>maintain accelerator science core competence and support high intensity proton beam physics R&amp;D: </a:t>
            </a:r>
            <a:endParaRPr lang="en-US" sz="2400" b="0" strike="noStrike" spc="-1" dirty="0">
              <a:solidFill>
                <a:srgbClr val="7F7F7F"/>
              </a:solidFill>
              <a:latin typeface="Arial"/>
            </a:endParaRPr>
          </a:p>
          <a:p>
            <a:pPr>
              <a:lnSpc>
                <a:spcPct val="100000"/>
              </a:lnSpc>
              <a:spcBef>
                <a:spcPts val="439"/>
              </a:spcBef>
            </a:pPr>
            <a:r>
              <a:rPr lang="en-US" sz="2200" b="0" strike="noStrike" spc="-1" dirty="0">
                <a:solidFill>
                  <a:srgbClr val="404040"/>
                </a:solidFill>
                <a:latin typeface="Arial"/>
                <a:ea typeface="Geneva"/>
              </a:rPr>
              <a:t>     </a:t>
            </a:r>
            <a:r>
              <a:rPr lang="en-US" sz="2200" b="0" strike="noStrike" spc="-1" dirty="0">
                <a:solidFill>
                  <a:srgbClr val="C00000"/>
                </a:solidFill>
                <a:latin typeface="Arial"/>
                <a:ea typeface="Geneva"/>
              </a:rPr>
              <a:t>[R2] </a:t>
            </a:r>
            <a:r>
              <a:rPr lang="en-US" sz="2200" b="0" strike="noStrike" spc="-1" dirty="0">
                <a:solidFill>
                  <a:srgbClr val="404040"/>
                </a:solidFill>
                <a:latin typeface="Arial"/>
                <a:ea typeface="Geneva"/>
              </a:rPr>
              <a:t>Construct the IOTA ring, and conduct experimental studies of high-current beam dynamics in </a:t>
            </a:r>
            <a:r>
              <a:rPr lang="en-US" sz="2200" b="0" strike="noStrike" spc="-1" dirty="0" err="1">
                <a:solidFill>
                  <a:srgbClr val="404040"/>
                </a:solidFill>
                <a:latin typeface="Arial"/>
                <a:ea typeface="Geneva"/>
              </a:rPr>
              <a:t>integrable</a:t>
            </a:r>
            <a:r>
              <a:rPr lang="en-US" sz="2200" b="0" strike="noStrike" spc="-1" dirty="0">
                <a:solidFill>
                  <a:srgbClr val="404040"/>
                </a:solidFill>
                <a:latin typeface="Arial"/>
                <a:ea typeface="Geneva"/>
              </a:rPr>
              <a:t> non-linear focusing systems.</a:t>
            </a:r>
            <a:endParaRPr lang="en-US" sz="2200" b="0" strike="noStrike" spc="-1" dirty="0">
              <a:solidFill>
                <a:srgbClr val="7F7F7F"/>
              </a:solidFill>
              <a:latin typeface="Arial"/>
            </a:endParaRPr>
          </a:p>
          <a:p>
            <a:pPr>
              <a:lnSpc>
                <a:spcPct val="100000"/>
              </a:lnSpc>
              <a:spcBef>
                <a:spcPts val="439"/>
              </a:spcBef>
            </a:pPr>
            <a:r>
              <a:rPr lang="en-US" sz="2200" b="0" strike="noStrike" spc="-1" dirty="0">
                <a:solidFill>
                  <a:srgbClr val="404040"/>
                </a:solidFill>
                <a:latin typeface="Arial"/>
                <a:ea typeface="Geneva"/>
              </a:rPr>
              <a:t>     </a:t>
            </a:r>
            <a:r>
              <a:rPr lang="en-US" sz="2200" b="0" strike="noStrike" spc="-1" dirty="0">
                <a:solidFill>
                  <a:srgbClr val="C00000"/>
                </a:solidFill>
                <a:latin typeface="Arial"/>
                <a:ea typeface="Geneva"/>
              </a:rPr>
              <a:t>[R3] </a:t>
            </a:r>
            <a:r>
              <a:rPr lang="en-US" sz="2200" b="0" strike="noStrike" spc="-1" dirty="0">
                <a:solidFill>
                  <a:srgbClr val="404040"/>
                </a:solidFill>
                <a:latin typeface="Arial"/>
                <a:ea typeface="Geneva"/>
              </a:rPr>
              <a:t>Support a collaborative framework among laboratories and universities that assures sufficient support in beam simulations and in beam instrumentation to address beam and particle stability including strong space charge forces.</a:t>
            </a:r>
            <a:endParaRPr lang="en-US" sz="2200" b="0" strike="noStrike" spc="-1" dirty="0">
              <a:solidFill>
                <a:srgbClr val="7F7F7F"/>
              </a:solidFill>
              <a:latin typeface="Arial"/>
            </a:endParaRPr>
          </a:p>
          <a:p>
            <a:endParaRPr lang="en-US" sz="2200" b="0" strike="noStrike" spc="-1" dirty="0">
              <a:solidFill>
                <a:srgbClr val="7F7F7F"/>
              </a:solidFill>
              <a:latin typeface="Arial"/>
            </a:endParaRPr>
          </a:p>
        </p:txBody>
      </p:sp>
      <p:pic>
        <p:nvPicPr>
          <p:cNvPr id="596" name="Picture 15"/>
          <p:cNvPicPr/>
          <p:nvPr/>
        </p:nvPicPr>
        <p:blipFill>
          <a:blip r:embed="rId3"/>
          <a:stretch/>
        </p:blipFill>
        <p:spPr>
          <a:xfrm>
            <a:off x="6355080" y="803520"/>
            <a:ext cx="2712600" cy="3449880"/>
          </a:xfrm>
          <a:prstGeom prst="rect">
            <a:avLst/>
          </a:prstGeom>
          <a:ln>
            <a:noFill/>
          </a:ln>
        </p:spPr>
      </p:pic>
      <p:sp>
        <p:nvSpPr>
          <p:cNvPr id="597" name="TextShape 5"/>
          <p:cNvSpPr txBox="1"/>
          <p:nvPr/>
        </p:nvSpPr>
        <p:spPr>
          <a:xfrm>
            <a:off x="59040" y="-81360"/>
            <a:ext cx="9061560" cy="641520"/>
          </a:xfrm>
          <a:prstGeom prst="rect">
            <a:avLst/>
          </a:prstGeom>
          <a:noFill/>
          <a:ln>
            <a:noFill/>
          </a:ln>
        </p:spPr>
        <p:txBody>
          <a:bodyPr lIns="0" tIns="0" rIns="0" bIns="0" anchor="b"/>
          <a:lstStyle/>
          <a:p>
            <a:pPr>
              <a:lnSpc>
                <a:spcPct val="100000"/>
              </a:lnSpc>
            </a:pPr>
            <a:r>
              <a:rPr lang="en-US" sz="2900" b="1" strike="noStrike" spc="-1" dirty="0">
                <a:solidFill>
                  <a:srgbClr val="004C97"/>
                </a:solidFill>
                <a:latin typeface="Arial"/>
                <a:ea typeface="Geneva"/>
              </a:rPr>
              <a:t>2015 </a:t>
            </a:r>
            <a:r>
              <a:rPr lang="en-US" sz="2900" b="1" i="1" strike="noStrike" spc="-1" dirty="0">
                <a:solidFill>
                  <a:srgbClr val="004C97"/>
                </a:solidFill>
                <a:latin typeface="Arial"/>
                <a:ea typeface="Geneva"/>
              </a:rPr>
              <a:t>Accelerator R&amp;D Subpanel </a:t>
            </a:r>
            <a:r>
              <a:rPr lang="en-US" sz="2900" b="1" strike="noStrike" spc="-1" dirty="0">
                <a:solidFill>
                  <a:srgbClr val="004C97"/>
                </a:solidFill>
                <a:latin typeface="Arial"/>
                <a:ea typeface="Geneva"/>
              </a:rPr>
              <a:t>Recommendations</a:t>
            </a:r>
            <a:endParaRPr lang="en-US" sz="2900" b="0" strike="noStrike" spc="-1" dirty="0">
              <a:solidFill>
                <a:srgbClr val="003087"/>
              </a:solidFill>
              <a:latin typeface="Calibri"/>
            </a:endParaRPr>
          </a:p>
        </p:txBody>
      </p:sp>
      <p:sp>
        <p:nvSpPr>
          <p:cNvPr id="598" name="CustomShape 6"/>
          <p:cNvSpPr/>
          <p:nvPr/>
        </p:nvSpPr>
        <p:spPr>
          <a:xfrm>
            <a:off x="59040" y="4714560"/>
            <a:ext cx="8911080" cy="204156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0" tIns="0" rIns="0" bIns="0"/>
          <a:lstStyle/>
          <a:p>
            <a:pPr>
              <a:lnSpc>
                <a:spcPct val="100000"/>
              </a:lnSpc>
              <a:spcBef>
                <a:spcPts val="439"/>
              </a:spcBef>
            </a:pPr>
            <a:r>
              <a:rPr lang="en-US" sz="2200" b="0" strike="noStrike" spc="-1" dirty="0">
                <a:solidFill>
                  <a:srgbClr val="404040"/>
                </a:solidFill>
                <a:latin typeface="Arial"/>
                <a:ea typeface="Geneva"/>
              </a:rPr>
              <a:t>    </a:t>
            </a:r>
            <a:r>
              <a:rPr lang="en-US" sz="2200" b="0" strike="noStrike" spc="-1" dirty="0">
                <a:solidFill>
                  <a:srgbClr val="C00000"/>
                </a:solidFill>
                <a:latin typeface="Arial"/>
                <a:ea typeface="Geneva"/>
              </a:rPr>
              <a:t>[R14] </a:t>
            </a:r>
            <a:r>
              <a:rPr lang="en-US" sz="2200" b="0" strike="noStrike" spc="-1" dirty="0">
                <a:solidFill>
                  <a:srgbClr val="404040"/>
                </a:solidFill>
                <a:latin typeface="Arial"/>
                <a:ea typeface="Geneva"/>
              </a:rPr>
              <a:t>Continue ABP R&amp;D aimed at developing the accelerators defined in the Next Steps and the Further Future Goals. </a:t>
            </a:r>
            <a:endParaRPr lang="en-US" sz="2200" b="0" strike="noStrike" spc="-1" dirty="0">
              <a:latin typeface="Arial"/>
            </a:endParaRPr>
          </a:p>
          <a:p>
            <a:pPr>
              <a:lnSpc>
                <a:spcPct val="100000"/>
              </a:lnSpc>
              <a:spcBef>
                <a:spcPts val="439"/>
              </a:spcBef>
            </a:pPr>
            <a:r>
              <a:rPr lang="en-US" sz="2200" b="0" strike="noStrike" spc="-1" dirty="0">
                <a:solidFill>
                  <a:srgbClr val="404040"/>
                </a:solidFill>
                <a:latin typeface="Arial"/>
                <a:ea typeface="Geneva"/>
              </a:rPr>
              <a:t>    </a:t>
            </a:r>
            <a:r>
              <a:rPr lang="en-US" sz="2200" b="0" strike="noStrike" spc="-1" dirty="0">
                <a:solidFill>
                  <a:srgbClr val="C00000"/>
                </a:solidFill>
                <a:latin typeface="Arial"/>
                <a:ea typeface="Geneva"/>
              </a:rPr>
              <a:t>[R15] </a:t>
            </a:r>
            <a:r>
              <a:rPr lang="en-US" sz="2200" b="0" strike="noStrike" spc="-1" dirty="0">
                <a:solidFill>
                  <a:srgbClr val="404040"/>
                </a:solidFill>
                <a:latin typeface="Arial"/>
                <a:ea typeface="Geneva"/>
              </a:rPr>
              <a:t>Ensure a healthy, broad program in accelerator research, allocate a fraction of the budget of the ABP thrust to pursue fundamental accelerator research outside of the specific goals.</a:t>
            </a:r>
            <a:endParaRPr lang="en-US" sz="22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92"/>
                                        </p:tgtEl>
                                        <p:attrNameLst>
                                          <p:attrName>style.visibility</p:attrName>
                                        </p:attrNameLst>
                                      </p:cBhvr>
                                      <p:to>
                                        <p:strVal val="visible"/>
                                      </p:to>
                                    </p:set>
                                    <p:anim calcmode="lin" valueType="num">
                                      <p:cBhvr additive="repl">
                                        <p:cTn id="7" dur="500" fill="hold"/>
                                        <p:tgtEl>
                                          <p:spTgt spid="592"/>
                                        </p:tgtEl>
                                        <p:attrNameLst>
                                          <p:attrName>ppt_x</p:attrName>
                                        </p:attrNameLst>
                                      </p:cBhvr>
                                      <p:tavLst>
                                        <p:tav tm="0">
                                          <p:val>
                                            <p:strVal val="#ppt_x"/>
                                          </p:val>
                                        </p:tav>
                                        <p:tav tm="100000">
                                          <p:val>
                                            <p:strVal val="#ppt_x"/>
                                          </p:val>
                                        </p:tav>
                                      </p:tavLst>
                                    </p:anim>
                                    <p:anim calcmode="lin" valueType="num">
                                      <p:cBhvr additive="repl">
                                        <p:cTn id="8" dur="500" fill="hold"/>
                                        <p:tgtEl>
                                          <p:spTgt spid="59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3"/>
                                        </p:tgtEl>
                                        <p:attrNameLst>
                                          <p:attrName>style.visibility</p:attrName>
                                        </p:attrNameLst>
                                      </p:cBhvr>
                                      <p:to>
                                        <p:strVal val="visible"/>
                                      </p:to>
                                    </p:set>
                                    <p:anim calcmode="lin" valueType="num">
                                      <p:cBhvr additive="repl">
                                        <p:cTn id="11" dur="500" fill="hold"/>
                                        <p:tgtEl>
                                          <p:spTgt spid="593"/>
                                        </p:tgtEl>
                                        <p:attrNameLst>
                                          <p:attrName>ppt_x</p:attrName>
                                        </p:attrNameLst>
                                      </p:cBhvr>
                                      <p:tavLst>
                                        <p:tav tm="0">
                                          <p:val>
                                            <p:strVal val="#ppt_x"/>
                                          </p:val>
                                        </p:tav>
                                        <p:tav tm="100000">
                                          <p:val>
                                            <p:strVal val="#ppt_x"/>
                                          </p:val>
                                        </p:tav>
                                      </p:tavLst>
                                    </p:anim>
                                    <p:anim calcmode="lin" valueType="num">
                                      <p:cBhvr additive="repl">
                                        <p:cTn id="12" dur="500" fill="hold"/>
                                        <p:tgtEl>
                                          <p:spTgt spid="59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94"/>
                                        </p:tgtEl>
                                        <p:attrNameLst>
                                          <p:attrName>style.visibility</p:attrName>
                                        </p:attrNameLst>
                                      </p:cBhvr>
                                      <p:to>
                                        <p:strVal val="visible"/>
                                      </p:to>
                                    </p:set>
                                    <p:anim calcmode="lin" valueType="num">
                                      <p:cBhvr additive="repl">
                                        <p:cTn id="15" dur="500" fill="hold"/>
                                        <p:tgtEl>
                                          <p:spTgt spid="594"/>
                                        </p:tgtEl>
                                        <p:attrNameLst>
                                          <p:attrName>ppt_x</p:attrName>
                                        </p:attrNameLst>
                                      </p:cBhvr>
                                      <p:tavLst>
                                        <p:tav tm="0">
                                          <p:val>
                                            <p:strVal val="#ppt_x"/>
                                          </p:val>
                                        </p:tav>
                                        <p:tav tm="100000">
                                          <p:val>
                                            <p:strVal val="#ppt_x"/>
                                          </p:val>
                                        </p:tav>
                                      </p:tavLst>
                                    </p:anim>
                                    <p:anim calcmode="lin" valueType="num">
                                      <p:cBhvr additive="repl">
                                        <p:cTn id="16" dur="500" fill="hold"/>
                                        <p:tgtEl>
                                          <p:spTgt spid="5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95"/>
                                        </p:tgtEl>
                                        <p:attrNameLst>
                                          <p:attrName>style.visibility</p:attrName>
                                        </p:attrNameLst>
                                      </p:cBhvr>
                                      <p:to>
                                        <p:strVal val="visible"/>
                                      </p:to>
                                    </p:set>
                                    <p:anim calcmode="lin" valueType="num">
                                      <p:cBhvr additive="repl">
                                        <p:cTn id="19" dur="500" fill="hold"/>
                                        <p:tgtEl>
                                          <p:spTgt spid="595"/>
                                        </p:tgtEl>
                                        <p:attrNameLst>
                                          <p:attrName>ppt_x</p:attrName>
                                        </p:attrNameLst>
                                      </p:cBhvr>
                                      <p:tavLst>
                                        <p:tav tm="0">
                                          <p:val>
                                            <p:strVal val="#ppt_x"/>
                                          </p:val>
                                        </p:tav>
                                        <p:tav tm="100000">
                                          <p:val>
                                            <p:strVal val="#ppt_x"/>
                                          </p:val>
                                        </p:tav>
                                      </p:tavLst>
                                    </p:anim>
                                    <p:anim calcmode="lin" valueType="num">
                                      <p:cBhvr additive="repl">
                                        <p:cTn id="20" dur="500" fill="hold"/>
                                        <p:tgtEl>
                                          <p:spTgt spid="59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98"/>
                                        </p:tgtEl>
                                        <p:attrNameLst>
                                          <p:attrName>style.visibility</p:attrName>
                                        </p:attrNameLst>
                                      </p:cBhvr>
                                      <p:to>
                                        <p:strVal val="visible"/>
                                      </p:to>
                                    </p:set>
                                    <p:anim calcmode="lin" valueType="num">
                                      <p:cBhvr additive="repl">
                                        <p:cTn id="23" dur="500" fill="hold"/>
                                        <p:tgtEl>
                                          <p:spTgt spid="598"/>
                                        </p:tgtEl>
                                        <p:attrNameLst>
                                          <p:attrName>ppt_x</p:attrName>
                                        </p:attrNameLst>
                                      </p:cBhvr>
                                      <p:tavLst>
                                        <p:tav tm="0">
                                          <p:val>
                                            <p:strVal val="#ppt_x"/>
                                          </p:val>
                                        </p:tav>
                                        <p:tav tm="100000">
                                          <p:val>
                                            <p:strVal val="#ppt_x"/>
                                          </p:val>
                                        </p:tav>
                                      </p:tavLst>
                                    </p:anim>
                                    <p:anim calcmode="lin" valueType="num">
                                      <p:cBhvr additive="repl">
                                        <p:cTn id="24" dur="500" fill="hold"/>
                                        <p:tgtEl>
                                          <p:spTgt spid="5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TextShape 1"/>
          <p:cNvSpPr txBox="1"/>
          <p:nvPr/>
        </p:nvSpPr>
        <p:spPr>
          <a:xfrm>
            <a:off x="228600" y="256032"/>
            <a:ext cx="8686800" cy="429768"/>
          </a:xfrm>
          <a:prstGeom prst="rect">
            <a:avLst/>
          </a:prstGeom>
          <a:noFill/>
          <a:ln>
            <a:noFill/>
          </a:ln>
        </p:spPr>
        <p:txBody>
          <a:bodyPr lIns="0" tIns="0" rIns="0" bIns="0" anchor="b"/>
          <a:lstStyle/>
          <a:p>
            <a:pPr>
              <a:lnSpc>
                <a:spcPct val="100000"/>
              </a:lnSpc>
            </a:pPr>
            <a:r>
              <a:rPr lang="en-US" sz="2800" b="1" strike="noStrike" spc="-1" dirty="0">
                <a:solidFill>
                  <a:srgbClr val="004C97"/>
                </a:solidFill>
                <a:latin typeface="Arial"/>
                <a:ea typeface="Geneva"/>
              </a:rPr>
              <a:t>Motivation</a:t>
            </a:r>
            <a:r>
              <a:rPr lang="en-US" sz="2400" b="1" strike="noStrike" spc="-1" dirty="0">
                <a:solidFill>
                  <a:srgbClr val="004C97"/>
                </a:solidFill>
                <a:latin typeface="Arial"/>
                <a:ea typeface="Geneva"/>
              </a:rPr>
              <a:t> </a:t>
            </a:r>
            <a:endParaRPr lang="en-US" sz="2400" b="0" strike="noStrike" spc="-1" dirty="0">
              <a:solidFill>
                <a:srgbClr val="003087"/>
              </a:solidFill>
              <a:latin typeface="Calibri"/>
            </a:endParaRPr>
          </a:p>
        </p:txBody>
      </p:sp>
      <p:sp>
        <p:nvSpPr>
          <p:cNvPr id="365" name="TextShape 2"/>
          <p:cNvSpPr txBox="1"/>
          <p:nvPr/>
        </p:nvSpPr>
        <p:spPr>
          <a:xfrm>
            <a:off x="222120" y="854439"/>
            <a:ext cx="8672040" cy="5204721"/>
          </a:xfrm>
          <a:prstGeom prst="rect">
            <a:avLst/>
          </a:prstGeom>
          <a:ln>
            <a:noFill/>
          </a:ln>
        </p:spPr>
        <p:style>
          <a:lnRef idx="2">
            <a:schemeClr val="dk1"/>
          </a:lnRef>
          <a:fillRef idx="1">
            <a:schemeClr val="lt1"/>
          </a:fillRef>
          <a:effectRef idx="0">
            <a:schemeClr val="dk1"/>
          </a:effectRef>
          <a:fontRef idx="minor">
            <a:schemeClr val="dk1"/>
          </a:fontRef>
        </p:style>
        <p:txBody>
          <a:bodyPr lIns="0" tIns="0" rIns="0" bIns="0">
            <a:normAutofit/>
          </a:bodyPr>
          <a:lstStyle/>
          <a:p>
            <a:pPr marL="343080" indent="-342720">
              <a:lnSpc>
                <a:spcPct val="100000"/>
              </a:lnSpc>
              <a:spcBef>
                <a:spcPts val="479"/>
              </a:spcBef>
              <a:buClr>
                <a:srgbClr val="404040"/>
              </a:buClr>
              <a:buFont typeface="Arial"/>
              <a:buChar char="•"/>
            </a:pPr>
            <a:r>
              <a:rPr lang="en-US" sz="2400" b="0" strike="noStrike" spc="-1" dirty="0" err="1">
                <a:solidFill>
                  <a:srgbClr val="000000"/>
                </a:solidFill>
                <a:latin typeface="Arial"/>
                <a:ea typeface="Geneva"/>
              </a:rPr>
              <a:t>Synergia</a:t>
            </a:r>
            <a:r>
              <a:rPr lang="en-US" sz="2400" b="0" strike="noStrike" spc="-1" dirty="0">
                <a:solidFill>
                  <a:srgbClr val="000000"/>
                </a:solidFill>
                <a:latin typeface="Arial"/>
                <a:ea typeface="Geneva"/>
              </a:rPr>
              <a:t> project was begun in early 2000s to take advantage of advances in HPC to address accelerator physics questions with detailed simulations.</a:t>
            </a:r>
          </a:p>
          <a:p>
            <a:pPr marL="343080" indent="-342720">
              <a:lnSpc>
                <a:spcPct val="100000"/>
              </a:lnSpc>
              <a:spcBef>
                <a:spcPts val="479"/>
              </a:spcBef>
              <a:buClr>
                <a:srgbClr val="404040"/>
              </a:buClr>
              <a:buFont typeface="Arial"/>
              <a:buChar char="•"/>
            </a:pPr>
            <a:r>
              <a:rPr lang="en-US" sz="2400" b="0" strike="noStrike" spc="-1" dirty="0">
                <a:solidFill>
                  <a:srgbClr val="000000"/>
                </a:solidFill>
                <a:latin typeface="Arial"/>
                <a:ea typeface="Geneva"/>
              </a:rPr>
              <a:t>High intensity proton beams (</a:t>
            </a:r>
            <a:r>
              <a:rPr lang="en-US" sz="2400" b="0" i="1" strike="noStrike" spc="-1" dirty="0">
                <a:solidFill>
                  <a:srgbClr val="000000"/>
                </a:solidFill>
                <a:latin typeface="Arial"/>
                <a:ea typeface="Geneva"/>
              </a:rPr>
              <a:t>HEP community plan, 2014 P5 report</a:t>
            </a:r>
            <a:r>
              <a:rPr lang="en-US" sz="2400" b="0" strike="noStrike" spc="-1" dirty="0">
                <a:solidFill>
                  <a:srgbClr val="000000"/>
                </a:solidFill>
                <a:latin typeface="Arial"/>
                <a:ea typeface="Geneva"/>
              </a:rPr>
              <a:t>)</a:t>
            </a:r>
            <a:r>
              <a:rPr lang="en-US" sz="2400" b="0" strike="noStrike" spc="-1" dirty="0">
                <a:solidFill>
                  <a:srgbClr val="404040"/>
                </a:solidFill>
                <a:latin typeface="Arial"/>
                <a:ea typeface="Geneva"/>
              </a:rPr>
              <a:t> </a:t>
            </a:r>
            <a:endParaRPr lang="en-US" sz="2400" b="0" strike="noStrike" spc="-1" dirty="0">
              <a:solidFill>
                <a:srgbClr val="7F7F7F"/>
              </a:solidFill>
              <a:latin typeface="Arial"/>
            </a:endParaRPr>
          </a:p>
          <a:p>
            <a:pPr marL="743040" lvl="1" indent="-285480">
              <a:lnSpc>
                <a:spcPct val="100000"/>
              </a:lnSpc>
              <a:spcBef>
                <a:spcPts val="439"/>
              </a:spcBef>
              <a:buClr>
                <a:srgbClr val="404040"/>
              </a:buClr>
              <a:buFont typeface="Arial"/>
              <a:buChar char="–"/>
            </a:pPr>
            <a:r>
              <a:rPr lang="en-US" sz="2200" b="0" strike="noStrike" spc="-1" dirty="0">
                <a:solidFill>
                  <a:srgbClr val="000000"/>
                </a:solidFill>
                <a:latin typeface="Arial"/>
                <a:ea typeface="ＭＳ Ｐゴシック"/>
              </a:rPr>
              <a:t>Need for </a:t>
            </a:r>
            <a:r>
              <a:rPr lang="en-US" sz="2200" b="0" strike="noStrike" spc="-1" dirty="0">
                <a:solidFill>
                  <a:srgbClr val="0066B3"/>
                </a:solidFill>
                <a:latin typeface="Arial"/>
                <a:ea typeface="ＭＳ Ｐゴシック"/>
              </a:rPr>
              <a:t>beam simulation tools capable of addressing</a:t>
            </a:r>
            <a:r>
              <a:rPr lang="en-US" sz="2200" b="0" strike="noStrike" spc="-1" dirty="0">
                <a:solidFill>
                  <a:srgbClr val="000000"/>
                </a:solidFill>
                <a:latin typeface="Arial"/>
                <a:ea typeface="ＭＳ Ｐゴシック"/>
              </a:rPr>
              <a:t> the specific challenges of the high intensity proton beams:</a:t>
            </a:r>
          </a:p>
          <a:p>
            <a:pPr marL="1296000" lvl="2" indent="-288000">
              <a:spcBef>
                <a:spcPts val="850"/>
              </a:spcBef>
              <a:buClr>
                <a:srgbClr val="000000"/>
              </a:buClr>
              <a:buSzPct val="45000"/>
              <a:buFont typeface="Wingdings" charset="2"/>
              <a:buChar char=""/>
            </a:pPr>
            <a:r>
              <a:rPr lang="en-US" sz="2200" strike="noStrike" spc="-1" dirty="0">
                <a:solidFill>
                  <a:srgbClr val="0066B3"/>
                </a:solidFill>
                <a:latin typeface="Arial"/>
                <a:ea typeface="ＭＳ Ｐゴシック"/>
              </a:rPr>
              <a:t>Space-charge, longitudinal dynamics, injection, coherent instabilities, RF optimization, focusing optics, halo control, beam instrumentation, theory and modeling</a:t>
            </a:r>
            <a:endParaRPr lang="en-US" sz="2200" spc="-1" dirty="0">
              <a:solidFill>
                <a:srgbClr val="000000"/>
              </a:solidFill>
              <a:ea typeface="ＭＳ Ｐゴシック"/>
            </a:endParaRPr>
          </a:p>
          <a:p>
            <a:pPr marL="743040" lvl="1" indent="-285480">
              <a:spcBef>
                <a:spcPts val="439"/>
              </a:spcBef>
              <a:buClr>
                <a:srgbClr val="404040"/>
              </a:buClr>
              <a:buFont typeface="Arial"/>
              <a:buChar char="–"/>
            </a:pPr>
            <a:r>
              <a:rPr lang="en-US" sz="2200" spc="-1" dirty="0">
                <a:solidFill>
                  <a:schemeClr val="tx1"/>
                </a:solidFill>
                <a:ea typeface="ＭＳ Ｐゴシック"/>
              </a:rPr>
              <a:t>Developed and hosted in the Scientific Computing Division to take advantage of HPC expertise</a:t>
            </a:r>
          </a:p>
          <a:p>
            <a:pPr marL="743040" lvl="1" indent="-285480">
              <a:spcBef>
                <a:spcPts val="439"/>
              </a:spcBef>
              <a:buClr>
                <a:srgbClr val="404040"/>
              </a:buClr>
              <a:buFont typeface="Arial"/>
              <a:buChar char="–"/>
            </a:pPr>
            <a:r>
              <a:rPr lang="en-US" sz="2200" spc="-1" dirty="0" err="1">
                <a:solidFill>
                  <a:schemeClr val="tx1"/>
                </a:solidFill>
                <a:ea typeface="ＭＳ Ｐゴシック"/>
              </a:rPr>
              <a:t>Synergia</a:t>
            </a:r>
            <a:r>
              <a:rPr lang="en-US" sz="2200" spc="-1" dirty="0">
                <a:solidFill>
                  <a:schemeClr val="tx1"/>
                </a:solidFill>
                <a:ea typeface="ＭＳ Ｐゴシック"/>
              </a:rPr>
              <a:t> can address all these issues</a:t>
            </a:r>
            <a:endParaRPr lang="en-US" sz="2200" spc="-1" dirty="0">
              <a:solidFill>
                <a:srgbClr val="7F7F7F"/>
              </a:solidFill>
            </a:endParaRPr>
          </a:p>
          <a:p>
            <a:endParaRPr lang="en-US" sz="2200" b="0" strike="noStrike" spc="-1" dirty="0">
              <a:solidFill>
                <a:schemeClr val="tx1"/>
              </a:solidFill>
              <a:latin typeface="Arial"/>
            </a:endParaRPr>
          </a:p>
          <a:p>
            <a:pPr marL="1143000" lvl="2" indent="-228240">
              <a:lnSpc>
                <a:spcPct val="100000"/>
              </a:lnSpc>
              <a:spcBef>
                <a:spcPts val="400"/>
              </a:spcBef>
              <a:buClr>
                <a:srgbClr val="404040"/>
              </a:buClr>
              <a:buFont typeface="Arial"/>
              <a:buChar char="•"/>
            </a:pPr>
            <a:endParaRPr lang="en-US" sz="2200" b="0" strike="noStrike" spc="-1" dirty="0">
              <a:solidFill>
                <a:srgbClr val="7F7F7F"/>
              </a:solidFill>
              <a:latin typeface="Arial"/>
            </a:endParaRPr>
          </a:p>
        </p:txBody>
      </p:sp>
      <p:sp>
        <p:nvSpPr>
          <p:cNvPr id="13" name="Slide Number Placeholder 4">
            <a:extLst>
              <a:ext uri="{FF2B5EF4-FFF2-40B4-BE49-F238E27FC236}">
                <a16:creationId xmlns:a16="http://schemas.microsoft.com/office/drawing/2014/main" id="{4ECD6F3A-42A8-47A6-BF48-2D9809F848BC}"/>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4" name="Date Placeholder 2">
            <a:extLst>
              <a:ext uri="{FF2B5EF4-FFF2-40B4-BE49-F238E27FC236}">
                <a16:creationId xmlns:a16="http://schemas.microsoft.com/office/drawing/2014/main" id="{50E5C045-199A-4739-AD78-E47CE898ACF3}"/>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6" name="Footer Placeholder 3">
            <a:extLst>
              <a:ext uri="{FF2B5EF4-FFF2-40B4-BE49-F238E27FC236}">
                <a16:creationId xmlns:a16="http://schemas.microsoft.com/office/drawing/2014/main" id="{DCB5C988-6ACF-4EF1-8AD3-7F6CC21EDB61}"/>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2000" dirty="0"/>
              <a:t>Developed at Fermilab in the SCD organization. Modifications can be performed quickly (electron lens element added for SC compensation studies)</a:t>
            </a:r>
          </a:p>
          <a:p>
            <a:r>
              <a:rPr lang="en-US" sz="2000" dirty="0"/>
              <a:t>Aligned with the needs of the Fermilab accelerator complex.</a:t>
            </a:r>
          </a:p>
          <a:p>
            <a:r>
              <a:rPr lang="en-US" sz="2000" dirty="0"/>
              <a:t>Particle-in-cell code that combines 6D </a:t>
            </a:r>
            <a:r>
              <a:rPr lang="en-US" sz="2000" dirty="0" err="1"/>
              <a:t>symplectic</a:t>
            </a:r>
            <a:r>
              <a:rPr lang="en-US" sz="2000" dirty="0"/>
              <a:t> particle tracking and collective effects.</a:t>
            </a:r>
          </a:p>
          <a:p>
            <a:r>
              <a:rPr lang="en-US" sz="2000" dirty="0"/>
              <a:t>All standard magnetic beam elements are modeled, multiple RF frequencies, acceleration.</a:t>
            </a:r>
          </a:p>
          <a:p>
            <a:r>
              <a:rPr lang="en-US" sz="2000" dirty="0">
                <a:solidFill>
                  <a:schemeClr val="accent6"/>
                </a:solidFill>
              </a:rPr>
              <a:t>Self-consistent collective effects:</a:t>
            </a:r>
          </a:p>
          <a:p>
            <a:pPr lvl="1"/>
            <a:r>
              <a:rPr lang="en-US" sz="1800" dirty="0">
                <a:solidFill>
                  <a:schemeClr val="accent6"/>
                </a:solidFill>
              </a:rPr>
              <a:t>Space charge </a:t>
            </a:r>
            <a:r>
              <a:rPr lang="en-US" sz="1800" dirty="0"/>
              <a:t>(2.5D, 3D, Rectangular, </a:t>
            </a:r>
            <a:r>
              <a:rPr lang="en-US" sz="1800" dirty="0" err="1"/>
              <a:t>Bassetti</a:t>
            </a:r>
            <a:r>
              <a:rPr lang="en-US" sz="1800" dirty="0"/>
              <a:t>-Erskine, KV) able to efficiently run millions of macro-particles.</a:t>
            </a:r>
          </a:p>
          <a:p>
            <a:pPr lvl="2"/>
            <a:r>
              <a:rPr lang="en-US" sz="1600" dirty="0"/>
              <a:t>Large statistics required for halo and loss simulations.</a:t>
            </a:r>
          </a:p>
          <a:p>
            <a:pPr lvl="2"/>
            <a:r>
              <a:rPr lang="en-US" sz="1600" dirty="0"/>
              <a:t>Allows simulations of non-gaussian bunch distributions occurring during phase space painting, slip stacking, 2</a:t>
            </a:r>
            <a:r>
              <a:rPr lang="en-US" sz="1600" baseline="30000" dirty="0"/>
              <a:t>nd</a:t>
            </a:r>
            <a:r>
              <a:rPr lang="en-US" sz="1600" dirty="0"/>
              <a:t> harmonic cavities, and other beam manipulations.</a:t>
            </a:r>
          </a:p>
          <a:p>
            <a:pPr lvl="1"/>
            <a:r>
              <a:rPr lang="en-US" sz="1800" dirty="0"/>
              <a:t>Impedance (arbitrary pipe geometries, short and long range, Booster laminations)</a:t>
            </a:r>
          </a:p>
          <a:p>
            <a:pPr marL="0" indent="0">
              <a:buNone/>
            </a:pPr>
            <a:endParaRPr lang="en-US" sz="2000" dirty="0"/>
          </a:p>
          <a:p>
            <a:pPr marL="1828800" lvl="4" indent="0">
              <a:buNone/>
            </a:pPr>
            <a:endParaRPr lang="en-US" sz="2000" dirty="0"/>
          </a:p>
        </p:txBody>
      </p:sp>
      <p:sp>
        <p:nvSpPr>
          <p:cNvPr id="7" name="Title 6"/>
          <p:cNvSpPr>
            <a:spLocks noGrp="1"/>
          </p:cNvSpPr>
          <p:nvPr>
            <p:ph type="title"/>
          </p:nvPr>
        </p:nvSpPr>
        <p:spPr/>
        <p:txBody>
          <a:bodyPr/>
          <a:lstStyle/>
          <a:p>
            <a:r>
              <a:rPr lang="en-US" dirty="0" err="1"/>
              <a:t>Synergia</a:t>
            </a:r>
            <a:r>
              <a:rPr lang="en-US" dirty="0"/>
              <a:t> features (1)</a:t>
            </a:r>
          </a:p>
        </p:txBody>
      </p:sp>
      <p:sp>
        <p:nvSpPr>
          <p:cNvPr id="5" name="Slide Number Placeholder 4"/>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10" name="Date Placeholder 2">
            <a:extLst>
              <a:ext uri="{FF2B5EF4-FFF2-40B4-BE49-F238E27FC236}">
                <a16:creationId xmlns:a16="http://schemas.microsoft.com/office/drawing/2014/main" id="{88E65AD0-77B1-4C52-BC8D-A543C5BF9353}"/>
              </a:ext>
            </a:extLst>
          </p:cNvPr>
          <p:cNvSpPr>
            <a:spLocks noGrp="1"/>
          </p:cNvSpPr>
          <p:nvPr>
            <p:ph type="dt" sz="half" idx="2"/>
          </p:nvPr>
        </p:nvSpPr>
        <p:spPr>
          <a:xfrm>
            <a:off x="636588" y="6504213"/>
            <a:ext cx="775607" cy="241300"/>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dirty="0"/>
              <a:t>11</a:t>
            </a:r>
            <a:r>
              <a:rPr kumimoji="0" lang="en-US" sz="1200" b="0" i="0" u="none" strike="noStrike" kern="1200" cap="none" spc="0" normalizeH="0" baseline="0" noProof="0" dirty="0">
                <a:ln>
                  <a:noFill/>
                </a:ln>
                <a:solidFill>
                  <a:srgbClr val="004C97"/>
                </a:solidFill>
                <a:effectLst/>
                <a:uLnTx/>
                <a:uFillTx/>
                <a:latin typeface="Helvetica" charset="0"/>
              </a:rPr>
              <a:t>/19/2019</a:t>
            </a:r>
          </a:p>
        </p:txBody>
      </p:sp>
      <p:sp>
        <p:nvSpPr>
          <p:cNvPr id="8" name="Footer Placeholder 3">
            <a:extLst>
              <a:ext uri="{FF2B5EF4-FFF2-40B4-BE49-F238E27FC236}">
                <a16:creationId xmlns:a16="http://schemas.microsoft.com/office/drawing/2014/main" id="{3C09874E-9E65-44C1-927A-A69930AF7278}"/>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extLst>
      <p:ext uri="{BB962C8B-B14F-4D97-AF65-F5344CB8AC3E}">
        <p14:creationId xmlns:p14="http://schemas.microsoft.com/office/powerpoint/2010/main" val="4130338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881610"/>
            <a:ext cx="8672513" cy="4899407"/>
          </a:xfrm>
        </p:spPr>
        <p:txBody>
          <a:bodyPr>
            <a:normAutofit fontScale="92500" lnSpcReduction="10000"/>
          </a:bodyPr>
          <a:lstStyle/>
          <a:p>
            <a:r>
              <a:rPr lang="en-US" sz="2000" dirty="0"/>
              <a:t>Arbitrary shaped apertures (for simulating losses)</a:t>
            </a:r>
          </a:p>
          <a:p>
            <a:r>
              <a:rPr lang="en-US" sz="2000" dirty="0"/>
              <a:t>Handles dynamically changing element parameters to simulate operational scenarios (resonant extraction, gamma-t jump)</a:t>
            </a:r>
          </a:p>
          <a:p>
            <a:r>
              <a:rPr lang="en-US" sz="2000" dirty="0"/>
              <a:t>(Anti) Dampers</a:t>
            </a:r>
            <a:endParaRPr lang="en-US" sz="1800" dirty="0"/>
          </a:p>
          <a:p>
            <a:r>
              <a:rPr lang="en-US" sz="2000" dirty="0"/>
              <a:t>Nonlinear normal form analysis to arbitrary order</a:t>
            </a:r>
          </a:p>
          <a:p>
            <a:r>
              <a:rPr lang="en-US" sz="2000" dirty="0"/>
              <a:t>Collective mode analysis</a:t>
            </a:r>
          </a:p>
          <a:p>
            <a:r>
              <a:rPr lang="en-US" sz="2000" dirty="0"/>
              <a:t>Multiple bunches</a:t>
            </a:r>
          </a:p>
          <a:p>
            <a:r>
              <a:rPr lang="en-US" sz="2000" dirty="0"/>
              <a:t>Slip-stacking</a:t>
            </a:r>
          </a:p>
          <a:p>
            <a:r>
              <a:rPr lang="en-US" sz="2000" dirty="0"/>
              <a:t>Phase space painting injection</a:t>
            </a:r>
          </a:p>
          <a:p>
            <a:r>
              <a:rPr lang="en-US" sz="2000" dirty="0"/>
              <a:t>Spectator particles</a:t>
            </a:r>
          </a:p>
          <a:p>
            <a:r>
              <a:rPr lang="en-US" sz="2000" dirty="0"/>
              <a:t>Advanced beam analysis diagnostics.</a:t>
            </a:r>
          </a:p>
          <a:p>
            <a:r>
              <a:rPr lang="en-US" sz="2000" dirty="0"/>
              <a:t>Simulations are programmed in Python for maximum flexibility, and broad expertise</a:t>
            </a:r>
          </a:p>
          <a:p>
            <a:r>
              <a:rPr lang="en-US" sz="2000" dirty="0"/>
              <a:t>Runs on laptops, clusters, and supercomputers according to the size of the problem</a:t>
            </a:r>
          </a:p>
          <a:p>
            <a:endParaRPr lang="en-US" sz="2000" dirty="0"/>
          </a:p>
          <a:p>
            <a:pPr marL="1828800" lvl="4" indent="0">
              <a:buNone/>
            </a:pPr>
            <a:endParaRPr lang="en-US" sz="2000" dirty="0"/>
          </a:p>
        </p:txBody>
      </p:sp>
      <p:sp>
        <p:nvSpPr>
          <p:cNvPr id="7" name="Title 6"/>
          <p:cNvSpPr>
            <a:spLocks noGrp="1"/>
          </p:cNvSpPr>
          <p:nvPr>
            <p:ph type="title"/>
          </p:nvPr>
        </p:nvSpPr>
        <p:spPr/>
        <p:txBody>
          <a:bodyPr/>
          <a:lstStyle/>
          <a:p>
            <a:r>
              <a:rPr lang="en-US" dirty="0" err="1"/>
              <a:t>Synergia</a:t>
            </a:r>
            <a:r>
              <a:rPr lang="en-US" dirty="0"/>
              <a:t> features (2)</a:t>
            </a:r>
          </a:p>
        </p:txBody>
      </p:sp>
      <p:sp>
        <p:nvSpPr>
          <p:cNvPr id="8" name="TextShape 6">
            <a:extLst>
              <a:ext uri="{FF2B5EF4-FFF2-40B4-BE49-F238E27FC236}">
                <a16:creationId xmlns:a16="http://schemas.microsoft.com/office/drawing/2014/main" id="{92B9AE28-8DF6-49F9-B163-DFE8E74A0387}"/>
              </a:ext>
            </a:extLst>
          </p:cNvPr>
          <p:cNvSpPr txBox="1"/>
          <p:nvPr/>
        </p:nvSpPr>
        <p:spPr>
          <a:xfrm>
            <a:off x="100208" y="5785032"/>
            <a:ext cx="8860911" cy="427878"/>
          </a:xfrm>
          <a:prstGeom prst="rect">
            <a:avLst/>
          </a:prstGeom>
          <a:noFill/>
          <a:ln>
            <a:noFill/>
          </a:ln>
        </p:spPr>
        <p:txBody>
          <a:bodyPr lIns="90000" tIns="45000" rIns="90000" bIns="45000"/>
          <a:lstStyle/>
          <a:p>
            <a:r>
              <a:rPr lang="en-US" sz="2000" b="1" strike="noStrike" spc="-1" dirty="0">
                <a:solidFill>
                  <a:srgbClr val="ED1C24"/>
                </a:solidFill>
                <a:latin typeface="Arial"/>
              </a:rPr>
              <a:t>Many unique capabilities among beam simulation codes! </a:t>
            </a:r>
            <a:endParaRPr lang="en-US" sz="2000" b="0" strike="noStrike" spc="-1" dirty="0">
              <a:latin typeface="Arial"/>
            </a:endParaRPr>
          </a:p>
        </p:txBody>
      </p:sp>
      <p:sp>
        <p:nvSpPr>
          <p:cNvPr id="14" name="Slide Number Placeholder 4">
            <a:extLst>
              <a:ext uri="{FF2B5EF4-FFF2-40B4-BE49-F238E27FC236}">
                <a16:creationId xmlns:a16="http://schemas.microsoft.com/office/drawing/2014/main" id="{420CB720-AE30-42CE-9067-050BA5EB2055}"/>
              </a:ext>
            </a:extLst>
          </p:cNvPr>
          <p:cNvSpPr>
            <a:spLocks noGrp="1"/>
          </p:cNvSpPr>
          <p:nvPr>
            <p:ph type="sldNum" sz="quarter" idx="4"/>
          </p:nvPr>
        </p:nvSpPr>
        <p:spPr>
          <a:xfrm>
            <a:off x="222250" y="6504213"/>
            <a:ext cx="414338" cy="237285"/>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15" name="Date Placeholder 2">
            <a:extLst>
              <a:ext uri="{FF2B5EF4-FFF2-40B4-BE49-F238E27FC236}">
                <a16:creationId xmlns:a16="http://schemas.microsoft.com/office/drawing/2014/main" id="{127E39E3-D40F-4193-89FF-8DC67A6C0CD7}"/>
              </a:ext>
            </a:extLst>
          </p:cNvPr>
          <p:cNvSpPr>
            <a:spLocks noGrp="1"/>
          </p:cNvSpPr>
          <p:nvPr>
            <p:ph type="dt" sz="half" idx="2"/>
          </p:nvPr>
        </p:nvSpPr>
        <p:spPr>
          <a:xfrm>
            <a:off x="636588" y="6504213"/>
            <a:ext cx="775607" cy="241300"/>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dirty="0"/>
              <a:t>11</a:t>
            </a:r>
            <a:r>
              <a:rPr kumimoji="0" lang="en-US" sz="1200" b="0" i="0" u="none" strike="noStrike" kern="1200" cap="none" spc="0" normalizeH="0" baseline="0" noProof="0" dirty="0">
                <a:ln>
                  <a:noFill/>
                </a:ln>
                <a:solidFill>
                  <a:srgbClr val="004C97"/>
                </a:solidFill>
                <a:effectLst/>
                <a:uLnTx/>
                <a:uFillTx/>
                <a:latin typeface="Helvetica" charset="0"/>
              </a:rPr>
              <a:t>/19/2019</a:t>
            </a:r>
          </a:p>
        </p:txBody>
      </p:sp>
      <p:sp>
        <p:nvSpPr>
          <p:cNvPr id="17" name="Footer Placeholder 3">
            <a:extLst>
              <a:ext uri="{FF2B5EF4-FFF2-40B4-BE49-F238E27FC236}">
                <a16:creationId xmlns:a16="http://schemas.microsoft.com/office/drawing/2014/main" id="{1FBF9AE9-3E32-46DA-94A4-298C148E963D}"/>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extLst>
      <p:ext uri="{BB962C8B-B14F-4D97-AF65-F5344CB8AC3E}">
        <p14:creationId xmlns:p14="http://schemas.microsoft.com/office/powerpoint/2010/main" val="3730702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TextShape 1"/>
          <p:cNvSpPr txBox="1"/>
          <p:nvPr/>
        </p:nvSpPr>
        <p:spPr>
          <a:xfrm>
            <a:off x="228600" y="256032"/>
            <a:ext cx="8686800" cy="429768"/>
          </a:xfrm>
          <a:prstGeom prst="rect">
            <a:avLst/>
          </a:prstGeom>
          <a:noFill/>
          <a:ln>
            <a:noFill/>
          </a:ln>
        </p:spPr>
        <p:txBody>
          <a:bodyPr lIns="0" tIns="0" rIns="0" bIns="0" anchor="b"/>
          <a:lstStyle/>
          <a:p>
            <a:pPr>
              <a:lnSpc>
                <a:spcPct val="100000"/>
              </a:lnSpc>
            </a:pPr>
            <a:r>
              <a:rPr lang="en-US" sz="2800" b="1" strike="noStrike" spc="-1" dirty="0" err="1">
                <a:solidFill>
                  <a:srgbClr val="004C97"/>
                </a:solidFill>
                <a:latin typeface="Arial"/>
                <a:ea typeface="Geneva"/>
              </a:rPr>
              <a:t>Synergia</a:t>
            </a:r>
            <a:endParaRPr lang="en-US" sz="2800" b="0" strike="noStrike" spc="-1" dirty="0">
              <a:solidFill>
                <a:srgbClr val="003087"/>
              </a:solidFill>
              <a:latin typeface="Calibri"/>
            </a:endParaRPr>
          </a:p>
        </p:txBody>
      </p:sp>
      <p:sp>
        <p:nvSpPr>
          <p:cNvPr id="375" name="TextShape 2"/>
          <p:cNvSpPr txBox="1"/>
          <p:nvPr/>
        </p:nvSpPr>
        <p:spPr>
          <a:xfrm>
            <a:off x="228600" y="875520"/>
            <a:ext cx="8732520" cy="5450040"/>
          </a:xfrm>
          <a:prstGeom prst="rect">
            <a:avLst/>
          </a:prstGeom>
          <a:noFill/>
          <a:ln>
            <a:noFill/>
          </a:ln>
        </p:spPr>
        <p:txBody>
          <a:bodyPr lIns="0" tIns="0" rIns="0" bIns="0">
            <a:normAutofit lnSpcReduction="10000"/>
          </a:bodyPr>
          <a:lstStyle/>
          <a:p>
            <a:pPr marL="343080" indent="-342720">
              <a:lnSpc>
                <a:spcPct val="100000"/>
              </a:lnSpc>
              <a:spcBef>
                <a:spcPts val="479"/>
              </a:spcBef>
              <a:buClr>
                <a:srgbClr val="404040"/>
              </a:buClr>
              <a:buFont typeface="Arial"/>
              <a:buChar char="•"/>
            </a:pPr>
            <a:r>
              <a:rPr lang="en-US" sz="2200" b="0" strike="noStrike" spc="-1" dirty="0">
                <a:solidFill>
                  <a:srgbClr val="000000"/>
                </a:solidFill>
                <a:latin typeface="Arial"/>
                <a:ea typeface="DejaVu Sans"/>
              </a:rPr>
              <a:t>Part of the </a:t>
            </a:r>
            <a:r>
              <a:rPr lang="en-US" sz="2200" b="0" strike="noStrike" spc="-1" dirty="0">
                <a:solidFill>
                  <a:srgbClr val="0066B3"/>
                </a:solidFill>
                <a:latin typeface="Arial"/>
                <a:ea typeface="DejaVu Sans"/>
              </a:rPr>
              <a:t>ComPASS</a:t>
            </a:r>
            <a:r>
              <a:rPr lang="en-US" sz="2200" b="0" strike="noStrike" spc="-1" dirty="0">
                <a:solidFill>
                  <a:srgbClr val="000000"/>
                </a:solidFill>
                <a:latin typeface="Arial"/>
                <a:ea typeface="DejaVu Sans"/>
              </a:rPr>
              <a:t> (Community Project for Accelerator Science and Simulation) </a:t>
            </a:r>
            <a:r>
              <a:rPr lang="en-US" sz="2200" b="0" strike="noStrike" spc="-1" dirty="0">
                <a:solidFill>
                  <a:srgbClr val="0066B3"/>
                </a:solidFill>
                <a:latin typeface="Arial"/>
                <a:ea typeface="DejaVu Sans"/>
              </a:rPr>
              <a:t>SciDAC</a:t>
            </a:r>
            <a:r>
              <a:rPr lang="en-US" sz="2200" b="0" strike="noStrike" spc="-1" dirty="0">
                <a:solidFill>
                  <a:srgbClr val="000000"/>
                </a:solidFill>
                <a:latin typeface="Arial"/>
                <a:ea typeface="DejaVu Sans"/>
              </a:rPr>
              <a:t> (Scientific Discovery through Advanced Computing) project.</a:t>
            </a:r>
            <a:endParaRPr lang="en-US" sz="2200" b="0" strike="noStrike" spc="-1" dirty="0">
              <a:solidFill>
                <a:srgbClr val="7F7F7F"/>
              </a:solidFill>
              <a:latin typeface="Arial"/>
            </a:endParaRPr>
          </a:p>
          <a:p>
            <a:pPr>
              <a:lnSpc>
                <a:spcPct val="100000"/>
              </a:lnSpc>
              <a:spcBef>
                <a:spcPts val="479"/>
              </a:spcBef>
            </a:pPr>
            <a:endParaRPr lang="en-US" sz="2200" b="0" strike="noStrike" spc="-1" dirty="0">
              <a:solidFill>
                <a:srgbClr val="7F7F7F"/>
              </a:solidFill>
              <a:latin typeface="Arial"/>
            </a:endParaRPr>
          </a:p>
          <a:p>
            <a:pPr marL="343080" indent="-342720">
              <a:lnSpc>
                <a:spcPct val="100000"/>
              </a:lnSpc>
              <a:spcBef>
                <a:spcPts val="479"/>
              </a:spcBef>
              <a:buClr>
                <a:srgbClr val="404040"/>
              </a:buClr>
              <a:buFont typeface="Arial"/>
              <a:buChar char="•"/>
            </a:pPr>
            <a:r>
              <a:rPr lang="en-US" sz="2400" b="0" strike="noStrike" spc="-1" dirty="0">
                <a:solidFill>
                  <a:srgbClr val="0066B3"/>
                </a:solidFill>
                <a:latin typeface="Arial"/>
                <a:ea typeface="DejaVu Sans"/>
              </a:rPr>
              <a:t>ComPASS</a:t>
            </a:r>
            <a:r>
              <a:rPr lang="en-US" sz="2400" b="0" strike="noStrike" spc="-1" dirty="0">
                <a:solidFill>
                  <a:srgbClr val="000000"/>
                </a:solidFill>
                <a:latin typeface="Arial"/>
                <a:ea typeface="DejaVu Sans"/>
              </a:rPr>
              <a:t> </a:t>
            </a:r>
            <a:endParaRPr lang="en-US" sz="2400" b="0" strike="noStrike" spc="-1" dirty="0">
              <a:solidFill>
                <a:srgbClr val="7F7F7F"/>
              </a:solidFill>
              <a:latin typeface="Arial"/>
            </a:endParaRPr>
          </a:p>
          <a:p>
            <a:pPr marL="1080000" lvl="4" indent="-216000">
              <a:spcBef>
                <a:spcPts val="283"/>
              </a:spcBef>
              <a:buClr>
                <a:srgbClr val="000000"/>
              </a:buClr>
              <a:buSzPct val="45000"/>
              <a:buFont typeface="Wingdings" charset="2"/>
              <a:buChar char=""/>
            </a:pPr>
            <a:r>
              <a:rPr lang="en-US" sz="2000" b="0" strike="noStrike" spc="-1" dirty="0">
                <a:solidFill>
                  <a:srgbClr val="000000"/>
                </a:solidFill>
                <a:latin typeface="Arial"/>
                <a:ea typeface="DejaVu Sans"/>
              </a:rPr>
              <a:t>Receives funds through the </a:t>
            </a:r>
            <a:r>
              <a:rPr lang="en-US" sz="2000" b="0" strike="noStrike" spc="-1" dirty="0">
                <a:solidFill>
                  <a:srgbClr val="0066B3"/>
                </a:solidFill>
                <a:latin typeface="Arial"/>
                <a:ea typeface="DejaVu Sans"/>
              </a:rPr>
              <a:t>HEP</a:t>
            </a:r>
            <a:r>
              <a:rPr lang="en-US" sz="2000" b="0" strike="noStrike" spc="-1" dirty="0">
                <a:solidFill>
                  <a:srgbClr val="000000"/>
                </a:solidFill>
                <a:latin typeface="Arial"/>
                <a:ea typeface="DejaVu Sans"/>
              </a:rPr>
              <a:t> and </a:t>
            </a:r>
            <a:r>
              <a:rPr lang="en-US" sz="2000" b="0" strike="noStrike" spc="-1" dirty="0">
                <a:solidFill>
                  <a:srgbClr val="0066B3"/>
                </a:solidFill>
                <a:latin typeface="Arial"/>
                <a:ea typeface="DejaVu Sans"/>
              </a:rPr>
              <a:t>ASCR</a:t>
            </a:r>
            <a:r>
              <a:rPr lang="en-US" sz="2000" b="0" strike="noStrike" spc="-1" dirty="0">
                <a:solidFill>
                  <a:srgbClr val="000000"/>
                </a:solidFill>
                <a:latin typeface="Arial"/>
                <a:ea typeface="DejaVu Sans"/>
              </a:rPr>
              <a:t> (Advanced Scientific Computing Research) offices.</a:t>
            </a:r>
            <a:endParaRPr lang="en-US" sz="2000" b="0" strike="noStrike" spc="-1" dirty="0">
              <a:solidFill>
                <a:srgbClr val="7F7F7F"/>
              </a:solidFill>
              <a:latin typeface="Arial"/>
            </a:endParaRPr>
          </a:p>
          <a:p>
            <a:pPr marL="1080000" lvl="4" indent="-216000">
              <a:spcBef>
                <a:spcPts val="283"/>
              </a:spcBef>
              <a:buClr>
                <a:srgbClr val="000000"/>
              </a:buClr>
              <a:buSzPct val="45000"/>
              <a:buFont typeface="Wingdings" charset="2"/>
              <a:buChar char=""/>
            </a:pPr>
            <a:r>
              <a:rPr lang="en-US" sz="2000" b="0" strike="noStrike" spc="-1" dirty="0">
                <a:solidFill>
                  <a:srgbClr val="000000"/>
                </a:solidFill>
                <a:latin typeface="Arial"/>
                <a:ea typeface="DejaVu Sans"/>
              </a:rPr>
              <a:t>Simulation tools for large beam dynamics problems which can only be addressed with large-scale computing resources.</a:t>
            </a:r>
            <a:endParaRPr lang="en-US" sz="2000" b="0" strike="noStrike" spc="-1" dirty="0">
              <a:solidFill>
                <a:srgbClr val="7F7F7F"/>
              </a:solidFill>
              <a:latin typeface="Arial"/>
            </a:endParaRPr>
          </a:p>
          <a:p>
            <a:pPr marL="1080000" lvl="4" indent="-216000">
              <a:spcBef>
                <a:spcPts val="283"/>
              </a:spcBef>
              <a:buClr>
                <a:srgbClr val="000000"/>
              </a:buClr>
              <a:buSzPct val="45000"/>
              <a:buFont typeface="Wingdings" charset="2"/>
              <a:buChar char=""/>
            </a:pPr>
            <a:r>
              <a:rPr lang="en-US" sz="2000" b="0" strike="noStrike" spc="-1" dirty="0">
                <a:solidFill>
                  <a:srgbClr val="000000"/>
                </a:solidFill>
                <a:latin typeface="Arial"/>
                <a:ea typeface="DejaVu Sans"/>
              </a:rPr>
              <a:t>Currently have a five-year grant to develop optimized simulations for PIP-II and IOTA as well as multi-stage plasma acceleration.</a:t>
            </a:r>
            <a:endParaRPr lang="en-US" sz="2000" b="0" strike="noStrike" spc="-1" dirty="0">
              <a:solidFill>
                <a:srgbClr val="7F7F7F"/>
              </a:solidFill>
              <a:latin typeface="Arial"/>
            </a:endParaRPr>
          </a:p>
          <a:p>
            <a:pPr marL="1080000" lvl="4" indent="-216000">
              <a:spcBef>
                <a:spcPts val="283"/>
              </a:spcBef>
              <a:buClr>
                <a:srgbClr val="000000"/>
              </a:buClr>
              <a:buSzPct val="45000"/>
              <a:buFont typeface="Wingdings" charset="2"/>
              <a:buChar char=""/>
            </a:pPr>
            <a:r>
              <a:rPr lang="en-US" sz="2000" b="0" strike="noStrike" spc="-1" dirty="0">
                <a:solidFill>
                  <a:srgbClr val="000000"/>
                </a:solidFill>
                <a:latin typeface="Arial"/>
                <a:ea typeface="DejaVu Sans"/>
              </a:rPr>
              <a:t>Collaboration between different laboratories and universities, led by </a:t>
            </a:r>
            <a:r>
              <a:rPr lang="en-US" sz="2000" b="0" strike="noStrike" spc="-1" dirty="0">
                <a:solidFill>
                  <a:srgbClr val="0066B3"/>
                </a:solidFill>
                <a:latin typeface="Arial"/>
                <a:ea typeface="DejaVu Sans"/>
              </a:rPr>
              <a:t>Fermilab</a:t>
            </a:r>
            <a:r>
              <a:rPr lang="en-US" sz="2000" b="0" strike="noStrike" spc="-1" dirty="0">
                <a:solidFill>
                  <a:srgbClr val="000000"/>
                </a:solidFill>
                <a:latin typeface="Arial"/>
                <a:ea typeface="DejaVu Sans"/>
              </a:rPr>
              <a:t>.</a:t>
            </a:r>
            <a:endParaRPr lang="en-US" sz="2000" b="0" strike="noStrike" spc="-1" dirty="0">
              <a:solidFill>
                <a:srgbClr val="7F7F7F"/>
              </a:solidFill>
              <a:latin typeface="Arial"/>
            </a:endParaRPr>
          </a:p>
          <a:p>
            <a:endParaRPr lang="en-US" sz="2000" b="0" strike="noStrike" spc="-1" dirty="0">
              <a:solidFill>
                <a:srgbClr val="7F7F7F"/>
              </a:solidFill>
              <a:latin typeface="Arial"/>
            </a:endParaRPr>
          </a:p>
          <a:p>
            <a:pPr>
              <a:lnSpc>
                <a:spcPct val="100000"/>
              </a:lnSpc>
              <a:spcAft>
                <a:spcPts val="720"/>
              </a:spcAft>
            </a:pPr>
            <a:endParaRPr lang="en-US" sz="2000" b="0" strike="noStrike" spc="-1" dirty="0">
              <a:solidFill>
                <a:srgbClr val="7F7F7F"/>
              </a:solidFill>
              <a:latin typeface="Arial"/>
            </a:endParaRPr>
          </a:p>
          <a:p>
            <a:pPr marL="216000" indent="-215640">
              <a:lnSpc>
                <a:spcPct val="100000"/>
              </a:lnSpc>
              <a:spcAft>
                <a:spcPts val="720"/>
              </a:spcAft>
              <a:buClr>
                <a:srgbClr val="000000"/>
              </a:buClr>
              <a:buSzPct val="45000"/>
              <a:buFont typeface="Wingdings" charset="2"/>
              <a:buChar char=""/>
            </a:pPr>
            <a:r>
              <a:rPr lang="en-US" sz="2200" b="1" strike="noStrike" spc="-1" dirty="0">
                <a:solidFill>
                  <a:srgbClr val="003D73"/>
                </a:solidFill>
                <a:latin typeface="Arial"/>
                <a:ea typeface="DejaVu Sans"/>
              </a:rPr>
              <a:t>Synergia</a:t>
            </a:r>
            <a:r>
              <a:rPr lang="en-US" sz="2200" b="0" strike="noStrike" spc="-1" dirty="0">
                <a:solidFill>
                  <a:srgbClr val="000000"/>
                </a:solidFill>
                <a:latin typeface="Arial"/>
                <a:ea typeface="DejaVu Sans"/>
              </a:rPr>
              <a:t> is also supported by </a:t>
            </a:r>
            <a:r>
              <a:rPr lang="en-US" sz="2200" b="0" strike="noStrike" spc="-1" dirty="0">
                <a:solidFill>
                  <a:srgbClr val="0066B3"/>
                </a:solidFill>
                <a:latin typeface="Arial"/>
                <a:ea typeface="DejaVu Sans"/>
              </a:rPr>
              <a:t>GARD</a:t>
            </a:r>
            <a:r>
              <a:rPr lang="en-US" sz="2200" b="0" strike="noStrike" spc="-1" dirty="0">
                <a:solidFill>
                  <a:srgbClr val="000000"/>
                </a:solidFill>
                <a:latin typeface="Arial"/>
                <a:ea typeface="DejaVu Sans"/>
              </a:rPr>
              <a:t> and </a:t>
            </a:r>
            <a:r>
              <a:rPr lang="en-US" sz="2200" b="0" strike="noStrike" spc="-1">
                <a:solidFill>
                  <a:srgbClr val="000000"/>
                </a:solidFill>
                <a:latin typeface="Arial"/>
                <a:ea typeface="DejaVu Sans"/>
              </a:rPr>
              <a:t>Accelerator Operations.</a:t>
            </a:r>
            <a:endParaRPr lang="en-US" sz="2200" b="0" strike="noStrike" spc="-1" dirty="0">
              <a:solidFill>
                <a:srgbClr val="7F7F7F"/>
              </a:solidFill>
              <a:latin typeface="Arial"/>
            </a:endParaRPr>
          </a:p>
          <a:p>
            <a:pPr marL="743040" lvl="1" indent="-285480">
              <a:lnSpc>
                <a:spcPct val="100000"/>
              </a:lnSpc>
              <a:spcBef>
                <a:spcPts val="439"/>
              </a:spcBef>
              <a:buClr>
                <a:srgbClr val="404040"/>
              </a:buClr>
              <a:buFont typeface="Arial"/>
              <a:buChar char="–"/>
            </a:pPr>
            <a:endParaRPr lang="en-US" sz="2200" b="0" strike="noStrike" spc="-1" dirty="0">
              <a:solidFill>
                <a:srgbClr val="7F7F7F"/>
              </a:solidFill>
              <a:latin typeface="Arial"/>
            </a:endParaRPr>
          </a:p>
          <a:p>
            <a:pPr marL="1143000" lvl="2" indent="-228240">
              <a:lnSpc>
                <a:spcPct val="100000"/>
              </a:lnSpc>
              <a:spcBef>
                <a:spcPts val="400"/>
              </a:spcBef>
              <a:buClr>
                <a:srgbClr val="404040"/>
              </a:buClr>
              <a:buFont typeface="Arial"/>
              <a:buChar char="•"/>
            </a:pPr>
            <a:endParaRPr lang="en-US" sz="2200" b="0" strike="noStrike" spc="-1" dirty="0">
              <a:solidFill>
                <a:srgbClr val="7F7F7F"/>
              </a:solidFill>
              <a:latin typeface="Arial"/>
            </a:endParaRPr>
          </a:p>
        </p:txBody>
      </p:sp>
      <p:pic>
        <p:nvPicPr>
          <p:cNvPr id="379" name="Picture 235"/>
          <p:cNvPicPr/>
          <p:nvPr/>
        </p:nvPicPr>
        <p:blipFill>
          <a:blip r:embed="rId2"/>
          <a:stretch/>
        </p:blipFill>
        <p:spPr>
          <a:xfrm>
            <a:off x="182880" y="2575440"/>
            <a:ext cx="857520" cy="1082160"/>
          </a:xfrm>
          <a:prstGeom prst="rect">
            <a:avLst/>
          </a:prstGeom>
          <a:ln>
            <a:noFill/>
          </a:ln>
        </p:spPr>
      </p:pic>
      <p:grpSp>
        <p:nvGrpSpPr>
          <p:cNvPr id="380" name="Group 6"/>
          <p:cNvGrpSpPr/>
          <p:nvPr/>
        </p:nvGrpSpPr>
        <p:grpSpPr>
          <a:xfrm>
            <a:off x="2055960" y="4777811"/>
            <a:ext cx="6905160" cy="570240"/>
            <a:chOff x="2011680" y="5003280"/>
            <a:chExt cx="6905160" cy="570240"/>
          </a:xfrm>
        </p:grpSpPr>
        <p:sp>
          <p:nvSpPr>
            <p:cNvPr id="381" name="CustomShape 7"/>
            <p:cNvSpPr/>
            <p:nvPr/>
          </p:nvSpPr>
          <p:spPr>
            <a:xfrm>
              <a:off x="4622040" y="5181840"/>
              <a:ext cx="1091520" cy="391680"/>
            </a:xfrm>
            <a:prstGeom prst="rect">
              <a:avLst/>
            </a:prstGeom>
            <a:blipFill rotWithShape="0">
              <a:blip r:embed="rId3"/>
              <a:stretch>
                <a:fillRect/>
              </a:stretch>
            </a:blip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pic>
          <p:nvPicPr>
            <p:cNvPr id="382" name="Picture 238"/>
            <p:cNvPicPr/>
            <p:nvPr/>
          </p:nvPicPr>
          <p:blipFill>
            <a:blip r:embed="rId4"/>
            <a:stretch/>
          </p:blipFill>
          <p:spPr>
            <a:xfrm>
              <a:off x="5905800" y="5003280"/>
              <a:ext cx="1887120" cy="570240"/>
            </a:xfrm>
            <a:prstGeom prst="rect">
              <a:avLst/>
            </a:prstGeom>
            <a:ln>
              <a:noFill/>
            </a:ln>
          </p:spPr>
        </p:pic>
        <p:pic>
          <p:nvPicPr>
            <p:cNvPr id="383" name="Picture 239"/>
            <p:cNvPicPr/>
            <p:nvPr/>
          </p:nvPicPr>
          <p:blipFill>
            <a:blip r:embed="rId5"/>
            <a:stretch/>
          </p:blipFill>
          <p:spPr>
            <a:xfrm>
              <a:off x="8177040" y="5003280"/>
              <a:ext cx="739800" cy="570240"/>
            </a:xfrm>
            <a:prstGeom prst="rect">
              <a:avLst/>
            </a:prstGeom>
            <a:ln>
              <a:noFill/>
            </a:ln>
          </p:spPr>
        </p:pic>
        <p:pic>
          <p:nvPicPr>
            <p:cNvPr id="384" name="Picture 240"/>
            <p:cNvPicPr/>
            <p:nvPr/>
          </p:nvPicPr>
          <p:blipFill>
            <a:blip r:embed="rId6"/>
            <a:stretch/>
          </p:blipFill>
          <p:spPr>
            <a:xfrm>
              <a:off x="2011680" y="5181840"/>
              <a:ext cx="2370240" cy="391680"/>
            </a:xfrm>
            <a:prstGeom prst="rect">
              <a:avLst/>
            </a:prstGeom>
            <a:ln>
              <a:noFill/>
            </a:ln>
          </p:spPr>
        </p:pic>
      </p:grpSp>
      <p:sp>
        <p:nvSpPr>
          <p:cNvPr id="16" name="Slide Number Placeholder 4">
            <a:extLst>
              <a:ext uri="{FF2B5EF4-FFF2-40B4-BE49-F238E27FC236}">
                <a16:creationId xmlns:a16="http://schemas.microsoft.com/office/drawing/2014/main" id="{3A8F5D9D-B875-4D47-84BB-92ADB05A9036}"/>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7" name="Date Placeholder 2">
            <a:extLst>
              <a:ext uri="{FF2B5EF4-FFF2-40B4-BE49-F238E27FC236}">
                <a16:creationId xmlns:a16="http://schemas.microsoft.com/office/drawing/2014/main" id="{07B808AE-B439-47B4-900A-CE45282C07DE}"/>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9" name="Footer Placeholder 3">
            <a:extLst>
              <a:ext uri="{FF2B5EF4-FFF2-40B4-BE49-F238E27FC236}">
                <a16:creationId xmlns:a16="http://schemas.microsoft.com/office/drawing/2014/main" id="{4CFA03D6-2C9A-4519-A1C3-DDDE9F9E9283}"/>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 name="Group 1"/>
          <p:cNvGrpSpPr/>
          <p:nvPr/>
        </p:nvGrpSpPr>
        <p:grpSpPr>
          <a:xfrm>
            <a:off x="225000" y="2834640"/>
            <a:ext cx="5234760" cy="3474720"/>
            <a:chOff x="225000" y="2834640"/>
            <a:chExt cx="5234760" cy="3474720"/>
          </a:xfrm>
        </p:grpSpPr>
        <p:pic>
          <p:nvPicPr>
            <p:cNvPr id="422" name="Picture 421"/>
            <p:cNvPicPr/>
            <p:nvPr/>
          </p:nvPicPr>
          <p:blipFill>
            <a:blip r:embed="rId2"/>
            <a:stretch/>
          </p:blipFill>
          <p:spPr>
            <a:xfrm>
              <a:off x="225000" y="2834640"/>
              <a:ext cx="5078520" cy="3474720"/>
            </a:xfrm>
            <a:prstGeom prst="rect">
              <a:avLst/>
            </a:prstGeom>
            <a:ln>
              <a:noFill/>
            </a:ln>
          </p:spPr>
        </p:pic>
        <p:sp>
          <p:nvSpPr>
            <p:cNvPr id="423" name="TextShape 2"/>
            <p:cNvSpPr txBox="1"/>
            <p:nvPr/>
          </p:nvSpPr>
          <p:spPr>
            <a:xfrm>
              <a:off x="4023360" y="3474720"/>
              <a:ext cx="1436400" cy="1261800"/>
            </a:xfrm>
            <a:prstGeom prst="rect">
              <a:avLst/>
            </a:prstGeom>
            <a:noFill/>
            <a:ln>
              <a:noFill/>
            </a:ln>
          </p:spPr>
          <p:txBody>
            <a:bodyPr lIns="90000" tIns="45000" rIns="90000" bIns="45000"/>
            <a:lstStyle/>
            <a:p>
              <a:r>
                <a:rPr lang="en-US" sz="1600" b="0" i="1" strike="noStrike" spc="-1">
                  <a:latin typeface="Arial"/>
                </a:rPr>
                <a:t>Single-bunch simulation time versus number of cores</a:t>
              </a:r>
              <a:endParaRPr lang="en-US" sz="1600" b="0" strike="noStrike" spc="-1">
                <a:latin typeface="Arial"/>
              </a:endParaRPr>
            </a:p>
          </p:txBody>
        </p:sp>
      </p:grpSp>
      <p:sp>
        <p:nvSpPr>
          <p:cNvPr id="424" name="TextShape 3"/>
          <p:cNvSpPr txBox="1"/>
          <p:nvPr/>
        </p:nvSpPr>
        <p:spPr>
          <a:xfrm>
            <a:off x="228600" y="737640"/>
            <a:ext cx="8672040" cy="5382720"/>
          </a:xfrm>
          <a:prstGeom prst="rect">
            <a:avLst/>
          </a:prstGeom>
          <a:noFill/>
          <a:ln>
            <a:noFill/>
          </a:ln>
        </p:spPr>
        <p:txBody>
          <a:bodyPr lIns="0" tIns="0" rIns="0" bIns="0">
            <a:normAutofit/>
          </a:bodyPr>
          <a:lstStyle/>
          <a:p>
            <a:pPr marL="343080" indent="-342720">
              <a:lnSpc>
                <a:spcPct val="100000"/>
              </a:lnSpc>
              <a:buClr>
                <a:srgbClr val="404040"/>
              </a:buClr>
              <a:buFont typeface="Arial"/>
              <a:buChar char="•"/>
            </a:pPr>
            <a:r>
              <a:rPr lang="en-US" sz="2200" b="0" strike="noStrike" spc="-1" dirty="0">
                <a:solidFill>
                  <a:srgbClr val="0066B3"/>
                </a:solidFill>
                <a:latin typeface="Arial"/>
                <a:ea typeface="Geneva"/>
              </a:rPr>
              <a:t>Synergia can run</a:t>
            </a:r>
            <a:r>
              <a:rPr lang="en-US" sz="2200" b="0" strike="noStrike" spc="-1" dirty="0">
                <a:solidFill>
                  <a:srgbClr val="404040"/>
                </a:solidFill>
                <a:latin typeface="Arial"/>
                <a:ea typeface="Geneva"/>
              </a:rPr>
              <a:t> on computing resources ranging from </a:t>
            </a:r>
            <a:r>
              <a:rPr lang="en-US" sz="2200" b="0" strike="noStrike" spc="-1" dirty="0">
                <a:solidFill>
                  <a:srgbClr val="0066B3"/>
                </a:solidFill>
                <a:latin typeface="Arial"/>
                <a:ea typeface="Geneva"/>
              </a:rPr>
              <a:t>laptops</a:t>
            </a:r>
            <a:r>
              <a:rPr lang="en-US" sz="2200" b="0" strike="noStrike" spc="-1" dirty="0">
                <a:solidFill>
                  <a:srgbClr val="404040"/>
                </a:solidFill>
                <a:latin typeface="Arial"/>
                <a:ea typeface="Geneva"/>
              </a:rPr>
              <a:t> to the </a:t>
            </a:r>
            <a:r>
              <a:rPr lang="en-US" sz="2200" b="0" strike="noStrike" spc="-1" dirty="0">
                <a:solidFill>
                  <a:srgbClr val="ED1C24"/>
                </a:solidFill>
                <a:latin typeface="Arial"/>
                <a:ea typeface="Geneva"/>
              </a:rPr>
              <a:t>largest</a:t>
            </a:r>
            <a:r>
              <a:rPr lang="en-US" sz="2200" b="0" strike="noStrike" spc="-1" dirty="0">
                <a:solidFill>
                  <a:srgbClr val="404040"/>
                </a:solidFill>
                <a:latin typeface="Arial"/>
                <a:ea typeface="Geneva"/>
              </a:rPr>
              <a:t> available </a:t>
            </a:r>
            <a:r>
              <a:rPr lang="en-US" sz="2200" b="0" strike="noStrike" spc="-1" dirty="0">
                <a:solidFill>
                  <a:srgbClr val="ED1C24"/>
                </a:solidFill>
                <a:latin typeface="Arial"/>
                <a:ea typeface="Geneva"/>
              </a:rPr>
              <a:t>supercomputers</a:t>
            </a:r>
            <a:r>
              <a:rPr lang="en-US" sz="2200" b="0" strike="noStrike" spc="-1" dirty="0">
                <a:solidFill>
                  <a:srgbClr val="404040"/>
                </a:solidFill>
                <a:latin typeface="Arial"/>
                <a:ea typeface="Geneva"/>
              </a:rPr>
              <a:t> (</a:t>
            </a:r>
            <a:r>
              <a:rPr lang="en-US" sz="2200" b="0" i="1" strike="noStrike" spc="-1" dirty="0">
                <a:solidFill>
                  <a:srgbClr val="404040"/>
                </a:solidFill>
                <a:latin typeface="Arial"/>
                <a:ea typeface="Geneva"/>
              </a:rPr>
              <a:t>Argonne, NERSC</a:t>
            </a:r>
            <a:r>
              <a:rPr lang="en-US" sz="2200" b="0" strike="noStrike" spc="-1" dirty="0">
                <a:solidFill>
                  <a:srgbClr val="404040"/>
                </a:solidFill>
                <a:latin typeface="Arial"/>
                <a:ea typeface="Geneva"/>
              </a:rPr>
              <a:t>).</a:t>
            </a:r>
          </a:p>
          <a:p>
            <a:pPr marL="343080" indent="-342720">
              <a:lnSpc>
                <a:spcPct val="100000"/>
              </a:lnSpc>
              <a:buClr>
                <a:srgbClr val="404040"/>
              </a:buClr>
              <a:buFont typeface="Arial"/>
              <a:buChar char="•"/>
            </a:pPr>
            <a:r>
              <a:rPr lang="en-US" sz="2200" spc="-1" dirty="0">
                <a:solidFill>
                  <a:srgbClr val="404040"/>
                </a:solidFill>
                <a:latin typeface="Arial"/>
              </a:rPr>
              <a:t>GPU version arriving soon!</a:t>
            </a:r>
            <a:endParaRPr lang="en-US" sz="2200" b="0" strike="noStrike" spc="-1" dirty="0">
              <a:solidFill>
                <a:srgbClr val="7F7F7F"/>
              </a:solidFill>
              <a:latin typeface="Arial"/>
            </a:endParaRPr>
          </a:p>
          <a:p>
            <a:pPr marL="864000" lvl="1" indent="-324000">
              <a:spcBef>
                <a:spcPts val="600"/>
              </a:spcBef>
              <a:buClr>
                <a:srgbClr val="000000"/>
              </a:buClr>
              <a:buSzPct val="75000"/>
              <a:buFont typeface="Symbol" charset="2"/>
              <a:buChar char=""/>
            </a:pPr>
            <a:r>
              <a:rPr lang="en-US" sz="2000" b="0" strike="noStrike" spc="-1" dirty="0">
                <a:solidFill>
                  <a:srgbClr val="404040"/>
                </a:solidFill>
                <a:latin typeface="Arial"/>
                <a:ea typeface="Geneva"/>
              </a:rPr>
              <a:t>Single-bunch scaling to </a:t>
            </a:r>
            <a:r>
              <a:rPr lang="en-US" sz="2000" b="1" strike="noStrike" spc="-1" dirty="0">
                <a:solidFill>
                  <a:srgbClr val="404040"/>
                </a:solidFill>
                <a:latin typeface="Arial"/>
                <a:ea typeface="Geneva"/>
              </a:rPr>
              <a:t>16K</a:t>
            </a:r>
            <a:r>
              <a:rPr lang="en-US" sz="2000" b="0" strike="noStrike" spc="-1" dirty="0">
                <a:solidFill>
                  <a:srgbClr val="404040"/>
                </a:solidFill>
                <a:latin typeface="Arial"/>
                <a:ea typeface="Geneva"/>
              </a:rPr>
              <a:t> processors</a:t>
            </a:r>
            <a:endParaRPr lang="en-US" sz="2000" b="0" strike="noStrike" spc="-1" dirty="0">
              <a:solidFill>
                <a:srgbClr val="7F7F7F"/>
              </a:solidFill>
              <a:latin typeface="Arial"/>
            </a:endParaRPr>
          </a:p>
          <a:p>
            <a:pPr marL="864000" lvl="1" indent="-324000">
              <a:spcBef>
                <a:spcPts val="600"/>
              </a:spcBef>
              <a:buClr>
                <a:srgbClr val="000000"/>
              </a:buClr>
              <a:buSzPct val="75000"/>
              <a:buFont typeface="Symbol" charset="2"/>
              <a:buChar char=""/>
            </a:pPr>
            <a:r>
              <a:rPr lang="en-US" sz="2000" b="0" strike="noStrike" spc="-1" dirty="0">
                <a:solidFill>
                  <a:srgbClr val="404040"/>
                </a:solidFill>
                <a:latin typeface="Arial"/>
                <a:ea typeface="Geneva"/>
              </a:rPr>
              <a:t>Multi-bunch scaling to &gt;</a:t>
            </a:r>
            <a:r>
              <a:rPr lang="en-US" sz="2000" b="1" strike="noStrike" spc="-1" dirty="0">
                <a:solidFill>
                  <a:srgbClr val="404040"/>
                </a:solidFill>
                <a:latin typeface="Arial"/>
                <a:ea typeface="Geneva"/>
              </a:rPr>
              <a:t>130K</a:t>
            </a:r>
            <a:r>
              <a:rPr lang="en-US" sz="2000" b="0" strike="noStrike" spc="-1" dirty="0">
                <a:solidFill>
                  <a:srgbClr val="404040"/>
                </a:solidFill>
                <a:latin typeface="Arial"/>
                <a:ea typeface="Geneva"/>
              </a:rPr>
              <a:t> processors</a:t>
            </a:r>
            <a:endParaRPr lang="en-US" sz="2000" b="0" strike="noStrike" spc="-1" dirty="0">
              <a:solidFill>
                <a:srgbClr val="7F7F7F"/>
              </a:solidFill>
              <a:latin typeface="Arial"/>
            </a:endParaRPr>
          </a:p>
          <a:p>
            <a:pPr marL="864000" lvl="1" indent="-324000">
              <a:spcBef>
                <a:spcPts val="600"/>
              </a:spcBef>
              <a:buClr>
                <a:srgbClr val="000000"/>
              </a:buClr>
              <a:buSzPct val="75000"/>
              <a:buFont typeface="Symbol" charset="2"/>
              <a:buChar char=""/>
            </a:pPr>
            <a:r>
              <a:rPr lang="en-US" sz="2000" b="0" strike="noStrike" spc="-1" dirty="0">
                <a:solidFill>
                  <a:srgbClr val="404040"/>
                </a:solidFill>
                <a:latin typeface="Arial"/>
                <a:ea typeface="Geneva"/>
              </a:rPr>
              <a:t>Biggest simulation: &gt;</a:t>
            </a:r>
            <a:r>
              <a:rPr lang="en-US" sz="2000" b="1" strike="noStrike" spc="-1" dirty="0">
                <a:solidFill>
                  <a:srgbClr val="404040"/>
                </a:solidFill>
                <a:latin typeface="Arial"/>
                <a:ea typeface="Geneva"/>
              </a:rPr>
              <a:t>1e10</a:t>
            </a:r>
            <a:r>
              <a:rPr lang="en-US" sz="2000" b="0" strike="noStrike" spc="-1" dirty="0">
                <a:solidFill>
                  <a:srgbClr val="404040"/>
                </a:solidFill>
                <a:latin typeface="Arial"/>
                <a:ea typeface="Geneva"/>
              </a:rPr>
              <a:t> particles</a:t>
            </a:r>
            <a:endParaRPr lang="en-US" sz="2000" b="0" strike="noStrike" spc="-1" dirty="0">
              <a:solidFill>
                <a:srgbClr val="7F7F7F"/>
              </a:solidFill>
              <a:latin typeface="Arial"/>
            </a:endParaRPr>
          </a:p>
          <a:p>
            <a:pPr marL="343080" indent="-342720">
              <a:lnSpc>
                <a:spcPct val="100000"/>
              </a:lnSpc>
              <a:spcBef>
                <a:spcPts val="479"/>
              </a:spcBef>
              <a:buClr>
                <a:srgbClr val="404040"/>
              </a:buClr>
              <a:buFont typeface="Arial"/>
              <a:buChar char="•"/>
            </a:pPr>
            <a:endParaRPr lang="en-US" sz="2000" b="0" strike="noStrike" spc="-1" dirty="0">
              <a:solidFill>
                <a:srgbClr val="7F7F7F"/>
              </a:solidFill>
              <a:latin typeface="Arial"/>
            </a:endParaRPr>
          </a:p>
        </p:txBody>
      </p:sp>
      <p:sp>
        <p:nvSpPr>
          <p:cNvPr id="428" name="TextShape 7"/>
          <p:cNvSpPr txBox="1"/>
          <p:nvPr/>
        </p:nvSpPr>
        <p:spPr>
          <a:xfrm>
            <a:off x="228600" y="256032"/>
            <a:ext cx="8686800" cy="429768"/>
          </a:xfrm>
          <a:prstGeom prst="rect">
            <a:avLst/>
          </a:prstGeom>
          <a:noFill/>
          <a:ln>
            <a:noFill/>
          </a:ln>
        </p:spPr>
        <p:txBody>
          <a:bodyPr lIns="0" tIns="0" rIns="0" bIns="0" anchor="b"/>
          <a:lstStyle/>
          <a:p>
            <a:pPr>
              <a:lnSpc>
                <a:spcPct val="100000"/>
              </a:lnSpc>
            </a:pPr>
            <a:r>
              <a:rPr lang="en-US" sz="2800" b="1" strike="noStrike" spc="-1" dirty="0" err="1">
                <a:solidFill>
                  <a:srgbClr val="004C97"/>
                </a:solidFill>
                <a:latin typeface="Arial"/>
                <a:ea typeface="Geneva"/>
              </a:rPr>
              <a:t>Synergia</a:t>
            </a:r>
            <a:r>
              <a:rPr lang="en-US" sz="2800" b="1" strike="noStrike" spc="-1" dirty="0">
                <a:solidFill>
                  <a:srgbClr val="004C97"/>
                </a:solidFill>
                <a:latin typeface="Arial"/>
                <a:ea typeface="Geneva"/>
              </a:rPr>
              <a:t>, large scale parallel simulations</a:t>
            </a:r>
            <a:endParaRPr lang="en-US" sz="2800" b="0" strike="noStrike" spc="-1" dirty="0">
              <a:solidFill>
                <a:srgbClr val="003087"/>
              </a:solidFill>
              <a:latin typeface="Calibri"/>
            </a:endParaRPr>
          </a:p>
        </p:txBody>
      </p:sp>
      <p:sp>
        <p:nvSpPr>
          <p:cNvPr id="13" name="Slide Number Placeholder 4">
            <a:extLst>
              <a:ext uri="{FF2B5EF4-FFF2-40B4-BE49-F238E27FC236}">
                <a16:creationId xmlns:a16="http://schemas.microsoft.com/office/drawing/2014/main" id="{A7C65D8F-F393-4A86-9396-A75635B0910D}"/>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4" name="Date Placeholder 2">
            <a:extLst>
              <a:ext uri="{FF2B5EF4-FFF2-40B4-BE49-F238E27FC236}">
                <a16:creationId xmlns:a16="http://schemas.microsoft.com/office/drawing/2014/main" id="{4ED7FC2E-E8DB-4E20-8990-DDB89D4A89FA}"/>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4C97"/>
                </a:solidFill>
                <a:effectLst/>
                <a:uLnTx/>
                <a:uFillTx/>
                <a:latin typeface="Helvetica" charset="0"/>
                <a:ea typeface="+mn-ea"/>
              </a:rPr>
              <a:t>11/19/2019</a:t>
            </a:r>
          </a:p>
        </p:txBody>
      </p:sp>
      <p:sp>
        <p:nvSpPr>
          <p:cNvPr id="16" name="Footer Placeholder 3">
            <a:extLst>
              <a:ext uri="{FF2B5EF4-FFF2-40B4-BE49-F238E27FC236}">
                <a16:creationId xmlns:a16="http://schemas.microsoft.com/office/drawing/2014/main" id="{15F92AC8-E114-42F2-A600-A4B832C960B2}"/>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 name="Picture 428"/>
          <p:cNvPicPr/>
          <p:nvPr/>
        </p:nvPicPr>
        <p:blipFill>
          <a:blip r:embed="rId2"/>
          <a:stretch/>
        </p:blipFill>
        <p:spPr>
          <a:xfrm>
            <a:off x="5055840" y="3108960"/>
            <a:ext cx="3905280" cy="2926080"/>
          </a:xfrm>
          <a:prstGeom prst="rect">
            <a:avLst/>
          </a:prstGeom>
          <a:ln>
            <a:solidFill>
              <a:srgbClr val="3465A4"/>
            </a:solidFill>
          </a:ln>
        </p:spPr>
      </p:pic>
      <p:sp>
        <p:nvSpPr>
          <p:cNvPr id="430" name="TextShape 1"/>
          <p:cNvSpPr txBox="1"/>
          <p:nvPr/>
        </p:nvSpPr>
        <p:spPr>
          <a:xfrm>
            <a:off x="228600" y="775740"/>
            <a:ext cx="8672040" cy="5382720"/>
          </a:xfrm>
          <a:prstGeom prst="rect">
            <a:avLst/>
          </a:prstGeom>
          <a:noFill/>
          <a:ln>
            <a:noFill/>
          </a:ln>
        </p:spPr>
        <p:txBody>
          <a:bodyPr lIns="0" tIns="0" rIns="0" bIns="0">
            <a:normAutofit/>
          </a:bodyPr>
          <a:lstStyle/>
          <a:p>
            <a:pPr marL="343080" indent="-342720">
              <a:lnSpc>
                <a:spcPct val="100000"/>
              </a:lnSpc>
              <a:buClr>
                <a:srgbClr val="404040"/>
              </a:buClr>
              <a:buFont typeface="Arial"/>
              <a:buChar char="•"/>
            </a:pPr>
            <a:r>
              <a:rPr lang="en-US" sz="2400" b="0" strike="noStrike" spc="-1" dirty="0">
                <a:solidFill>
                  <a:srgbClr val="404040"/>
                </a:solidFill>
                <a:latin typeface="Arial"/>
                <a:ea typeface="Geneva"/>
              </a:rPr>
              <a:t>Open source</a:t>
            </a:r>
            <a:endParaRPr lang="en-US" sz="2400" b="0" strike="noStrike" spc="-1" dirty="0">
              <a:solidFill>
                <a:srgbClr val="7F7F7F"/>
              </a:solidFill>
              <a:latin typeface="Arial"/>
            </a:endParaRPr>
          </a:p>
          <a:p>
            <a:pPr marL="864000" lvl="1" indent="-324000">
              <a:lnSpc>
                <a:spcPct val="100000"/>
              </a:lnSpc>
              <a:buClr>
                <a:srgbClr val="000000"/>
              </a:buClr>
              <a:buSzPct val="75000"/>
              <a:buFont typeface="Symbol" charset="2"/>
              <a:buChar char=""/>
            </a:pPr>
            <a:r>
              <a:rPr lang="en-US" sz="2200" b="0" i="1" strike="noStrike" spc="-1" dirty="0">
                <a:solidFill>
                  <a:srgbClr val="A3238E"/>
                </a:solidFill>
                <a:latin typeface="Arial"/>
                <a:ea typeface="Geneva"/>
              </a:rPr>
              <a:t>https://synergia.fnal.gov</a:t>
            </a:r>
            <a:endParaRPr lang="en-US" sz="2200" b="0" strike="noStrike" spc="-1" dirty="0">
              <a:solidFill>
                <a:srgbClr val="7F7F7F"/>
              </a:solidFill>
              <a:latin typeface="Arial"/>
            </a:endParaRPr>
          </a:p>
          <a:p>
            <a:pPr marL="343080" indent="-342720">
              <a:lnSpc>
                <a:spcPct val="100000"/>
              </a:lnSpc>
              <a:spcBef>
                <a:spcPts val="479"/>
              </a:spcBef>
              <a:buClr>
                <a:srgbClr val="404040"/>
              </a:buClr>
              <a:buFont typeface="Arial"/>
              <a:buChar char="•"/>
            </a:pPr>
            <a:r>
              <a:rPr lang="en-US" sz="2400" b="0" strike="noStrike" spc="-1" dirty="0" err="1">
                <a:solidFill>
                  <a:srgbClr val="404040"/>
                </a:solidFill>
                <a:latin typeface="Arial"/>
                <a:ea typeface="Geneva"/>
              </a:rPr>
              <a:t>Synergia</a:t>
            </a:r>
            <a:r>
              <a:rPr lang="en-US" sz="2400" b="0" strike="noStrike" spc="-1" dirty="0">
                <a:solidFill>
                  <a:srgbClr val="404040"/>
                </a:solidFill>
                <a:latin typeface="Arial"/>
                <a:ea typeface="Geneva"/>
              </a:rPr>
              <a:t> core is written in C++, but the users can run simulations employing </a:t>
            </a:r>
            <a:r>
              <a:rPr lang="en-US" sz="2400" b="0" strike="noStrike" spc="-1" dirty="0">
                <a:solidFill>
                  <a:srgbClr val="0066B3"/>
                </a:solidFill>
                <a:latin typeface="Arial"/>
                <a:ea typeface="Geneva"/>
              </a:rPr>
              <a:t>simple python scripts</a:t>
            </a:r>
            <a:r>
              <a:rPr lang="en-US" sz="2400" b="0" strike="noStrike" spc="-1" dirty="0">
                <a:solidFill>
                  <a:srgbClr val="404040"/>
                </a:solidFill>
                <a:latin typeface="Arial"/>
                <a:ea typeface="Geneva"/>
              </a:rPr>
              <a:t>. </a:t>
            </a:r>
            <a:endParaRPr lang="en-US" sz="2400" b="0" strike="noStrike" spc="-1" dirty="0">
              <a:solidFill>
                <a:srgbClr val="7F7F7F"/>
              </a:solidFill>
              <a:latin typeface="Arial"/>
            </a:endParaRPr>
          </a:p>
          <a:p>
            <a:pPr marL="343080" indent="-342720">
              <a:lnSpc>
                <a:spcPct val="100000"/>
              </a:lnSpc>
              <a:spcBef>
                <a:spcPts val="479"/>
              </a:spcBef>
              <a:buClr>
                <a:srgbClr val="404040"/>
              </a:buClr>
              <a:buFont typeface="Arial"/>
              <a:buChar char="•"/>
            </a:pPr>
            <a:r>
              <a:rPr lang="en-US" sz="2400" b="0" strike="noStrike" spc="-1" dirty="0" err="1">
                <a:solidFill>
                  <a:srgbClr val="404040"/>
                </a:solidFill>
                <a:latin typeface="Arial"/>
                <a:ea typeface="Geneva"/>
              </a:rPr>
              <a:t>Jupyter</a:t>
            </a:r>
            <a:r>
              <a:rPr lang="en-US" sz="2400" b="0" strike="noStrike" spc="-1" dirty="0">
                <a:solidFill>
                  <a:srgbClr val="404040"/>
                </a:solidFill>
                <a:latin typeface="Arial"/>
                <a:ea typeface="Geneva"/>
              </a:rPr>
              <a:t> </a:t>
            </a:r>
            <a:r>
              <a:rPr lang="en-US" sz="2400" spc="-1" dirty="0">
                <a:solidFill>
                  <a:srgbClr val="404040"/>
                </a:solidFill>
                <a:latin typeface="Arial"/>
                <a:ea typeface="Geneva"/>
              </a:rPr>
              <a:t>notebook or </a:t>
            </a:r>
            <a:r>
              <a:rPr lang="en-US" sz="2400" spc="-1" dirty="0" err="1">
                <a:solidFill>
                  <a:srgbClr val="404040"/>
                </a:solidFill>
                <a:latin typeface="Arial"/>
                <a:ea typeface="Geneva"/>
              </a:rPr>
              <a:t>Sirepo</a:t>
            </a:r>
            <a:r>
              <a:rPr lang="en-US" sz="2400" spc="-1" dirty="0">
                <a:solidFill>
                  <a:srgbClr val="404040"/>
                </a:solidFill>
                <a:latin typeface="Arial"/>
                <a:ea typeface="Geneva"/>
              </a:rPr>
              <a:t> portal w</a:t>
            </a:r>
            <a:r>
              <a:rPr lang="en-US" sz="2400" b="0" strike="noStrike" spc="-1" dirty="0">
                <a:solidFill>
                  <a:srgbClr val="404040"/>
                </a:solidFill>
                <a:latin typeface="Arial"/>
                <a:ea typeface="Geneva"/>
              </a:rPr>
              <a:t>eb interface for </a:t>
            </a:r>
            <a:r>
              <a:rPr lang="en-US" sz="2400" b="0" strike="noStrike" spc="-1" dirty="0" err="1">
                <a:solidFill>
                  <a:srgbClr val="404040"/>
                </a:solidFill>
                <a:latin typeface="Arial"/>
                <a:ea typeface="Geneva"/>
              </a:rPr>
              <a:t>Synergia</a:t>
            </a:r>
            <a:r>
              <a:rPr lang="en-US" sz="2400" b="0" strike="noStrike" spc="-1" dirty="0">
                <a:solidFill>
                  <a:srgbClr val="404040"/>
                </a:solidFill>
                <a:latin typeface="Arial"/>
                <a:ea typeface="Geneva"/>
              </a:rPr>
              <a:t> developed by </a:t>
            </a:r>
            <a:r>
              <a:rPr lang="en-US" sz="2400" b="0" strike="noStrike" spc="-1" dirty="0" err="1">
                <a:solidFill>
                  <a:srgbClr val="404040"/>
                </a:solidFill>
                <a:latin typeface="Arial"/>
                <a:ea typeface="Geneva"/>
              </a:rPr>
              <a:t>Radiasoft</a:t>
            </a:r>
            <a:endParaRPr lang="en-US" sz="2400" b="0" strike="noStrike" spc="-1" dirty="0">
              <a:solidFill>
                <a:srgbClr val="7F7F7F"/>
              </a:solidFill>
              <a:latin typeface="Arial"/>
            </a:endParaRPr>
          </a:p>
          <a:p>
            <a:pPr marL="343080" indent="-342720">
              <a:lnSpc>
                <a:spcPct val="100000"/>
              </a:lnSpc>
              <a:spcBef>
                <a:spcPts val="479"/>
              </a:spcBef>
              <a:buClr>
                <a:srgbClr val="404040"/>
              </a:buClr>
              <a:buFont typeface="Arial"/>
              <a:buChar char="•"/>
            </a:pPr>
            <a:endParaRPr lang="en-US" sz="2400" b="0" strike="noStrike" spc="-1" dirty="0">
              <a:solidFill>
                <a:srgbClr val="7F7F7F"/>
              </a:solidFill>
              <a:latin typeface="Arial"/>
            </a:endParaRPr>
          </a:p>
        </p:txBody>
      </p:sp>
      <p:sp>
        <p:nvSpPr>
          <p:cNvPr id="434" name="TextShape 5"/>
          <p:cNvSpPr txBox="1"/>
          <p:nvPr/>
        </p:nvSpPr>
        <p:spPr>
          <a:xfrm>
            <a:off x="228600" y="256032"/>
            <a:ext cx="8686800" cy="429768"/>
          </a:xfrm>
          <a:prstGeom prst="rect">
            <a:avLst/>
          </a:prstGeom>
          <a:noFill/>
          <a:ln>
            <a:noFill/>
          </a:ln>
        </p:spPr>
        <p:txBody>
          <a:bodyPr lIns="0" tIns="0" rIns="0" bIns="0" anchor="b"/>
          <a:lstStyle/>
          <a:p>
            <a:pPr>
              <a:lnSpc>
                <a:spcPct val="100000"/>
              </a:lnSpc>
            </a:pPr>
            <a:r>
              <a:rPr lang="en-US" sz="2800" b="1" strike="noStrike" spc="-1" dirty="0">
                <a:solidFill>
                  <a:srgbClr val="004C97"/>
                </a:solidFill>
                <a:latin typeface="Arial"/>
                <a:ea typeface="Geneva"/>
              </a:rPr>
              <a:t>How can one acquire run </a:t>
            </a:r>
            <a:r>
              <a:rPr lang="en-US" sz="2800" b="1" strike="noStrike" spc="-1" dirty="0" err="1">
                <a:solidFill>
                  <a:srgbClr val="004C97"/>
                </a:solidFill>
                <a:latin typeface="Arial"/>
                <a:ea typeface="Geneva"/>
              </a:rPr>
              <a:t>Synergia</a:t>
            </a:r>
            <a:r>
              <a:rPr lang="en-US" sz="2800" b="1" strike="noStrike" spc="-1" dirty="0">
                <a:solidFill>
                  <a:srgbClr val="004C97"/>
                </a:solidFill>
                <a:latin typeface="Arial"/>
                <a:ea typeface="Geneva"/>
              </a:rPr>
              <a:t>? </a:t>
            </a:r>
            <a:endParaRPr lang="en-US" sz="2800" b="0" strike="noStrike" spc="-1" dirty="0">
              <a:solidFill>
                <a:srgbClr val="003087"/>
              </a:solidFill>
              <a:latin typeface="Calibri"/>
            </a:endParaRPr>
          </a:p>
        </p:txBody>
      </p:sp>
      <p:pic>
        <p:nvPicPr>
          <p:cNvPr id="435" name="Picture 434"/>
          <p:cNvPicPr/>
          <p:nvPr/>
        </p:nvPicPr>
        <p:blipFill>
          <a:blip r:embed="rId3"/>
          <a:stretch/>
        </p:blipFill>
        <p:spPr>
          <a:xfrm>
            <a:off x="2103120" y="3291840"/>
            <a:ext cx="3840480" cy="2834640"/>
          </a:xfrm>
          <a:prstGeom prst="rect">
            <a:avLst/>
          </a:prstGeom>
          <a:ln>
            <a:solidFill>
              <a:srgbClr val="3465A4"/>
            </a:solidFill>
          </a:ln>
        </p:spPr>
      </p:pic>
      <p:sp>
        <p:nvSpPr>
          <p:cNvPr id="436" name="TextShape 6"/>
          <p:cNvSpPr txBox="1"/>
          <p:nvPr/>
        </p:nvSpPr>
        <p:spPr>
          <a:xfrm>
            <a:off x="91440" y="4389120"/>
            <a:ext cx="2103120" cy="640080"/>
          </a:xfrm>
          <a:prstGeom prst="rect">
            <a:avLst/>
          </a:prstGeom>
          <a:noFill/>
          <a:ln>
            <a:noFill/>
          </a:ln>
        </p:spPr>
        <p:txBody>
          <a:bodyPr lIns="90000" tIns="45000" rIns="90000" bIns="45000"/>
          <a:lstStyle/>
          <a:p>
            <a:pPr algn="ctr"/>
            <a:r>
              <a:rPr lang="en-US" sz="1800" b="0" strike="noStrike" spc="-1" dirty="0" err="1">
                <a:latin typeface="Arial"/>
              </a:rPr>
              <a:t>Radiasoft</a:t>
            </a:r>
            <a:r>
              <a:rPr lang="en-US" sz="1800" b="0" strike="noStrike" spc="-1" dirty="0">
                <a:latin typeface="Arial"/>
              </a:rPr>
              <a:t> </a:t>
            </a:r>
            <a:r>
              <a:rPr lang="en-US" sz="1800" b="0" strike="noStrike" spc="-1" dirty="0" err="1">
                <a:latin typeface="Arial"/>
              </a:rPr>
              <a:t>Sirepo</a:t>
            </a:r>
            <a:r>
              <a:rPr lang="en-US" sz="1800" b="0" strike="noStrike" spc="-1" dirty="0">
                <a:latin typeface="Arial"/>
              </a:rPr>
              <a:t> portal</a:t>
            </a:r>
          </a:p>
        </p:txBody>
      </p:sp>
      <p:sp>
        <p:nvSpPr>
          <p:cNvPr id="14" name="Slide Number Placeholder 4">
            <a:extLst>
              <a:ext uri="{FF2B5EF4-FFF2-40B4-BE49-F238E27FC236}">
                <a16:creationId xmlns:a16="http://schemas.microsoft.com/office/drawing/2014/main" id="{99778688-46AE-4951-B331-9E8FBC6B8EB0}"/>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5" name="Date Placeholder 2">
            <a:extLst>
              <a:ext uri="{FF2B5EF4-FFF2-40B4-BE49-F238E27FC236}">
                <a16:creationId xmlns:a16="http://schemas.microsoft.com/office/drawing/2014/main" id="{0D884F44-B836-4D3B-BEBA-4FF44DE563F6}"/>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6" name="Footer Placeholder 3">
            <a:extLst>
              <a:ext uri="{FF2B5EF4-FFF2-40B4-BE49-F238E27FC236}">
                <a16:creationId xmlns:a16="http://schemas.microsoft.com/office/drawing/2014/main" id="{248DAD0D-57B3-4D1B-99EB-9A88203DBF45}"/>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TextShape 5"/>
          <p:cNvSpPr txBox="1"/>
          <p:nvPr/>
        </p:nvSpPr>
        <p:spPr>
          <a:xfrm>
            <a:off x="228600" y="256032"/>
            <a:ext cx="8686800" cy="429768"/>
          </a:xfrm>
          <a:prstGeom prst="rect">
            <a:avLst/>
          </a:prstGeom>
          <a:noFill/>
          <a:ln>
            <a:noFill/>
          </a:ln>
        </p:spPr>
        <p:txBody>
          <a:bodyPr lIns="0" tIns="0" rIns="0" bIns="0" anchor="b"/>
          <a:lstStyle/>
          <a:p>
            <a:pPr>
              <a:lnSpc>
                <a:spcPct val="100000"/>
              </a:lnSpc>
            </a:pPr>
            <a:r>
              <a:rPr lang="en-US" sz="2800" b="1" strike="noStrike" spc="-1" dirty="0" err="1">
                <a:solidFill>
                  <a:srgbClr val="004C97"/>
                </a:solidFill>
                <a:latin typeface="Arial"/>
                <a:ea typeface="Geneva"/>
              </a:rPr>
              <a:t>Synergia</a:t>
            </a:r>
            <a:r>
              <a:rPr lang="en-US" sz="2800" b="1" strike="noStrike" spc="-1" dirty="0">
                <a:solidFill>
                  <a:srgbClr val="004C97"/>
                </a:solidFill>
                <a:latin typeface="Arial"/>
                <a:ea typeface="Geneva"/>
              </a:rPr>
              <a:t> applications</a:t>
            </a:r>
            <a:endParaRPr lang="en-US" sz="2800" b="0" strike="noStrike" spc="-1" dirty="0">
              <a:solidFill>
                <a:srgbClr val="003087"/>
              </a:solidFill>
              <a:latin typeface="Calibri"/>
            </a:endParaRPr>
          </a:p>
        </p:txBody>
      </p:sp>
      <p:sp>
        <p:nvSpPr>
          <p:cNvPr id="15" name="Text Placeholder 2">
            <a:extLst>
              <a:ext uri="{FF2B5EF4-FFF2-40B4-BE49-F238E27FC236}">
                <a16:creationId xmlns:a16="http://schemas.microsoft.com/office/drawing/2014/main" id="{FB0E0348-0020-4D85-B12B-DE8FBFCD8221}"/>
              </a:ext>
            </a:extLst>
          </p:cNvPr>
          <p:cNvSpPr txBox="1">
            <a:spLocks/>
          </p:cNvSpPr>
          <p:nvPr/>
        </p:nvSpPr>
        <p:spPr>
          <a:xfrm>
            <a:off x="228600" y="884420"/>
            <a:ext cx="8672040" cy="5321508"/>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lumMod val="65000"/>
                    <a:lumOff val="35000"/>
                  </a:schemeClr>
                </a:solidFill>
              </a:rPr>
              <a:t>Main Injector magnet multipole errors and space charge induced losses (E. Stern, FNAL, WEP096, PAC11, 2011)</a:t>
            </a:r>
          </a:p>
          <a:p>
            <a:r>
              <a:rPr lang="en-US" sz="2000" dirty="0">
                <a:solidFill>
                  <a:schemeClr val="tx1">
                    <a:lumMod val="65000"/>
                    <a:lumOff val="35000"/>
                  </a:schemeClr>
                </a:solidFill>
              </a:rPr>
              <a:t>Coupling impedance and wake functions for laminated structures with an application to the Fermilab Booster (A. Macridin, FNAL, Phys. Rev. ST Accel. Beams 14, (2011) 061003)</a:t>
            </a:r>
          </a:p>
          <a:p>
            <a:r>
              <a:rPr lang="en-US" sz="2000" dirty="0">
                <a:solidFill>
                  <a:schemeClr val="tx1">
                    <a:lumMod val="65000"/>
                    <a:lumOff val="35000"/>
                  </a:schemeClr>
                </a:solidFill>
              </a:rPr>
              <a:t>Mu2e resonant slow extraction optimization with space charge (C.S. Park, FNAL, FERMILAB-PUB-15-042-CD, 2015)</a:t>
            </a:r>
          </a:p>
          <a:p>
            <a:r>
              <a:rPr lang="en-US" sz="2000" dirty="0">
                <a:solidFill>
                  <a:schemeClr val="tx1">
                    <a:lumMod val="65000"/>
                    <a:lumOff val="35000"/>
                  </a:schemeClr>
                </a:solidFill>
              </a:rPr>
              <a:t>Simulation of Transverse Modes with Their Intrinsic Landau Damping for Bunched Beams in the Presence of Space Charge (A. Macridin, FNAL, Phys.Rev.ST </a:t>
            </a:r>
            <a:r>
              <a:rPr lang="en-US" sz="2000" dirty="0" err="1">
                <a:solidFill>
                  <a:schemeClr val="tx1">
                    <a:lumMod val="65000"/>
                    <a:lumOff val="35000"/>
                  </a:schemeClr>
                </a:solidFill>
              </a:rPr>
              <a:t>Accel.Beams</a:t>
            </a:r>
            <a:r>
              <a:rPr lang="en-US" sz="2000" dirty="0">
                <a:solidFill>
                  <a:schemeClr val="tx1">
                    <a:lumMod val="65000"/>
                    <a:lumOff val="35000"/>
                  </a:schemeClr>
                </a:solidFill>
              </a:rPr>
              <a:t> 18 (2015) no.7, 074401)</a:t>
            </a:r>
          </a:p>
          <a:p>
            <a:r>
              <a:rPr lang="en-US" sz="2000" dirty="0">
                <a:solidFill>
                  <a:schemeClr val="tx1">
                    <a:lumMod val="65000"/>
                    <a:lumOff val="35000"/>
                  </a:schemeClr>
                </a:solidFill>
              </a:rPr>
              <a:t>Booster beta-beating induced losses study (A. Macridin, FNAL, 2017)</a:t>
            </a:r>
          </a:p>
          <a:p>
            <a:r>
              <a:rPr lang="en-US" sz="2000" dirty="0">
                <a:solidFill>
                  <a:schemeClr val="tx1">
                    <a:lumMod val="65000"/>
                    <a:lumOff val="35000"/>
                  </a:schemeClr>
                </a:solidFill>
              </a:rPr>
              <a:t>Transition Crossing in the Main Injector for PIP-II (R. Ainsworth, FNAL, FERMILAB-CONF-17-143-AD, 2017)</a:t>
            </a:r>
          </a:p>
          <a:p>
            <a:r>
              <a:rPr lang="en-US" sz="2000" dirty="0">
                <a:solidFill>
                  <a:schemeClr val="tx1">
                    <a:lumMod val="65000"/>
                    <a:lumOff val="35000"/>
                  </a:schemeClr>
                </a:solidFill>
              </a:rPr>
              <a:t>Post PIP-II RCS design studies (J. Eldred, FNAL, TUPAF073, IPAC 2018)</a:t>
            </a:r>
          </a:p>
          <a:p>
            <a:r>
              <a:rPr lang="en-US" sz="2000" dirty="0">
                <a:solidFill>
                  <a:schemeClr val="tx1">
                    <a:lumMod val="65000"/>
                    <a:lumOff val="35000"/>
                  </a:schemeClr>
                </a:solidFill>
              </a:rPr>
              <a:t>Suppression of Instabilities Generated by an Anti-Damper with a Nonlinear Magnetic Element in IOTA, (E. Stern, FNAL, FERMILAB-CONF-18-132-APC-CD, 2018)</a:t>
            </a:r>
          </a:p>
          <a:p>
            <a:r>
              <a:rPr lang="en-US" sz="2000" dirty="0">
                <a:solidFill>
                  <a:schemeClr val="tx1">
                    <a:lumMod val="65000"/>
                    <a:lumOff val="35000"/>
                  </a:schemeClr>
                </a:solidFill>
              </a:rPr>
              <a:t>Studies of integrable optics (N. Cook, C. Hall, </a:t>
            </a:r>
            <a:r>
              <a:rPr lang="en-US" sz="2000" dirty="0" err="1">
                <a:solidFill>
                  <a:schemeClr val="tx1">
                    <a:lumMod val="65000"/>
                    <a:lumOff val="35000"/>
                  </a:schemeClr>
                </a:solidFill>
              </a:rPr>
              <a:t>Radiasoft</a:t>
            </a:r>
            <a:r>
              <a:rPr lang="en-US" sz="2000" dirty="0">
                <a:solidFill>
                  <a:schemeClr val="tx1">
                    <a:lumMod val="65000"/>
                    <a:lumOff val="35000"/>
                  </a:schemeClr>
                </a:solidFill>
              </a:rPr>
              <a:t>, THPAF067 IPAC 2018)</a:t>
            </a:r>
          </a:p>
          <a:p>
            <a:r>
              <a:rPr lang="en-US" sz="2000" dirty="0">
                <a:solidFill>
                  <a:schemeClr val="tx1">
                    <a:lumMod val="65000"/>
                    <a:lumOff val="35000"/>
                  </a:schemeClr>
                </a:solidFill>
              </a:rPr>
              <a:t>Parametric Landau damping of space charge modes (A. Macridin, FNAL, </a:t>
            </a:r>
            <a:r>
              <a:rPr lang="en-US" sz="2000" dirty="0" err="1">
                <a:solidFill>
                  <a:schemeClr val="tx1">
                    <a:lumMod val="65000"/>
                    <a:lumOff val="35000"/>
                  </a:schemeClr>
                </a:solidFill>
              </a:rPr>
              <a:t>Phys.Rev.Accel.Beams</a:t>
            </a:r>
            <a:r>
              <a:rPr lang="en-US" sz="2000" dirty="0">
                <a:solidFill>
                  <a:schemeClr val="tx1">
                    <a:lumMod val="65000"/>
                    <a:lumOff val="35000"/>
                  </a:schemeClr>
                </a:solidFill>
              </a:rPr>
              <a:t> 21 (2018) no.1, 011004)</a:t>
            </a:r>
          </a:p>
          <a:p>
            <a:r>
              <a:rPr lang="en-US" sz="2000" dirty="0">
                <a:solidFill>
                  <a:schemeClr val="tx1">
                    <a:lumMod val="65000"/>
                    <a:lumOff val="35000"/>
                  </a:schemeClr>
                </a:solidFill>
              </a:rPr>
              <a:t>High intensity space charge effects on slip stacked beam in the Fermilab Recycler (R. Ainsworth, FNAL, </a:t>
            </a:r>
            <a:r>
              <a:rPr lang="en-US" sz="2000" dirty="0" err="1">
                <a:solidFill>
                  <a:schemeClr val="tx1">
                    <a:lumMod val="65000"/>
                    <a:lumOff val="35000"/>
                  </a:schemeClr>
                </a:solidFill>
              </a:rPr>
              <a:t>Phys.Rev.Accel.Beams</a:t>
            </a:r>
            <a:r>
              <a:rPr lang="en-US" sz="2000" dirty="0">
                <a:solidFill>
                  <a:schemeClr val="tx1">
                    <a:lumMod val="65000"/>
                    <a:lumOff val="35000"/>
                  </a:schemeClr>
                </a:solidFill>
              </a:rPr>
              <a:t> 22 (2019) no.2, 020404)	</a:t>
            </a:r>
          </a:p>
          <a:p>
            <a:r>
              <a:rPr lang="en-US" sz="2000" dirty="0">
                <a:solidFill>
                  <a:schemeClr val="tx1">
                    <a:lumMod val="65000"/>
                    <a:lumOff val="35000"/>
                  </a:schemeClr>
                </a:solidFill>
              </a:rPr>
              <a:t>Simulation of space charge compensation with an electron lens (E. Stern, FNAL, 2019)</a:t>
            </a:r>
          </a:p>
        </p:txBody>
      </p:sp>
      <p:sp>
        <p:nvSpPr>
          <p:cNvPr id="17" name="Slide Number Placeholder 4">
            <a:extLst>
              <a:ext uri="{FF2B5EF4-FFF2-40B4-BE49-F238E27FC236}">
                <a16:creationId xmlns:a16="http://schemas.microsoft.com/office/drawing/2014/main" id="{37371044-D840-4A00-B796-CDE106E15C37}"/>
              </a:ext>
            </a:extLst>
          </p:cNvPr>
          <p:cNvSpPr txBox="1">
            <a:spLocks/>
          </p:cNvSpPr>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8" name="Date Placeholder 2">
            <a:extLst>
              <a:ext uri="{FF2B5EF4-FFF2-40B4-BE49-F238E27FC236}">
                <a16:creationId xmlns:a16="http://schemas.microsoft.com/office/drawing/2014/main" id="{78332D28-AC9A-4A15-A915-6E9A6255319A}"/>
              </a:ext>
            </a:extLst>
          </p:cNvPr>
          <p:cNvSpPr txBox="1">
            <a:spLocks/>
          </p:cNvSpPr>
          <p:nvPr/>
        </p:nvSpPr>
        <p:spPr>
          <a:xfrm>
            <a:off x="636588" y="6504213"/>
            <a:ext cx="775607"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ea typeface="+mn-ea"/>
              </a:rPr>
              <a:t>11/19/2019</a:t>
            </a:r>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19" name="Footer Placeholder 3">
            <a:extLst>
              <a:ext uri="{FF2B5EF4-FFF2-40B4-BE49-F238E27FC236}">
                <a16:creationId xmlns:a16="http://schemas.microsoft.com/office/drawing/2014/main" id="{E005E5A8-6998-4132-A604-011C2DC59F4B}"/>
              </a:ext>
            </a:extLst>
          </p:cNvPr>
          <p:cNvSpPr txBox="1">
            <a:spLocks/>
          </p:cNvSpPr>
          <p:nvPr/>
        </p:nvSpPr>
        <p:spPr>
          <a:xfrm>
            <a:off x="1530603" y="6504213"/>
            <a:ext cx="6262118"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fontAlgn="base">
              <a:spcBef>
                <a:spcPct val="0"/>
              </a:spcBef>
              <a:spcAft>
                <a:spcPct val="0"/>
              </a:spcAf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Eric G. Stern | </a:t>
            </a:r>
            <a:r>
              <a:rPr kumimoji="0" lang="en-US" sz="1200" b="0" i="0" u="none" strike="noStrike" kern="1200" cap="none" spc="0" normalizeH="0" baseline="0" noProof="0" dirty="0" err="1">
                <a:ln>
                  <a:noFill/>
                </a:ln>
                <a:solidFill>
                  <a:srgbClr val="004C97"/>
                </a:solidFill>
                <a:effectLst/>
                <a:uLnTx/>
                <a:uFillTx/>
                <a:latin typeface="Helvetica"/>
                <a:ea typeface="ＭＳ Ｐゴシック" charset="0"/>
              </a:rPr>
              <a:t>Synergia</a:t>
            </a:r>
            <a:r>
              <a:rPr lang="en-US" dirty="0"/>
              <a:t> | </a:t>
            </a: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AAC Review 2019</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extLst>
      <p:ext uri="{BB962C8B-B14F-4D97-AF65-F5344CB8AC3E}">
        <p14:creationId xmlns:p14="http://schemas.microsoft.com/office/powerpoint/2010/main" val="104238525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5078</TotalTime>
  <Words>2471</Words>
  <Application>Microsoft Office PowerPoint</Application>
  <PresentationFormat>On-screen Show (4:3)</PresentationFormat>
  <Paragraphs>302</Paragraphs>
  <Slides>27</Slides>
  <Notes>6</Notes>
  <HiddenSlides>0</HiddenSlides>
  <MMClips>1</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27</vt:i4>
      </vt:variant>
    </vt:vector>
  </HeadingPairs>
  <TitlesOfParts>
    <vt:vector size="42" baseType="lpstr">
      <vt:lpstr>Arial</vt:lpstr>
      <vt:lpstr>Calibri</vt:lpstr>
      <vt:lpstr>Helvetica</vt:lpstr>
      <vt:lpstr>Standard Symbols L</vt:lpstr>
      <vt:lpstr>Symbol</vt:lpstr>
      <vt:lpstr>Times New Roman</vt:lpstr>
      <vt:lpstr>Wingdings</vt:lpstr>
      <vt:lpstr>Office Theme</vt:lpstr>
      <vt:lpstr>Office Theme</vt:lpstr>
      <vt:lpstr>Office Theme</vt:lpstr>
      <vt:lpstr>Office Theme</vt:lpstr>
      <vt:lpstr>Office Theme</vt:lpstr>
      <vt:lpstr>Office Theme</vt:lpstr>
      <vt:lpstr>Office Theme</vt:lpstr>
      <vt:lpstr>Fermilab_PPT_090815</vt:lpstr>
      <vt:lpstr>PowerPoint Presentation</vt:lpstr>
      <vt:lpstr>PowerPoint Presentation</vt:lpstr>
      <vt:lpstr>PowerPoint Presentation</vt:lpstr>
      <vt:lpstr>Synergia features (1)</vt:lpstr>
      <vt:lpstr>Synergia features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Extreme space charge- ideal lattice</vt:lpstr>
      <vt:lpstr>Extreme space charge – lattice error</vt:lpstr>
      <vt:lpstr>Extreme space charge with compensation</vt:lpstr>
      <vt:lpstr>Conclusions</vt:lpstr>
      <vt:lpstr>Main Injector Transition Crossing</vt:lpstr>
      <vt:lpstr>PowerPoint Presentation</vt:lpstr>
      <vt:lpstr>PowerPoint Presentation</vt:lpstr>
      <vt:lpstr>PowerPoint Presentation</vt:lpstr>
      <vt:lpstr>PowerPoint Presentation</vt:lpstr>
      <vt:lpstr>PowerPoint Presentation</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gard_template</dc:title>
  <dc:subject/>
  <dc:creator/>
  <dc:description/>
  <cp:lastModifiedBy>Eric G Stern</cp:lastModifiedBy>
  <cp:revision>650</cp:revision>
  <cp:lastPrinted>2018-07-30T15:20:46Z</cp:lastPrinted>
  <dcterms:created xsi:type="dcterms:W3CDTF">2018-07-22T12:50:49Z</dcterms:created>
  <dcterms:modified xsi:type="dcterms:W3CDTF">2019-11-18T10:57:01Z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Sandbox Studio</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1</vt:i4>
  </property>
  <property fmtid="{D5CDD505-2E9C-101B-9397-08002B2CF9AE}" pid="9" name="PresentationFormat">
    <vt:lpwstr>On-screen Show (4:3)</vt:lpwstr>
  </property>
  <property fmtid="{D5CDD505-2E9C-101B-9397-08002B2CF9AE}" pid="10" name="ScaleCrop">
    <vt:bool>false</vt:bool>
  </property>
  <property fmtid="{D5CDD505-2E9C-101B-9397-08002B2CF9AE}" pid="11" name="ShareDoc">
    <vt:bool>false</vt:bool>
  </property>
  <property fmtid="{D5CDD505-2E9C-101B-9397-08002B2CF9AE}" pid="12" name="Slides">
    <vt:i4>2</vt:i4>
  </property>
</Properties>
</file>