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2" r:id="rId5"/>
    <p:sldMasterId id="2147484106" r:id="rId6"/>
    <p:sldMasterId id="2147484112" r:id="rId7"/>
  </p:sldMasterIdLst>
  <p:notesMasterIdLst>
    <p:notesMasterId r:id="rId22"/>
  </p:notesMasterIdLst>
  <p:handoutMasterIdLst>
    <p:handoutMasterId r:id="rId23"/>
  </p:handoutMasterIdLst>
  <p:sldIdLst>
    <p:sldId id="265" r:id="rId8"/>
    <p:sldId id="641" r:id="rId9"/>
    <p:sldId id="642" r:id="rId10"/>
    <p:sldId id="648" r:id="rId11"/>
    <p:sldId id="649" r:id="rId12"/>
    <p:sldId id="643" r:id="rId13"/>
    <p:sldId id="644" r:id="rId14"/>
    <p:sldId id="645" r:id="rId15"/>
    <p:sldId id="646" r:id="rId16"/>
    <p:sldId id="647" r:id="rId17"/>
    <p:sldId id="651" r:id="rId18"/>
    <p:sldId id="520" r:id="rId19"/>
    <p:sldId id="521" r:id="rId20"/>
    <p:sldId id="650" r:id="rId2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ED7201-67EF-4BBB-909E-EEA126468EC2}" v="15" dt="2019-08-20T23:02:47.852"/>
    <p1510:client id="{315E5591-BCDC-4DD4-95C3-49CEC716D357}" v="12" dt="2019-08-21T02:20:56.1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11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L Kaducak" userId="fd7db0a2-3cc4-43c8-8fdd-807e73ab72af" providerId="ADAL" clId="{63FC2D1D-408A-480E-B18B-8A358C00AA0F}"/>
    <pc:docChg chg="modSld">
      <pc:chgData name="Marc L Kaducak" userId="fd7db0a2-3cc4-43c8-8fdd-807e73ab72af" providerId="ADAL" clId="{63FC2D1D-408A-480E-B18B-8A358C00AA0F}" dt="2019-08-21T18:03:19.986" v="9" actId="20577"/>
      <pc:docMkLst>
        <pc:docMk/>
      </pc:docMkLst>
      <pc:sldChg chg="modSp">
        <pc:chgData name="Marc L Kaducak" userId="fd7db0a2-3cc4-43c8-8fdd-807e73ab72af" providerId="ADAL" clId="{63FC2D1D-408A-480E-B18B-8A358C00AA0F}" dt="2019-08-21T18:03:19.986" v="9" actId="20577"/>
        <pc:sldMkLst>
          <pc:docMk/>
          <pc:sldMk cId="1772451070" sldId="645"/>
        </pc:sldMkLst>
        <pc:spChg chg="mod">
          <ac:chgData name="Marc L Kaducak" userId="fd7db0a2-3cc4-43c8-8fdd-807e73ab72af" providerId="ADAL" clId="{63FC2D1D-408A-480E-B18B-8A358C00AA0F}" dt="2019-08-21T18:03:19.986" v="9" actId="20577"/>
          <ac:spMkLst>
            <pc:docMk/>
            <pc:sldMk cId="1772451070" sldId="645"/>
            <ac:spMk id="2" creationId="{00000000-0000-0000-0000-000000000000}"/>
          </ac:spMkLst>
        </pc:spChg>
      </pc:sldChg>
    </pc:docChg>
  </pc:docChgLst>
  <pc:docChgLst>
    <pc:chgData name="Genfa Wu" userId="9eb4ed8f995fdd0d" providerId="LiveId" clId="{DABDBF39-3853-431F-A3DB-11A70353A4AB}"/>
    <pc:docChg chg="undo custSel delSld modSld">
      <pc:chgData name="Genfa Wu" userId="9eb4ed8f995fdd0d" providerId="LiveId" clId="{DABDBF39-3853-431F-A3DB-11A70353A4AB}" dt="2019-08-20T23:03:27.396" v="875" actId="313"/>
      <pc:docMkLst>
        <pc:docMk/>
      </pc:docMkLst>
      <pc:sldChg chg="addSp delSp modSp">
        <pc:chgData name="Genfa Wu" userId="9eb4ed8f995fdd0d" providerId="LiveId" clId="{DABDBF39-3853-431F-A3DB-11A70353A4AB}" dt="2019-08-20T22:56:36.248" v="648" actId="20577"/>
        <pc:sldMkLst>
          <pc:docMk/>
          <pc:sldMk cId="4176403205" sldId="520"/>
        </pc:sldMkLst>
        <pc:spChg chg="del mod">
          <ac:chgData name="Genfa Wu" userId="9eb4ed8f995fdd0d" providerId="LiveId" clId="{DABDBF39-3853-431F-A3DB-11A70353A4AB}" dt="2019-08-20T22:46:54.691" v="227" actId="478"/>
          <ac:spMkLst>
            <pc:docMk/>
            <pc:sldMk cId="4176403205" sldId="520"/>
            <ac:spMk id="2" creationId="{9AADDAF4-09A8-4EE6-BB4A-588E03171D06}"/>
          </ac:spMkLst>
        </pc:spChg>
        <pc:spChg chg="del">
          <ac:chgData name="Genfa Wu" userId="9eb4ed8f995fdd0d" providerId="LiveId" clId="{DABDBF39-3853-431F-A3DB-11A70353A4AB}" dt="2019-08-20T22:51:52.313" v="360" actId="478"/>
          <ac:spMkLst>
            <pc:docMk/>
            <pc:sldMk cId="4176403205" sldId="520"/>
            <ac:spMk id="6" creationId="{2D9FC4BB-E16D-4C90-9709-AA89730EE2AE}"/>
          </ac:spMkLst>
        </pc:spChg>
        <pc:spChg chg="add mod">
          <ac:chgData name="Genfa Wu" userId="9eb4ed8f995fdd0d" providerId="LiveId" clId="{DABDBF39-3853-431F-A3DB-11A70353A4AB}" dt="2019-08-20T22:56:36.248" v="648" actId="20577"/>
          <ac:spMkLst>
            <pc:docMk/>
            <pc:sldMk cId="4176403205" sldId="520"/>
            <ac:spMk id="11" creationId="{D949E741-E456-4A7C-A39B-35B324348F40}"/>
          </ac:spMkLst>
        </pc:spChg>
        <pc:picChg chg="del">
          <ac:chgData name="Genfa Wu" userId="9eb4ed8f995fdd0d" providerId="LiveId" clId="{DABDBF39-3853-431F-A3DB-11A70353A4AB}" dt="2019-08-20T22:51:48.380" v="359" actId="478"/>
          <ac:picMkLst>
            <pc:docMk/>
            <pc:sldMk cId="4176403205" sldId="520"/>
            <ac:picMk id="10" creationId="{1F75AAF1-4298-4ADE-BF68-5DD08F3B9248}"/>
          </ac:picMkLst>
        </pc:picChg>
        <pc:picChg chg="del">
          <ac:chgData name="Genfa Wu" userId="9eb4ed8f995fdd0d" providerId="LiveId" clId="{DABDBF39-3853-431F-A3DB-11A70353A4AB}" dt="2019-08-20T22:51:55.136" v="361" actId="478"/>
          <ac:picMkLst>
            <pc:docMk/>
            <pc:sldMk cId="4176403205" sldId="520"/>
            <ac:picMk id="1025" creationId="{406381C1-8324-4A5F-9015-2E3F3C880656}"/>
          </ac:picMkLst>
        </pc:picChg>
      </pc:sldChg>
      <pc:sldChg chg="addSp modSp">
        <pc:chgData name="Genfa Wu" userId="9eb4ed8f995fdd0d" providerId="LiveId" clId="{DABDBF39-3853-431F-A3DB-11A70353A4AB}" dt="2019-08-20T23:03:27.396" v="875" actId="313"/>
        <pc:sldMkLst>
          <pc:docMk/>
          <pc:sldMk cId="3728527821" sldId="521"/>
        </pc:sldMkLst>
        <pc:spChg chg="mod">
          <ac:chgData name="Genfa Wu" userId="9eb4ed8f995fdd0d" providerId="LiveId" clId="{DABDBF39-3853-431F-A3DB-11A70353A4AB}" dt="2019-08-20T23:03:27.396" v="875" actId="313"/>
          <ac:spMkLst>
            <pc:docMk/>
            <pc:sldMk cId="3728527821" sldId="521"/>
            <ac:spMk id="14" creationId="{C0E5DBAE-5F36-4E95-9744-6CB53542A1B1}"/>
          </ac:spMkLst>
        </pc:spChg>
        <pc:picChg chg="add mod">
          <ac:chgData name="Genfa Wu" userId="9eb4ed8f995fdd0d" providerId="LiveId" clId="{DABDBF39-3853-431F-A3DB-11A70353A4AB}" dt="2019-08-20T22:59:36.377" v="651" actId="1076"/>
          <ac:picMkLst>
            <pc:docMk/>
            <pc:sldMk cId="3728527821" sldId="521"/>
            <ac:picMk id="6" creationId="{793822D8-5085-4506-94FE-9478B89C3DA3}"/>
          </ac:picMkLst>
        </pc:picChg>
        <pc:picChg chg="add mod">
          <ac:chgData name="Genfa Wu" userId="9eb4ed8f995fdd0d" providerId="LiveId" clId="{DABDBF39-3853-431F-A3DB-11A70353A4AB}" dt="2019-08-20T23:02:22.121" v="863" actId="1076"/>
          <ac:picMkLst>
            <pc:docMk/>
            <pc:sldMk cId="3728527821" sldId="521"/>
            <ac:picMk id="7" creationId="{14C1830D-70A0-450D-9AC8-66D97CDE7505}"/>
          </ac:picMkLst>
        </pc:picChg>
        <pc:picChg chg="add mod">
          <ac:chgData name="Genfa Wu" userId="9eb4ed8f995fdd0d" providerId="LiveId" clId="{DABDBF39-3853-431F-A3DB-11A70353A4AB}" dt="2019-08-20T23:03:12.729" v="874" actId="14100"/>
          <ac:picMkLst>
            <pc:docMk/>
            <pc:sldMk cId="3728527821" sldId="521"/>
            <ac:picMk id="8" creationId="{DB8848BD-CA54-4366-AA29-6DDCE095C22D}"/>
          </ac:picMkLst>
        </pc:picChg>
        <pc:picChg chg="add mod">
          <ac:chgData name="Genfa Wu" userId="9eb4ed8f995fdd0d" providerId="LiveId" clId="{DABDBF39-3853-431F-A3DB-11A70353A4AB}" dt="2019-08-20T23:03:08.047" v="873" actId="1076"/>
          <ac:picMkLst>
            <pc:docMk/>
            <pc:sldMk cId="3728527821" sldId="521"/>
            <ac:picMk id="9" creationId="{4445E547-AF54-4FB4-A3BD-097B6B7035AC}"/>
          </ac:picMkLst>
        </pc:picChg>
      </pc:sldChg>
      <pc:sldChg chg="addSp delSp modSp del">
        <pc:chgData name="Genfa Wu" userId="9eb4ed8f995fdd0d" providerId="LiveId" clId="{DABDBF39-3853-431F-A3DB-11A70353A4AB}" dt="2019-08-20T22:49:57.138" v="338" actId="2696"/>
        <pc:sldMkLst>
          <pc:docMk/>
          <pc:sldMk cId="1806958845" sldId="522"/>
        </pc:sldMkLst>
        <pc:spChg chg="mod">
          <ac:chgData name="Genfa Wu" userId="9eb4ed8f995fdd0d" providerId="LiveId" clId="{DABDBF39-3853-431F-A3DB-11A70353A4AB}" dt="2019-08-20T22:37:42.485" v="49" actId="14100"/>
          <ac:spMkLst>
            <pc:docMk/>
            <pc:sldMk cId="1806958845" sldId="522"/>
            <ac:spMk id="11" creationId="{38642BBF-5E60-4360-8494-9E3B1AF2E913}"/>
          </ac:spMkLst>
        </pc:spChg>
        <pc:spChg chg="mod">
          <ac:chgData name="Genfa Wu" userId="9eb4ed8f995fdd0d" providerId="LiveId" clId="{DABDBF39-3853-431F-A3DB-11A70353A4AB}" dt="2019-08-20T22:47:46.875" v="337" actId="20577"/>
          <ac:spMkLst>
            <pc:docMk/>
            <pc:sldMk cId="1806958845" sldId="522"/>
            <ac:spMk id="12" creationId="{10414F5F-F351-4274-A616-1982445C96D3}"/>
          </ac:spMkLst>
        </pc:spChg>
        <pc:spChg chg="add mod">
          <ac:chgData name="Genfa Wu" userId="9eb4ed8f995fdd0d" providerId="LiveId" clId="{DABDBF39-3853-431F-A3DB-11A70353A4AB}" dt="2019-08-20T22:45:18.333" v="225" actId="1076"/>
          <ac:spMkLst>
            <pc:docMk/>
            <pc:sldMk cId="1806958845" sldId="522"/>
            <ac:spMk id="14" creationId="{284DA5B9-1E64-4DBC-BF78-E8F9245984E4}"/>
          </ac:spMkLst>
        </pc:spChg>
        <pc:picChg chg="add mod">
          <ac:chgData name="Genfa Wu" userId="9eb4ed8f995fdd0d" providerId="LiveId" clId="{DABDBF39-3853-431F-A3DB-11A70353A4AB}" dt="2019-08-20T22:37:49.621" v="51" actId="1076"/>
          <ac:picMkLst>
            <pc:docMk/>
            <pc:sldMk cId="1806958845" sldId="522"/>
            <ac:picMk id="6" creationId="{0A5C7821-94B9-4612-AC90-B78BD329B798}"/>
          </ac:picMkLst>
        </pc:picChg>
        <pc:picChg chg="del">
          <ac:chgData name="Genfa Wu" userId="9eb4ed8f995fdd0d" providerId="LiveId" clId="{DABDBF39-3853-431F-A3DB-11A70353A4AB}" dt="2019-08-20T21:20:16.430" v="0" actId="478"/>
          <ac:picMkLst>
            <pc:docMk/>
            <pc:sldMk cId="1806958845" sldId="522"/>
            <ac:picMk id="8" creationId="{1935B8FD-687A-47D0-B8A7-2F8509ECEE9E}"/>
          </ac:picMkLst>
        </pc:picChg>
        <pc:picChg chg="add mod">
          <ac:chgData name="Genfa Wu" userId="9eb4ed8f995fdd0d" providerId="LiveId" clId="{DABDBF39-3853-431F-A3DB-11A70353A4AB}" dt="2019-08-20T22:44:06.860" v="168" actId="1076"/>
          <ac:picMkLst>
            <pc:docMk/>
            <pc:sldMk cId="1806958845" sldId="522"/>
            <ac:picMk id="10" creationId="{14B56FF7-AF3A-46B0-A790-DB291EC0F615}"/>
          </ac:picMkLst>
        </pc:picChg>
        <pc:picChg chg="add mod">
          <ac:chgData name="Genfa Wu" userId="9eb4ed8f995fdd0d" providerId="LiveId" clId="{DABDBF39-3853-431F-A3DB-11A70353A4AB}" dt="2019-08-20T22:43:55.681" v="165" actId="14100"/>
          <ac:picMkLst>
            <pc:docMk/>
            <pc:sldMk cId="1806958845" sldId="522"/>
            <ac:picMk id="13" creationId="{ED17C5C4-B04F-4B8B-AAA0-D7393C0C90D8}"/>
          </ac:picMkLst>
        </pc:picChg>
      </pc:sldChg>
      <pc:sldChg chg="del">
        <pc:chgData name="Genfa Wu" userId="9eb4ed8f995fdd0d" providerId="LiveId" clId="{DABDBF39-3853-431F-A3DB-11A70353A4AB}" dt="2019-08-20T22:52:24.718" v="362" actId="2696"/>
        <pc:sldMkLst>
          <pc:docMk/>
          <pc:sldMk cId="2348274831" sldId="523"/>
        </pc:sldMkLst>
      </pc:sldChg>
      <pc:sldChg chg="addSp delSp modSp">
        <pc:chgData name="Genfa Wu" userId="9eb4ed8f995fdd0d" providerId="LiveId" clId="{DABDBF39-3853-431F-A3DB-11A70353A4AB}" dt="2019-08-20T22:51:35.027" v="358" actId="404"/>
        <pc:sldMkLst>
          <pc:docMk/>
          <pc:sldMk cId="3472184810" sldId="641"/>
        </pc:sldMkLst>
        <pc:spChg chg="add del mod">
          <ac:chgData name="Genfa Wu" userId="9eb4ed8f995fdd0d" providerId="LiveId" clId="{DABDBF39-3853-431F-A3DB-11A70353A4AB}" dt="2019-08-20T22:51:35.027" v="358" actId="404"/>
          <ac:spMkLst>
            <pc:docMk/>
            <pc:sldMk cId="3472184810" sldId="641"/>
            <ac:spMk id="3" creationId="{00000000-0000-0000-0000-000000000000}"/>
          </ac:spMkLst>
        </pc:spChg>
        <pc:spChg chg="add del mod">
          <ac:chgData name="Genfa Wu" userId="9eb4ed8f995fdd0d" providerId="LiveId" clId="{DABDBF39-3853-431F-A3DB-11A70353A4AB}" dt="2019-08-20T22:50:50.951" v="347" actId="478"/>
          <ac:spMkLst>
            <pc:docMk/>
            <pc:sldMk cId="3472184810" sldId="641"/>
            <ac:spMk id="5" creationId="{7C7AD325-AD40-4C53-99BC-3EF7A5278437}"/>
          </ac:spMkLst>
        </pc:spChg>
        <pc:spChg chg="add mod">
          <ac:chgData name="Genfa Wu" userId="9eb4ed8f995fdd0d" providerId="LiveId" clId="{DABDBF39-3853-431F-A3DB-11A70353A4AB}" dt="2019-08-20T22:51:29.581" v="357" actId="404"/>
          <ac:spMkLst>
            <pc:docMk/>
            <pc:sldMk cId="3472184810" sldId="641"/>
            <ac:spMk id="10" creationId="{4E50BD02-B420-4B90-8DA2-02367E070AA9}"/>
          </ac:spMkLst>
        </pc:spChg>
        <pc:picChg chg="add mod">
          <ac:chgData name="Genfa Wu" userId="9eb4ed8f995fdd0d" providerId="LiveId" clId="{DABDBF39-3853-431F-A3DB-11A70353A4AB}" dt="2019-08-20T22:50:23.396" v="340" actId="1076"/>
          <ac:picMkLst>
            <pc:docMk/>
            <pc:sldMk cId="3472184810" sldId="641"/>
            <ac:picMk id="8" creationId="{91F00077-2387-4FB7-97FA-F950406EF907}"/>
          </ac:picMkLst>
        </pc:picChg>
      </pc:sldChg>
    </pc:docChg>
  </pc:docChgLst>
  <pc:docChgLst>
    <pc:chgData name="Genfa Wu" userId="66f944e7-ed30-4426-b0bf-d83bfbb425f7" providerId="ADAL" clId="{315E5591-BCDC-4DD4-95C3-49CEC716D357}"/>
    <pc:docChg chg="custSel addSld modSld">
      <pc:chgData name="Genfa Wu" userId="66f944e7-ed30-4426-b0bf-d83bfbb425f7" providerId="ADAL" clId="{315E5591-BCDC-4DD4-95C3-49CEC716D357}" dt="2019-08-21T02:26:01.616" v="1023" actId="20577"/>
      <pc:docMkLst>
        <pc:docMk/>
      </pc:docMkLst>
      <pc:sldChg chg="addSp modSp">
        <pc:chgData name="Genfa Wu" userId="66f944e7-ed30-4426-b0bf-d83bfbb425f7" providerId="ADAL" clId="{315E5591-BCDC-4DD4-95C3-49CEC716D357}" dt="2019-08-21T02:07:12.835" v="204" actId="20577"/>
        <pc:sldMkLst>
          <pc:docMk/>
          <pc:sldMk cId="4176403205" sldId="520"/>
        </pc:sldMkLst>
        <pc:spChg chg="add mod">
          <ac:chgData name="Genfa Wu" userId="66f944e7-ed30-4426-b0bf-d83bfbb425f7" providerId="ADAL" clId="{315E5591-BCDC-4DD4-95C3-49CEC716D357}" dt="2019-08-21T02:05:41.690" v="8" actId="14100"/>
          <ac:spMkLst>
            <pc:docMk/>
            <pc:sldMk cId="4176403205" sldId="520"/>
            <ac:spMk id="9" creationId="{6319C21D-0BCF-4422-B9AC-D51984FDE505}"/>
          </ac:spMkLst>
        </pc:spChg>
        <pc:spChg chg="add mod">
          <ac:chgData name="Genfa Wu" userId="66f944e7-ed30-4426-b0bf-d83bfbb425f7" providerId="ADAL" clId="{315E5591-BCDC-4DD4-95C3-49CEC716D357}" dt="2019-08-21T02:07:12.835" v="204" actId="20577"/>
          <ac:spMkLst>
            <pc:docMk/>
            <pc:sldMk cId="4176403205" sldId="520"/>
            <ac:spMk id="10" creationId="{CA099B3A-EA96-4A2C-AA78-9C57F192E193}"/>
          </ac:spMkLst>
        </pc:spChg>
        <pc:spChg chg="mod">
          <ac:chgData name="Genfa Wu" userId="66f944e7-ed30-4426-b0bf-d83bfbb425f7" providerId="ADAL" clId="{315E5591-BCDC-4DD4-95C3-49CEC716D357}" dt="2019-08-21T02:05:53.066" v="11" actId="1076"/>
          <ac:spMkLst>
            <pc:docMk/>
            <pc:sldMk cId="4176403205" sldId="520"/>
            <ac:spMk id="11" creationId="{D949E741-E456-4A7C-A39B-35B324348F40}"/>
          </ac:spMkLst>
        </pc:spChg>
        <pc:picChg chg="add mod">
          <ac:chgData name="Genfa Wu" userId="66f944e7-ed30-4426-b0bf-d83bfbb425f7" providerId="ADAL" clId="{315E5591-BCDC-4DD4-95C3-49CEC716D357}" dt="2019-08-21T02:05:43.627" v="9" actId="1076"/>
          <ac:picMkLst>
            <pc:docMk/>
            <pc:sldMk cId="4176403205" sldId="520"/>
            <ac:picMk id="6" creationId="{71342A56-BEAB-4E14-B333-1923C8029560}"/>
          </ac:picMkLst>
        </pc:picChg>
      </pc:sldChg>
      <pc:sldChg chg="addSp delSp modSp add">
        <pc:chgData name="Genfa Wu" userId="66f944e7-ed30-4426-b0bf-d83bfbb425f7" providerId="ADAL" clId="{315E5591-BCDC-4DD4-95C3-49CEC716D357}" dt="2019-08-21T02:11:55.377" v="478" actId="20577"/>
        <pc:sldMkLst>
          <pc:docMk/>
          <pc:sldMk cId="3366310215" sldId="650"/>
        </pc:sldMkLst>
        <pc:spChg chg="add del">
          <ac:chgData name="Genfa Wu" userId="66f944e7-ed30-4426-b0bf-d83bfbb425f7" providerId="ADAL" clId="{315E5591-BCDC-4DD4-95C3-49CEC716D357}" dt="2019-08-21T02:07:47.762" v="219"/>
          <ac:spMkLst>
            <pc:docMk/>
            <pc:sldMk cId="3366310215" sldId="650"/>
            <ac:spMk id="2" creationId="{AEC043A7-ADF2-43ED-AFBF-C92A4FC42168}"/>
          </ac:spMkLst>
        </pc:spChg>
        <pc:spChg chg="mod">
          <ac:chgData name="Genfa Wu" userId="66f944e7-ed30-4426-b0bf-d83bfbb425f7" providerId="ADAL" clId="{315E5591-BCDC-4DD4-95C3-49CEC716D357}" dt="2019-08-21T02:07:36.729" v="213" actId="20577"/>
          <ac:spMkLst>
            <pc:docMk/>
            <pc:sldMk cId="3366310215" sldId="650"/>
            <ac:spMk id="3" creationId="{951A2004-C5EF-4BC5-972B-090761F89E60}"/>
          </ac:spMkLst>
        </pc:spChg>
        <pc:spChg chg="mod">
          <ac:chgData name="Genfa Wu" userId="66f944e7-ed30-4426-b0bf-d83bfbb425f7" providerId="ADAL" clId="{315E5591-BCDC-4DD4-95C3-49CEC716D357}" dt="2019-08-21T02:11:55.377" v="478" actId="20577"/>
          <ac:spMkLst>
            <pc:docMk/>
            <pc:sldMk cId="3366310215" sldId="650"/>
            <ac:spMk id="14" creationId="{C0E5DBAE-5F36-4E95-9744-6CB53542A1B1}"/>
          </ac:spMkLst>
        </pc:spChg>
        <pc:graphicFrameChg chg="add">
          <ac:chgData name="Genfa Wu" userId="66f944e7-ed30-4426-b0bf-d83bfbb425f7" providerId="ADAL" clId="{315E5591-BCDC-4DD4-95C3-49CEC716D357}" dt="2019-08-21T02:07:54.037" v="220"/>
          <ac:graphicFrameMkLst>
            <pc:docMk/>
            <pc:sldMk cId="3366310215" sldId="650"/>
            <ac:graphicFrameMk id="11" creationId="{AA28ADF5-E376-492B-BEBE-8D1E4B8FF2A8}"/>
          </ac:graphicFrameMkLst>
        </pc:graphicFrameChg>
        <pc:picChg chg="del">
          <ac:chgData name="Genfa Wu" userId="66f944e7-ed30-4426-b0bf-d83bfbb425f7" providerId="ADAL" clId="{315E5591-BCDC-4DD4-95C3-49CEC716D357}" dt="2019-08-21T02:07:40.214" v="214" actId="478"/>
          <ac:picMkLst>
            <pc:docMk/>
            <pc:sldMk cId="3366310215" sldId="650"/>
            <ac:picMk id="6" creationId="{793822D8-5085-4506-94FE-9478B89C3DA3}"/>
          </ac:picMkLst>
        </pc:picChg>
        <pc:picChg chg="del">
          <ac:chgData name="Genfa Wu" userId="66f944e7-ed30-4426-b0bf-d83bfbb425f7" providerId="ADAL" clId="{315E5591-BCDC-4DD4-95C3-49CEC716D357}" dt="2019-08-21T02:07:41.355" v="215" actId="478"/>
          <ac:picMkLst>
            <pc:docMk/>
            <pc:sldMk cId="3366310215" sldId="650"/>
            <ac:picMk id="7" creationId="{14C1830D-70A0-450D-9AC8-66D97CDE7505}"/>
          </ac:picMkLst>
        </pc:picChg>
        <pc:picChg chg="del">
          <ac:chgData name="Genfa Wu" userId="66f944e7-ed30-4426-b0bf-d83bfbb425f7" providerId="ADAL" clId="{315E5591-BCDC-4DD4-95C3-49CEC716D357}" dt="2019-08-21T02:07:42.183" v="216" actId="478"/>
          <ac:picMkLst>
            <pc:docMk/>
            <pc:sldMk cId="3366310215" sldId="650"/>
            <ac:picMk id="8" creationId="{DB8848BD-CA54-4366-AA29-6DDCE095C22D}"/>
          </ac:picMkLst>
        </pc:picChg>
        <pc:picChg chg="del">
          <ac:chgData name="Genfa Wu" userId="66f944e7-ed30-4426-b0bf-d83bfbb425f7" providerId="ADAL" clId="{315E5591-BCDC-4DD4-95C3-49CEC716D357}" dt="2019-08-21T02:07:42.637" v="217" actId="478"/>
          <ac:picMkLst>
            <pc:docMk/>
            <pc:sldMk cId="3366310215" sldId="650"/>
            <ac:picMk id="9" creationId="{4445E547-AF54-4FB4-A3BD-097B6B7035AC}"/>
          </ac:picMkLst>
        </pc:picChg>
        <pc:picChg chg="add mod">
          <ac:chgData name="Genfa Wu" userId="66f944e7-ed30-4426-b0bf-d83bfbb425f7" providerId="ADAL" clId="{315E5591-BCDC-4DD4-95C3-49CEC716D357}" dt="2019-08-21T02:08:14.981" v="226" actId="1076"/>
          <ac:picMkLst>
            <pc:docMk/>
            <pc:sldMk cId="3366310215" sldId="650"/>
            <ac:picMk id="10" creationId="{556CE8B2-4DA5-4E16-9823-5907344EDC0C}"/>
          </ac:picMkLst>
        </pc:picChg>
      </pc:sldChg>
      <pc:sldChg chg="modSp add">
        <pc:chgData name="Genfa Wu" userId="66f944e7-ed30-4426-b0bf-d83bfbb425f7" providerId="ADAL" clId="{315E5591-BCDC-4DD4-95C3-49CEC716D357}" dt="2019-08-21T02:26:01.616" v="1023" actId="20577"/>
        <pc:sldMkLst>
          <pc:docMk/>
          <pc:sldMk cId="4031735953" sldId="651"/>
        </pc:sldMkLst>
        <pc:spChg chg="mod">
          <ac:chgData name="Genfa Wu" userId="66f944e7-ed30-4426-b0bf-d83bfbb425f7" providerId="ADAL" clId="{315E5591-BCDC-4DD4-95C3-49CEC716D357}" dt="2019-08-21T02:21:53.222" v="561" actId="404"/>
          <ac:spMkLst>
            <pc:docMk/>
            <pc:sldMk cId="4031735953" sldId="651"/>
            <ac:spMk id="2" creationId="{9EEE7D27-EC77-41BD-810A-C65729FD9494}"/>
          </ac:spMkLst>
        </pc:spChg>
        <pc:spChg chg="mod">
          <ac:chgData name="Genfa Wu" userId="66f944e7-ed30-4426-b0bf-d83bfbb425f7" providerId="ADAL" clId="{315E5591-BCDC-4DD4-95C3-49CEC716D357}" dt="2019-08-21T02:26:01.616" v="1023" actId="20577"/>
          <ac:spMkLst>
            <pc:docMk/>
            <pc:sldMk cId="4031735953" sldId="651"/>
            <ac:spMk id="3" creationId="{6B94E930-EC9B-4387-B458-F409DA0DA43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8/21/2019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8/21/2019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61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927925" y="6505786"/>
            <a:ext cx="784587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02ABCA2-CF6B-473D-8232-8E3FDB50FFE6}" type="datetime1">
              <a:rPr lang="en-US" smtClean="0"/>
              <a:t>8/21/2019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266960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5924DF-F9CE-44FF-8136-D684671B390E}"/>
              </a:ext>
            </a:extLst>
          </p:cNvPr>
          <p:cNvGrpSpPr/>
          <p:nvPr userDrawn="1"/>
        </p:nvGrpSpPr>
        <p:grpSpPr>
          <a:xfrm>
            <a:off x="215900" y="6203027"/>
            <a:ext cx="8720277" cy="440660"/>
            <a:chOff x="215900" y="6203027"/>
            <a:chExt cx="8720277" cy="44066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CB7F5D6-9777-409D-8CAF-FF9497E440FB}"/>
                </a:ext>
              </a:extLst>
            </p:cNvPr>
            <p:cNvCxnSpPr/>
            <p:nvPr userDrawn="1"/>
          </p:nvCxnSpPr>
          <p:spPr>
            <a:xfrm>
              <a:off x="215900" y="6362733"/>
              <a:ext cx="7538966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5F2EC2A-E05D-4356-9C28-AF2382386D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816741" y="6203027"/>
              <a:ext cx="1119436" cy="440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2782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8E40D02F-1DB0-4F7D-B4C4-0387B0330CD9}" type="datetime1">
              <a:rPr lang="en-US" altLang="en-US" smtClean="0"/>
              <a:t>8/21/2019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7007" y="6515100"/>
            <a:ext cx="4433370" cy="241300"/>
          </a:xfrm>
        </p:spPr>
        <p:txBody>
          <a:bodyPr/>
          <a:lstStyle>
            <a:lvl1pPr>
              <a:defRPr sz="12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21CFC6-6A2D-4ACC-BAAF-7A189376E9FC}"/>
              </a:ext>
            </a:extLst>
          </p:cNvPr>
          <p:cNvGrpSpPr/>
          <p:nvPr userDrawn="1"/>
        </p:nvGrpSpPr>
        <p:grpSpPr>
          <a:xfrm>
            <a:off x="215900" y="6203027"/>
            <a:ext cx="8720277" cy="440660"/>
            <a:chOff x="215900" y="6203027"/>
            <a:chExt cx="8720277" cy="44066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19545A4-F2B8-4F5A-AD52-47E9A550EC9C}"/>
                </a:ext>
              </a:extLst>
            </p:cNvPr>
            <p:cNvCxnSpPr/>
            <p:nvPr userDrawn="1"/>
          </p:nvCxnSpPr>
          <p:spPr>
            <a:xfrm>
              <a:off x="215900" y="6362733"/>
              <a:ext cx="7538966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8E135B-BCD5-4E8A-B6D9-7E59193B9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816741" y="6203027"/>
              <a:ext cx="1119436" cy="440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687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83522-0702-4E11-AC0C-A9EF51318636}" type="datetime1">
              <a:rPr lang="en-US" smtClean="0"/>
              <a:t>8/21/2019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61219-22F8-4446-B763-DCCC4BB17535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608F62-12EE-4F7F-9F0B-C7A5467BB56F}"/>
              </a:ext>
            </a:extLst>
          </p:cNvPr>
          <p:cNvGrpSpPr/>
          <p:nvPr userDrawn="1"/>
        </p:nvGrpSpPr>
        <p:grpSpPr>
          <a:xfrm>
            <a:off x="215900" y="6203027"/>
            <a:ext cx="8720277" cy="440660"/>
            <a:chOff x="215900" y="6203027"/>
            <a:chExt cx="8720277" cy="44066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42AF85F-2F69-4FA7-92C1-CD93B7340A92}"/>
                </a:ext>
              </a:extLst>
            </p:cNvPr>
            <p:cNvCxnSpPr/>
            <p:nvPr userDrawn="1"/>
          </p:nvCxnSpPr>
          <p:spPr>
            <a:xfrm>
              <a:off x="215900" y="6362733"/>
              <a:ext cx="7538966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75D094-3DF4-4EDA-BF02-6C5B049893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816741" y="6203027"/>
              <a:ext cx="1119436" cy="440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0572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507658" y="629213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57CEE6-7DAC-40F3-833E-0E8F757BFF24}"/>
              </a:ext>
            </a:extLst>
          </p:cNvPr>
          <p:cNvSpPr txBox="1"/>
          <p:nvPr userDrawn="1"/>
        </p:nvSpPr>
        <p:spPr>
          <a:xfrm>
            <a:off x="5541484" y="5027249"/>
            <a:ext cx="33862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96C2A6-0B21-4BC1-81A6-9250AEBA8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762" y="905817"/>
            <a:ext cx="9189720" cy="303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19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DAEDA1-7432-42C2-93B9-E1EB845F72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761" y="905817"/>
            <a:ext cx="9195279" cy="33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8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08/20/2019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HWR - Repair/Completion Plan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910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08/20/2019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HWR - Repair/Completion Plan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517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08/20/2019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HWR - Repair/Completion Plan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732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08/20/2019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HWR - Repair/Completion Plan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549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8/21/2019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08/20/2019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HWR - Repair/Completion Plan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787446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08/20/2019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HWR - Repair/Completion Plan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338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574189" y="6360810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D4385A-2640-462D-A0F9-1CDE8B819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761" y="840137"/>
            <a:ext cx="9189720" cy="33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10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08/20/2019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7007" y="6515100"/>
            <a:ext cx="4433370" cy="241300"/>
          </a:xfrm>
        </p:spPr>
        <p:txBody>
          <a:bodyPr/>
          <a:lstStyle>
            <a:lvl1pPr>
              <a:defRPr sz="12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HWR - Repair/Completion Plan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748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8/21/2019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8/21/2019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8/21/2019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8/21/2019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8/21/2019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8/21/2019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8/21/2019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8/21/2019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8/21/2019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DFACFFC-DD93-4A35-9BF2-619B00CE1070}" type="datetime1">
              <a:rPr lang="en-US" smtClean="0"/>
              <a:t>8/21/2019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748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08/20/2019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HWR - Repair/Completion Plan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FD0746-C59B-43C4-B997-8ADB24EAB444}"/>
              </a:ext>
            </a:extLst>
          </p:cNvPr>
          <p:cNvCxnSpPr/>
          <p:nvPr userDrawn="1"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310" y="6117368"/>
            <a:ext cx="1009726" cy="52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4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PIP-II SRF Update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HWR Repair and Completion  - Next Steps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483C62-A4F7-4190-9D12-81D2B3BC9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08/20/2019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6488B7-51F3-4FCE-A1ED-C238E74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HWR - Repair/Completion Plan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DB4E1A1-0FD3-471E-AF83-13E9B48C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33B03-4883-49F4-94B9-402C14FAE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935066"/>
            <a:ext cx="8672513" cy="5231818"/>
          </a:xfrm>
        </p:spPr>
        <p:txBody>
          <a:bodyPr>
            <a:normAutofit/>
          </a:bodyPr>
          <a:lstStyle/>
          <a:p>
            <a:r>
              <a:rPr lang="en-US" dirty="0"/>
              <a:t>Push forward on Phase I activities</a:t>
            </a:r>
          </a:p>
          <a:p>
            <a:r>
              <a:rPr lang="en-US" dirty="0"/>
              <a:t>Refine schedule, add resources</a:t>
            </a:r>
          </a:p>
          <a:p>
            <a:pPr lvl="1"/>
            <a:r>
              <a:rPr lang="en-US" dirty="0"/>
              <a:t>Input to BCR for repair activities</a:t>
            </a:r>
          </a:p>
          <a:p>
            <a:pPr lvl="1"/>
            <a:r>
              <a:rPr lang="en-US" dirty="0"/>
              <a:t>Input for “buy/make” decision for offsite/onsite repair</a:t>
            </a:r>
          </a:p>
          <a:p>
            <a:r>
              <a:rPr lang="en-US" dirty="0"/>
              <a:t>Begin discussion with MTM re: budgetary estimate</a:t>
            </a:r>
          </a:p>
          <a:p>
            <a:r>
              <a:rPr lang="en-US" dirty="0"/>
              <a:t>Critical issues:</a:t>
            </a:r>
          </a:p>
          <a:p>
            <a:pPr lvl="1"/>
            <a:r>
              <a:rPr lang="en-US" dirty="0"/>
              <a:t>Development of procedures, JHAs, other safety documentation, especially for new scope of work</a:t>
            </a:r>
          </a:p>
          <a:p>
            <a:pPr lvl="2"/>
            <a:r>
              <a:rPr lang="en-US" dirty="0"/>
              <a:t>Examples : safety analyses for CM stands, CM lid stands, lid lifting (ANL procedure exists), thermal shield removal (never done at ANL), thermal shield repair (never done), other mundane tasks</a:t>
            </a:r>
          </a:p>
          <a:p>
            <a:pPr lvl="1"/>
            <a:r>
              <a:rPr lang="en-US" dirty="0"/>
              <a:t>This can/will be the critical path, need engineering resources</a:t>
            </a:r>
          </a:p>
          <a:p>
            <a:pPr lvl="1"/>
            <a:r>
              <a:rPr lang="en-US" dirty="0"/>
              <a:t>Offsite repair of TS eliminates some of  this burden</a:t>
            </a:r>
          </a:p>
        </p:txBody>
      </p:sp>
    </p:spTree>
    <p:extLst>
      <p:ext uri="{BB962C8B-B14F-4D97-AF65-F5344CB8AC3E}">
        <p14:creationId xmlns:p14="http://schemas.microsoft.com/office/powerpoint/2010/main" val="1116732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E7D27-EC77-41BD-810A-C65729FD9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HWR Cryomodule Lessons Learned for Partner Labs (Preliminary)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4E930-EC9B-4387-B458-F409DA0DA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Fermilab leads and oversee the design of cryomodules with prototyping</a:t>
            </a:r>
          </a:p>
          <a:p>
            <a:r>
              <a:rPr lang="en-US" dirty="0"/>
              <a:t>Fermilab oversight </a:t>
            </a:r>
          </a:p>
          <a:p>
            <a:pPr lvl="1"/>
            <a:r>
              <a:rPr lang="en-US" dirty="0"/>
              <a:t>Experienced partner lab: Fermilab provides specification</a:t>
            </a:r>
          </a:p>
          <a:p>
            <a:pPr lvl="1"/>
            <a:r>
              <a:rPr lang="en-US" dirty="0"/>
              <a:t>Other partner lab: Fermilab provides specification, procedure and QA/QC guidance</a:t>
            </a:r>
          </a:p>
          <a:p>
            <a:pPr lvl="1"/>
            <a:r>
              <a:rPr lang="en-US" dirty="0"/>
              <a:t>All governed by project planning documents</a:t>
            </a:r>
          </a:p>
          <a:p>
            <a:r>
              <a:rPr lang="en-US" dirty="0"/>
              <a:t>Priority and commitment of partner labs are essential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290A8-0479-45FE-AC67-EE68D29A8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08/20/2019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AA443-8B34-4A4D-92B6-C7E654EF9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HWR - Repair/Completion Plan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73348-F0F6-4C5E-8FFC-74108C644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31735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A2004-C5EF-4BC5-972B-090761F8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9771"/>
            <a:ext cx="8686800" cy="427877"/>
          </a:xfrm>
        </p:spPr>
        <p:txBody>
          <a:bodyPr/>
          <a:lstStyle/>
          <a:p>
            <a:r>
              <a:rPr lang="en-US" dirty="0"/>
              <a:t>WBS 121.2 SRF Updates – SSR Cryomodules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D3715-F846-4921-8605-FBC3FF256C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13FD7B-3E73-49FC-97DC-FE99AB6A438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8/21/2019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E6BBD-E7BD-4813-BBCB-66818B868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414F5F-F351-4274-A616-1982445C96D3}"/>
              </a:ext>
            </a:extLst>
          </p:cNvPr>
          <p:cNvSpPr txBox="1"/>
          <p:nvPr/>
        </p:nvSpPr>
        <p:spPr>
          <a:xfrm>
            <a:off x="425892" y="1386075"/>
            <a:ext cx="8012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49E741-E456-4A7C-A39B-35B324348F40}"/>
              </a:ext>
            </a:extLst>
          </p:cNvPr>
          <p:cNvSpPr txBox="1"/>
          <p:nvPr/>
        </p:nvSpPr>
        <p:spPr>
          <a:xfrm>
            <a:off x="585173" y="3725529"/>
            <a:ext cx="8212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SSR2: prototype cavity niobium bids received, evaluation is in progress.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342A56-BEAB-4E14-B333-1923C8029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873657" y="912611"/>
            <a:ext cx="3924108" cy="2943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19C21D-0BCF-4422-B9AC-D51984FDE505}"/>
              </a:ext>
            </a:extLst>
          </p:cNvPr>
          <p:cNvSpPr txBox="1"/>
          <p:nvPr/>
        </p:nvSpPr>
        <p:spPr>
          <a:xfrm>
            <a:off x="585173" y="1229990"/>
            <a:ext cx="42655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SSR1: cold mass assembly is in progress.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SSR1: cryomodule assembly is expected to complete in October.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099B3A-EA96-4A2C-AA78-9C57F192E193}"/>
              </a:ext>
            </a:extLst>
          </p:cNvPr>
          <p:cNvSpPr txBox="1"/>
          <p:nvPr/>
        </p:nvSpPr>
        <p:spPr>
          <a:xfrm>
            <a:off x="585173" y="4882240"/>
            <a:ext cx="8212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Issues: SSR1 experienced difficulty to get alignment support due to accelerator shutdown work load. </a:t>
            </a:r>
          </a:p>
        </p:txBody>
      </p:sp>
    </p:spTree>
    <p:extLst>
      <p:ext uri="{BB962C8B-B14F-4D97-AF65-F5344CB8AC3E}">
        <p14:creationId xmlns:p14="http://schemas.microsoft.com/office/powerpoint/2010/main" val="4176403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A2004-C5EF-4BC5-972B-090761F89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121.2 SRF Updates – 650 Cryomodules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D3715-F846-4921-8605-FBC3FF256C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720071-0444-4412-9E3B-E11CFD6887E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8/21/2019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E6BBD-E7BD-4813-BBCB-66818B868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E5DBAE-5F36-4E95-9744-6CB53542A1B1}"/>
              </a:ext>
            </a:extLst>
          </p:cNvPr>
          <p:cNvSpPr txBox="1"/>
          <p:nvPr/>
        </p:nvSpPr>
        <p:spPr>
          <a:xfrm>
            <a:off x="346347" y="835108"/>
            <a:ext cx="52545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four prototype couplers qualified at room temperature conditioning stand.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pair of EM shield design and traditional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50kW CW full reflection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3822D8-5085-4506-94FE-9478B89C3D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9820" y="727858"/>
            <a:ext cx="2960796" cy="2801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1830D-70A0-450D-9AC8-66D97CDE7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541" y="3685127"/>
            <a:ext cx="4045859" cy="1942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8848BD-CA54-4366-AA29-6DDCE095C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1" y="2774100"/>
            <a:ext cx="2977899" cy="16968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45E547-AF54-4FB4-A3BD-097B6B7035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49" y="4528912"/>
            <a:ext cx="2980381" cy="17447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8527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A2004-C5EF-4BC5-972B-090761F89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121.2 SRF Updates – 650 Cavities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D3715-F846-4921-8605-FBC3FF256C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720071-0444-4412-9E3B-E11CFD6887E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8/21/2019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E6BBD-E7BD-4813-BBCB-66818B868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E5DBAE-5F36-4E95-9744-6CB53542A1B1}"/>
              </a:ext>
            </a:extLst>
          </p:cNvPr>
          <p:cNvSpPr txBox="1"/>
          <p:nvPr/>
        </p:nvSpPr>
        <p:spPr>
          <a:xfrm>
            <a:off x="470412" y="4148084"/>
            <a:ext cx="81865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HB650 5-cell tested, cavity performance limited by quench.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Second cavity in a row has no field emission.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Second cavity in a row that quenched at 20 MV/m with high Q.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Cold EP improvement is on the way for the next </a:t>
            </a:r>
            <a:r>
              <a:rPr lang="en-US"/>
              <a:t>several cavities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6CE8B2-4DA5-4E16-9823-5907344ED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761" y="784752"/>
            <a:ext cx="5254566" cy="336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10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745403"/>
            <a:ext cx="5723647" cy="207917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HWR CM was delivered to FNAL early AM August 16</a:t>
            </a:r>
            <a:r>
              <a:rPr lang="en-US" sz="2000" baseline="30000" dirty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No apparent issues form transport</a:t>
            </a:r>
          </a:p>
          <a:p>
            <a:pPr lvl="2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Visually OK, BL vacuum unchanged, accelerometers show </a:t>
            </a:r>
            <a:r>
              <a:rPr lang="en-US" sz="1800" u="sng" dirty="0">
                <a:solidFill>
                  <a:schemeClr val="accent6">
                    <a:lumMod val="50000"/>
                  </a:schemeClr>
                </a:solidFill>
              </a:rPr>
              <a:t>&lt;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0.2G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483C62-A4F7-4190-9D12-81D2B3BC9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08/20/2019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6488B7-51F3-4FCE-A1ED-C238E74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HWR - Repair/Completion Plan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DB4E1A1-0FD3-471E-AF83-13E9B48C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F00077-2387-4FB7-97FA-F950406EF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28376" y="368747"/>
            <a:ext cx="2995924" cy="224694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50BD02-B420-4B90-8DA2-02367E070AA9}"/>
              </a:ext>
            </a:extLst>
          </p:cNvPr>
          <p:cNvSpPr txBox="1">
            <a:spLocks/>
          </p:cNvSpPr>
          <p:nvPr/>
        </p:nvSpPr>
        <p:spPr>
          <a:xfrm>
            <a:off x="249237" y="2557649"/>
            <a:ext cx="8672513" cy="52443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Final integrated leak check before transport found a leak in the 50K thermal shield circuit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~1e-4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mBar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-l/sec, sensitivity ~1e-7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mBar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-l/sec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Leak check is performed by evacuating insulating vacuum, and pressurizing (~1 atm) individual He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ckts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Given the upcoming lack of resources for HWR activity at ANL (loss of key personnel) it was decided to transport to FNAL for repair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Repair to thermal shield will be added to the already planned/understood CM completion of HWR expected at FNAL (due to transport considerations)</a:t>
            </a:r>
          </a:p>
        </p:txBody>
      </p:sp>
    </p:spTree>
    <p:extLst>
      <p:ext uri="{BB962C8B-B14F-4D97-AF65-F5344CB8AC3E}">
        <p14:creationId xmlns:p14="http://schemas.microsoft.com/office/powerpoint/2010/main" val="3472184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Thermal Shield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483C62-A4F7-4190-9D12-81D2B3BC9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08/20/2019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6488B7-51F3-4FCE-A1ED-C238E74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HWR - Repair/Completion Plan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DB4E1A1-0FD3-471E-AF83-13E9B48C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58E24A-477A-4466-9B55-AC7937115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56" t="19922" r="13023" b="14135"/>
          <a:stretch/>
        </p:blipFill>
        <p:spPr>
          <a:xfrm>
            <a:off x="127591" y="925032"/>
            <a:ext cx="5369441" cy="3391787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591742F-15A7-4153-BA2E-AE3609F89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034" t="27442" r="12505" b="20903"/>
          <a:stretch/>
        </p:blipFill>
        <p:spPr>
          <a:xfrm>
            <a:off x="3646968" y="3588488"/>
            <a:ext cx="5156791" cy="25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31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Thermal Shield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483C62-A4F7-4190-9D12-81D2B3BC9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08/20/2019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6488B7-51F3-4FCE-A1ED-C238E74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HWR - Repair/Completion Plan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DB4E1A1-0FD3-471E-AF83-13E9B48C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pic>
        <p:nvPicPr>
          <p:cNvPr id="4" name="Picture 3" descr="A picture containing indoor, kitchen, cabinet, wall&#10;&#10;Description automatically generated">
            <a:extLst>
              <a:ext uri="{FF2B5EF4-FFF2-40B4-BE49-F238E27FC236}">
                <a16:creationId xmlns:a16="http://schemas.microsoft.com/office/drawing/2014/main" id="{97DE4B3B-632B-4428-AA69-248550AA2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88" y="916053"/>
            <a:ext cx="6989135" cy="524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06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Thermal Shield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483C62-A4F7-4190-9D12-81D2B3BC9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08/20/2019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6488B7-51F3-4FCE-A1ED-C238E74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HWR - Repair/Completion Plan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DB4E1A1-0FD3-471E-AF83-13E9B48C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C095ACA-3456-4D00-BAAE-0D72646EF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1" r="24724" b="7437"/>
          <a:stretch/>
        </p:blipFill>
        <p:spPr bwMode="auto">
          <a:xfrm>
            <a:off x="4564857" y="598967"/>
            <a:ext cx="3998686" cy="539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C3AB8B-486C-4AD8-88FC-378E0CE14DDA}"/>
              </a:ext>
            </a:extLst>
          </p:cNvPr>
          <p:cNvSpPr txBox="1"/>
          <p:nvPr/>
        </p:nvSpPr>
        <p:spPr>
          <a:xfrm>
            <a:off x="337908" y="1129906"/>
            <a:ext cx="37768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Thermal shield assembly being lifted at Meyer Tool.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 panose="020B0604020202020204" pitchFamily="34" charset="0"/>
              <a:ea typeface="Geneva" charset="0"/>
              <a:cs typeface="Helvetica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The vacuum vessel, magnetic shielding, and thermal shield (with inner/outer covering of MLI) was delivered to ANL as a completed unit/assembly.</a:t>
            </a:r>
          </a:p>
        </p:txBody>
      </p:sp>
    </p:spTree>
    <p:extLst>
      <p:ext uri="{BB962C8B-B14F-4D97-AF65-F5344CB8AC3E}">
        <p14:creationId xmlns:p14="http://schemas.microsoft.com/office/powerpoint/2010/main" val="2467881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Thermal Shield – Leak Check History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483C62-A4F7-4190-9D12-81D2B3BC9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08/20/2019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6488B7-51F3-4FCE-A1ED-C238E74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HWR - Repair/Completion Plan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DB4E1A1-0FD3-471E-AF83-13E9B48C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33B03-4883-49F4-94B9-402C14FAE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leak checked at Meyer Tool at the end of fabrication (5/19/2015),</a:t>
            </a:r>
          </a:p>
          <a:p>
            <a:pPr lvl="0"/>
            <a:r>
              <a:rPr lang="en-US" dirty="0"/>
              <a:t>leak check at ANL upon receipt of the cryomodule from Meyer Tool (8/6/2015),</a:t>
            </a:r>
          </a:p>
          <a:p>
            <a:pPr lvl="0"/>
            <a:r>
              <a:rPr lang="en-US" dirty="0"/>
              <a:t>leak check at ANL prior to transport from BLDG 366 to 203 for the engineering cool-down (1/19/2016),</a:t>
            </a:r>
          </a:p>
          <a:p>
            <a:pPr lvl="0"/>
            <a:r>
              <a:rPr lang="en-US" dirty="0"/>
              <a:t>leak check at ANL after transport from BLDG 366 to 203 for the engineering cool-down (2/2016),</a:t>
            </a:r>
          </a:p>
          <a:p>
            <a:pPr lvl="0"/>
            <a:r>
              <a:rPr lang="en-US" dirty="0"/>
              <a:t>leak check at ANL during the engineering cool-down with the 50 K circuit at 77K (2/20/2016),</a:t>
            </a:r>
          </a:p>
          <a:p>
            <a:pPr lvl="0"/>
            <a:r>
              <a:rPr lang="en-US" dirty="0"/>
              <a:t>leak check at ANL after transport from BLDG 203 back to 366 after engineering cool-down (4/6/2016), </a:t>
            </a:r>
          </a:p>
          <a:p>
            <a:pPr lvl="0"/>
            <a:r>
              <a:rPr lang="en-US" dirty="0"/>
              <a:t>8/14/2019 leak check at ANL which found a 1.4 e -7 mbar-l/s leak in the cryomodule lower vacuum vessel 50 K circuit.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173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HWR Repair and Completion Plan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483C62-A4F7-4190-9D12-81D2B3BC9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08/20/2019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6488B7-51F3-4FCE-A1ED-C238E74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HWR - Repair/Completion Plan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DB4E1A1-0FD3-471E-AF83-13E9B48C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33B03-4883-49F4-94B9-402C14FAE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935066"/>
            <a:ext cx="8672513" cy="5125492"/>
          </a:xfrm>
        </p:spPr>
        <p:txBody>
          <a:bodyPr>
            <a:normAutofit/>
          </a:bodyPr>
          <a:lstStyle/>
          <a:p>
            <a:r>
              <a:rPr lang="en-US" dirty="0"/>
              <a:t>We were already planning on performing a number of activities related to completion of the HWR CM, as a result of removing or postponing installation of components for transport.</a:t>
            </a:r>
          </a:p>
          <a:p>
            <a:r>
              <a:rPr lang="en-US" dirty="0"/>
              <a:t>We add to this repair (identification/localization then repair) of the thermal shield process piping.</a:t>
            </a:r>
          </a:p>
          <a:p>
            <a:r>
              <a:rPr lang="en-US" dirty="0"/>
              <a:t>Work activities structured in 5 Phases (some in parallel)</a:t>
            </a:r>
          </a:p>
          <a:p>
            <a:pPr lvl="1"/>
            <a:r>
              <a:rPr lang="en-US" dirty="0"/>
              <a:t>Phase I – Post transport checks</a:t>
            </a:r>
          </a:p>
          <a:p>
            <a:pPr lvl="1"/>
            <a:r>
              <a:rPr lang="en-US" dirty="0"/>
              <a:t>Phase II – Prepare for thermal shield repair</a:t>
            </a:r>
          </a:p>
          <a:p>
            <a:pPr lvl="1"/>
            <a:r>
              <a:rPr lang="en-US" dirty="0"/>
              <a:t>Phase IIIa/b – Thermal shield repair (offsite/onsite options)</a:t>
            </a:r>
          </a:p>
          <a:p>
            <a:pPr lvl="1"/>
            <a:r>
              <a:rPr lang="en-US" dirty="0"/>
              <a:t>Phase IV – Post-repair assembly &amp; transport</a:t>
            </a:r>
          </a:p>
          <a:p>
            <a:pPr lvl="1"/>
            <a:r>
              <a:rPr lang="en-US" dirty="0"/>
              <a:t>Phase V – Final assembly at PIP2IT</a:t>
            </a:r>
          </a:p>
          <a:p>
            <a:pPr lvl="1"/>
            <a:r>
              <a:rPr lang="en-US" dirty="0"/>
              <a:t>Phase VI – ORC preparations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703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Tentative HWR Repair and Completion Schedule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483C62-A4F7-4190-9D12-81D2B3BC9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08/20/2019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6488B7-51F3-4FCE-A1ED-C238E74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HWR - Repair/Completion Plan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DB4E1A1-0FD3-471E-AF83-13E9B48C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33B03-4883-49F4-94B9-402C14FAE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935066"/>
            <a:ext cx="8672513" cy="523181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Phase I – Post transport checks </a:t>
            </a:r>
          </a:p>
          <a:p>
            <a:pPr lvl="1"/>
            <a:r>
              <a:rPr lang="en-US" dirty="0"/>
              <a:t>8/19/19 – 8/28/19</a:t>
            </a:r>
          </a:p>
          <a:p>
            <a:r>
              <a:rPr lang="en-US" dirty="0"/>
              <a:t>Phase II – Prepare for thermal shield repair</a:t>
            </a:r>
          </a:p>
          <a:p>
            <a:pPr lvl="1"/>
            <a:r>
              <a:rPr lang="en-US" dirty="0"/>
              <a:t>8/21/2019 – 9/5/2019</a:t>
            </a:r>
          </a:p>
          <a:p>
            <a:r>
              <a:rPr lang="en-US" dirty="0"/>
              <a:t>Phase IIIa/b – Thermal shield repair (offsite/onsite options)</a:t>
            </a:r>
          </a:p>
          <a:p>
            <a:pPr lvl="1"/>
            <a:r>
              <a:rPr lang="en-US" dirty="0"/>
              <a:t>IIIa : 9/5/2019 – 10/8/2019</a:t>
            </a:r>
          </a:p>
          <a:p>
            <a:pPr lvl="1"/>
            <a:r>
              <a:rPr lang="en-US" dirty="0" err="1"/>
              <a:t>IIIb</a:t>
            </a:r>
            <a:r>
              <a:rPr lang="en-US" dirty="0"/>
              <a:t> : 8/26/19 – 10/11/19</a:t>
            </a:r>
          </a:p>
          <a:p>
            <a:r>
              <a:rPr lang="en-US" dirty="0"/>
              <a:t>Phase IV – Post-repair assembly &amp; transport</a:t>
            </a:r>
          </a:p>
          <a:p>
            <a:pPr lvl="1"/>
            <a:r>
              <a:rPr lang="en-US" dirty="0"/>
              <a:t>10/11/2019 – 10/23/2019</a:t>
            </a:r>
          </a:p>
          <a:p>
            <a:r>
              <a:rPr lang="en-US" dirty="0"/>
              <a:t>Phase V – Final assembly at PIP2IT</a:t>
            </a:r>
          </a:p>
          <a:p>
            <a:pPr lvl="1"/>
            <a:r>
              <a:rPr lang="en-US" dirty="0"/>
              <a:t>10/1/2019 – 11/19/2019</a:t>
            </a:r>
          </a:p>
          <a:p>
            <a:r>
              <a:rPr lang="en-US" dirty="0"/>
              <a:t>Phase VI – ORC preparations</a:t>
            </a:r>
          </a:p>
          <a:p>
            <a:pPr lvl="1"/>
            <a:r>
              <a:rPr lang="en-US" dirty="0"/>
              <a:t>3/11/2019 – 11/18/2019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451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HWR Repair and Completion Schedule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483C62-A4F7-4190-9D12-81D2B3BC9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t>08/20/2019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6488B7-51F3-4FCE-A1ED-C238E74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HWR - Repair/Completion Plan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DB4E1A1-0FD3-471E-AF83-13E9B48C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33B03-4883-49F4-94B9-402C14FAE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935066"/>
            <a:ext cx="8672513" cy="5231818"/>
          </a:xfrm>
        </p:spPr>
        <p:txBody>
          <a:bodyPr>
            <a:normAutofit/>
          </a:bodyPr>
          <a:lstStyle/>
          <a:p>
            <a:r>
              <a:rPr lang="en-US" dirty="0"/>
              <a:t>Original Schedule : Cooldown 10/9/19 (delivery 8/20/19)</a:t>
            </a:r>
          </a:p>
          <a:p>
            <a:pPr lvl="1"/>
            <a:r>
              <a:rPr lang="en-US" dirty="0"/>
              <a:t>7 weeks after receipt</a:t>
            </a:r>
          </a:p>
          <a:p>
            <a:r>
              <a:rPr lang="en-US" dirty="0"/>
              <a:t>New Schedule : Cooldown 11/19/19 (“delivery” 10/12/19)</a:t>
            </a:r>
          </a:p>
          <a:p>
            <a:pPr lvl="1"/>
            <a:r>
              <a:rPr lang="en-US" dirty="0"/>
              <a:t>5 weeks after “receipt”</a:t>
            </a:r>
          </a:p>
          <a:p>
            <a:pPr lvl="1"/>
            <a:r>
              <a:rPr lang="en-US" dirty="0"/>
              <a:t>some Phase V work on top plate occurs in parallel with repair activities (if resources available)</a:t>
            </a:r>
          </a:p>
          <a:p>
            <a:pPr lvl="2"/>
            <a:r>
              <a:rPr lang="en-US" dirty="0"/>
              <a:t>Examples</a:t>
            </a:r>
          </a:p>
          <a:p>
            <a:pPr lvl="3"/>
            <a:r>
              <a:rPr lang="en-US" dirty="0"/>
              <a:t>Solenoid lead soldering. </a:t>
            </a:r>
          </a:p>
          <a:p>
            <a:pPr lvl="3"/>
            <a:r>
              <a:rPr lang="en-US" dirty="0"/>
              <a:t>WEKA valve welding/installation</a:t>
            </a:r>
          </a:p>
          <a:p>
            <a:pPr lvl="3"/>
            <a:r>
              <a:rPr lang="en-US" dirty="0"/>
              <a:t>Jumper cables between FTs/patch panels</a:t>
            </a:r>
          </a:p>
          <a:p>
            <a:pPr lvl="3"/>
            <a:r>
              <a:rPr lang="en-US" dirty="0"/>
              <a:t>Wiring</a:t>
            </a:r>
          </a:p>
          <a:p>
            <a:pPr lvl="3"/>
            <a:r>
              <a:rPr lang="en-US" dirty="0"/>
              <a:t>Final tuner piping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500436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0716 [Read-Only]" id="{B81737F8-D419-4D0C-9352-DF10F5D39923}" vid="{3CF56E4B-1339-4923-B68D-C89D45FFEC3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9E587B9C833844AE49B4AB80B1AF43" ma:contentTypeVersion="8" ma:contentTypeDescription="Create a new document." ma:contentTypeScope="" ma:versionID="6bb93c37775be6feb52f7bfe1c554497">
  <xsd:schema xmlns:xsd="http://www.w3.org/2001/XMLSchema" xmlns:xs="http://www.w3.org/2001/XMLSchema" xmlns:p="http://schemas.microsoft.com/office/2006/metadata/properties" xmlns:ns2="92485e06-9da7-46fa-9080-79815be1dff2" xmlns:ns3="6af097bf-c6cc-4829-adcd-4351e0b3f2c1" targetNamespace="http://schemas.microsoft.com/office/2006/metadata/properties" ma:root="true" ma:fieldsID="e5d2e847c2895d1fc7c38e339ff9db5a" ns2:_="" ns3:_="">
    <xsd:import namespace="92485e06-9da7-46fa-9080-79815be1dff2"/>
    <xsd:import namespace="6af097bf-c6cc-4829-adcd-4351e0b3f2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85e06-9da7-46fa-9080-79815be1df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097bf-c6cc-4829-adcd-4351e0b3f2c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A077263-0261-4718-BF92-62CC7A2247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B7BB0D-668A-4580-84B9-2785C26098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485e06-9da7-46fa-9080-79815be1dff2"/>
    <ds:schemaRef ds:uri="6af097bf-c6cc-4829-adcd-4351e0b3f2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F47994E-2E01-46E7-866D-CB8B29210387}">
  <ds:schemaRefs>
    <ds:schemaRef ds:uri="http://schemas.microsoft.com/office/2006/metadata/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92485e06-9da7-46fa-9080-79815be1dff2"/>
    <ds:schemaRef ds:uri="http://schemas.openxmlformats.org/package/2006/metadata/core-properties"/>
    <ds:schemaRef ds:uri="6af097bf-c6cc-4829-adcd-4351e0b3f2c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916</TotalTime>
  <Words>978</Words>
  <Application>Microsoft Office PowerPoint</Application>
  <PresentationFormat>On-screen Show (4:3)</PresentationFormat>
  <Paragraphs>132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Helvetica</vt:lpstr>
      <vt:lpstr>FNAL_TemplateMac_060514</vt:lpstr>
      <vt:lpstr>Fermilab: Footer Only</vt:lpstr>
      <vt:lpstr>Fermilab_PPT_090815</vt:lpstr>
      <vt:lpstr>1_Fermilab_PPT_090815</vt:lpstr>
      <vt:lpstr>PIP-II SRF Update</vt:lpstr>
      <vt:lpstr>Status</vt:lpstr>
      <vt:lpstr>Thermal Shield</vt:lpstr>
      <vt:lpstr>Thermal Shield</vt:lpstr>
      <vt:lpstr>Thermal Shield</vt:lpstr>
      <vt:lpstr>Thermal Shield – Leak Check History</vt:lpstr>
      <vt:lpstr>HWR Repair and Completion Plan</vt:lpstr>
      <vt:lpstr>Tentative HWR Repair and Completion Schedule</vt:lpstr>
      <vt:lpstr>HWR Repair and Completion Schedule</vt:lpstr>
      <vt:lpstr>HWR Repair and Completion  - Next Steps</vt:lpstr>
      <vt:lpstr>HWR Cryomodule Lessons Learned for Partner Labs (Preliminary)</vt:lpstr>
      <vt:lpstr>WBS 121.2 SRF Updates – SSR Cryomodules</vt:lpstr>
      <vt:lpstr>WBS 121.2 SRF Updates – 650 Cryomodules</vt:lpstr>
      <vt:lpstr>WBS 121.2 SRF Updates – 650 Cavities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PIP-II SRF Update</dc:title>
  <dc:creator>Genfa Wu</dc:creator>
  <cp:lastModifiedBy>Marc L Kaducak</cp:lastModifiedBy>
  <cp:revision>23</cp:revision>
  <cp:lastPrinted>2014-01-20T19:40:21Z</cp:lastPrinted>
  <dcterms:created xsi:type="dcterms:W3CDTF">2018-09-18T15:00:49Z</dcterms:created>
  <dcterms:modified xsi:type="dcterms:W3CDTF">2019-08-21T18:03:22Z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0x0101006C9E587B9C833844AE49B4AB80B1AF43</vt:lpwstr>
  </property>
</Properties>
</file>