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AC8FC7-00D5-4F0A-85D8-04BD238A9D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B07BB76-EE53-4D38-8547-E157C094A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2286FE-4576-444F-82A8-480D22724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35D8C-7F4B-444E-949F-1C10134FACD3}" type="datetimeFigureOut">
              <a:rPr lang="es-CO" smtClean="0"/>
              <a:t>4/09/2019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C56845-CF1E-4221-8644-0CD38884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E005E5-F0C0-41BF-8C61-5CB22AAAE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6C92-8931-4C84-9738-984715FF25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40752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038F10-A475-4F6B-8945-AE4E64304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9EDEFC3-E438-4930-B4FE-2F86D60949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A19289-272C-4A58-B6D9-0A11131DE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35D8C-7F4B-444E-949F-1C10134FACD3}" type="datetimeFigureOut">
              <a:rPr lang="es-CO" smtClean="0"/>
              <a:t>4/09/2019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6EEC57-4B56-448A-B9DD-7EFBCA1EE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A64F25-3373-4D02-A4C4-10BBFC0F7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6C92-8931-4C84-9738-984715FF25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6531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F15DB86-9F94-48F7-B6AA-0E9FF2CCBA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1E3A6CB-BD91-4C7E-9DD6-19FEF9517A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37C59A-F0DA-4417-883D-7048D9F92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35D8C-7F4B-444E-949F-1C10134FACD3}" type="datetimeFigureOut">
              <a:rPr lang="es-CO" smtClean="0"/>
              <a:t>4/09/2019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1B5AA3-C9EA-420D-B67B-64EC9AC55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A84783-B63C-4D62-A230-FE2F70910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6C92-8931-4C84-9738-984715FF25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421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1E16B3-3C2D-4B28-9F4C-D1F8D3772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206B64-7CD8-46F4-9428-ED67A6293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163596-8C32-47AA-9FA4-CA1DB66FD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35D8C-7F4B-444E-949F-1C10134FACD3}" type="datetimeFigureOut">
              <a:rPr lang="es-CO" smtClean="0"/>
              <a:t>4/09/2019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80C04-BEAD-4285-96ED-A1C1DE028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5FE27E-F8C7-4C2B-A363-B9660CBA6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6C92-8931-4C84-9738-984715FF25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679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D0784D-4B08-4D74-B156-9091D60F5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736FF49-B7CA-43CC-96F4-D3C0AC597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5CEAB2-23DE-43D8-A2DE-31F717FF8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35D8C-7F4B-444E-949F-1C10134FACD3}" type="datetimeFigureOut">
              <a:rPr lang="es-CO" smtClean="0"/>
              <a:t>4/09/2019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03661A-CA93-4F42-BC2B-E179F1CAF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1110E9-76A9-4AB0-A11D-78AB99278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6C92-8931-4C84-9738-984715FF25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2018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4CC16A-6D9C-4968-A8AC-C4642DA2B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9F7C2C-4195-4C5D-BC50-B5FE44A20A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4C6DBC7-1E98-484D-8ADF-2900F46254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68B7FB-495B-48E9-BA35-C7E193DC2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35D8C-7F4B-444E-949F-1C10134FACD3}" type="datetimeFigureOut">
              <a:rPr lang="es-CO" smtClean="0"/>
              <a:t>4/09/2019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B239D89-7602-414A-B96F-D460F4DFA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86E772D-239C-4119-A7E1-E38EA460D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6C92-8931-4C84-9738-984715FF25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22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347D2B-0F22-4FE6-BC27-EC5DF237D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E0E1F5-4215-4FD8-98A0-8650DD90A3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CE74BA9-5C19-400B-978F-6FC740B1C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EB78EFA-48BA-4FC8-80E5-7F2D3B2D6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61B61EA-1988-4855-9C40-8C718CB400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7E343F7-1CFA-40DB-9D68-B664BE2E2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35D8C-7F4B-444E-949F-1C10134FACD3}" type="datetimeFigureOut">
              <a:rPr lang="es-CO" smtClean="0"/>
              <a:t>4/09/2019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638BA75-F5AC-4D8F-8137-9CE98896A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CDB758D-D96C-49D3-946C-DA03ED48C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6C92-8931-4C84-9738-984715FF25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0832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F97433-1335-4AF8-AD66-FEC3AC282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0374ACB-0A12-4774-AB58-4F95C4543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35D8C-7F4B-444E-949F-1C10134FACD3}" type="datetimeFigureOut">
              <a:rPr lang="es-CO" smtClean="0"/>
              <a:t>4/09/2019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C4B831F-2A7E-4EC7-9502-AE9608C3C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63B2FBB-B7FF-4F52-AB77-84EEE873A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6C92-8931-4C84-9738-984715FF25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5467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5E6C7EC-DCB1-4572-ABE6-18BB31214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35D8C-7F4B-444E-949F-1C10134FACD3}" type="datetimeFigureOut">
              <a:rPr lang="es-CO" smtClean="0"/>
              <a:t>4/09/2019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2F4B93-DEAA-4CC6-8AD1-8FA57AA44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29EEFC3-1874-4432-B433-930FAA129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6C92-8931-4C84-9738-984715FF25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170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8B70C3-6C93-41A3-B83E-DD4195DA7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EF15FE-8058-42FD-951E-82D6733F8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FC255F-3FA3-43C6-8669-B4FC4D57FC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A1B1DCF-A881-4458-A20F-B74BE299B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35D8C-7F4B-444E-949F-1C10134FACD3}" type="datetimeFigureOut">
              <a:rPr lang="es-CO" smtClean="0"/>
              <a:t>4/09/2019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A90BC5-F641-4CEE-B2A6-25107DA4A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FFF91C4-F351-4A37-9D93-87033B0E3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6C92-8931-4C84-9738-984715FF25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93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012CE3-EA88-4DC5-B2FD-93F4A826C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404FBF2-B4F9-4463-8CF5-FBD480BFCF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3FD0FEA-8DA9-4FB3-AD28-3401A4D0EB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7FA554C-2468-49C5-8AFC-ACDE726AC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35D8C-7F4B-444E-949F-1C10134FACD3}" type="datetimeFigureOut">
              <a:rPr lang="es-CO" smtClean="0"/>
              <a:t>4/09/2019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E22F23-ADDC-4BEB-A9B4-B00F0808E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43A24D0-C293-4A20-9AB4-45A061779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E6C92-8931-4C84-9738-984715FF25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5891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0857166-F4BE-4EC5-85F6-15B026085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ADB4B59-9407-4C31-8D33-7DBCADB719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994EEE-D6D1-4979-8030-DDBB970C99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35D8C-7F4B-444E-949F-1C10134FACD3}" type="datetimeFigureOut">
              <a:rPr lang="es-CO" smtClean="0"/>
              <a:t>4/09/2019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3015C9-B89F-41BA-ADF4-34D077570A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9C25CA-0C11-4053-BC84-A0468FF373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E6C92-8931-4C84-9738-984715FF25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416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93A2B3-DF24-42B3-9151-52A8E79237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144000" cy="2387600"/>
          </a:xfrm>
        </p:spPr>
        <p:txBody>
          <a:bodyPr/>
          <a:lstStyle/>
          <a:p>
            <a:r>
              <a:rPr lang="en-US" dirty="0"/>
              <a:t>Development of DAPHNE at Fermilab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CA5C10-9BBC-4DB9-B7F2-71435CBBC2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CO" dirty="0"/>
              <a:t>Manuel Arroyave-Escuela de Ingeniería de Antioquia EIA</a:t>
            </a:r>
          </a:p>
          <a:p>
            <a:r>
              <a:rPr lang="es-CO" dirty="0"/>
              <a:t>Javier Castaño-Universidad Antonio Nariño UAN</a:t>
            </a:r>
          </a:p>
          <a:p>
            <a:r>
              <a:rPr lang="es-CO" dirty="0"/>
              <a:t>DUNE PDS </a:t>
            </a:r>
          </a:p>
          <a:p>
            <a:endParaRPr lang="es-CO" dirty="0"/>
          </a:p>
          <a:p>
            <a:r>
              <a:rPr lang="es-CO" dirty="0" err="1"/>
              <a:t>September</a:t>
            </a:r>
            <a:r>
              <a:rPr lang="es-CO" dirty="0"/>
              <a:t> 4, 2019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4119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159DA8-B674-492E-96B7-BACFF7C62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/>
              <a:t>ACTIVITIES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5E6963-BB5A-45AA-AFA5-BCAD06D9D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3761"/>
            <a:ext cx="10515600" cy="4351338"/>
          </a:xfrm>
        </p:spPr>
        <p:txBody>
          <a:bodyPr/>
          <a:lstStyle/>
          <a:p>
            <a:r>
              <a:rPr lang="es-CO" dirty="0" err="1"/>
              <a:t>Development</a:t>
            </a:r>
            <a:r>
              <a:rPr lang="es-CO" dirty="0"/>
              <a:t> </a:t>
            </a:r>
            <a:r>
              <a:rPr lang="es-CO" dirty="0" err="1"/>
              <a:t>of</a:t>
            </a:r>
            <a:r>
              <a:rPr lang="es-CO" dirty="0"/>
              <a:t> </a:t>
            </a:r>
            <a:r>
              <a:rPr lang="es-CO" dirty="0" err="1"/>
              <a:t>the</a:t>
            </a:r>
            <a:r>
              <a:rPr lang="es-CO" dirty="0"/>
              <a:t> </a:t>
            </a:r>
            <a:r>
              <a:rPr lang="es-CO" dirty="0" err="1"/>
              <a:t>stay</a:t>
            </a:r>
            <a:r>
              <a:rPr lang="es-CO" dirty="0"/>
              <a:t>-Javier </a:t>
            </a:r>
            <a:r>
              <a:rPr lang="es-CO" dirty="0" err="1"/>
              <a:t>Castano</a:t>
            </a:r>
            <a:r>
              <a:rPr lang="es-CO" dirty="0"/>
              <a:t> (August 19-November 15)</a:t>
            </a:r>
          </a:p>
          <a:p>
            <a:endParaRPr lang="es-CO" dirty="0"/>
          </a:p>
          <a:p>
            <a:r>
              <a:rPr lang="es-CO" dirty="0"/>
              <a:t>Software </a:t>
            </a:r>
            <a:r>
              <a:rPr lang="es-CO" dirty="0" err="1"/>
              <a:t>installed</a:t>
            </a:r>
            <a:r>
              <a:rPr lang="es-CO" dirty="0"/>
              <a:t>: </a:t>
            </a:r>
            <a:r>
              <a:rPr lang="es-CO" dirty="0" err="1"/>
              <a:t>Altium</a:t>
            </a:r>
            <a:r>
              <a:rPr lang="es-CO" dirty="0"/>
              <a:t> Nexus, Xilinx ISE, Xilinx Vivado</a:t>
            </a:r>
          </a:p>
          <a:p>
            <a:endParaRPr lang="es-CO" dirty="0"/>
          </a:p>
          <a:p>
            <a:r>
              <a:rPr lang="es-CO" dirty="0" err="1"/>
              <a:t>Definition</a:t>
            </a:r>
            <a:r>
              <a:rPr lang="es-CO" dirty="0"/>
              <a:t> </a:t>
            </a:r>
            <a:r>
              <a:rPr lang="es-CO" dirty="0" err="1"/>
              <a:t>of</a:t>
            </a:r>
            <a:r>
              <a:rPr lang="es-CO" dirty="0"/>
              <a:t> </a:t>
            </a:r>
            <a:r>
              <a:rPr lang="es-CO" dirty="0" err="1"/>
              <a:t>the</a:t>
            </a:r>
            <a:r>
              <a:rPr lang="es-CO" dirty="0"/>
              <a:t> </a:t>
            </a:r>
            <a:r>
              <a:rPr lang="es-CO" dirty="0" err="1"/>
              <a:t>basic</a:t>
            </a:r>
            <a:r>
              <a:rPr lang="es-CO" dirty="0"/>
              <a:t> </a:t>
            </a:r>
            <a:r>
              <a:rPr lang="es-CO" dirty="0" err="1"/>
              <a:t>architecture</a:t>
            </a:r>
            <a:r>
              <a:rPr lang="es-CO" dirty="0"/>
              <a:t>: </a:t>
            </a:r>
            <a:r>
              <a:rPr lang="es-CO" dirty="0" err="1"/>
              <a:t>work</a:t>
            </a:r>
            <a:r>
              <a:rPr lang="es-CO" dirty="0"/>
              <a:t> </a:t>
            </a:r>
            <a:r>
              <a:rPr lang="es-CO" dirty="0" err="1"/>
              <a:t>with</a:t>
            </a:r>
            <a:r>
              <a:rPr lang="es-CO" dirty="0"/>
              <a:t> </a:t>
            </a:r>
            <a:r>
              <a:rPr lang="es-CO" dirty="0" err="1"/>
              <a:t>Sten</a:t>
            </a:r>
            <a:r>
              <a:rPr lang="es-CO" dirty="0"/>
              <a:t> Hansen and Miguel Marchan (</a:t>
            </a:r>
            <a:r>
              <a:rPr lang="es-CO" dirty="0" err="1"/>
              <a:t>Fermilab</a:t>
            </a:r>
            <a:r>
              <a:rPr lang="es-CO" dirty="0"/>
              <a:t>)</a:t>
            </a:r>
          </a:p>
          <a:p>
            <a:endParaRPr lang="es-CO" dirty="0"/>
          </a:p>
          <a:p>
            <a:r>
              <a:rPr lang="es-CO" dirty="0" err="1"/>
              <a:t>Starting</a:t>
            </a:r>
            <a:r>
              <a:rPr lang="es-CO" dirty="0"/>
              <a:t> </a:t>
            </a:r>
            <a:r>
              <a:rPr lang="es-CO" dirty="0" err="1"/>
              <a:t>the</a:t>
            </a:r>
            <a:r>
              <a:rPr lang="es-CO" dirty="0"/>
              <a:t> firmware </a:t>
            </a:r>
            <a:r>
              <a:rPr lang="es-CO" dirty="0" err="1"/>
              <a:t>development</a:t>
            </a:r>
            <a:r>
              <a:rPr lang="es-CO" dirty="0"/>
              <a:t>: Manuel Arroyave, Javier C.</a:t>
            </a:r>
          </a:p>
          <a:p>
            <a:endParaRPr lang="es-CO" dirty="0"/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26552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55DA2B-FF73-461E-879E-1E24CAE5C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1478"/>
          </a:xfrm>
        </p:spPr>
        <p:txBody>
          <a:bodyPr>
            <a:normAutofit fontScale="90000"/>
          </a:bodyPr>
          <a:lstStyle/>
          <a:p>
            <a:r>
              <a:rPr lang="es-CO" dirty="0"/>
              <a:t>DAPHNE ARCHITECTURE 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D525C8B3-5EAA-4981-8372-9F45337C34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590" y="956604"/>
            <a:ext cx="7510739" cy="5830301"/>
          </a:xfr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11A5FFA6-81DF-41A3-B25C-7ECCC87235BA}"/>
              </a:ext>
            </a:extLst>
          </p:cNvPr>
          <p:cNvSpPr txBox="1"/>
          <p:nvPr/>
        </p:nvSpPr>
        <p:spPr>
          <a:xfrm>
            <a:off x="8707902" y="1097280"/>
            <a:ext cx="3123027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000" dirty="0"/>
              <a:t>FPGA </a:t>
            </a:r>
            <a:r>
              <a:rPr lang="es-CO" sz="2000" dirty="0" err="1"/>
              <a:t>pincount</a:t>
            </a:r>
            <a:r>
              <a:rPr lang="es-CO" sz="2000" dirty="0"/>
              <a:t> </a:t>
            </a:r>
            <a:r>
              <a:rPr lang="es-CO" sz="2000" dirty="0" err="1"/>
              <a:t>is</a:t>
            </a:r>
            <a:r>
              <a:rPr lang="es-CO" sz="2000" dirty="0"/>
              <a:t> OK</a:t>
            </a:r>
          </a:p>
          <a:p>
            <a:endParaRPr lang="es-CO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000" dirty="0"/>
              <a:t>FPGA SERDES </a:t>
            </a:r>
            <a:r>
              <a:rPr lang="es-CO" sz="2000" dirty="0" err="1"/>
              <a:t>pins</a:t>
            </a:r>
            <a:r>
              <a:rPr lang="es-CO" sz="2000" dirty="0"/>
              <a:t> </a:t>
            </a:r>
            <a:r>
              <a:rPr lang="es-CO" sz="2000" dirty="0" err="1"/>
              <a:t>availability</a:t>
            </a:r>
            <a:endParaRPr lang="es-CO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000" dirty="0" err="1"/>
              <a:t>Altium</a:t>
            </a:r>
            <a:r>
              <a:rPr lang="es-CO" sz="2000" dirty="0"/>
              <a:t> </a:t>
            </a:r>
            <a:r>
              <a:rPr lang="es-CO" sz="2000" dirty="0" err="1"/>
              <a:t>footprints</a:t>
            </a:r>
            <a:r>
              <a:rPr lang="es-CO" sz="2000" dirty="0"/>
              <a:t> </a:t>
            </a:r>
            <a:r>
              <a:rPr lang="es-CO" sz="2000" dirty="0" err="1"/>
              <a:t>available</a:t>
            </a:r>
            <a:endParaRPr lang="es-CO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000" dirty="0"/>
              <a:t>Flash </a:t>
            </a:r>
            <a:r>
              <a:rPr lang="es-CO" sz="2000" dirty="0" err="1"/>
              <a:t>memory</a:t>
            </a:r>
            <a:r>
              <a:rPr lang="es-CO" sz="2000" dirty="0"/>
              <a:t> 128 MB </a:t>
            </a:r>
            <a:r>
              <a:rPr lang="es-CO" sz="2000" dirty="0" err="1"/>
              <a:t>is</a:t>
            </a:r>
            <a:r>
              <a:rPr lang="es-CO" sz="2000" dirty="0"/>
              <a:t> 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2000" dirty="0"/>
              <a:t>AFE5808 65 </a:t>
            </a:r>
            <a:r>
              <a:rPr lang="es-CO" sz="2000" dirty="0" err="1"/>
              <a:t>Msps</a:t>
            </a:r>
            <a:r>
              <a:rPr lang="es-CO" sz="2000" dirty="0"/>
              <a:t>, 14 bits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80787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1D2FBD-48B3-42D0-AE9C-24063F1D7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974"/>
            <a:ext cx="10515600" cy="1325563"/>
          </a:xfrm>
        </p:spPr>
        <p:txBody>
          <a:bodyPr/>
          <a:lstStyle/>
          <a:p>
            <a:r>
              <a:rPr lang="es-CO" b="1" dirty="0" err="1"/>
              <a:t>To</a:t>
            </a:r>
            <a:r>
              <a:rPr lang="es-CO" b="1" dirty="0"/>
              <a:t> do…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8526BB-6A51-4A12-B625-6DBB1DB48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1537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es-CO" dirty="0" err="1"/>
              <a:t>Definition</a:t>
            </a:r>
            <a:r>
              <a:rPr lang="es-CO" dirty="0"/>
              <a:t> </a:t>
            </a:r>
            <a:r>
              <a:rPr lang="es-CO" dirty="0" err="1"/>
              <a:t>of</a:t>
            </a:r>
            <a:r>
              <a:rPr lang="es-CO" dirty="0"/>
              <a:t> </a:t>
            </a:r>
            <a:r>
              <a:rPr lang="es-CO" dirty="0" err="1"/>
              <a:t>some</a:t>
            </a:r>
            <a:r>
              <a:rPr lang="es-CO" dirty="0"/>
              <a:t> </a:t>
            </a:r>
            <a:r>
              <a:rPr lang="es-CO" dirty="0" err="1"/>
              <a:t>devices</a:t>
            </a:r>
            <a:r>
              <a:rPr lang="es-CO" dirty="0"/>
              <a:t> (</a:t>
            </a:r>
            <a:r>
              <a:rPr lang="es-CO" dirty="0" err="1"/>
              <a:t>memories</a:t>
            </a:r>
            <a:r>
              <a:rPr lang="es-CO" dirty="0"/>
              <a:t>, </a:t>
            </a:r>
            <a:r>
              <a:rPr lang="es-CO" dirty="0" err="1"/>
              <a:t>etc</a:t>
            </a:r>
            <a:r>
              <a:rPr lang="es-CO" dirty="0"/>
              <a:t>)</a:t>
            </a:r>
          </a:p>
          <a:p>
            <a:endParaRPr lang="es-CO" dirty="0"/>
          </a:p>
          <a:p>
            <a:r>
              <a:rPr lang="es-CO" dirty="0" err="1"/>
              <a:t>Calculation</a:t>
            </a:r>
            <a:r>
              <a:rPr lang="es-CO" dirty="0"/>
              <a:t> </a:t>
            </a:r>
            <a:r>
              <a:rPr lang="es-CO" dirty="0" err="1"/>
              <a:t>of</a:t>
            </a:r>
            <a:r>
              <a:rPr lang="es-CO" dirty="0"/>
              <a:t> USD/</a:t>
            </a:r>
            <a:r>
              <a:rPr lang="es-CO" dirty="0" err="1"/>
              <a:t>channel</a:t>
            </a:r>
            <a:r>
              <a:rPr lang="es-CO" dirty="0"/>
              <a:t> (in </a:t>
            </a:r>
            <a:r>
              <a:rPr lang="es-CO" dirty="0" err="1"/>
              <a:t>principle</a:t>
            </a:r>
            <a:r>
              <a:rPr lang="es-CO" dirty="0"/>
              <a:t> </a:t>
            </a:r>
            <a:r>
              <a:rPr lang="es-CO" dirty="0" err="1"/>
              <a:t>we</a:t>
            </a:r>
            <a:r>
              <a:rPr lang="es-CO" dirty="0"/>
              <a:t> are </a:t>
            </a:r>
            <a:r>
              <a:rPr lang="es-CO" dirty="0" err="1"/>
              <a:t>under</a:t>
            </a:r>
            <a:r>
              <a:rPr lang="es-CO" dirty="0"/>
              <a:t> USD 50/</a:t>
            </a:r>
            <a:r>
              <a:rPr lang="es-CO" dirty="0" err="1"/>
              <a:t>channel</a:t>
            </a:r>
            <a:r>
              <a:rPr lang="es-CO" dirty="0"/>
              <a:t>)</a:t>
            </a:r>
          </a:p>
          <a:p>
            <a:endParaRPr lang="es-CO" dirty="0"/>
          </a:p>
          <a:p>
            <a:r>
              <a:rPr lang="es-CO" dirty="0"/>
              <a:t>CDR (</a:t>
            </a:r>
            <a:r>
              <a:rPr lang="es-CO" dirty="0" err="1"/>
              <a:t>we</a:t>
            </a:r>
            <a:r>
              <a:rPr lang="es-CO" dirty="0"/>
              <a:t> </a:t>
            </a:r>
            <a:r>
              <a:rPr lang="es-CO" dirty="0" err="1"/>
              <a:t>have</a:t>
            </a:r>
            <a:r>
              <a:rPr lang="es-CO" dirty="0"/>
              <a:t> </a:t>
            </a:r>
            <a:r>
              <a:rPr lang="es-CO" dirty="0" err="1"/>
              <a:t>the</a:t>
            </a:r>
            <a:r>
              <a:rPr lang="es-CO" dirty="0"/>
              <a:t> </a:t>
            </a:r>
            <a:r>
              <a:rPr lang="es-CO" dirty="0" err="1"/>
              <a:t>UoB</a:t>
            </a:r>
            <a:r>
              <a:rPr lang="es-CO" dirty="0"/>
              <a:t> Timing Interface </a:t>
            </a:r>
            <a:r>
              <a:rPr lang="es-CO" dirty="0" err="1"/>
              <a:t>Schematics</a:t>
            </a:r>
            <a:r>
              <a:rPr lang="es-CO" dirty="0"/>
              <a:t>)</a:t>
            </a:r>
          </a:p>
          <a:p>
            <a:endParaRPr lang="es-CO" dirty="0"/>
          </a:p>
          <a:p>
            <a:r>
              <a:rPr lang="es-CO" dirty="0"/>
              <a:t>Data </a:t>
            </a:r>
            <a:r>
              <a:rPr lang="es-CO" dirty="0" err="1"/>
              <a:t>format</a:t>
            </a:r>
            <a:endParaRPr lang="es-CO" dirty="0"/>
          </a:p>
          <a:p>
            <a:endParaRPr lang="es-CO" dirty="0"/>
          </a:p>
          <a:p>
            <a:r>
              <a:rPr lang="es-CO" dirty="0"/>
              <a:t>Pile up (</a:t>
            </a:r>
            <a:r>
              <a:rPr lang="es-CO" dirty="0" err="1"/>
              <a:t>algorithm</a:t>
            </a:r>
            <a:r>
              <a:rPr lang="es-CO" dirty="0"/>
              <a:t>, </a:t>
            </a:r>
            <a:r>
              <a:rPr lang="es-CO" dirty="0" err="1"/>
              <a:t>etc</a:t>
            </a:r>
            <a:r>
              <a:rPr lang="es-CO" dirty="0"/>
              <a:t>)</a:t>
            </a:r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277286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144</Words>
  <Application>Microsoft Office PowerPoint</Application>
  <PresentationFormat>Panorámica</PresentationFormat>
  <Paragraphs>40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Development of DAPHNE at Fermilab</vt:lpstr>
      <vt:lpstr>ACTIVITIES</vt:lpstr>
      <vt:lpstr>DAPHNE ARCHITECTURE </vt:lpstr>
      <vt:lpstr>To do…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DAPHNE at Fermilab</dc:title>
  <dc:creator>Portatil</dc:creator>
  <cp:lastModifiedBy>Portatil</cp:lastModifiedBy>
  <cp:revision>3</cp:revision>
  <dcterms:created xsi:type="dcterms:W3CDTF">2019-09-04T14:31:24Z</dcterms:created>
  <dcterms:modified xsi:type="dcterms:W3CDTF">2019-09-04T14:49:34Z</dcterms:modified>
</cp:coreProperties>
</file>