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  <p:sldMasterId id="2147484031" r:id="rId5"/>
  </p:sldMasterIdLst>
  <p:notesMasterIdLst>
    <p:notesMasterId r:id="rId27"/>
  </p:notesMasterIdLst>
  <p:handoutMasterIdLst>
    <p:handoutMasterId r:id="rId28"/>
  </p:handoutMasterIdLst>
  <p:sldIdLst>
    <p:sldId id="577" r:id="rId6"/>
    <p:sldId id="858" r:id="rId7"/>
    <p:sldId id="866" r:id="rId8"/>
    <p:sldId id="845" r:id="rId9"/>
    <p:sldId id="847" r:id="rId10"/>
    <p:sldId id="868" r:id="rId11"/>
    <p:sldId id="835" r:id="rId12"/>
    <p:sldId id="836" r:id="rId13"/>
    <p:sldId id="867" r:id="rId14"/>
    <p:sldId id="827" r:id="rId15"/>
    <p:sldId id="826" r:id="rId16"/>
    <p:sldId id="830" r:id="rId17"/>
    <p:sldId id="822" r:id="rId18"/>
    <p:sldId id="870" r:id="rId19"/>
    <p:sldId id="818" r:id="rId20"/>
    <p:sldId id="862" r:id="rId21"/>
    <p:sldId id="872" r:id="rId22"/>
    <p:sldId id="865" r:id="rId23"/>
    <p:sldId id="842" r:id="rId24"/>
    <p:sldId id="871" r:id="rId25"/>
    <p:sldId id="839" r:id="rId26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E1E6"/>
    <a:srgbClr val="FFFFCC"/>
    <a:srgbClr val="99CCFF"/>
    <a:srgbClr val="FF9966"/>
    <a:srgbClr val="0033CC"/>
    <a:srgbClr val="6699FF"/>
    <a:srgbClr val="9D3431"/>
    <a:srgbClr val="FFCC99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607" autoAdjust="0"/>
  </p:normalViewPr>
  <p:slideViewPr>
    <p:cSldViewPr snapToGrid="0">
      <p:cViewPr>
        <p:scale>
          <a:sx n="125" d="100"/>
          <a:sy n="125" d="100"/>
        </p:scale>
        <p:origin x="-840" y="3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367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47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Ross" userId="b413c20a68420886" providerId="LiveId" clId="{BC8015CB-C756-4DEE-8EEC-B502AB0E00BC}"/>
    <pc:docChg chg="undo custSel addSld delSld modSld sldOrd modSection">
      <pc:chgData name="Marc Ross" userId="b413c20a68420886" providerId="LiveId" clId="{BC8015CB-C756-4DEE-8EEC-B502AB0E00BC}" dt="2018-04-28T19:01:11.077" v="1048" actId="20577"/>
      <pc:docMkLst>
        <pc:docMk/>
      </pc:docMkLst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2227822104" sldId="577"/>
        </pc:sldMkLst>
      </pc:sldChg>
      <pc:sldChg chg="modSp modTransition">
        <pc:chgData name="Marc Ross" userId="b413c20a68420886" providerId="LiveId" clId="{BC8015CB-C756-4DEE-8EEC-B502AB0E00BC}" dt="2018-04-21T15:45:35.296" v="184" actId="20577"/>
        <pc:sldMkLst>
          <pc:docMk/>
          <pc:sldMk cId="4022980339" sldId="730"/>
        </pc:sldMkLst>
        <pc:spChg chg="mod">
          <ac:chgData name="Marc Ross" userId="b413c20a68420886" providerId="LiveId" clId="{BC8015CB-C756-4DEE-8EEC-B502AB0E00BC}" dt="2018-04-20T13:08:54.133" v="49" actId="20577"/>
          <ac:spMkLst>
            <pc:docMk/>
            <pc:sldMk cId="4022980339" sldId="730"/>
            <ac:spMk id="3" creationId="{00000000-0000-0000-0000-000000000000}"/>
          </ac:spMkLst>
        </pc:spChg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4181102212" sldId="732"/>
        </pc:sldMkLst>
      </pc:sldChg>
      <pc:sldChg chg="modSp modTransition">
        <pc:chgData name="Marc Ross" userId="b413c20a68420886" providerId="LiveId" clId="{BC8015CB-C756-4DEE-8EEC-B502AB0E00BC}" dt="2018-04-22T13:06:34.474" v="398" actId="20577"/>
        <pc:sldMkLst>
          <pc:docMk/>
          <pc:sldMk cId="724471591" sldId="733"/>
        </pc:sldMkLst>
        <pc:spChg chg="mod">
          <ac:chgData name="Marc Ross" userId="b413c20a68420886" providerId="LiveId" clId="{BC8015CB-C756-4DEE-8EEC-B502AB0E00BC}" dt="2018-04-22T13:06:34.474" v="398" actId="20577"/>
          <ac:spMkLst>
            <pc:docMk/>
            <pc:sldMk cId="724471591" sldId="733"/>
            <ac:spMk id="5" creationId="{00000000-0000-0000-0000-000000000000}"/>
          </ac:spMkLst>
        </pc:spChg>
      </pc:sldChg>
      <pc:sldChg chg="addSp modSp modTransition">
        <pc:chgData name="Marc Ross" userId="b413c20a68420886" providerId="LiveId" clId="{BC8015CB-C756-4DEE-8EEC-B502AB0E00BC}" dt="2018-04-21T15:45:35.296" v="184" actId="20577"/>
        <pc:sldMkLst>
          <pc:docMk/>
          <pc:sldMk cId="375833980" sldId="734"/>
        </pc:sldMkLst>
        <pc:spChg chg="mod">
          <ac:chgData name="Marc Ross" userId="b413c20a68420886" providerId="LiveId" clId="{BC8015CB-C756-4DEE-8EEC-B502AB0E00BC}" dt="2018-04-21T00:48:55.134" v="114" actId="1037"/>
          <ac:spMkLst>
            <pc:docMk/>
            <pc:sldMk cId="375833980" sldId="734"/>
            <ac:spMk id="5" creationId="{00000000-0000-0000-0000-000000000000}"/>
          </ac:spMkLst>
        </pc:spChg>
        <pc:spChg chg="add mod">
          <ac:chgData name="Marc Ross" userId="b413c20a68420886" providerId="LiveId" clId="{BC8015CB-C756-4DEE-8EEC-B502AB0E00BC}" dt="2018-04-21T00:50:27.893" v="182" actId="1036"/>
          <ac:spMkLst>
            <pc:docMk/>
            <pc:sldMk cId="375833980" sldId="734"/>
            <ac:spMk id="7" creationId="{7858856E-6CA4-45B9-8022-DE20CDB3B37B}"/>
          </ac:spMkLst>
        </pc:spChg>
        <pc:picChg chg="add mod">
          <ac:chgData name="Marc Ross" userId="b413c20a68420886" providerId="LiveId" clId="{BC8015CB-C756-4DEE-8EEC-B502AB0E00BC}" dt="2018-04-21T00:50:27.893" v="182" actId="1036"/>
          <ac:picMkLst>
            <pc:docMk/>
            <pc:sldMk cId="375833980" sldId="734"/>
            <ac:picMk id="6" creationId="{92F7B2F8-56B4-4410-B0AD-F680A58D1A74}"/>
          </ac:picMkLst>
        </pc:picChg>
      </pc:sldChg>
      <pc:sldChg chg="delSp modTransition">
        <pc:chgData name="Marc Ross" userId="b413c20a68420886" providerId="LiveId" clId="{BC8015CB-C756-4DEE-8EEC-B502AB0E00BC}" dt="2018-04-21T15:46:09.844" v="186" actId="478"/>
        <pc:sldMkLst>
          <pc:docMk/>
          <pc:sldMk cId="1186706517" sldId="736"/>
        </pc:sldMkLst>
        <pc:spChg chg="del">
          <ac:chgData name="Marc Ross" userId="b413c20a68420886" providerId="LiveId" clId="{BC8015CB-C756-4DEE-8EEC-B502AB0E00BC}" dt="2018-04-21T15:46:09.844" v="186" actId="478"/>
          <ac:spMkLst>
            <pc:docMk/>
            <pc:sldMk cId="1186706517" sldId="736"/>
            <ac:spMk id="5" creationId="{00000000-0000-0000-0000-000000000000}"/>
          </ac:spMkLst>
        </pc:spChg>
      </pc:sldChg>
      <pc:sldChg chg="addSp delSp modSp modTransition">
        <pc:chgData name="Marc Ross" userId="b413c20a68420886" providerId="LiveId" clId="{BC8015CB-C756-4DEE-8EEC-B502AB0E00BC}" dt="2018-04-22T13:02:08.656" v="307" actId="1076"/>
        <pc:sldMkLst>
          <pc:docMk/>
          <pc:sldMk cId="224549316" sldId="737"/>
        </pc:sldMkLst>
        <pc:spChg chg="add mod">
          <ac:chgData name="Marc Ross" userId="b413c20a68420886" providerId="LiveId" clId="{BC8015CB-C756-4DEE-8EEC-B502AB0E00BC}" dt="2018-04-22T13:02:08.656" v="307" actId="1076"/>
          <ac:spMkLst>
            <pc:docMk/>
            <pc:sldMk cId="224549316" sldId="737"/>
            <ac:spMk id="6" creationId="{BDAB4791-0766-4AAD-9284-99D816ED1EBD}"/>
          </ac:spMkLst>
        </pc:spChg>
        <pc:spChg chg="del">
          <ac:chgData name="Marc Ross" userId="b413c20a68420886" providerId="LiveId" clId="{BC8015CB-C756-4DEE-8EEC-B502AB0E00BC}" dt="2018-04-21T15:46:17.240" v="187" actId="478"/>
          <ac:spMkLst>
            <pc:docMk/>
            <pc:sldMk cId="224549316" sldId="737"/>
            <ac:spMk id="6" creationId="{219E69FC-10F2-41BD-A462-7ABF9FCB6C02}"/>
          </ac:spMkLst>
        </pc:spChg>
      </pc:sldChg>
      <pc:sldChg chg="modSp modTransition">
        <pc:chgData name="Marc Ross" userId="b413c20a68420886" providerId="LiveId" clId="{BC8015CB-C756-4DEE-8EEC-B502AB0E00BC}" dt="2018-04-28T17:42:29.295" v="714" actId="20577"/>
        <pc:sldMkLst>
          <pc:docMk/>
          <pc:sldMk cId="1155781534" sldId="738"/>
        </pc:sldMkLst>
        <pc:spChg chg="mod">
          <ac:chgData name="Marc Ross" userId="b413c20a68420886" providerId="LiveId" clId="{BC8015CB-C756-4DEE-8EEC-B502AB0E00BC}" dt="2018-04-28T17:42:29.295" v="714" actId="20577"/>
          <ac:spMkLst>
            <pc:docMk/>
            <pc:sldMk cId="1155781534" sldId="738"/>
            <ac:spMk id="4" creationId="{00000000-0000-0000-0000-000000000000}"/>
          </ac:spMkLst>
        </pc:spChg>
      </pc:sldChg>
      <pc:sldChg chg="modSp modTransition">
        <pc:chgData name="Marc Ross" userId="b413c20a68420886" providerId="LiveId" clId="{BC8015CB-C756-4DEE-8EEC-B502AB0E00BC}" dt="2018-04-28T18:28:22.926" v="892" actId="20577"/>
        <pc:sldMkLst>
          <pc:docMk/>
          <pc:sldMk cId="2380350137" sldId="741"/>
        </pc:sldMkLst>
        <pc:spChg chg="mod">
          <ac:chgData name="Marc Ross" userId="b413c20a68420886" providerId="LiveId" clId="{BC8015CB-C756-4DEE-8EEC-B502AB0E00BC}" dt="2018-04-28T18:28:22.926" v="892" actId="20577"/>
          <ac:spMkLst>
            <pc:docMk/>
            <pc:sldMk cId="2380350137" sldId="741"/>
            <ac:spMk id="4" creationId="{00000000-0000-0000-0000-000000000000}"/>
          </ac:spMkLst>
        </pc:spChg>
      </pc:sldChg>
      <pc:sldChg chg="delSp modTransition">
        <pc:chgData name="Marc Ross" userId="b413c20a68420886" providerId="LiveId" clId="{BC8015CB-C756-4DEE-8EEC-B502AB0E00BC}" dt="2018-04-21T15:46:03.592" v="185" actId="478"/>
        <pc:sldMkLst>
          <pc:docMk/>
          <pc:sldMk cId="3506334444" sldId="742"/>
        </pc:sldMkLst>
        <pc:spChg chg="del">
          <ac:chgData name="Marc Ross" userId="b413c20a68420886" providerId="LiveId" clId="{BC8015CB-C756-4DEE-8EEC-B502AB0E00BC}" dt="2018-04-21T15:46:03.592" v="185" actId="478"/>
          <ac:spMkLst>
            <pc:docMk/>
            <pc:sldMk cId="3506334444" sldId="742"/>
            <ac:spMk id="3" creationId="{69E4FAB9-E6CF-415C-A9DD-5BFCD3BE5E7F}"/>
          </ac:spMkLst>
        </pc:spChg>
      </pc:sldChg>
      <pc:sldChg chg="modSp modTransition">
        <pc:chgData name="Marc Ross" userId="b413c20a68420886" providerId="LiveId" clId="{BC8015CB-C756-4DEE-8EEC-B502AB0E00BC}" dt="2018-04-28T18:53:41.094" v="962" actId="20577"/>
        <pc:sldMkLst>
          <pc:docMk/>
          <pc:sldMk cId="3793437198" sldId="748"/>
        </pc:sldMkLst>
        <pc:graphicFrameChg chg="modGraphic">
          <ac:chgData name="Marc Ross" userId="b413c20a68420886" providerId="LiveId" clId="{BC8015CB-C756-4DEE-8EEC-B502AB0E00BC}" dt="2018-04-28T18:53:41.094" v="962" actId="20577"/>
          <ac:graphicFrameMkLst>
            <pc:docMk/>
            <pc:sldMk cId="3793437198" sldId="748"/>
            <ac:graphicFrameMk id="5" creationId="{E9E16AF8-567B-47AC-BD49-AEC18E86BBD4}"/>
          </ac:graphicFrameMkLst>
        </pc:graphicFrameChg>
        <pc:graphicFrameChg chg="modGraphic">
          <ac:chgData name="Marc Ross" userId="b413c20a68420886" providerId="LiveId" clId="{BC8015CB-C756-4DEE-8EEC-B502AB0E00BC}" dt="2018-04-20T13:01:11.442" v="33" actId="313"/>
          <ac:graphicFrameMkLst>
            <pc:docMk/>
            <pc:sldMk cId="3793437198" sldId="748"/>
            <ac:graphicFrameMk id="6" creationId="{DC7A5663-E1C8-4E85-A9F5-39209AA816ED}"/>
          </ac:graphicFrameMkLst>
        </pc:graphicFrameChg>
      </pc:sldChg>
      <pc:sldChg chg="modSp modTransition">
        <pc:chgData name="Marc Ross" userId="b413c20a68420886" providerId="LiveId" clId="{BC8015CB-C756-4DEE-8EEC-B502AB0E00BC}" dt="2018-04-28T18:55:37.635" v="972" actId="20577"/>
        <pc:sldMkLst>
          <pc:docMk/>
          <pc:sldMk cId="2343616801" sldId="749"/>
        </pc:sldMkLst>
        <pc:graphicFrameChg chg="modGraphic">
          <ac:chgData name="Marc Ross" userId="b413c20a68420886" providerId="LiveId" clId="{BC8015CB-C756-4DEE-8EEC-B502AB0E00BC}" dt="2018-04-28T18:55:37.635" v="972" actId="20577"/>
          <ac:graphicFrameMkLst>
            <pc:docMk/>
            <pc:sldMk cId="2343616801" sldId="749"/>
            <ac:graphicFrameMk id="5" creationId="{E9E16AF8-567B-47AC-BD49-AEC18E86BBD4}"/>
          </ac:graphicFrameMkLst>
        </pc:graphicFrameChg>
      </pc:sldChg>
      <pc:sldChg chg="modSp modTransition">
        <pc:chgData name="Marc Ross" userId="b413c20a68420886" providerId="LiveId" clId="{BC8015CB-C756-4DEE-8EEC-B502AB0E00BC}" dt="2018-04-28T18:56:13.859" v="993" actId="20577"/>
        <pc:sldMkLst>
          <pc:docMk/>
          <pc:sldMk cId="1572500524" sldId="750"/>
        </pc:sldMkLst>
        <pc:spChg chg="mod">
          <ac:chgData name="Marc Ross" userId="b413c20a68420886" providerId="LiveId" clId="{BC8015CB-C756-4DEE-8EEC-B502AB0E00BC}" dt="2018-04-20T13:01:56.307" v="44" actId="20577"/>
          <ac:spMkLst>
            <pc:docMk/>
            <pc:sldMk cId="1572500524" sldId="750"/>
            <ac:spMk id="2" creationId="{4F3B296A-8E44-4011-B95F-0C7771B61B3F}"/>
          </ac:spMkLst>
        </pc:spChg>
        <pc:spChg chg="mod">
          <ac:chgData name="Marc Ross" userId="b413c20a68420886" providerId="LiveId" clId="{BC8015CB-C756-4DEE-8EEC-B502AB0E00BC}" dt="2018-04-28T18:56:13.859" v="993" actId="20577"/>
          <ac:spMkLst>
            <pc:docMk/>
            <pc:sldMk cId="1572500524" sldId="750"/>
            <ac:spMk id="4" creationId="{00000000-0000-0000-0000-000000000000}"/>
          </ac:spMkLst>
        </pc:spChg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4038545657" sldId="754"/>
        </pc:sldMkLst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1564179705" sldId="756"/>
        </pc:sldMkLst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1239104995" sldId="757"/>
        </pc:sldMkLst>
      </pc:sldChg>
      <pc:sldChg chg="modSp modTransition">
        <pc:chgData name="Marc Ross" userId="b413c20a68420886" providerId="LiveId" clId="{BC8015CB-C756-4DEE-8EEC-B502AB0E00BC}" dt="2018-04-28T17:51:16.505" v="890" actId="20577"/>
        <pc:sldMkLst>
          <pc:docMk/>
          <pc:sldMk cId="211324304" sldId="759"/>
        </pc:sldMkLst>
        <pc:spChg chg="mod">
          <ac:chgData name="Marc Ross" userId="b413c20a68420886" providerId="LiveId" clId="{BC8015CB-C756-4DEE-8EEC-B502AB0E00BC}" dt="2018-04-28T17:51:16.505" v="890" actId="20577"/>
          <ac:spMkLst>
            <pc:docMk/>
            <pc:sldMk cId="211324304" sldId="759"/>
            <ac:spMk id="7" creationId="{00000000-0000-0000-0000-000000000000}"/>
          </ac:spMkLst>
        </pc:spChg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1030686768" sldId="761"/>
        </pc:sldMkLst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1183664977" sldId="762"/>
        </pc:sldMkLst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4095071734" sldId="763"/>
        </pc:sldMkLst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801333322" sldId="764"/>
        </pc:sldMkLst>
      </pc:sldChg>
      <pc:sldChg chg="modSp modTransition">
        <pc:chgData name="Marc Ross" userId="b413c20a68420886" providerId="LiveId" clId="{BC8015CB-C756-4DEE-8EEC-B502AB0E00BC}" dt="2018-04-22T13:03:07.596" v="362" actId="20577"/>
        <pc:sldMkLst>
          <pc:docMk/>
          <pc:sldMk cId="219956324" sldId="766"/>
        </pc:sldMkLst>
        <pc:spChg chg="mod">
          <ac:chgData name="Marc Ross" userId="b413c20a68420886" providerId="LiveId" clId="{BC8015CB-C756-4DEE-8EEC-B502AB0E00BC}" dt="2018-04-22T13:03:07.596" v="362" actId="20577"/>
          <ac:spMkLst>
            <pc:docMk/>
            <pc:sldMk cId="219956324" sldId="766"/>
            <ac:spMk id="7" creationId="{00000000-0000-0000-0000-000000000000}"/>
          </ac:spMkLst>
        </pc:spChg>
      </pc:sldChg>
      <pc:sldChg chg="modSp modTransition">
        <pc:chgData name="Marc Ross" userId="b413c20a68420886" providerId="LiveId" clId="{BC8015CB-C756-4DEE-8EEC-B502AB0E00BC}" dt="2018-04-28T17:50:31.972" v="846" actId="20577"/>
        <pc:sldMkLst>
          <pc:docMk/>
          <pc:sldMk cId="2415140318" sldId="768"/>
        </pc:sldMkLst>
        <pc:spChg chg="mod">
          <ac:chgData name="Marc Ross" userId="b413c20a68420886" providerId="LiveId" clId="{BC8015CB-C756-4DEE-8EEC-B502AB0E00BC}" dt="2018-04-28T17:50:31.972" v="846" actId="20577"/>
          <ac:spMkLst>
            <pc:docMk/>
            <pc:sldMk cId="2415140318" sldId="768"/>
            <ac:spMk id="4" creationId="{00000000-0000-0000-0000-000000000000}"/>
          </ac:spMkLst>
        </pc:spChg>
      </pc:sldChg>
      <pc:sldChg chg="modTransition">
        <pc:chgData name="Marc Ross" userId="b413c20a68420886" providerId="LiveId" clId="{BC8015CB-C756-4DEE-8EEC-B502AB0E00BC}" dt="2018-04-21T15:45:35.296" v="184" actId="20577"/>
        <pc:sldMkLst>
          <pc:docMk/>
          <pc:sldMk cId="1915755488" sldId="770"/>
        </pc:sldMkLst>
      </pc:sldChg>
      <pc:sldChg chg="addSp delSp modSp add">
        <pc:chgData name="Marc Ross" userId="b413c20a68420886" providerId="LiveId" clId="{BC8015CB-C756-4DEE-8EEC-B502AB0E00BC}" dt="2018-04-28T18:34:47.654" v="957" actId="14100"/>
        <pc:sldMkLst>
          <pc:docMk/>
          <pc:sldMk cId="2793678529" sldId="774"/>
        </pc:sldMkLst>
        <pc:spChg chg="del">
          <ac:chgData name="Marc Ross" userId="b413c20a68420886" providerId="LiveId" clId="{BC8015CB-C756-4DEE-8EEC-B502AB0E00BC}" dt="2018-04-24T01:34:45.275" v="703" actId="478"/>
          <ac:spMkLst>
            <pc:docMk/>
            <pc:sldMk cId="2793678529" sldId="774"/>
            <ac:spMk id="3" creationId="{8FD3386E-A091-4DB6-A43A-62DF49CD10EE}"/>
          </ac:spMkLst>
        </pc:spChg>
        <pc:spChg chg="del">
          <ac:chgData name="Marc Ross" userId="b413c20a68420886" providerId="LiveId" clId="{BC8015CB-C756-4DEE-8EEC-B502AB0E00BC}" dt="2018-04-24T01:09:36.200" v="403" actId="478"/>
          <ac:spMkLst>
            <pc:docMk/>
            <pc:sldMk cId="2793678529" sldId="774"/>
            <ac:spMk id="4" creationId="{6FEC19E8-BDC6-4DDE-BE9A-DB75827B44F6}"/>
          </ac:spMkLst>
        </pc:spChg>
        <pc:spChg chg="del">
          <ac:chgData name="Marc Ross" userId="b413c20a68420886" providerId="LiveId" clId="{BC8015CB-C756-4DEE-8EEC-B502AB0E00BC}" dt="2018-04-24T01:09:10.529" v="400" actId="931"/>
          <ac:spMkLst>
            <pc:docMk/>
            <pc:sldMk cId="2793678529" sldId="774"/>
            <ac:spMk id="5" creationId="{75329ABF-02FC-4119-8358-8FFE38924F05}"/>
          </ac:spMkLst>
        </pc:spChg>
        <pc:spChg chg="add mod">
          <ac:chgData name="Marc Ross" userId="b413c20a68420886" providerId="LiveId" clId="{BC8015CB-C756-4DEE-8EEC-B502AB0E00BC}" dt="2018-04-24T01:32:28.019" v="688" actId="1037"/>
          <ac:spMkLst>
            <pc:docMk/>
            <pc:sldMk cId="2793678529" sldId="774"/>
            <ac:spMk id="9" creationId="{5F5FB712-4208-48E5-BFF9-2247E18608C1}"/>
          </ac:spMkLst>
        </pc:spChg>
        <pc:spChg chg="add mod">
          <ac:chgData name="Marc Ross" userId="b413c20a68420886" providerId="LiveId" clId="{BC8015CB-C756-4DEE-8EEC-B502AB0E00BC}" dt="2018-04-28T18:34:47.654" v="957" actId="14100"/>
          <ac:spMkLst>
            <pc:docMk/>
            <pc:sldMk cId="2793678529" sldId="774"/>
            <ac:spMk id="10" creationId="{4C9B0A8F-8CCF-4A2C-ABA4-0410FDD8CA19}"/>
          </ac:spMkLst>
        </pc:spChg>
        <pc:spChg chg="add mod">
          <ac:chgData name="Marc Ross" userId="b413c20a68420886" providerId="LiveId" clId="{BC8015CB-C756-4DEE-8EEC-B502AB0E00BC}" dt="2018-04-24T01:30:40.901" v="625" actId="403"/>
          <ac:spMkLst>
            <pc:docMk/>
            <pc:sldMk cId="2793678529" sldId="774"/>
            <ac:spMk id="15" creationId="{B9FF12F6-ED7A-4505-8962-643CFB9C1E78}"/>
          </ac:spMkLst>
        </pc:spChg>
        <pc:spChg chg="add mod">
          <ac:chgData name="Marc Ross" userId="b413c20a68420886" providerId="LiveId" clId="{BC8015CB-C756-4DEE-8EEC-B502AB0E00BC}" dt="2018-04-24T01:30:34.118" v="624" actId="403"/>
          <ac:spMkLst>
            <pc:docMk/>
            <pc:sldMk cId="2793678529" sldId="774"/>
            <ac:spMk id="16" creationId="{486EB3A1-B457-43BC-8D6A-C9941FE41441}"/>
          </ac:spMkLst>
        </pc:spChg>
        <pc:spChg chg="add mod">
          <ac:chgData name="Marc Ross" userId="b413c20a68420886" providerId="LiveId" clId="{BC8015CB-C756-4DEE-8EEC-B502AB0E00BC}" dt="2018-04-24T01:31:46.407" v="652" actId="1037"/>
          <ac:spMkLst>
            <pc:docMk/>
            <pc:sldMk cId="2793678529" sldId="774"/>
            <ac:spMk id="17" creationId="{EDA40066-0D75-4316-A3DF-6C53DAFF3D86}"/>
          </ac:spMkLst>
        </pc:spChg>
        <pc:spChg chg="add mod">
          <ac:chgData name="Marc Ross" userId="b413c20a68420886" providerId="LiveId" clId="{BC8015CB-C756-4DEE-8EEC-B502AB0E00BC}" dt="2018-04-24T01:32:20.294" v="660" actId="1037"/>
          <ac:spMkLst>
            <pc:docMk/>
            <pc:sldMk cId="2793678529" sldId="774"/>
            <ac:spMk id="18" creationId="{1C235DE6-4811-4538-9D16-C955E8059BF9}"/>
          </ac:spMkLst>
        </pc:spChg>
        <pc:spChg chg="add mod">
          <ac:chgData name="Marc Ross" userId="b413c20a68420886" providerId="LiveId" clId="{BC8015CB-C756-4DEE-8EEC-B502AB0E00BC}" dt="2018-04-24T01:33:09.113" v="692" actId="14100"/>
          <ac:spMkLst>
            <pc:docMk/>
            <pc:sldMk cId="2793678529" sldId="774"/>
            <ac:spMk id="21" creationId="{E77C1B7A-D72F-49BF-A6B1-B00FD1A8EB0A}"/>
          </ac:spMkLst>
        </pc:spChg>
        <pc:spChg chg="add">
          <ac:chgData name="Marc Ross" userId="b413c20a68420886" providerId="LiveId" clId="{BC8015CB-C756-4DEE-8EEC-B502AB0E00BC}" dt="2018-04-24T01:32:51.572" v="690" actId="2696"/>
          <ac:spMkLst>
            <pc:docMk/>
            <pc:sldMk cId="2793678529" sldId="774"/>
            <ac:spMk id="23" creationId="{3D1A2837-1CDA-4B08-B3E6-31EDD1783908}"/>
          </ac:spMkLst>
        </pc:spChg>
        <pc:spChg chg="add mod">
          <ac:chgData name="Marc Ross" userId="b413c20a68420886" providerId="LiveId" clId="{BC8015CB-C756-4DEE-8EEC-B502AB0E00BC}" dt="2018-04-24T01:34:14.091" v="702" actId="20577"/>
          <ac:spMkLst>
            <pc:docMk/>
            <pc:sldMk cId="2793678529" sldId="774"/>
            <ac:spMk id="24" creationId="{49A279C9-57A7-4F0F-80B9-2240354A0971}"/>
          </ac:spMkLst>
        </pc:spChg>
        <pc:spChg chg="add">
          <ac:chgData name="Marc Ross" userId="b413c20a68420886" providerId="LiveId" clId="{BC8015CB-C756-4DEE-8EEC-B502AB0E00BC}" dt="2018-04-24T01:34:46.072" v="704" actId="2696"/>
          <ac:spMkLst>
            <pc:docMk/>
            <pc:sldMk cId="2793678529" sldId="774"/>
            <ac:spMk id="25" creationId="{2375AE68-E45C-4F5F-B6EA-F8195B7B6979}"/>
          </ac:spMkLst>
        </pc:spChg>
        <pc:grpChg chg="add mod">
          <ac:chgData name="Marc Ross" userId="b413c20a68420886" providerId="LiveId" clId="{BC8015CB-C756-4DEE-8EEC-B502AB0E00BC}" dt="2018-04-24T01:30:17.675" v="623" actId="1038"/>
          <ac:grpSpMkLst>
            <pc:docMk/>
            <pc:sldMk cId="2793678529" sldId="774"/>
            <ac:grpSpMk id="11" creationId="{056E0327-79D6-4750-8260-E1682DCF4C6A}"/>
          </ac:grpSpMkLst>
        </pc:grpChg>
        <pc:graphicFrameChg chg="add mod modGraphic">
          <ac:chgData name="Marc Ross" userId="b413c20a68420886" providerId="LiveId" clId="{BC8015CB-C756-4DEE-8EEC-B502AB0E00BC}" dt="2018-04-24T01:16:47.251" v="536" actId="20577"/>
          <ac:graphicFrameMkLst>
            <pc:docMk/>
            <pc:sldMk cId="2793678529" sldId="774"/>
            <ac:graphicFrameMk id="8" creationId="{A689578A-C9FD-4A50-964C-BDB8126B7FEE}"/>
          </ac:graphicFrameMkLst>
        </pc:graphicFrameChg>
        <pc:picChg chg="add mod">
          <ac:chgData name="Marc Ross" userId="b413c20a68420886" providerId="LiveId" clId="{BC8015CB-C756-4DEE-8EEC-B502AB0E00BC}" dt="2018-04-24T01:13:13.981" v="453" actId="1037"/>
          <ac:picMkLst>
            <pc:docMk/>
            <pc:sldMk cId="2793678529" sldId="774"/>
            <ac:picMk id="7" creationId="{1E46F663-787C-4972-A960-8453340BA5C7}"/>
          </ac:picMkLst>
        </pc:picChg>
        <pc:cxnChg chg="add mod">
          <ac:chgData name="Marc Ross" userId="b413c20a68420886" providerId="LiveId" clId="{BC8015CB-C756-4DEE-8EEC-B502AB0E00BC}" dt="2018-04-28T18:33:51.204" v="955" actId="1036"/>
          <ac:cxnSpMkLst>
            <pc:docMk/>
            <pc:sldMk cId="2793678529" sldId="774"/>
            <ac:cxnSpMk id="4" creationId="{5881EE8C-E915-4DF4-A4A5-E5D6E54AB98E}"/>
          </ac:cxnSpMkLst>
        </pc:cxnChg>
        <pc:cxnChg chg="add mod">
          <ac:chgData name="Marc Ross" userId="b413c20a68420886" providerId="LiveId" clId="{BC8015CB-C756-4DEE-8EEC-B502AB0E00BC}" dt="2018-04-24T01:31:38.937" v="630" actId="14100"/>
          <ac:cxnSpMkLst>
            <pc:docMk/>
            <pc:sldMk cId="2793678529" sldId="774"/>
            <ac:cxnSpMk id="19" creationId="{7D62B75F-D7D3-4FAB-A4BB-BD0D367AE0C6}"/>
          </ac:cxnSpMkLst>
        </pc:cxnChg>
        <pc:cxnChg chg="add">
          <ac:chgData name="Marc Ross" userId="b413c20a68420886" providerId="LiveId" clId="{BC8015CB-C756-4DEE-8EEC-B502AB0E00BC}" dt="2018-04-24T01:32:51.572" v="690" actId="2696"/>
          <ac:cxnSpMkLst>
            <pc:docMk/>
            <pc:sldMk cId="2793678529" sldId="774"/>
            <ac:cxnSpMk id="22" creationId="{9C303DEA-E533-4A84-AEF9-D278C6AC3A21}"/>
          </ac:cxnSpMkLst>
        </pc:cxnChg>
      </pc:sldChg>
      <pc:sldChg chg="add">
        <pc:chgData name="Marc Ross" userId="b413c20a68420886" providerId="LiveId" clId="{BC8015CB-C756-4DEE-8EEC-B502AB0E00BC}" dt="2018-04-28T18:52:14.779" v="958" actId="20577"/>
        <pc:sldMkLst>
          <pc:docMk/>
          <pc:sldMk cId="1911186667" sldId="777"/>
        </pc:sldMkLst>
      </pc:sldChg>
      <pc:sldChg chg="addSp delSp modSp add">
        <pc:chgData name="Marc Ross" userId="b413c20a68420886" providerId="LiveId" clId="{BC8015CB-C756-4DEE-8EEC-B502AB0E00BC}" dt="2018-04-28T19:01:11.077" v="1048" actId="20577"/>
        <pc:sldMkLst>
          <pc:docMk/>
          <pc:sldMk cId="2275128764" sldId="778"/>
        </pc:sldMkLst>
        <pc:spChg chg="mod">
          <ac:chgData name="Marc Ross" userId="b413c20a68420886" providerId="LiveId" clId="{BC8015CB-C756-4DEE-8EEC-B502AB0E00BC}" dt="2018-04-28T19:01:11.077" v="1048" actId="20577"/>
          <ac:spMkLst>
            <pc:docMk/>
            <pc:sldMk cId="2275128764" sldId="778"/>
            <ac:spMk id="3" creationId="{2FB30DFC-66F8-4C2A-8FFC-349E082010EC}"/>
          </ac:spMkLst>
        </pc:spChg>
        <pc:spChg chg="del">
          <ac:chgData name="Marc Ross" userId="b413c20a68420886" providerId="LiveId" clId="{BC8015CB-C756-4DEE-8EEC-B502AB0E00BC}" dt="2018-04-28T18:59:56.585" v="995" actId="931"/>
          <ac:spMkLst>
            <pc:docMk/>
            <pc:sldMk cId="2275128764" sldId="778"/>
            <ac:spMk id="5" creationId="{C7E7F135-6686-4A63-92EE-69B2ADC34E16}"/>
          </ac:spMkLst>
        </pc:spChg>
        <pc:picChg chg="add mod">
          <ac:chgData name="Marc Ross" userId="b413c20a68420886" providerId="LiveId" clId="{BC8015CB-C756-4DEE-8EEC-B502AB0E00BC}" dt="2018-04-28T19:00:00.421" v="996" actId="1076"/>
          <ac:picMkLst>
            <pc:docMk/>
            <pc:sldMk cId="2275128764" sldId="778"/>
            <ac:picMk id="7" creationId="{A7877B52-0B39-467E-9F71-8638243DFDE0}"/>
          </ac:picMkLst>
        </pc:picChg>
        <pc:picChg chg="add mod">
          <ac:chgData name="Marc Ross" userId="b413c20a68420886" providerId="LiveId" clId="{BC8015CB-C756-4DEE-8EEC-B502AB0E00BC}" dt="2018-04-28T19:00:51.664" v="999" actId="14100"/>
          <ac:picMkLst>
            <pc:docMk/>
            <pc:sldMk cId="2275128764" sldId="778"/>
            <ac:picMk id="9" creationId="{8DBB9166-3E38-42DB-8444-49709CE7524D}"/>
          </ac:picMkLst>
        </pc:picChg>
      </pc:sldChg>
    </pc:docChg>
  </pc:docChgLst>
  <pc:docChgLst>
    <pc:chgData name="Marc Ross" userId="b413c20a68420886" providerId="LiveId" clId="{C3EDD6C5-BA6D-4675-94E1-40C373ED4108}"/>
    <pc:docChg chg="custSel delSld modSld modSection">
      <pc:chgData name="Marc Ross" userId="b413c20a68420886" providerId="LiveId" clId="{C3EDD6C5-BA6D-4675-94E1-40C373ED4108}" dt="2018-04-20T01:23:41.142" v="231" actId="20577"/>
      <pc:docMkLst>
        <pc:docMk/>
      </pc:docMkLst>
      <pc:sldChg chg="modSp">
        <pc:chgData name="Marc Ross" userId="b413c20a68420886" providerId="LiveId" clId="{C3EDD6C5-BA6D-4675-94E1-40C373ED4108}" dt="2018-04-20T01:15:46.952" v="20" actId="20577"/>
        <pc:sldMkLst>
          <pc:docMk/>
          <pc:sldMk cId="3793437198" sldId="748"/>
        </pc:sldMkLst>
        <pc:graphicFrameChg chg="modGraphic">
          <ac:chgData name="Marc Ross" userId="b413c20a68420886" providerId="LiveId" clId="{C3EDD6C5-BA6D-4675-94E1-40C373ED4108}" dt="2018-04-20T01:15:46.952" v="20" actId="20577"/>
          <ac:graphicFrameMkLst>
            <pc:docMk/>
            <pc:sldMk cId="3793437198" sldId="748"/>
            <ac:graphicFrameMk id="5" creationId="{E9E16AF8-567B-47AC-BD49-AEC18E86BBD4}"/>
          </ac:graphicFrameMkLst>
        </pc:graphicFrameChg>
      </pc:sldChg>
      <pc:sldChg chg="modSp">
        <pc:chgData name="Marc Ross" userId="b413c20a68420886" providerId="LiveId" clId="{C3EDD6C5-BA6D-4675-94E1-40C373ED4108}" dt="2018-04-20T01:18:08.229" v="89" actId="20577"/>
        <pc:sldMkLst>
          <pc:docMk/>
          <pc:sldMk cId="1572500524" sldId="750"/>
        </pc:sldMkLst>
        <pc:spChg chg="mod">
          <ac:chgData name="Marc Ross" userId="b413c20a68420886" providerId="LiveId" clId="{C3EDD6C5-BA6D-4675-94E1-40C373ED4108}" dt="2018-04-20T01:18:08.229" v="89" actId="20577"/>
          <ac:spMkLst>
            <pc:docMk/>
            <pc:sldMk cId="1572500524" sldId="750"/>
            <ac:spMk id="2" creationId="{4F3B296A-8E44-4011-B95F-0C7771B61B3F}"/>
          </ac:spMkLst>
        </pc:spChg>
        <pc:spChg chg="mod">
          <ac:chgData name="Marc Ross" userId="b413c20a68420886" providerId="LiveId" clId="{C3EDD6C5-BA6D-4675-94E1-40C373ED4108}" dt="2018-04-20T01:17:14.192" v="70" actId="20577"/>
          <ac:spMkLst>
            <pc:docMk/>
            <pc:sldMk cId="1572500524" sldId="750"/>
            <ac:spMk id="4" creationId="{00000000-0000-0000-0000-000000000000}"/>
          </ac:spMkLst>
        </pc:spChg>
      </pc:sldChg>
      <pc:sldChg chg="modSp">
        <pc:chgData name="Marc Ross" userId="b413c20a68420886" providerId="LiveId" clId="{C3EDD6C5-BA6D-4675-94E1-40C373ED4108}" dt="2018-04-20T01:18:58.534" v="90" actId="20577"/>
        <pc:sldMkLst>
          <pc:docMk/>
          <pc:sldMk cId="1564179705" sldId="756"/>
        </pc:sldMkLst>
        <pc:spChg chg="mod">
          <ac:chgData name="Marc Ross" userId="b413c20a68420886" providerId="LiveId" clId="{C3EDD6C5-BA6D-4675-94E1-40C373ED4108}" dt="2018-04-20T01:18:58.534" v="90" actId="20577"/>
          <ac:spMkLst>
            <pc:docMk/>
            <pc:sldMk cId="1564179705" sldId="756"/>
            <ac:spMk id="8" creationId="{00000000-0000-0000-0000-000000000000}"/>
          </ac:spMkLst>
        </pc:spChg>
      </pc:sldChg>
      <pc:sldChg chg="modSp">
        <pc:chgData name="Marc Ross" userId="b413c20a68420886" providerId="LiveId" clId="{C3EDD6C5-BA6D-4675-94E1-40C373ED4108}" dt="2018-04-20T01:13:03.812" v="7" actId="20577"/>
        <pc:sldMkLst>
          <pc:docMk/>
          <pc:sldMk cId="1239104995" sldId="757"/>
        </pc:sldMkLst>
        <pc:spChg chg="mod">
          <ac:chgData name="Marc Ross" userId="b413c20a68420886" providerId="LiveId" clId="{C3EDD6C5-BA6D-4675-94E1-40C373ED4108}" dt="2018-04-20T01:13:03.812" v="7" actId="20577"/>
          <ac:spMkLst>
            <pc:docMk/>
            <pc:sldMk cId="1239104995" sldId="757"/>
            <ac:spMk id="3" creationId="{00000000-0000-0000-0000-000000000000}"/>
          </ac:spMkLst>
        </pc:spChg>
      </pc:sldChg>
    </pc:docChg>
  </pc:docChgLst>
  <pc:docChgLst>
    <pc:chgData name="Marc Ross" userId="b413c20a68420886" providerId="LiveId" clId="{BCD789EF-2756-433D-BBEF-8C0BDC7D846F}"/>
    <pc:docChg chg="custSel addSld modSld">
      <pc:chgData name="Marc Ross" userId="b413c20a68420886" providerId="LiveId" clId="{BCD789EF-2756-433D-BBEF-8C0BDC7D846F}" dt="2018-05-08T02:58:38.592" v="842" actId="20577"/>
      <pc:docMkLst>
        <pc:docMk/>
      </pc:docMkLst>
      <pc:sldChg chg="modSp modTransition">
        <pc:chgData name="Marc Ross" userId="b413c20a68420886" providerId="LiveId" clId="{BCD789EF-2756-433D-BBEF-8C0BDC7D846F}" dt="2018-05-08T02:49:09.809" v="740"/>
        <pc:sldMkLst>
          <pc:docMk/>
          <pc:sldMk cId="539244455" sldId="779"/>
        </pc:sldMkLst>
        <pc:spChg chg="mod">
          <ac:chgData name="Marc Ross" userId="b413c20a68420886" providerId="LiveId" clId="{BCD789EF-2756-433D-BBEF-8C0BDC7D846F}" dt="2018-05-08T02:46:10.872" v="696" actId="20577"/>
          <ac:spMkLst>
            <pc:docMk/>
            <pc:sldMk cId="539244455" sldId="779"/>
            <ac:spMk id="5" creationId="{00000000-0000-0000-0000-000000000000}"/>
          </ac:spMkLst>
        </pc:spChg>
        <pc:spChg chg="mod">
          <ac:chgData name="Marc Ross" userId="b413c20a68420886" providerId="LiveId" clId="{BCD789EF-2756-433D-BBEF-8C0BDC7D846F}" dt="2018-05-08T02:15:03.011" v="47" actId="20577"/>
          <ac:spMkLst>
            <pc:docMk/>
            <pc:sldMk cId="539244455" sldId="779"/>
            <ac:spMk id="6" creationId="{00000000-0000-0000-0000-000000000000}"/>
          </ac:spMkLst>
        </pc:spChg>
      </pc:sldChg>
      <pc:sldChg chg="modSp modTransition">
        <pc:chgData name="Marc Ross" userId="b413c20a68420886" providerId="LiveId" clId="{BCD789EF-2756-433D-BBEF-8C0BDC7D846F}" dt="2018-05-08T02:49:09.809" v="740"/>
        <pc:sldMkLst>
          <pc:docMk/>
          <pc:sldMk cId="3745942386" sldId="780"/>
        </pc:sldMkLst>
        <pc:spChg chg="mod">
          <ac:chgData name="Marc Ross" userId="b413c20a68420886" providerId="LiveId" clId="{BCD789EF-2756-433D-BBEF-8C0BDC7D846F}" dt="2018-05-08T02:45:24.961" v="674" actId="20577"/>
          <ac:spMkLst>
            <pc:docMk/>
            <pc:sldMk cId="3745942386" sldId="780"/>
            <ac:spMk id="5" creationId="{00000000-0000-0000-0000-000000000000}"/>
          </ac:spMkLst>
        </pc:spChg>
      </pc:sldChg>
      <pc:sldChg chg="addSp delSp modSp add modTransition">
        <pc:chgData name="Marc Ross" userId="b413c20a68420886" providerId="LiveId" clId="{BCD789EF-2756-433D-BBEF-8C0BDC7D846F}" dt="2018-05-08T02:58:38.592" v="842" actId="20577"/>
        <pc:sldMkLst>
          <pc:docMk/>
          <pc:sldMk cId="3519660086" sldId="784"/>
        </pc:sldMkLst>
        <pc:spChg chg="mod">
          <ac:chgData name="Marc Ross" userId="b413c20a68420886" providerId="LiveId" clId="{BCD789EF-2756-433D-BBEF-8C0BDC7D846F}" dt="2018-05-08T02:46:26.331" v="718" actId="20577"/>
          <ac:spMkLst>
            <pc:docMk/>
            <pc:sldMk cId="3519660086" sldId="784"/>
            <ac:spMk id="3" creationId="{4DFB107D-4279-4BBC-8ECA-8BF99986A860}"/>
          </ac:spMkLst>
        </pc:spChg>
        <pc:spChg chg="mod">
          <ac:chgData name="Marc Ross" userId="b413c20a68420886" providerId="LiveId" clId="{BCD789EF-2756-433D-BBEF-8C0BDC7D846F}" dt="2018-05-08T02:57:25.067" v="826" actId="1036"/>
          <ac:spMkLst>
            <pc:docMk/>
            <pc:sldMk cId="3519660086" sldId="784"/>
            <ac:spMk id="4" creationId="{3CD5890F-FC18-43F8-A217-F40DE0E0555B}"/>
          </ac:spMkLst>
        </pc:spChg>
        <pc:spChg chg="add del mod">
          <ac:chgData name="Marc Ross" userId="b413c20a68420886" providerId="LiveId" clId="{BCD789EF-2756-433D-BBEF-8C0BDC7D846F}" dt="2018-05-08T02:18:11.847" v="106"/>
          <ac:spMkLst>
            <pc:docMk/>
            <pc:sldMk cId="3519660086" sldId="784"/>
            <ac:spMk id="5" creationId="{3678123C-3647-4A64-8110-18E8C045ECFE}"/>
          </ac:spMkLst>
        </pc:spChg>
        <pc:spChg chg="add del mod">
          <ac:chgData name="Marc Ross" userId="b413c20a68420886" providerId="LiveId" clId="{BCD789EF-2756-433D-BBEF-8C0BDC7D846F}" dt="2018-05-08T02:18:11.847" v="106"/>
          <ac:spMkLst>
            <pc:docMk/>
            <pc:sldMk cId="3519660086" sldId="784"/>
            <ac:spMk id="6" creationId="{A458A495-65FF-4A55-B53A-69359F397743}"/>
          </ac:spMkLst>
        </pc:spChg>
        <pc:spChg chg="add del mod">
          <ac:chgData name="Marc Ross" userId="b413c20a68420886" providerId="LiveId" clId="{BCD789EF-2756-433D-BBEF-8C0BDC7D846F}" dt="2018-05-08T02:18:11.847" v="106"/>
          <ac:spMkLst>
            <pc:docMk/>
            <pc:sldMk cId="3519660086" sldId="784"/>
            <ac:spMk id="7" creationId="{5508BFFF-7A8F-4760-B78F-0FE45F18505B}"/>
          </ac:spMkLst>
        </pc:spChg>
        <pc:spChg chg="add mod">
          <ac:chgData name="Marc Ross" userId="b413c20a68420886" providerId="LiveId" clId="{BCD789EF-2756-433D-BBEF-8C0BDC7D846F}" dt="2018-05-08T02:58:38.592" v="842" actId="20577"/>
          <ac:spMkLst>
            <pc:docMk/>
            <pc:sldMk cId="3519660086" sldId="784"/>
            <ac:spMk id="8" creationId="{EC2E50AF-3423-4F72-A2F1-DEC009E1A6A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10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demonstrates</a:t>
            </a:r>
            <a:r>
              <a:rPr lang="en-US" baseline="0" dirty="0" smtClean="0"/>
              <a:t> that the LLRF system can control a cryomodule with outstanding performance.</a:t>
            </a:r>
          </a:p>
          <a:p>
            <a:r>
              <a:rPr lang="en-US" baseline="0" dirty="0" smtClean="0"/>
              <a:t>Phase noise of the LLRF system is exceptionally low.</a:t>
            </a:r>
          </a:p>
          <a:p>
            <a:r>
              <a:rPr lang="en-US" baseline="0" dirty="0" smtClean="0"/>
              <a:t>The LLRF system can control gradient with a PI loop with high precision.</a:t>
            </a:r>
          </a:p>
          <a:p>
            <a:r>
              <a:rPr lang="en-US" baseline="0" dirty="0" smtClean="0"/>
              <a:t>PI coefficients can be even further optimized, these were set manually to demonstrate the system performance</a:t>
            </a:r>
          </a:p>
          <a:p>
            <a:r>
              <a:rPr lang="en-US" baseline="0" dirty="0" smtClean="0"/>
              <a:t>A step change was introduced at the same resolution of the amplitude regulation spec.  The over shoot is tiny for this step change on the order of 100 us</a:t>
            </a:r>
          </a:p>
          <a:p>
            <a:r>
              <a:rPr lang="en-US" baseline="0" dirty="0" smtClean="0"/>
              <a:t>Make a point to mention Larry’s (the architect) talk who is the expert on this system, and its tests, Larry will discuss these tests and more in detail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14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gif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gi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737" y="3040903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LCLS Cu Linac ARR,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06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6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6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2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91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dirty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570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325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6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9FC41-0871-446B-AE9F-27AC4538BD2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81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41" r:id="rId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LCLS Cu Linac ARR,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30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tif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LCLS-II LLRF Design, Production &amp; Ongoing Tests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57213" y="2782888"/>
            <a:ext cx="7989887" cy="2652522"/>
          </a:xfrm>
        </p:spPr>
        <p:txBody>
          <a:bodyPr/>
          <a:lstStyle/>
          <a:p>
            <a:r>
              <a:rPr lang="en-US" dirty="0" smtClean="0"/>
              <a:t>Andy Benwell on behalf of LCLS-II LLRF Collaboration</a:t>
            </a:r>
            <a:endParaRPr lang="en-US" dirty="0"/>
          </a:p>
          <a:p>
            <a:r>
              <a:rPr lang="en-US" dirty="0" smtClean="0"/>
              <a:t>LLRF 2019</a:t>
            </a:r>
          </a:p>
          <a:p>
            <a:r>
              <a:rPr lang="en-US" i="1" dirty="0" smtClean="0"/>
              <a:t>10/3/2019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782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Characterize System and 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7675" y="1402291"/>
            <a:ext cx="3171825" cy="3914776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4 “easy”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SSA calibration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Chirp detune scan</a:t>
            </a:r>
          </a:p>
          <a:p>
            <a:pPr marL="800100" lvl="1" indent="-342900"/>
            <a:r>
              <a:rPr lang="en-US" dirty="0"/>
              <a:t>Immediately “find” cavity and enter SEL</a:t>
            </a:r>
          </a:p>
          <a:p>
            <a:pPr marL="800100" lvl="1" indent="-342900"/>
            <a:r>
              <a:rPr lang="en-US" dirty="0"/>
              <a:t>Enable faster tuner response to center cavity at nominal frequency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Pulsed SEL calibration</a:t>
            </a:r>
          </a:p>
          <a:p>
            <a:pPr marL="800100" lvl="1" indent="-342900"/>
            <a:r>
              <a:rPr lang="en-US" dirty="0" smtClean="0"/>
              <a:t>Measures loaded Q</a:t>
            </a:r>
          </a:p>
          <a:p>
            <a:pPr marL="800100" lvl="1" indent="-342900"/>
            <a:r>
              <a:rPr lang="en-US" dirty="0" smtClean="0"/>
              <a:t>Calculates cavity scale factor, based on energy integration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Set up to target field in SELAP mode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101" y="1608666"/>
            <a:ext cx="4743032" cy="421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98" y="2248318"/>
            <a:ext cx="3716869" cy="340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113" y="1962427"/>
            <a:ext cx="4478020" cy="397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10940" y="1608421"/>
            <a:ext cx="5212080" cy="3260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LLRFdemocombine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65853" y="6283867"/>
            <a:ext cx="473719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Cavity</a:t>
            </a:r>
            <a:r>
              <a:rPr lang="en-US" b="1" dirty="0" smtClean="0"/>
              <a:t>		</a:t>
            </a:r>
            <a:r>
              <a:rPr lang="en-US" b="1" dirty="0" smtClean="0">
                <a:solidFill>
                  <a:srgbClr val="FF0000"/>
                </a:solidFill>
              </a:rPr>
              <a:t>Forward	</a:t>
            </a:r>
            <a:r>
              <a:rPr lang="en-US" b="1" dirty="0" smtClean="0"/>
              <a:t>	</a:t>
            </a:r>
            <a:r>
              <a:rPr lang="en-US" b="1" dirty="0" smtClean="0">
                <a:solidFill>
                  <a:schemeClr val="accent2"/>
                </a:solidFill>
              </a:rPr>
              <a:t>Reverse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9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system calibration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616" y="1862664"/>
            <a:ext cx="5117926" cy="4400975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540656" y="1415231"/>
            <a:ext cx="4117282" cy="3636830"/>
            <a:chOff x="3621285" y="2447426"/>
            <a:chExt cx="5734050" cy="5077409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1285" y="2447426"/>
              <a:ext cx="5734050" cy="5077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7081319" y="6094271"/>
              <a:ext cx="1955800" cy="3905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779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control and optimization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8625" y="2143125"/>
            <a:ext cx="3181350" cy="3099435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US" u="sng" dirty="0" smtClean="0"/>
              <a:t>Expert level </a:t>
            </a:r>
            <a:r>
              <a:rPr lang="en-US" u="sng" dirty="0" smtClean="0"/>
              <a:t>controller</a:t>
            </a:r>
            <a:endParaRPr lang="en-US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Phase and amplitude </a:t>
            </a:r>
            <a:r>
              <a:rPr lang="en-US" dirty="0"/>
              <a:t>P</a:t>
            </a:r>
            <a:r>
              <a:rPr lang="en-US" dirty="0" smtClean="0"/>
              <a:t> </a:t>
            </a:r>
            <a:r>
              <a:rPr lang="en-US" dirty="0" smtClean="0"/>
              <a:t>&amp; </a:t>
            </a:r>
            <a:r>
              <a:rPr lang="en-US" dirty="0" smtClean="0"/>
              <a:t>I coefficients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Target stability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Reactive and real power status and clip limits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 smtClean="0"/>
              <a:t>a cavity frequently clips into SEL mode</a:t>
            </a:r>
            <a:r>
              <a:rPr lang="en-US" dirty="0" smtClean="0"/>
              <a:t>, envelope </a:t>
            </a:r>
            <a:r>
              <a:rPr lang="en-US" dirty="0" smtClean="0"/>
              <a:t>settings can be adjusted</a:t>
            </a:r>
          </a:p>
          <a:p>
            <a:pPr marL="800100" lvl="1" indent="-342900"/>
            <a:r>
              <a:rPr lang="en-US" dirty="0" smtClean="0"/>
              <a:t>Real </a:t>
            </a:r>
            <a:r>
              <a:rPr lang="en-US" dirty="0" err="1" smtClean="0"/>
              <a:t>microphonics</a:t>
            </a:r>
            <a:r>
              <a:rPr lang="en-US" dirty="0" smtClean="0"/>
              <a:t> not suppressed </a:t>
            </a:r>
            <a:r>
              <a:rPr lang="en-US" dirty="0" smtClean="0"/>
              <a:t>here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074" y="1555750"/>
            <a:ext cx="5027026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45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Firmware Based Interlocks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3440" y="1546904"/>
            <a:ext cx="3881633" cy="3338458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All fault information embedded into firmware 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/>
              <a:t>SSA permits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/>
              <a:t>IOC watchdogs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/>
              <a:t>Stepper tuner temperatures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/>
              <a:t>Limit switch status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/>
              <a:t>Coupler temperatures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/>
              <a:t>Vacuum status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 err="1"/>
              <a:t>Cryo</a:t>
            </a:r>
            <a:r>
              <a:rPr lang="en-US" dirty="0"/>
              <a:t>-system summary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r>
              <a:rPr lang="en-US" dirty="0"/>
              <a:t>Quench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Enables </a:t>
            </a:r>
            <a:r>
              <a:rPr lang="en-US" dirty="0" smtClean="0"/>
              <a:t>fast response and fault waveform </a:t>
            </a:r>
            <a:r>
              <a:rPr lang="en-US" dirty="0" smtClean="0"/>
              <a:t>capture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FPGA </a:t>
            </a:r>
            <a:r>
              <a:rPr lang="en-US" dirty="0"/>
              <a:t>detected quench </a:t>
            </a:r>
            <a:r>
              <a:rPr lang="en-US" dirty="0" smtClean="0"/>
              <a:t>fault</a:t>
            </a:r>
          </a:p>
          <a:p>
            <a:pPr marL="800100" lvl="1" indent="-342900"/>
            <a:r>
              <a:rPr lang="en-US" dirty="0" smtClean="0"/>
              <a:t>Waveform </a:t>
            </a:r>
            <a:r>
              <a:rPr lang="en-US" dirty="0"/>
              <a:t>acquisition halted and displayed (with appropriate time scaling)</a:t>
            </a:r>
          </a:p>
          <a:p>
            <a:pPr marL="800100" lvl="1" indent="-342900">
              <a:buFont typeface="Arial" panose="020B0604020202020204" pitchFamily="34" charset="0"/>
              <a:buChar char="−"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20" y="1433032"/>
            <a:ext cx="2771363" cy="245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00" y="3557228"/>
            <a:ext cx="4043523" cy="30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Brace 3"/>
          <p:cNvSpPr/>
          <p:nvPr/>
        </p:nvSpPr>
        <p:spPr>
          <a:xfrm>
            <a:off x="3185160" y="1805940"/>
            <a:ext cx="342900" cy="1470660"/>
          </a:xfrm>
          <a:prstGeom prst="rightBrace">
            <a:avLst/>
          </a:prstGeom>
          <a:ln w="1587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1"/>
            <a:endCxn id="9" idx="1"/>
          </p:cNvCxnSpPr>
          <p:nvPr/>
        </p:nvCxnSpPr>
        <p:spPr>
          <a:xfrm>
            <a:off x="3528060" y="2541270"/>
            <a:ext cx="1676400" cy="174306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ight Brace 8"/>
          <p:cNvSpPr/>
          <p:nvPr/>
        </p:nvSpPr>
        <p:spPr>
          <a:xfrm rot="10800000">
            <a:off x="5204460" y="1948814"/>
            <a:ext cx="342900" cy="1533525"/>
          </a:xfrm>
          <a:prstGeom prst="rightBrace">
            <a:avLst/>
          </a:prstGeom>
          <a:ln w="15875">
            <a:solidFill>
              <a:srgbClr val="0070C0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Resonance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59" y="4242677"/>
            <a:ext cx="6068291" cy="24179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0911" y="2024187"/>
            <a:ext cx="3619500" cy="2037273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Piezo tuner feedback loop keeps cavity tuned for long periods of time</a:t>
            </a:r>
          </a:p>
          <a:p>
            <a:endParaRPr lang="en-US" dirty="0"/>
          </a:p>
          <a:p>
            <a:r>
              <a:rPr lang="en-US" dirty="0" smtClean="0"/>
              <a:t>Stepper motor can be used to re-center the piezo tuner as needed  </a:t>
            </a:r>
          </a:p>
          <a:p>
            <a:endParaRPr lang="en-US" dirty="0"/>
          </a:p>
          <a:p>
            <a:r>
              <a:rPr lang="en-US" dirty="0" smtClean="0"/>
              <a:t>Piezo tuner DAC waveforms on acoustic time frames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318" y="1437740"/>
            <a:ext cx="4533030" cy="401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c 15"/>
          <p:cNvSpPr/>
          <p:nvPr/>
        </p:nvSpPr>
        <p:spPr>
          <a:xfrm>
            <a:off x="3742267" y="1625600"/>
            <a:ext cx="3184091" cy="1667933"/>
          </a:xfrm>
          <a:prstGeom prst="arc">
            <a:avLst>
              <a:gd name="adj1" fmla="val 11664923"/>
              <a:gd name="adj2" fmla="val 0"/>
            </a:avLst>
          </a:prstGeom>
          <a:ln w="31750">
            <a:solidFill>
              <a:schemeClr val="bg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 rot="5400000">
            <a:off x="3486149" y="1780118"/>
            <a:ext cx="1409702" cy="1430867"/>
          </a:xfrm>
          <a:prstGeom prst="arc">
            <a:avLst>
              <a:gd name="adj1" fmla="val 16200000"/>
              <a:gd name="adj2" fmla="val 1853751"/>
            </a:avLst>
          </a:prstGeom>
          <a:ln w="31750">
            <a:solidFill>
              <a:schemeClr val="bg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7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Detune waveforms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4294967295"/>
          </p:nvPr>
        </p:nvSpPr>
        <p:spPr>
          <a:xfrm>
            <a:off x="323850" y="2447926"/>
            <a:ext cx="2619375" cy="220891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Resonance Control waveforms exported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Cavity detune information displayed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FWD power to maintain gradient</a:t>
            </a:r>
          </a:p>
        </p:txBody>
      </p:sp>
      <p:pic>
        <p:nvPicPr>
          <p:cNvPr id="3" name="lerf_demo_comp_original_detune_wmv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2842"/>
            <a:ext cx="9144000" cy="506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3883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3.9 GHz Preparation</a:t>
            </a:r>
            <a:endParaRPr lang="en-US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165099" y="1447944"/>
            <a:ext cx="5962650" cy="300975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342900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Char char="•"/>
              <a:defRPr sz="2400" b="0" baseline="0">
                <a:ea typeface="+mn-ea"/>
                <a:cs typeface="Arial" pitchFamily="34" charset="0"/>
              </a:defRPr>
            </a:lvl1pPr>
            <a:lvl2pPr marL="800100" lvl="1" indent="-342900" defTabSz="91440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Arial" pitchFamily="34" charset="0"/>
              <a:buChar char="•"/>
              <a:defRPr sz="2200">
                <a:ea typeface="+mn-ea"/>
                <a:cs typeface="Arial" pitchFamily="34" charset="0"/>
              </a:defRPr>
            </a:lvl2pPr>
            <a:lvl3pPr marL="690563" indent="-233363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2000">
                <a:ea typeface="+mn-ea"/>
                <a:cs typeface="Arial" pitchFamily="34" charset="0"/>
              </a:defRPr>
            </a:lvl3pPr>
            <a:lvl4pPr marL="914400" indent="-223838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•"/>
              <a:defRPr sz="1800">
                <a:ea typeface="+mn-ea"/>
                <a:cs typeface="Arial" pitchFamily="34" charset="0"/>
              </a:defRPr>
            </a:lvl4pPr>
            <a:lvl5pPr marL="1147763" indent="-233363" defTabSz="91440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00000"/>
              <a:buFont typeface="Arial" pitchFamily="34" charset="0"/>
              <a:buChar char="-"/>
              <a:defRPr sz="1600">
                <a:latin typeface="+mn-lt"/>
                <a:ea typeface="+mn-ea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ea typeface="+mn-ea"/>
              </a:defRPr>
            </a:lvl9pPr>
          </a:lstStyle>
          <a:p>
            <a:pPr marL="342900" lvl="1"/>
            <a:r>
              <a:rPr lang="en-US" sz="2100" dirty="0"/>
              <a:t>A 3.9 GHz version of the LCLS 2 LLRF system is expected at </a:t>
            </a:r>
            <a:r>
              <a:rPr lang="en-US" sz="2100" dirty="0" err="1"/>
              <a:t>Fermilab</a:t>
            </a:r>
            <a:r>
              <a:rPr lang="en-US" sz="2100" dirty="0"/>
              <a:t> this fall</a:t>
            </a:r>
          </a:p>
          <a:p>
            <a:pPr lvl="2"/>
            <a:r>
              <a:rPr lang="en-US" dirty="0" smtClean="0"/>
              <a:t>Hardware architecture </a:t>
            </a:r>
            <a:r>
              <a:rPr lang="en-US" dirty="0" smtClean="0"/>
              <a:t>similar </a:t>
            </a:r>
            <a:r>
              <a:rPr lang="en-US" dirty="0"/>
              <a:t>to 1.3 GHz chassis</a:t>
            </a:r>
          </a:p>
          <a:p>
            <a:pPr lvl="2"/>
            <a:r>
              <a:rPr lang="en-US" dirty="0"/>
              <a:t>Up and down conversion separated into two chassis due to </a:t>
            </a:r>
            <a:r>
              <a:rPr lang="en-US" dirty="0" smtClean="0"/>
              <a:t>size of </a:t>
            </a:r>
            <a:r>
              <a:rPr lang="en-US" dirty="0" err="1" smtClean="0"/>
              <a:t>connectorized</a:t>
            </a:r>
            <a:r>
              <a:rPr lang="en-US" dirty="0" smtClean="0"/>
              <a:t> </a:t>
            </a:r>
            <a:r>
              <a:rPr lang="en-US" dirty="0" smtClean="0"/>
              <a:t>components and </a:t>
            </a:r>
            <a:r>
              <a:rPr lang="en-US" dirty="0" smtClean="0"/>
              <a:t>reduced total </a:t>
            </a:r>
            <a:r>
              <a:rPr lang="en-US" dirty="0" smtClean="0"/>
              <a:t>quantity</a:t>
            </a:r>
            <a:endParaRPr lang="en-US" dirty="0"/>
          </a:p>
          <a:p>
            <a:pPr lvl="2"/>
            <a:r>
              <a:rPr lang="en-US" dirty="0"/>
              <a:t>Resonance Control is identical to 1.3 GHz</a:t>
            </a:r>
          </a:p>
          <a:p>
            <a:pPr lvl="2"/>
            <a:r>
              <a:rPr lang="en-US" dirty="0" smtClean="0"/>
              <a:t>Chassis </a:t>
            </a:r>
            <a:r>
              <a:rPr lang="en-US" dirty="0"/>
              <a:t>performance must be similar to 1.3 GHz </a:t>
            </a:r>
            <a:r>
              <a:rPr lang="en-US" dirty="0" smtClean="0"/>
              <a:t>system</a:t>
            </a:r>
          </a:p>
          <a:p>
            <a:pPr marL="342900" lvl="1"/>
            <a:r>
              <a:rPr lang="en-US" dirty="0" smtClean="0"/>
              <a:t>This is </a:t>
            </a:r>
            <a:r>
              <a:rPr lang="en-US" dirty="0"/>
              <a:t>the only LLRF system being built for </a:t>
            </a:r>
            <a:r>
              <a:rPr lang="en-US" dirty="0" smtClean="0"/>
              <a:t>3.9GHz Harmonic </a:t>
            </a:r>
            <a:r>
              <a:rPr lang="en-US" dirty="0"/>
              <a:t>Linearizer CM </a:t>
            </a:r>
            <a:r>
              <a:rPr lang="en-US" dirty="0" smtClean="0"/>
              <a:t>testing</a:t>
            </a:r>
            <a:endParaRPr lang="en-US" dirty="0"/>
          </a:p>
        </p:txBody>
      </p:sp>
      <p:pic>
        <p:nvPicPr>
          <p:cNvPr id="6" name="Picture 2" descr="C:\Users\abenwell\Desktop\work pictures from my phone\IMG_247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362880" y="1375016"/>
            <a:ext cx="2224296" cy="265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benwell\Desktop\work pictures from my phone\IMG_24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6394303" y="3815033"/>
            <a:ext cx="2161451" cy="265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39" y="3283744"/>
            <a:ext cx="5511437" cy="202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8860" y="5436216"/>
            <a:ext cx="6116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LERF development has enabled this system to be ready for 3.9 GHz cryomodule testing</a:t>
            </a:r>
          </a:p>
        </p:txBody>
      </p:sp>
    </p:spTree>
    <p:extLst>
      <p:ext uri="{BB962C8B-B14F-4D97-AF65-F5344CB8AC3E}">
        <p14:creationId xmlns:p14="http://schemas.microsoft.com/office/powerpoint/2010/main" val="226833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Hardware Status</a:t>
            </a:r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69787" y="2112593"/>
            <a:ext cx="5513317" cy="307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6273" y="1960193"/>
            <a:ext cx="3443515" cy="3628686"/>
          </a:xfrm>
          <a:prstGeom prst="rect">
            <a:avLst/>
          </a:prstGeom>
        </p:spPr>
        <p:txBody>
          <a:bodyPr wrap="square" lIns="96012" tIns="48006" rIns="96012" bIns="48006">
            <a:spAutoFit/>
          </a:bodyPr>
          <a:lstStyle/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300" dirty="0">
                <a:ea typeface="+mn-ea"/>
                <a:cs typeface="Arial" pitchFamily="34" charset="0"/>
              </a:rPr>
              <a:t>LCLS – II is composed of 37 superconducting </a:t>
            </a:r>
            <a:r>
              <a:rPr lang="en-US" sz="1300" dirty="0" smtClean="0">
                <a:ea typeface="+mn-ea"/>
                <a:cs typeface="Arial" pitchFamily="34" charset="0"/>
              </a:rPr>
              <a:t>cryomodules</a:t>
            </a:r>
          </a:p>
          <a:p>
            <a:pPr marL="800100" lvl="2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300" dirty="0" smtClean="0">
                <a:ea typeface="+mn-ea"/>
                <a:cs typeface="Arial" pitchFamily="34" charset="0"/>
              </a:rPr>
              <a:t>296 SCRF cavities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endParaRPr lang="en-US" sz="1300" dirty="0" smtClean="0">
              <a:ea typeface="+mn-ea"/>
              <a:cs typeface="Arial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300" dirty="0" smtClean="0">
                <a:ea typeface="+mn-ea"/>
                <a:cs typeface="Arial" pitchFamily="34" charset="0"/>
              </a:rPr>
              <a:t>Single Source Single Cavity for precision field control with high Q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endParaRPr lang="en-US" sz="1300" dirty="0" smtClean="0">
              <a:ea typeface="+mn-ea"/>
              <a:cs typeface="Arial" pitchFamily="34" charset="0"/>
            </a:endParaRP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300" dirty="0" smtClean="0">
                <a:ea typeface="+mn-ea"/>
                <a:cs typeface="Arial" pitchFamily="34" charset="0"/>
              </a:rPr>
              <a:t>SSSC dramatically </a:t>
            </a:r>
            <a:r>
              <a:rPr lang="en-US" sz="1300" dirty="0">
                <a:ea typeface="+mn-ea"/>
                <a:cs typeface="Arial" pitchFamily="34" charset="0"/>
              </a:rPr>
              <a:t>increases RF system component count</a:t>
            </a:r>
          </a:p>
          <a:p>
            <a:pPr marL="800100" lvl="4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tabLst>
                <a:tab pos="4740593" algn="l"/>
              </a:tabLst>
            </a:pPr>
            <a:r>
              <a:rPr lang="en-US" sz="1300" dirty="0">
                <a:ea typeface="+mn-ea"/>
                <a:cs typeface="Arial" pitchFamily="34" charset="0"/>
              </a:rPr>
              <a:t>76 total LLRF racks</a:t>
            </a:r>
          </a:p>
          <a:p>
            <a:pPr marL="800100" lvl="5" indent="-34290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tabLst>
                <a:tab pos="4740593" algn="l"/>
              </a:tabLst>
            </a:pPr>
            <a:r>
              <a:rPr lang="en-US" sz="1300" dirty="0">
                <a:ea typeface="+mn-ea"/>
                <a:cs typeface="Arial" pitchFamily="34" charset="0"/>
              </a:rPr>
              <a:t>236 RF chassis (RFS or PRC)</a:t>
            </a:r>
          </a:p>
          <a:p>
            <a:pPr marL="800100" lvl="5" indent="-34290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tabLst>
                <a:tab pos="4740593" algn="l"/>
              </a:tabLst>
            </a:pPr>
            <a:r>
              <a:rPr lang="en-US" sz="1300" dirty="0">
                <a:ea typeface="+mn-ea"/>
                <a:cs typeface="Arial" pitchFamily="34" charset="0"/>
              </a:rPr>
              <a:t>74 resonance control chassis</a:t>
            </a:r>
          </a:p>
          <a:p>
            <a:pPr marL="800100" lvl="5" indent="-34290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tabLst>
                <a:tab pos="4740593" algn="l"/>
              </a:tabLst>
            </a:pPr>
            <a:r>
              <a:rPr lang="en-US" sz="1300" dirty="0">
                <a:ea typeface="+mn-ea"/>
                <a:cs typeface="Arial" pitchFamily="34" charset="0"/>
              </a:rPr>
              <a:t>78 power distribution chassis</a:t>
            </a:r>
          </a:p>
          <a:p>
            <a:pPr marL="800100" lvl="5" indent="-342900"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−"/>
              <a:tabLst>
                <a:tab pos="4740593" algn="l"/>
              </a:tabLst>
            </a:pPr>
            <a:r>
              <a:rPr lang="en-US" sz="1300" dirty="0">
                <a:ea typeface="+mn-ea"/>
                <a:cs typeface="Arial" pitchFamily="34" charset="0"/>
              </a:rPr>
              <a:t>84 LO timing distribution chassis</a:t>
            </a:r>
          </a:p>
          <a:p>
            <a:pPr marL="1446848" lvl="3" indent="-480060">
              <a:buFont typeface="Arial" panose="020B0604020202020204" pitchFamily="34" charset="0"/>
              <a:buChar char="•"/>
              <a:tabLst>
                <a:tab pos="4740593" algn="l"/>
              </a:tabLst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22413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Hardware Status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59080" y="2416960"/>
            <a:ext cx="4739640" cy="277226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0"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500" dirty="0">
                <a:ea typeface="+mn-ea"/>
                <a:cs typeface="Arial" pitchFamily="34" charset="0"/>
              </a:rPr>
              <a:t>All 1.3 GHz racks have been built, </a:t>
            </a:r>
            <a:r>
              <a:rPr lang="en-US" sz="1500" dirty="0" smtClean="0">
                <a:ea typeface="+mn-ea"/>
                <a:cs typeface="Arial" pitchFamily="34" charset="0"/>
              </a:rPr>
              <a:t>loaded, </a:t>
            </a:r>
            <a:r>
              <a:rPr lang="en-US" sz="1500" dirty="0">
                <a:ea typeface="+mn-ea"/>
                <a:cs typeface="Arial" pitchFamily="34" charset="0"/>
              </a:rPr>
              <a:t>and installed in LCLS2 gallery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ea typeface="+mn-ea"/>
                <a:cs typeface="Arial" pitchFamily="34" charset="0"/>
              </a:rPr>
              <a:t>Fiber optic cabling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ea typeface="+mn-ea"/>
                <a:cs typeface="Arial" pitchFamily="34" charset="0"/>
              </a:rPr>
              <a:t>Internal RF cabling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500" dirty="0">
                <a:ea typeface="+mn-ea"/>
                <a:cs typeface="Arial" pitchFamily="34" charset="0"/>
              </a:rPr>
              <a:t>Power Distribution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500" dirty="0" smtClean="0">
                <a:ea typeface="+mn-ea"/>
                <a:cs typeface="Arial" pitchFamily="34" charset="0"/>
              </a:rPr>
              <a:t>Internal </a:t>
            </a:r>
            <a:r>
              <a:rPr lang="en-US" sz="1500" dirty="0">
                <a:ea typeface="+mn-ea"/>
                <a:cs typeface="Arial" pitchFamily="34" charset="0"/>
              </a:rPr>
              <a:t>plumbing</a:t>
            </a:r>
          </a:p>
          <a:p>
            <a:pPr marL="342900" lvl="1" indent="-342900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US" sz="1500" dirty="0" smtClean="0">
                <a:ea typeface="+mn-ea"/>
                <a:cs typeface="Arial" pitchFamily="34" charset="0"/>
              </a:rPr>
              <a:t>Mechanical infrastructure (rails, panels, strain relief)</a:t>
            </a:r>
          </a:p>
          <a:p>
            <a:pPr marL="0" lvl="1"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</a:pPr>
            <a:r>
              <a:rPr lang="en-US" sz="1500" dirty="0">
                <a:ea typeface="+mn-ea"/>
                <a:cs typeface="Arial" pitchFamily="34" charset="0"/>
              </a:rPr>
              <a:t>Racks will undergo full LLRF checkout and calibration in field as soon as AC power is available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03434" y="2343152"/>
            <a:ext cx="4574856" cy="3348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343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463139" y="1353786"/>
            <a:ext cx="8325262" cy="536451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LCLS 2 LLRF system has demonstrated its ability to meet design specifications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/>
              <a:t>The control system and user interface have undergone tremendous progress towards commissioning readiness</a:t>
            </a:r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/>
              <a:t>Over 20 people (SLAC and experts from other labs) have run cryomodules at LERF</a:t>
            </a:r>
          </a:p>
          <a:p>
            <a:pPr marL="800100" lvl="1" indent="-342900"/>
            <a:r>
              <a:rPr lang="en-US" dirty="0" smtClean="0"/>
              <a:t>Their pokes, prods, and comments and been incredibly valuable</a:t>
            </a:r>
          </a:p>
          <a:p>
            <a:pPr marL="800100" lvl="1" indent="-342900"/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/>
              <a:t>3.9 GHz system has been built, and partially tested</a:t>
            </a:r>
          </a:p>
          <a:p>
            <a:pPr marL="800100" lvl="1" indent="-342900"/>
            <a:r>
              <a:rPr lang="en-US" sz="2300" dirty="0" smtClean="0"/>
              <a:t>It is the next system to be commissioned as part of cryomodule testing at FNAL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5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/>
              <a:t>Gun </a:t>
            </a:r>
            <a:r>
              <a:rPr lang="en-US" sz="2500" dirty="0"/>
              <a:t>and Buncher LLRF have already transitioned to operations </a:t>
            </a:r>
            <a:r>
              <a:rPr lang="en-US" sz="2500" dirty="0" smtClean="0"/>
              <a:t>successfully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/>
              <a:t>Heading toward commissioning at SLAC, hardware installation is progressing well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5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500" dirty="0" smtClean="0"/>
              <a:t>There is still plenty of work to do!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3587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LLRF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Recent </a:t>
            </a:r>
            <a:r>
              <a:rPr lang="en-US" dirty="0" smtClean="0"/>
              <a:t>development and testing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3.9 GHz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Hardware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1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Lots of ongoing development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4388"/>
            <a:ext cx="7747000" cy="324193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Kintex</a:t>
            </a:r>
            <a:r>
              <a:rPr lang="en-US" dirty="0" smtClean="0"/>
              <a:t> Ethernet over fiber (high speed data transfer)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LCLS 2 timing system integration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Beam Synchronous Acquisition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Machine Protection System protocol integration and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Phase averaging Reference 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Improved diagnostics on existing waveforms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Buffer freeze during non-trip events (e.g. RF clipping)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Improve/automate feedback gain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 clip limit 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And if the project becomes interested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Active </a:t>
            </a:r>
            <a:r>
              <a:rPr lang="en-US" dirty="0"/>
              <a:t>Resonance Control </a:t>
            </a:r>
            <a:r>
              <a:rPr lang="en-US" dirty="0" smtClean="0"/>
              <a:t>Implementation</a:t>
            </a:r>
            <a:endParaRPr lang="en-US" dirty="0"/>
          </a:p>
          <a:p>
            <a:pPr marL="800100" lvl="1" indent="-342900"/>
            <a:r>
              <a:rPr lang="en-US" dirty="0"/>
              <a:t>Previously demonstrated at </a:t>
            </a:r>
            <a:r>
              <a:rPr lang="en-US" dirty="0" err="1"/>
              <a:t>Fermilab</a:t>
            </a:r>
            <a:r>
              <a:rPr lang="en-US" dirty="0"/>
              <a:t>, but no </a:t>
            </a:r>
            <a:r>
              <a:rPr lang="en-US" dirty="0" smtClean="0"/>
              <a:t>automation</a:t>
            </a:r>
          </a:p>
          <a:p>
            <a:pPr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41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68465" y="1405500"/>
            <a:ext cx="2181462" cy="2092881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LBNL</a:t>
            </a:r>
          </a:p>
          <a:p>
            <a:r>
              <a:rPr lang="en-US" sz="1300" dirty="0"/>
              <a:t>K. Campbell</a:t>
            </a:r>
          </a:p>
          <a:p>
            <a:r>
              <a:rPr lang="en-US" sz="1300" dirty="0"/>
              <a:t>Q. Du</a:t>
            </a:r>
          </a:p>
          <a:p>
            <a:r>
              <a:rPr lang="en-US" sz="1300" dirty="0"/>
              <a:t>M. Davidsaver*</a:t>
            </a:r>
          </a:p>
          <a:p>
            <a:r>
              <a:rPr lang="en-US" sz="1300" dirty="0" smtClean="0"/>
              <a:t>L. Doolittle</a:t>
            </a:r>
          </a:p>
          <a:p>
            <a:r>
              <a:rPr lang="en-US" sz="1300" dirty="0"/>
              <a:t>J. Greer</a:t>
            </a:r>
          </a:p>
          <a:p>
            <a:r>
              <a:rPr lang="en-US" sz="1300" dirty="0" smtClean="0"/>
              <a:t>G. Huang</a:t>
            </a:r>
          </a:p>
          <a:p>
            <a:r>
              <a:rPr lang="en-US" sz="1300" dirty="0" smtClean="0"/>
              <a:t>C</a:t>
            </a:r>
            <a:r>
              <a:rPr lang="en-US" sz="1300" dirty="0"/>
              <a:t>. </a:t>
            </a:r>
            <a:r>
              <a:rPr lang="en-US" sz="1300" dirty="0" smtClean="0"/>
              <a:t>Serrano</a:t>
            </a:r>
          </a:p>
          <a:p>
            <a:r>
              <a:rPr lang="en-US" sz="1300" dirty="0" smtClean="0"/>
              <a:t>V. Vytla</a:t>
            </a:r>
          </a:p>
          <a:p>
            <a:r>
              <a:rPr lang="en-US" sz="1300" dirty="0" smtClean="0"/>
              <a:t>Y. Xu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83719" y="1418928"/>
            <a:ext cx="2140717" cy="1092607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FNAL</a:t>
            </a:r>
          </a:p>
          <a:p>
            <a:r>
              <a:rPr lang="en-US" sz="1300" dirty="0" smtClean="0"/>
              <a:t>B. Chase</a:t>
            </a:r>
          </a:p>
          <a:p>
            <a:r>
              <a:rPr lang="en-US" sz="1300" dirty="0" smtClean="0"/>
              <a:t>E. Cullerton</a:t>
            </a:r>
          </a:p>
          <a:p>
            <a:r>
              <a:rPr lang="en-US" sz="1300" dirty="0" smtClean="0"/>
              <a:t>J. Einstein</a:t>
            </a:r>
          </a:p>
          <a:p>
            <a:r>
              <a:rPr lang="en-US" sz="1300" dirty="0" smtClean="0"/>
              <a:t>Dan Klepec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98331" y="1405500"/>
            <a:ext cx="2032123" cy="1092607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JLAB</a:t>
            </a:r>
          </a:p>
          <a:p>
            <a:r>
              <a:rPr lang="en-US" sz="1300" dirty="0" smtClean="0"/>
              <a:t>R. Bachimanchi</a:t>
            </a:r>
          </a:p>
          <a:p>
            <a:r>
              <a:rPr lang="en-US" sz="1300" dirty="0"/>
              <a:t>C. </a:t>
            </a:r>
            <a:r>
              <a:rPr lang="en-US" sz="1300" dirty="0" smtClean="0"/>
              <a:t>Hovater</a:t>
            </a:r>
          </a:p>
          <a:p>
            <a:r>
              <a:rPr lang="en-US" sz="1300" dirty="0"/>
              <a:t>O. Kumar</a:t>
            </a:r>
          </a:p>
          <a:p>
            <a:r>
              <a:rPr lang="en-US" sz="1300" dirty="0" smtClean="0"/>
              <a:t>D. Seidman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3043" y="1406191"/>
            <a:ext cx="2031630" cy="3293209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/>
              <a:t>SLAC</a:t>
            </a:r>
          </a:p>
          <a:p>
            <a:r>
              <a:rPr lang="en-US" sz="1300" dirty="0"/>
              <a:t>A. Benwell</a:t>
            </a:r>
          </a:p>
          <a:p>
            <a:r>
              <a:rPr lang="en-US" sz="1300" dirty="0" smtClean="0"/>
              <a:t>M. Boyes</a:t>
            </a:r>
          </a:p>
          <a:p>
            <a:r>
              <a:rPr lang="en-US" sz="1300" dirty="0"/>
              <a:t>G. Brown*</a:t>
            </a:r>
          </a:p>
          <a:p>
            <a:r>
              <a:rPr lang="en-US" sz="1300" dirty="0" smtClean="0"/>
              <a:t>J. </a:t>
            </a:r>
            <a:r>
              <a:rPr lang="en-US" sz="1300" dirty="0"/>
              <a:t>Diaz</a:t>
            </a:r>
          </a:p>
          <a:p>
            <a:r>
              <a:rPr lang="en-US" sz="1300" dirty="0" smtClean="0"/>
              <a:t>B</a:t>
            </a:r>
            <a:r>
              <a:rPr lang="en-US" sz="1300" dirty="0"/>
              <a:t>. Hong*</a:t>
            </a:r>
          </a:p>
          <a:p>
            <a:r>
              <a:rPr lang="en-US" sz="1300" dirty="0"/>
              <a:t>S. Hoobler*</a:t>
            </a:r>
          </a:p>
          <a:p>
            <a:r>
              <a:rPr lang="en-US" sz="1300" dirty="0"/>
              <a:t>A. Johnson</a:t>
            </a:r>
          </a:p>
          <a:p>
            <a:r>
              <a:rPr lang="en-US" sz="1300" dirty="0"/>
              <a:t>J. Jones*</a:t>
            </a:r>
          </a:p>
          <a:p>
            <a:r>
              <a:rPr lang="en-US" sz="1300" dirty="0" smtClean="0"/>
              <a:t>R</a:t>
            </a:r>
            <a:r>
              <a:rPr lang="en-US" sz="1300" dirty="0"/>
              <a:t>. Kelly</a:t>
            </a:r>
          </a:p>
          <a:p>
            <a:r>
              <a:rPr lang="en-US" sz="1300" dirty="0" smtClean="0"/>
              <a:t>A. McCollough</a:t>
            </a:r>
          </a:p>
          <a:p>
            <a:r>
              <a:rPr lang="en-US" sz="1300" dirty="0"/>
              <a:t>P. Nguyen</a:t>
            </a:r>
          </a:p>
          <a:p>
            <a:r>
              <a:rPr lang="en-US" sz="1300" dirty="0" smtClean="0"/>
              <a:t>M. Petree</a:t>
            </a:r>
          </a:p>
          <a:p>
            <a:r>
              <a:rPr lang="en-US" sz="1300" dirty="0"/>
              <a:t>A. Ratti*</a:t>
            </a:r>
          </a:p>
          <a:p>
            <a:r>
              <a:rPr lang="en-US" sz="1300" dirty="0" smtClean="0"/>
              <a:t>D. Steele</a:t>
            </a:r>
          </a:p>
          <a:p>
            <a:r>
              <a:rPr lang="en-US" sz="1300" dirty="0" smtClean="0"/>
              <a:t>J. Sikora*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4291" y="3188263"/>
            <a:ext cx="2032123" cy="145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9465" t="8307" r="4398" b="12745"/>
          <a:stretch/>
        </p:blipFill>
        <p:spPr>
          <a:xfrm rot="10800000">
            <a:off x="4583719" y="3188263"/>
            <a:ext cx="2140717" cy="15290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2" y="5006495"/>
            <a:ext cx="2022631" cy="115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983" y="4236614"/>
            <a:ext cx="2077847" cy="16733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15893" y="6430340"/>
            <a:ext cx="89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*not in photo</a:t>
            </a:r>
            <a:endParaRPr lang="en-US" sz="1000" dirty="0"/>
          </a:p>
        </p:txBody>
      </p:sp>
      <p:sp>
        <p:nvSpPr>
          <p:cNvPr id="9" name="Rectangle 8"/>
          <p:cNvSpPr/>
          <p:nvPr/>
        </p:nvSpPr>
        <p:spPr>
          <a:xfrm>
            <a:off x="2208944" y="1335640"/>
            <a:ext cx="6893959" cy="4941870"/>
          </a:xfrm>
          <a:prstGeom prst="rect">
            <a:avLst/>
          </a:prstGeom>
          <a:noFill/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654077" y="5208459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Thank you!!!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55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 – II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234" y="1267884"/>
            <a:ext cx="7319805" cy="280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sz="quarter" idx="14"/>
          </p:nvPr>
        </p:nvSpPr>
        <p:spPr>
          <a:xfrm>
            <a:off x="489733" y="4230792"/>
            <a:ext cx="8404392" cy="1560407"/>
          </a:xfrm>
        </p:spPr>
        <p:txBody>
          <a:bodyPr>
            <a:normAutofit fontScale="62500" lnSpcReduction="20000"/>
          </a:bodyPr>
          <a:lstStyle/>
          <a:p>
            <a:pPr lvl="1">
              <a:lnSpc>
                <a:spcPts val="1680"/>
              </a:lnSpc>
              <a:spcAft>
                <a:spcPts val="800"/>
              </a:spcAft>
            </a:pPr>
            <a:r>
              <a:rPr lang="en-US" sz="2000" b="1" dirty="0" smtClean="0"/>
              <a:t>The Linac Coherent Light Source (LCLS-II), in Menlo Park, CA is designed produce a 4 GeV electron beam at high repetition rate (up to 1 MHz) for Soft X-ray (SXU) and Hard X-ray (HXU) </a:t>
            </a:r>
            <a:r>
              <a:rPr lang="en-US" sz="2000" b="1" dirty="0" err="1" smtClean="0"/>
              <a:t>Undulators</a:t>
            </a:r>
            <a:endParaRPr lang="en-US" sz="2000" b="1" dirty="0" smtClean="0"/>
          </a:p>
          <a:p>
            <a:pPr lvl="1">
              <a:lnSpc>
                <a:spcPts val="1680"/>
              </a:lnSpc>
              <a:spcAft>
                <a:spcPts val="800"/>
              </a:spcAft>
            </a:pPr>
            <a:r>
              <a:rPr lang="en-US" sz="2000" b="1" dirty="0" smtClean="0"/>
              <a:t>In order to accomplish this, SLAC will install 280 1.3 GHz SRF cavities and 16 3.9 GHz SRF cavities in the first third of the 2-mile accelerator housing</a:t>
            </a:r>
          </a:p>
          <a:p>
            <a:pPr lvl="1">
              <a:lnSpc>
                <a:spcPts val="1680"/>
              </a:lnSpc>
              <a:spcAft>
                <a:spcPts val="800"/>
              </a:spcAft>
            </a:pPr>
            <a:r>
              <a:rPr lang="en-US" sz="2000" b="1" dirty="0" smtClean="0"/>
              <a:t>Superconducting RF is new for SLAC – we have benefitted greatly from the LLRF collaboration</a:t>
            </a:r>
          </a:p>
          <a:p>
            <a:pPr>
              <a:lnSpc>
                <a:spcPts val="1680"/>
              </a:lnSpc>
              <a:spcAft>
                <a:spcPts val="800"/>
              </a:spcAft>
            </a:pP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392" b="45184"/>
          <a:stretch/>
        </p:blipFill>
        <p:spPr>
          <a:xfrm>
            <a:off x="617662" y="6143530"/>
            <a:ext cx="2293178" cy="384497"/>
          </a:xfrm>
          <a:prstGeom prst="rect">
            <a:avLst/>
          </a:prstGeom>
        </p:spPr>
      </p:pic>
      <p:pic>
        <p:nvPicPr>
          <p:cNvPr id="7" name="Picture 2" descr="C:\Documents and Settings\mcdunn\Desktop\LBNL_Full_Logo_Fina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43555" y="5793833"/>
            <a:ext cx="806168" cy="679284"/>
          </a:xfrm>
          <a:prstGeom prst="rect">
            <a:avLst/>
          </a:prstGeom>
          <a:noFill/>
        </p:spPr>
      </p:pic>
      <p:pic>
        <p:nvPicPr>
          <p:cNvPr id="8" name="Picture 2" descr="C:\Users\tor\Downloads\FermiLogo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936" y="6143530"/>
            <a:ext cx="1852983" cy="329587"/>
          </a:xfrm>
          <a:prstGeom prst="rect">
            <a:avLst/>
          </a:prstGeom>
          <a:noFill/>
        </p:spPr>
      </p:pic>
      <p:pic>
        <p:nvPicPr>
          <p:cNvPr id="9" name="Picture 8" descr="JLab_logo_white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840" y="6067469"/>
            <a:ext cx="1742439" cy="53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LCLS–II LLRF System Overview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32209" y="1763251"/>
            <a:ext cx="3583058" cy="4211758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rgbClr val="981E32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81E32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2000" b="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rgbClr val="981E32"/>
              </a:buClr>
              <a:buSzPct val="10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/>
            <a:r>
              <a:rPr lang="en-US" sz="2000" b="1" dirty="0" smtClean="0"/>
              <a:t>Hardware/Firmware</a:t>
            </a:r>
          </a:p>
          <a:p>
            <a:pPr lvl="2" fontAlgn="auto"/>
            <a:r>
              <a:rPr lang="en-US" sz="1800" b="1" dirty="0"/>
              <a:t>Precision Receiver Chassis (PRC)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/>
              <a:t>Exclusively for cavity signals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 smtClean="0"/>
              <a:t>Fiber </a:t>
            </a:r>
            <a:r>
              <a:rPr lang="en-US" sz="1400" dirty="0"/>
              <a:t>communication </a:t>
            </a:r>
            <a:r>
              <a:rPr lang="en-US" sz="1400" dirty="0" smtClean="0"/>
              <a:t>for </a:t>
            </a:r>
            <a:r>
              <a:rPr lang="en-US" sz="1400" b="1" dirty="0" smtClean="0"/>
              <a:t>high </a:t>
            </a:r>
            <a:r>
              <a:rPr lang="en-US" sz="1400" b="1" dirty="0"/>
              <a:t>Isolation </a:t>
            </a:r>
            <a:r>
              <a:rPr lang="en-US" sz="1400" dirty="0" smtClean="0"/>
              <a:t>necessary </a:t>
            </a:r>
            <a:r>
              <a:rPr lang="en-US" sz="1400" dirty="0"/>
              <a:t>for 0.01</a:t>
            </a:r>
            <a:r>
              <a:rPr lang="en-US" sz="1400" baseline="30000" dirty="0"/>
              <a:t>o</a:t>
            </a:r>
            <a:r>
              <a:rPr lang="en-US" sz="1400" dirty="0"/>
              <a:t>/0.01%</a:t>
            </a:r>
          </a:p>
          <a:p>
            <a:pPr lvl="2" fontAlgn="auto"/>
            <a:endParaRPr lang="en-US" sz="1800" b="1" dirty="0" smtClean="0"/>
          </a:p>
          <a:p>
            <a:pPr lvl="2" fontAlgn="auto"/>
            <a:r>
              <a:rPr lang="en-US" sz="1800" b="1" dirty="0" smtClean="0"/>
              <a:t>RF </a:t>
            </a:r>
            <a:r>
              <a:rPr lang="en-US" sz="1800" b="1" dirty="0"/>
              <a:t>Station (RFS) 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 smtClean="0"/>
              <a:t>Generates </a:t>
            </a:r>
            <a:r>
              <a:rPr lang="en-US" sz="1400" dirty="0"/>
              <a:t>independent RF signal for 2 cavities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 smtClean="0"/>
              <a:t>Forward</a:t>
            </a:r>
            <a:r>
              <a:rPr lang="en-US" sz="1400" dirty="0"/>
              <a:t>, Reverse and SSA Drive signals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/>
              <a:t>Detune calculation, PI loop control</a:t>
            </a:r>
          </a:p>
          <a:p>
            <a:pPr lvl="2" fontAlgn="auto"/>
            <a:endParaRPr lang="en-US" sz="1800" b="1" dirty="0" smtClean="0"/>
          </a:p>
          <a:p>
            <a:pPr lvl="2" fontAlgn="auto"/>
            <a:r>
              <a:rPr lang="en-US" sz="1800" b="1" dirty="0" smtClean="0"/>
              <a:t>Resonance </a:t>
            </a:r>
            <a:r>
              <a:rPr lang="en-US" sz="1800" b="1" dirty="0"/>
              <a:t>Control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/>
              <a:t>Piezo Control, Stepper Motor Control   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 smtClean="0"/>
              <a:t>Temperature </a:t>
            </a:r>
            <a:r>
              <a:rPr lang="en-US" sz="1400" dirty="0"/>
              <a:t>Monitoring</a:t>
            </a:r>
          </a:p>
          <a:p>
            <a:pPr lvl="3" fontAlgn="auto">
              <a:spcAft>
                <a:spcPts val="0"/>
              </a:spcAft>
            </a:pPr>
            <a:r>
              <a:rPr lang="en-US" sz="1400" dirty="0"/>
              <a:t>Interlock processing</a:t>
            </a:r>
          </a:p>
          <a:p>
            <a:pPr lvl="1" fontAlgn="auto"/>
            <a:endParaRPr lang="en-US" sz="2000" b="1" dirty="0" smtClean="0"/>
          </a:p>
          <a:p>
            <a:pPr lvl="1" fontAlgn="auto"/>
            <a:r>
              <a:rPr lang="en-US" sz="2000" b="1" dirty="0" smtClean="0"/>
              <a:t>Software</a:t>
            </a:r>
          </a:p>
          <a:p>
            <a:pPr lvl="2" fontAlgn="auto"/>
            <a:r>
              <a:rPr lang="en-US" sz="1400" dirty="0" smtClean="0"/>
              <a:t>Automated Scripting</a:t>
            </a:r>
          </a:p>
          <a:p>
            <a:pPr lvl="3" fontAlgn="auto"/>
            <a:r>
              <a:rPr lang="en-US" sz="1400" dirty="0" smtClean="0"/>
              <a:t>Cavity and SSA characterization</a:t>
            </a:r>
          </a:p>
          <a:p>
            <a:pPr lvl="2" fontAlgn="auto"/>
            <a:r>
              <a:rPr lang="en-US" sz="1400" dirty="0" smtClean="0"/>
              <a:t>Channel Access</a:t>
            </a:r>
          </a:p>
          <a:p>
            <a:pPr lvl="1" fontAlgn="auto"/>
            <a:endParaRPr lang="en-US" sz="2000" b="1" dirty="0" smtClean="0"/>
          </a:p>
          <a:p>
            <a:pPr lvl="1" fontAlgn="auto"/>
            <a:r>
              <a:rPr lang="en-US" sz="2000" b="1" dirty="0" smtClean="0"/>
              <a:t>EPICS</a:t>
            </a:r>
          </a:p>
          <a:p>
            <a:pPr lvl="2" fontAlgn="auto"/>
            <a:r>
              <a:rPr lang="en-US" sz="1400" dirty="0" smtClean="0"/>
              <a:t>All control displays and waveform readouts</a:t>
            </a:r>
            <a:endParaRPr lang="en-US" sz="1400" b="1" dirty="0"/>
          </a:p>
          <a:p>
            <a:pPr lvl="1" fontAlgn="auto"/>
            <a:endParaRPr lang="en-US" sz="2000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56" y="1786470"/>
            <a:ext cx="5113009" cy="399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9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Rack System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432726" y="2858522"/>
            <a:ext cx="4682016" cy="2155403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4039881" y="4732868"/>
            <a:ext cx="4899654" cy="1817846"/>
            <a:chOff x="12960438" y="14773452"/>
            <a:chExt cx="9248104" cy="3431182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5179584" y="14773452"/>
              <a:ext cx="4642188" cy="3431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9767176" y="14872253"/>
              <a:ext cx="2298743" cy="1236058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 dirty="0"/>
                <a:t>Down </a:t>
              </a:r>
              <a:endParaRPr lang="en-US" sz="1200" dirty="0" smtClean="0"/>
            </a:p>
            <a:p>
              <a:r>
                <a:rPr lang="en-US" sz="1200" dirty="0" smtClean="0"/>
                <a:t>Converter</a:t>
              </a:r>
              <a:endParaRPr lang="en-US" sz="1200" dirty="0"/>
            </a:p>
          </p:txBody>
        </p:sp>
        <p:cxnSp>
          <p:nvCxnSpPr>
            <p:cNvPr id="11" name="Straight Arrow Connector 10"/>
            <p:cNvCxnSpPr>
              <a:stCxn id="9" idx="1"/>
            </p:cNvCxnSpPr>
            <p:nvPr/>
          </p:nvCxnSpPr>
          <p:spPr>
            <a:xfrm flipH="1">
              <a:off x="17844914" y="15490283"/>
              <a:ext cx="1922262" cy="7342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3829465" y="15475623"/>
              <a:ext cx="1980045" cy="746532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 dirty="0"/>
                <a:t>Digitizer</a:t>
              </a:r>
            </a:p>
          </p:txBody>
        </p:sp>
        <p:cxnSp>
          <p:nvCxnSpPr>
            <p:cNvPr id="13" name="Straight Arrow Connector 12"/>
            <p:cNvCxnSpPr>
              <a:stCxn id="12" idx="3"/>
            </p:cNvCxnSpPr>
            <p:nvPr/>
          </p:nvCxnSpPr>
          <p:spPr>
            <a:xfrm>
              <a:off x="15809508" y="15848890"/>
              <a:ext cx="805067" cy="20041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9909799" y="16688526"/>
              <a:ext cx="2298743" cy="1236058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 dirty="0"/>
                <a:t>Up </a:t>
              </a:r>
              <a:endParaRPr lang="en-US" sz="1200" dirty="0" smtClean="0"/>
            </a:p>
            <a:p>
              <a:r>
                <a:rPr lang="en-US" sz="1200" dirty="0" smtClean="0"/>
                <a:t>Converter</a:t>
              </a:r>
              <a:endParaRPr lang="en-US" sz="1200" dirty="0"/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flipH="1" flipV="1">
              <a:off x="17508071" y="16453846"/>
              <a:ext cx="2401727" cy="852711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2960438" y="16049302"/>
              <a:ext cx="2343626" cy="910627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 dirty="0"/>
                <a:t>QF2-pre </a:t>
              </a:r>
              <a:endParaRPr lang="en-US" sz="1200" dirty="0" smtClean="0"/>
            </a:p>
            <a:p>
              <a:pPr algn="r"/>
              <a:r>
                <a:rPr lang="en-US" sz="1200" dirty="0" smtClean="0"/>
                <a:t>Digital Carrier</a:t>
              </a:r>
              <a:endParaRPr lang="en-US" sz="1200" dirty="0"/>
            </a:p>
          </p:txBody>
        </p:sp>
        <p:cxnSp>
          <p:nvCxnSpPr>
            <p:cNvPr id="17" name="Straight Arrow Connector 16"/>
            <p:cNvCxnSpPr>
              <a:stCxn id="16" idx="3"/>
            </p:cNvCxnSpPr>
            <p:nvPr/>
          </p:nvCxnSpPr>
          <p:spPr>
            <a:xfrm flipV="1">
              <a:off x="15304064" y="16453844"/>
              <a:ext cx="1161198" cy="507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3625338" y="14927103"/>
              <a:ext cx="2256248" cy="746532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 dirty="0"/>
                <a:t>PS Board</a:t>
              </a:r>
            </a:p>
          </p:txBody>
        </p:sp>
        <p:cxnSp>
          <p:nvCxnSpPr>
            <p:cNvPr id="19" name="Straight Arrow Connector 18"/>
            <p:cNvCxnSpPr>
              <a:stCxn id="18" idx="3"/>
            </p:cNvCxnSpPr>
            <p:nvPr/>
          </p:nvCxnSpPr>
          <p:spPr>
            <a:xfrm>
              <a:off x="15881588" y="15300370"/>
              <a:ext cx="1299635" cy="37326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3891859" y="1940741"/>
            <a:ext cx="4917659" cy="2322680"/>
            <a:chOff x="12735057" y="18575841"/>
            <a:chExt cx="8600943" cy="3954885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5400000">
              <a:off x="15252113" y="18419446"/>
              <a:ext cx="3954885" cy="426767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2761122" y="21242327"/>
              <a:ext cx="2077081" cy="793948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pPr algn="r"/>
              <a:r>
                <a:rPr lang="en-US" sz="1200" dirty="0"/>
                <a:t>QF2-pre Digital Carrier</a:t>
              </a:r>
            </a:p>
          </p:txBody>
        </p:sp>
        <p:cxnSp>
          <p:nvCxnSpPr>
            <p:cNvPr id="32" name="Straight Arrow Connector 31"/>
            <p:cNvCxnSpPr>
              <a:stCxn id="33" idx="3"/>
            </p:cNvCxnSpPr>
            <p:nvPr/>
          </p:nvCxnSpPr>
          <p:spPr>
            <a:xfrm>
              <a:off x="14806834" y="20677318"/>
              <a:ext cx="964795" cy="26983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2735057" y="20437561"/>
              <a:ext cx="2071777" cy="479515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pPr algn="r"/>
              <a:r>
                <a:rPr lang="en-US" sz="1200" dirty="0"/>
                <a:t>FMC Breakout</a:t>
              </a:r>
            </a:p>
          </p:txBody>
        </p:sp>
        <p:cxnSp>
          <p:nvCxnSpPr>
            <p:cNvPr id="34" name="Straight Arrow Connector 33"/>
            <p:cNvCxnSpPr>
              <a:stCxn id="31" idx="3"/>
            </p:cNvCxnSpPr>
            <p:nvPr/>
          </p:nvCxnSpPr>
          <p:spPr>
            <a:xfrm flipV="1">
              <a:off x="14838202" y="21574137"/>
              <a:ext cx="1455023" cy="6516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3002278" y="19488272"/>
              <a:ext cx="1965241" cy="793948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 dirty="0"/>
                <a:t>Stepper </a:t>
              </a:r>
              <a:r>
                <a:rPr lang="en-US" sz="1200" dirty="0" smtClean="0"/>
                <a:t>tuner</a:t>
              </a:r>
            </a:p>
            <a:p>
              <a:pPr algn="r"/>
              <a:r>
                <a:rPr lang="en-US" sz="1200" dirty="0" smtClean="0"/>
                <a:t> </a:t>
              </a:r>
              <a:r>
                <a:rPr lang="en-US" sz="1200" dirty="0"/>
                <a:t>driver</a:t>
              </a:r>
            </a:p>
          </p:txBody>
        </p:sp>
        <p:cxnSp>
          <p:nvCxnSpPr>
            <p:cNvPr id="36" name="Straight Arrow Connector 35"/>
            <p:cNvCxnSpPr>
              <a:stCxn id="42" idx="1"/>
            </p:cNvCxnSpPr>
            <p:nvPr/>
          </p:nvCxnSpPr>
          <p:spPr>
            <a:xfrm flipH="1">
              <a:off x="18196952" y="18974778"/>
              <a:ext cx="1290542" cy="352624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35" idx="3"/>
            </p:cNvCxnSpPr>
            <p:nvPr/>
          </p:nvCxnSpPr>
          <p:spPr>
            <a:xfrm flipV="1">
              <a:off x="14967519" y="19606628"/>
              <a:ext cx="1377157" cy="27861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2740911" y="18605538"/>
              <a:ext cx="2290462" cy="793948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pPr algn="r"/>
              <a:r>
                <a:rPr lang="en-US" sz="1200" dirty="0"/>
                <a:t>Coupler/Stepper</a:t>
              </a:r>
            </a:p>
            <a:p>
              <a:pPr algn="r"/>
              <a:r>
                <a:rPr lang="en-US" sz="1200" dirty="0"/>
                <a:t>Temperature</a:t>
              </a:r>
            </a:p>
          </p:txBody>
        </p:sp>
        <p:cxnSp>
          <p:nvCxnSpPr>
            <p:cNvPr id="39" name="Straight Arrow Connector 38"/>
            <p:cNvCxnSpPr>
              <a:stCxn id="38" idx="3"/>
            </p:cNvCxnSpPr>
            <p:nvPr/>
          </p:nvCxnSpPr>
          <p:spPr>
            <a:xfrm>
              <a:off x="15031373" y="19002513"/>
              <a:ext cx="1480512" cy="396973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19465636" y="21538232"/>
              <a:ext cx="1870364" cy="450925"/>
            </a:xfrm>
            <a:prstGeom prst="rect">
              <a:avLst/>
            </a:prstGeom>
            <a:noFill/>
          </p:spPr>
          <p:txBody>
            <a:bodyPr wrap="square" lIns="96012" tIns="48006" rIns="96012" bIns="48006" rtlCol="0">
              <a:spAutoFit/>
            </a:bodyPr>
            <a:lstStyle/>
            <a:p>
              <a:r>
                <a:rPr lang="en-US" sz="1200" dirty="0"/>
                <a:t>Piezo tuner </a:t>
              </a:r>
              <a:endParaRPr lang="en-US" sz="1200" dirty="0" smtClean="0"/>
            </a:p>
            <a:p>
              <a:r>
                <a:rPr lang="en-US" sz="1200" dirty="0" smtClean="0"/>
                <a:t>drivers </a:t>
              </a:r>
              <a:r>
                <a:rPr lang="en-US" sz="1200" dirty="0"/>
                <a:t>(x4)</a:t>
              </a:r>
            </a:p>
          </p:txBody>
        </p:sp>
        <p:cxnSp>
          <p:nvCxnSpPr>
            <p:cNvPr id="41" name="Straight Arrow Connector 40"/>
            <p:cNvCxnSpPr>
              <a:stCxn id="40" idx="1"/>
            </p:cNvCxnSpPr>
            <p:nvPr/>
          </p:nvCxnSpPr>
          <p:spPr>
            <a:xfrm flipH="1" flipV="1">
              <a:off x="18666702" y="21533287"/>
              <a:ext cx="798934" cy="23040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19487495" y="18749315"/>
              <a:ext cx="837506" cy="450926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 dirty="0"/>
                <a:t>Interlock </a:t>
              </a:r>
              <a:endParaRPr lang="en-US" sz="1200" dirty="0" smtClean="0"/>
            </a:p>
            <a:p>
              <a:r>
                <a:rPr lang="en-US" sz="1200" dirty="0" smtClean="0"/>
                <a:t>digital </a:t>
              </a:r>
              <a:r>
                <a:rPr lang="en-US" sz="1200" dirty="0"/>
                <a:t>I/O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9434789" y="20100580"/>
              <a:ext cx="845467" cy="272342"/>
            </a:xfrm>
            <a:prstGeom prst="rect">
              <a:avLst/>
            </a:prstGeom>
            <a:noFill/>
          </p:spPr>
          <p:txBody>
            <a:bodyPr wrap="none" lIns="96012" tIns="48006" rIns="96012" bIns="48006" rtlCol="0">
              <a:spAutoFit/>
            </a:bodyPr>
            <a:lstStyle/>
            <a:p>
              <a:r>
                <a:rPr lang="en-US" sz="1200" dirty="0"/>
                <a:t>PS Board</a:t>
              </a:r>
            </a:p>
          </p:txBody>
        </p:sp>
        <p:cxnSp>
          <p:nvCxnSpPr>
            <p:cNvPr id="44" name="Straight Arrow Connector 43"/>
            <p:cNvCxnSpPr>
              <a:stCxn id="43" idx="1"/>
            </p:cNvCxnSpPr>
            <p:nvPr/>
          </p:nvCxnSpPr>
          <p:spPr>
            <a:xfrm flipH="1" flipV="1">
              <a:off x="18169906" y="19898756"/>
              <a:ext cx="1264883" cy="337995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5586735" y="1570968"/>
            <a:ext cx="1717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Resonance Control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5946099" y="4438195"/>
            <a:ext cx="10310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RF Station</a:t>
            </a:r>
            <a:endParaRPr lang="en-US" sz="14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10540" y="3140181"/>
            <a:ext cx="982980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510540" y="4046961"/>
            <a:ext cx="982980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10540" y="4412721"/>
            <a:ext cx="982980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10540" y="4732868"/>
            <a:ext cx="982980" cy="0"/>
          </a:xfrm>
          <a:prstGeom prst="straightConnector1">
            <a:avLst/>
          </a:prstGeom>
          <a:ln w="15875">
            <a:solidFill>
              <a:srgbClr val="0070C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796" y="2042621"/>
            <a:ext cx="2330189" cy="394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0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years ago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56655" y="1243586"/>
            <a:ext cx="4828782" cy="2880740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 smtClean="0"/>
              <a:t>Prototype testing at FNAL</a:t>
            </a:r>
            <a:endParaRPr lang="en-US" u="sng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Controlled </a:t>
            </a:r>
            <a:r>
              <a:rPr lang="en-US" dirty="0" smtClean="0"/>
              <a:t>multiple cavities simultaneously </a:t>
            </a:r>
            <a:r>
              <a:rPr lang="en-US" dirty="0"/>
              <a:t>in </a:t>
            </a:r>
            <a:r>
              <a:rPr lang="en-US" dirty="0" smtClean="0"/>
              <a:t>SEL and GDR </a:t>
            </a:r>
            <a:r>
              <a:rPr lang="en-US" dirty="0"/>
              <a:t>mode on </a:t>
            </a:r>
            <a:r>
              <a:rPr lang="en-US" dirty="0" smtClean="0"/>
              <a:t>a cold cryomodule</a:t>
            </a:r>
            <a:endParaRPr lang="en-US" dirty="0"/>
          </a:p>
          <a:p>
            <a:pPr marL="342900" lvl="1" indent="-342900">
              <a:spcAft>
                <a:spcPts val="1200"/>
              </a:spcAft>
            </a:pPr>
            <a:r>
              <a:rPr lang="en-US" sz="2400" dirty="0" smtClean="0"/>
              <a:t>Semi-automated cavity </a:t>
            </a:r>
            <a:r>
              <a:rPr lang="en-US" sz="2400" dirty="0"/>
              <a:t>turn-on scripts find phase in SEL and ramp amplitude, even with significant low field </a:t>
            </a:r>
            <a:r>
              <a:rPr lang="en-US" sz="2400" dirty="0" smtClean="0"/>
              <a:t>detuning</a:t>
            </a:r>
            <a:endParaRPr lang="en-US" sz="2400" dirty="0"/>
          </a:p>
          <a:p>
            <a:pPr marL="342900" lvl="1" indent="-342900">
              <a:spcAft>
                <a:spcPts val="1200"/>
              </a:spcAft>
            </a:pPr>
            <a:r>
              <a:rPr lang="en-US" sz="2400" dirty="0" smtClean="0"/>
              <a:t>Out-of-loop phase error &lt; 2x10</a:t>
            </a:r>
            <a:r>
              <a:rPr lang="en-US" sz="2400" baseline="30000" dirty="0" smtClean="0"/>
              <a:t>-3 </a:t>
            </a:r>
            <a:r>
              <a:rPr lang="en-US" sz="2400" dirty="0" err="1" smtClean="0"/>
              <a:t>deg</a:t>
            </a:r>
            <a:r>
              <a:rPr lang="en-US" sz="2400" dirty="0" smtClean="0"/>
              <a:t> </a:t>
            </a:r>
            <a:r>
              <a:rPr lang="en-US" sz="2400" dirty="0" err="1" smtClean="0"/>
              <a:t>rms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12" y="1576649"/>
            <a:ext cx="3923214" cy="25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LLRF 2017, Oct. 16-19, Barcelona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9700" y="4589740"/>
            <a:ext cx="6581775" cy="1200329"/>
          </a:xfrm>
          <a:prstGeom prst="rect">
            <a:avLst/>
          </a:prstGeom>
          <a:ln cap="rnd">
            <a:solidFill>
              <a:schemeClr val="accent1">
                <a:shade val="95000"/>
                <a:satMod val="105000"/>
              </a:schemeClr>
            </a:solidFill>
            <a:bevel/>
          </a:ln>
        </p:spPr>
        <p:txBody>
          <a:bodyPr wrap="square">
            <a:spAutoFit/>
          </a:bodyPr>
          <a:lstStyle/>
          <a:p>
            <a:r>
              <a:rPr lang="en-US" dirty="0" smtClean="0"/>
              <a:t>In the last year, efforts have been made toward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preparing </a:t>
            </a:r>
            <a:r>
              <a:rPr lang="en-US" dirty="0"/>
              <a:t>the system functionality for </a:t>
            </a:r>
            <a:r>
              <a:rPr lang="en-US" dirty="0" smtClean="0"/>
              <a:t>commissioning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improving user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supporting cryomodule testing with custom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9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Test History - SLAC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158187" y="1350137"/>
            <a:ext cx="4444711" cy="2586863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457200">
              <a:lnSpc>
                <a:spcPct val="100000"/>
              </a:lnSpc>
              <a:buClr>
                <a:srgbClr val="981E32"/>
              </a:buClr>
            </a:pPr>
            <a:r>
              <a:rPr lang="en-US" sz="1500" dirty="0" smtClean="0"/>
              <a:t>SLAC LLRF rack system used for production hardware testing and rapid software prototyping</a:t>
            </a:r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1500" dirty="0" smtClean="0"/>
          </a:p>
          <a:p>
            <a:pPr indent="-457200">
              <a:lnSpc>
                <a:spcPct val="100000"/>
              </a:lnSpc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Full set of LLRF hardware</a:t>
            </a:r>
          </a:p>
          <a:p>
            <a:pPr indent="-457200">
              <a:lnSpc>
                <a:spcPct val="100000"/>
              </a:lnSpc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Test loads to simulate cryomodule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1500" dirty="0" smtClean="0"/>
              <a:t>Narrowband low power cavity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1500" dirty="0" smtClean="0"/>
              <a:t>Stepper motors, piezo tuner loads</a:t>
            </a:r>
          </a:p>
          <a:p>
            <a:pPr indent="-457200">
              <a:lnSpc>
                <a:spcPct val="100000"/>
              </a:lnSpc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Linux RT computer</a:t>
            </a:r>
          </a:p>
          <a:p>
            <a:pPr indent="-457200">
              <a:lnSpc>
                <a:spcPct val="100000"/>
              </a:lnSpc>
              <a:buClr>
                <a:srgbClr val="981E32"/>
              </a:buClr>
              <a:buFont typeface="Arial" panose="020B0604020202020204" pitchFamily="34" charset="0"/>
              <a:buChar char="•"/>
            </a:pPr>
            <a:r>
              <a:rPr lang="en-US" sz="1500" dirty="0" smtClean="0"/>
              <a:t>Timing crate</a:t>
            </a:r>
          </a:p>
          <a:p>
            <a:pPr lvl="3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1500" dirty="0" smtClean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1500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2969" y="1324234"/>
            <a:ext cx="3889164" cy="4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78933" y="5989934"/>
            <a:ext cx="7552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buClr>
                <a:srgbClr val="981E32"/>
              </a:buClr>
            </a:pPr>
            <a:r>
              <a:rPr lang="en-US" dirty="0"/>
              <a:t>Great for hardware testing and software prototyping but cannot support testing unique issues of SRF cavities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05" y="1324234"/>
            <a:ext cx="4105719" cy="466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668" y="1562359"/>
            <a:ext cx="4113899" cy="34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2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Test History – </a:t>
            </a:r>
            <a:r>
              <a:rPr lang="en-US" dirty="0" err="1" smtClean="0"/>
              <a:t>JLab</a:t>
            </a:r>
            <a:r>
              <a:rPr lang="en-US" dirty="0" smtClean="0"/>
              <a:t> LERF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475900" y="2229824"/>
            <a:ext cx="3797712" cy="305281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422074" y="1445896"/>
            <a:ext cx="5129934" cy="477202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indent="-457200">
              <a:lnSpc>
                <a:spcPct val="100000"/>
              </a:lnSpc>
              <a:buClr>
                <a:srgbClr val="981E32"/>
              </a:buClr>
            </a:pPr>
            <a:r>
              <a:rPr lang="en-US" sz="2800" dirty="0" err="1" smtClean="0"/>
              <a:t>JLab</a:t>
            </a:r>
            <a:r>
              <a:rPr lang="en-US" sz="2800" dirty="0" smtClean="0"/>
              <a:t> LERF facility</a:t>
            </a:r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2600" dirty="0" smtClean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600" dirty="0"/>
              <a:t>RF supported exclusively by LCLS 2 design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 smtClean="0"/>
              <a:t>All production equipment must work!</a:t>
            </a:r>
            <a:endParaRPr lang="en-US" sz="2400" dirty="0"/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2400" dirty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600" dirty="0"/>
              <a:t>Mandate for system to be as close to production as possible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/>
              <a:t>All modes of operation (SEL, SELAP, Pulsed)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/>
              <a:t>SSA and LLRF control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/>
              <a:t>User interfaces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 smtClean="0"/>
              <a:t>Calibration </a:t>
            </a:r>
            <a:r>
              <a:rPr lang="en-US" sz="2400" dirty="0"/>
              <a:t>routines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 smtClean="0"/>
              <a:t>Production IOC</a:t>
            </a:r>
            <a:endParaRPr lang="en-US" sz="2400" dirty="0"/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 smtClean="0"/>
              <a:t>PV </a:t>
            </a:r>
            <a:r>
              <a:rPr lang="en-US" sz="2400" dirty="0"/>
              <a:t>naming conventions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 smtClean="0"/>
              <a:t>Tuning </a:t>
            </a:r>
            <a:r>
              <a:rPr lang="en-US" sz="2400" dirty="0"/>
              <a:t>scripts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/>
              <a:t>Operator and expert </a:t>
            </a:r>
            <a:r>
              <a:rPr lang="en-US" sz="2400" dirty="0" smtClean="0"/>
              <a:t>interfaces</a:t>
            </a:r>
            <a:endParaRPr lang="en-US" sz="2400" dirty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2600" dirty="0" smtClean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600" dirty="0" smtClean="0"/>
              <a:t>Cryomodules </a:t>
            </a:r>
            <a:r>
              <a:rPr lang="en-US" sz="2600" dirty="0"/>
              <a:t>controlled by physicists and operators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/>
              <a:t>A</a:t>
            </a:r>
            <a:r>
              <a:rPr lang="en-US" sz="2400" dirty="0" smtClean="0"/>
              <a:t>ll </a:t>
            </a:r>
            <a:r>
              <a:rPr lang="en-US" sz="2400" dirty="0"/>
              <a:t>difficulties and issues immediately </a:t>
            </a:r>
            <a:r>
              <a:rPr lang="en-US" sz="2400" dirty="0" smtClean="0"/>
              <a:t>communicated</a:t>
            </a:r>
          </a:p>
          <a:p>
            <a:pPr lvl="2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r>
              <a:rPr lang="en-US" sz="2400" dirty="0"/>
              <a:t>Tools as requested and deemed necessary for SRF cavity </a:t>
            </a:r>
            <a:r>
              <a:rPr lang="en-US" sz="2400" dirty="0" smtClean="0"/>
              <a:t>evaluation</a:t>
            </a:r>
            <a:endParaRPr lang="en-US" sz="2400" dirty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2600" dirty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dirty="0" smtClean="0"/>
          </a:p>
          <a:p>
            <a:pPr lvl="3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2200" dirty="0" smtClean="0"/>
          </a:p>
          <a:p>
            <a:pPr lvl="1" indent="-457200">
              <a:lnSpc>
                <a:spcPct val="100000"/>
              </a:lnSpc>
              <a:spcAft>
                <a:spcPts val="300"/>
              </a:spcAft>
              <a:buClr>
                <a:srgbClr val="981E32"/>
              </a:buClr>
            </a:pP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406834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improvements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Steady state operation (optimization)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Interlocks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Resonance Control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227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59647935BCDA46BD73DA27A15AB952" ma:contentTypeVersion="4" ma:contentTypeDescription="Create a new document." ma:contentTypeScope="" ma:versionID="f83d236fb43df89c199d010135e8b593">
  <xsd:schema xmlns:xsd="http://www.w3.org/2001/XMLSchema" xmlns:xs="http://www.w3.org/2001/XMLSchema" xmlns:p="http://schemas.microsoft.com/office/2006/metadata/properties" xmlns:ns2="http://schemas.microsoft.com/sharepoint/v4" targetNamespace="http://schemas.microsoft.com/office/2006/metadata/properties" ma:root="true" ma:fieldsID="fa080f8495b52bf656d2343d62b66d99" ns2:_=""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8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C1B16AA-9221-46AE-B700-523442ABDABD}">
  <ds:schemaRefs>
    <ds:schemaRef ds:uri="http://schemas.microsoft.com/office/2006/metadata/properties"/>
    <ds:schemaRef ds:uri="http://purl.org/dc/elements/1.1/"/>
    <ds:schemaRef ds:uri="http://schemas.microsoft.com/sharepoint/v4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D942AD-5265-43EA-A2D6-82149CC1AE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30927</TotalTime>
  <Words>1296</Words>
  <Application>Microsoft Office PowerPoint</Application>
  <PresentationFormat>On-screen Show (4:3)</PresentationFormat>
  <Paragraphs>261</Paragraphs>
  <Slides>21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LastName_Title_DR201608</vt:lpstr>
      <vt:lpstr>Blank</vt:lpstr>
      <vt:lpstr>LCLS-II LLRF Design, Production &amp; Ongoing Tests</vt:lpstr>
      <vt:lpstr>Outline</vt:lpstr>
      <vt:lpstr>LCLS – II </vt:lpstr>
      <vt:lpstr>LCLS–II LLRF System Overview</vt:lpstr>
      <vt:lpstr>LLRF Rack System</vt:lpstr>
      <vt:lpstr>2 years ago</vt:lpstr>
      <vt:lpstr>Recent Test History - SLAC</vt:lpstr>
      <vt:lpstr>Recent Test History – JLab LERF</vt:lpstr>
      <vt:lpstr>Control improvements</vt:lpstr>
      <vt:lpstr>Characterize System and Go</vt:lpstr>
      <vt:lpstr>RF system calibration</vt:lpstr>
      <vt:lpstr>RF control and optimization</vt:lpstr>
      <vt:lpstr>Firmware Based Interlocks</vt:lpstr>
      <vt:lpstr>Resonance Control</vt:lpstr>
      <vt:lpstr>Detune waveforms</vt:lpstr>
      <vt:lpstr>3.9 GHz Preparation</vt:lpstr>
      <vt:lpstr>Production Hardware Status</vt:lpstr>
      <vt:lpstr>Production Hardware Status</vt:lpstr>
      <vt:lpstr>Summary</vt:lpstr>
      <vt:lpstr>Lots of ongoing development</vt:lpstr>
      <vt:lpstr>Questions?</vt:lpstr>
    </vt:vector>
  </TitlesOfParts>
  <Company>SLAC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Manager chart_template_DIR_201902</dc:title>
  <dc:creator>Smitherum, Stefanie</dc:creator>
  <cp:lastModifiedBy>Benwell, Andrew L</cp:lastModifiedBy>
  <cp:revision>435</cp:revision>
  <cp:lastPrinted>2009-07-27T17:31:51Z</cp:lastPrinted>
  <dcterms:created xsi:type="dcterms:W3CDTF">2016-07-29T17:18:15Z</dcterms:created>
  <dcterms:modified xsi:type="dcterms:W3CDTF">2019-10-03T13:25:02Z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0x0101008559647935BCDA46BD73DA27A15AB952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