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8"/>
  </p:notesMasterIdLst>
  <p:handoutMasterIdLst>
    <p:handoutMasterId r:id="rId9"/>
  </p:handoutMasterIdLst>
  <p:sldIdLst>
    <p:sldId id="263" r:id="rId3"/>
    <p:sldId id="273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>
          <p15:clr>
            <a:srgbClr val="A4A3A4"/>
          </p15:clr>
        </p15:guide>
        <p15:guide id="2" orient="horz" pos="4186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orient="horz" pos="777">
          <p15:clr>
            <a:srgbClr val="A4A3A4"/>
          </p15:clr>
        </p15:guide>
        <p15:guide id="5" orient="horz" pos="1749">
          <p15:clr>
            <a:srgbClr val="A4A3A4"/>
          </p15:clr>
        </p15:guide>
        <p15:guide id="6" orient="horz" pos="457">
          <p15:clr>
            <a:srgbClr val="A4A3A4"/>
          </p15:clr>
        </p15:guide>
        <p15:guide id="7" pos="285">
          <p15:clr>
            <a:srgbClr val="A4A3A4"/>
          </p15:clr>
        </p15:guide>
        <p15:guide id="8" pos="5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00B5E2"/>
    <a:srgbClr val="63666A"/>
    <a:srgbClr val="5A5A5A"/>
    <a:srgbClr val="67676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7" autoAdjust="0"/>
    <p:restoredTop sz="98464" autoAdjust="0"/>
  </p:normalViewPr>
  <p:slideViewPr>
    <p:cSldViewPr snapToGrid="0" snapToObjects="1">
      <p:cViewPr varScale="1">
        <p:scale>
          <a:sx n="72" d="100"/>
          <a:sy n="72" d="100"/>
        </p:scale>
        <p:origin x="648" y="78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285"/>
        <p:guide pos="55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Presenter's Name | 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Presenter's Name | Presentation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Presenter's Name | Presentation Title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Presenter's Name |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Presenter's Name | Presentation Title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Presenter's Name | Presentation Title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Presenter's Name | Presentation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 txBox="1">
            <a:spLocks/>
          </p:cNvSpPr>
          <p:nvPr/>
        </p:nvSpPr>
        <p:spPr>
          <a:xfrm>
            <a:off x="985866" y="195263"/>
            <a:ext cx="4381500" cy="247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Long-Baseline Neutrino Facility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96850"/>
            <a:ext cx="506413" cy="246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LBNF</a:t>
            </a:r>
          </a:p>
        </p:txBody>
      </p: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MM.DD.YY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Presenter's Name |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category:green_check_mark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1711325"/>
            <a:ext cx="8218488" cy="1143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Beamline Requirements to NSCF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54025" y="3209925"/>
            <a:ext cx="8221663" cy="17208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N. Dhanaraj</a:t>
            </a:r>
          </a:p>
          <a:p>
            <a:r>
              <a:rPr lang="en-US" dirty="0">
                <a:latin typeface="Helvetica" charset="0"/>
              </a:rPr>
              <a:t>Beamline/NSCF Integration Meeting</a:t>
            </a:r>
          </a:p>
          <a:p>
            <a:r>
              <a:rPr lang="en-US" dirty="0">
                <a:latin typeface="Helvetica" charset="0"/>
              </a:rPr>
              <a:t>October 2,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088" y="0"/>
            <a:ext cx="8293100" cy="574146"/>
          </a:xfrm>
        </p:spPr>
        <p:txBody>
          <a:bodyPr/>
          <a:lstStyle/>
          <a:p>
            <a:r>
              <a:rPr lang="en-US" dirty="0"/>
              <a:t>Status of Power and Cooling Requirements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Presenter's Name | 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388088" y="478465"/>
            <a:ext cx="8362212" cy="560642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4B2A2C-4A27-40F6-ABDD-A3A6A73F2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74" y="378785"/>
            <a:ext cx="7219950" cy="6000750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8F8EE97A-740F-4E8D-878D-14672F827B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011743" y="2688318"/>
            <a:ext cx="377885" cy="387574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376B83ED-DDA9-4C9A-95DE-EFC1AFBFC4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583344" y="2078718"/>
            <a:ext cx="377885" cy="387574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DB606692-4747-4FFF-9912-C07BB68DC0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849251" y="3931413"/>
            <a:ext cx="377885" cy="387574"/>
          </a:xfrm>
          <a:prstGeom prst="rect">
            <a:avLst/>
          </a:prstGeom>
        </p:spPr>
      </p:pic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01581BA1-8DE0-4614-BD8A-28B86F00E0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856339" y="3355642"/>
            <a:ext cx="377885" cy="387574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1A3D7910-0F27-4099-89CF-84E248BD5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838618" y="2688318"/>
            <a:ext cx="377885" cy="387574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B6B3A29A-F265-4C46-BBFB-B77962ACCB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838618" y="2078718"/>
            <a:ext cx="377885" cy="387574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892A6339-3B8B-48B1-A231-AB7C8482B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49822" y="4598173"/>
            <a:ext cx="377885" cy="387574"/>
          </a:xfrm>
          <a:prstGeom prst="rect">
            <a:avLst/>
          </a:prstGeom>
        </p:spPr>
      </p:pic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EE7B4191-242E-4278-8956-0CBBB95F51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49822" y="3339305"/>
            <a:ext cx="377885" cy="387574"/>
          </a:xfrm>
          <a:prstGeom prst="rect">
            <a:avLst/>
          </a:prstGeom>
        </p:spPr>
      </p:pic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9CB5B46B-3CCE-427B-93D6-4E6A7AAF3A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76126" y="5210864"/>
            <a:ext cx="377885" cy="387574"/>
          </a:xfrm>
          <a:prstGeom prst="rect">
            <a:avLst/>
          </a:prstGeom>
        </p:spPr>
      </p:pic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02CC1A7C-9792-4DF0-8BA8-FCB98D55B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76126" y="4605723"/>
            <a:ext cx="377885" cy="387574"/>
          </a:xfrm>
          <a:prstGeom prst="rect">
            <a:avLst/>
          </a:prstGeom>
        </p:spPr>
      </p:pic>
      <p:pic>
        <p:nvPicPr>
          <p:cNvPr id="26" name="Picture 25" descr="A close up of a logo&#10;&#10;Description automatically generated">
            <a:extLst>
              <a:ext uri="{FF2B5EF4-FFF2-40B4-BE49-F238E27FC236}">
                <a16:creationId xmlns:a16="http://schemas.microsoft.com/office/drawing/2014/main" id="{4FAF657B-44A1-459D-8A00-77CDADF76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65493" y="2698718"/>
            <a:ext cx="377885" cy="38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9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344" y="182245"/>
            <a:ext cx="8293100" cy="569268"/>
          </a:xfrm>
        </p:spPr>
        <p:txBody>
          <a:bodyPr/>
          <a:lstStyle/>
          <a:p>
            <a:r>
              <a:rPr lang="en-US" dirty="0"/>
              <a:t>Purpose of this meeting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Presenter's Name | 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191386" y="751513"/>
            <a:ext cx="8558914" cy="5333375"/>
          </a:xfrm>
          <a:prstGeom prst="rect">
            <a:avLst/>
          </a:prstGeom>
        </p:spPr>
        <p:txBody>
          <a:bodyPr/>
          <a:lstStyle/>
          <a:p>
            <a:pPr marL="342900" indent="-342900"/>
            <a:r>
              <a:rPr lang="en-US" dirty="0"/>
              <a:t>Need to turn in all NSCF L4 schematic and NSCF L5 Functional  requirements from DOORS to LBNF/DUNE management on 04OCT2019, then to be sent to NSCF A/E to develop the preliminary NSCF design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However, need to confirm at today’s meeting some of these requirements</a:t>
            </a:r>
          </a:p>
          <a:p>
            <a:pPr marL="406908" lvl="1" indent="-342900"/>
            <a:r>
              <a:rPr lang="en-US" dirty="0"/>
              <a:t>For Example: </a:t>
            </a:r>
            <a:r>
              <a:rPr lang="en-US" b="1" i="1" dirty="0"/>
              <a:t>DOORS ID 1606: L5 PBE Electrical Requirement: </a:t>
            </a:r>
            <a:r>
              <a:rPr lang="en-US" dirty="0"/>
              <a:t>For both surface facilities and underground enclosures, NSCF shall provide conventional power distribution system, including lighting, HVAC, welding receptacles, power receptacles, and utility outlets. </a:t>
            </a:r>
          </a:p>
          <a:p>
            <a:pPr marL="406908" lvl="1" indent="-342900"/>
            <a:endParaRPr lang="en-US" dirty="0"/>
          </a:p>
          <a:p>
            <a:pPr marL="406908" lvl="1" indent="-342900"/>
            <a:endParaRPr lang="en-US" dirty="0"/>
          </a:p>
          <a:p>
            <a:pPr marL="342900" indent="-342900"/>
            <a:endParaRPr lang="en-US" dirty="0"/>
          </a:p>
          <a:p>
            <a:pPr marL="342900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1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344" y="182245"/>
            <a:ext cx="8293100" cy="569268"/>
          </a:xfrm>
        </p:spPr>
        <p:txBody>
          <a:bodyPr/>
          <a:lstStyle/>
          <a:p>
            <a:r>
              <a:rPr lang="en-US" dirty="0"/>
              <a:t>Additional Requirements Needing Clarification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Presenter's Name | 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191386" y="751513"/>
            <a:ext cx="8558914" cy="5333375"/>
          </a:xfrm>
          <a:prstGeom prst="rect">
            <a:avLst/>
          </a:prstGeom>
        </p:spPr>
        <p:txBody>
          <a:bodyPr/>
          <a:lstStyle/>
          <a:p>
            <a:pPr marL="342900" indent="-342900"/>
            <a:r>
              <a:rPr lang="en-US" dirty="0"/>
              <a:t>Standby and emergency power for what systems and what locations? What kind of power source – generator, UPS, etc.?</a:t>
            </a:r>
          </a:p>
          <a:p>
            <a:pPr marL="406908" lvl="1" indent="-342900"/>
            <a:r>
              <a:rPr lang="en-US" sz="1600" b="1" i="1" dirty="0"/>
              <a:t>DOORS ID 2019, L6 NSCF: </a:t>
            </a:r>
            <a:r>
              <a:rPr lang="en-US" sz="1600" dirty="0"/>
              <a:t>NSCF shall provide standby and emergency power to the power supply room, quad room, pump room and controls room in the PBSB, via a generator </a:t>
            </a:r>
            <a:r>
              <a:rPr lang="en-US" sz="1600" b="1" i="1" dirty="0">
                <a:solidFill>
                  <a:srgbClr val="FF0000"/>
                </a:solidFill>
              </a:rPr>
              <a:t>(?)</a:t>
            </a:r>
          </a:p>
          <a:p>
            <a:pPr marL="406908" lvl="1" indent="-342900"/>
            <a:r>
              <a:rPr lang="en-US" sz="1600" dirty="0"/>
              <a:t>No other requirement found in DOORS for any other location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There are multiple air and gas systems that have cfm ratings that need to be verified and posted to DOORS, so A/E can design the facilities with the correct HVAC capacities</a:t>
            </a:r>
          </a:p>
          <a:p>
            <a:pPr marL="406908" lvl="1" indent="-342900"/>
            <a:r>
              <a:rPr lang="en-US" sz="1600" b="1" i="1" dirty="0"/>
              <a:t>DOORS ID 1956, L6 NSCF</a:t>
            </a:r>
            <a:r>
              <a:rPr lang="en-US" sz="1600" dirty="0"/>
              <a:t>: NSCF shall provide the ability to supply 3500 CFM of Nitrogen at 25 degree C for each of the three horn </a:t>
            </a:r>
            <a:r>
              <a:rPr lang="en-US" sz="1600" dirty="0" err="1"/>
              <a:t>striplines</a:t>
            </a:r>
            <a:r>
              <a:rPr lang="en-US" sz="1600" dirty="0"/>
              <a:t> independently, with the duct running between the gas handling equipment to the bunker termination occurring at the top of the modules</a:t>
            </a:r>
          </a:p>
          <a:p>
            <a:pPr marL="406908" lvl="1" indent="-342900"/>
            <a:r>
              <a:rPr lang="en-US" sz="1600" dirty="0"/>
              <a:t>Need to confirm what other cfm values for other gas-air handling systems that the A/E will have to build (i.e. 25,000 cfm for what system?)</a:t>
            </a:r>
          </a:p>
          <a:p>
            <a:pPr marL="406908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765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344" y="182245"/>
            <a:ext cx="8293100" cy="569268"/>
          </a:xfrm>
        </p:spPr>
        <p:txBody>
          <a:bodyPr/>
          <a:lstStyle/>
          <a:p>
            <a:r>
              <a:rPr lang="en-US" dirty="0"/>
              <a:t>Additional Requirements Needing Clarification (contd.)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MM.DD.YY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Presenter's Name | 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191386" y="751513"/>
            <a:ext cx="8558914" cy="5333375"/>
          </a:xfrm>
          <a:prstGeom prst="rect">
            <a:avLst/>
          </a:prstGeom>
        </p:spPr>
        <p:txBody>
          <a:bodyPr/>
          <a:lstStyle/>
          <a:p>
            <a:pPr marL="342900" indent="-342900"/>
            <a:r>
              <a:rPr lang="en-US" dirty="0"/>
              <a:t>Floor flatness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Sealant for dust control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Type of fire protection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Codes and standards (FESHM, etc.)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Communication lines (ACNET, Metasys, etc.)</a:t>
            </a:r>
          </a:p>
          <a:p>
            <a:pPr marL="342900" indent="-342900"/>
            <a:endParaRPr lang="en-US" dirty="0"/>
          </a:p>
          <a:p>
            <a:pPr marL="342900" indent="-342900"/>
            <a:endParaRPr lang="en-US" dirty="0"/>
          </a:p>
          <a:p>
            <a:pPr marL="406908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33696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318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Lucida Grande</vt:lpstr>
      <vt:lpstr>LBNF Template_051215</vt:lpstr>
      <vt:lpstr>LBNF Content-Footer Theme</vt:lpstr>
      <vt:lpstr>Beamline Requirements to NSCF</vt:lpstr>
      <vt:lpstr>Status of Power and Cooling Requirements</vt:lpstr>
      <vt:lpstr>Purpose of this meeting </vt:lpstr>
      <vt:lpstr>Additional Requirements Needing Clarification</vt:lpstr>
      <vt:lpstr>Additional Requirements Needing Clarification (contd.)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Jonathan Lewis</cp:lastModifiedBy>
  <cp:revision>90</cp:revision>
  <dcterms:created xsi:type="dcterms:W3CDTF">2015-04-30T14:29:22Z</dcterms:created>
  <dcterms:modified xsi:type="dcterms:W3CDTF">2019-10-02T21:45:54Z</dcterms:modified>
</cp:coreProperties>
</file>