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A590C-980B-4DE9-A532-26DC19226C82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23CCB-01ED-42A9-8530-D6814C10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48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DC95C-FCE6-422F-9706-1F1179328159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2DF9-461A-40B9-BBB4-31A8ACC41BC6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8A35-94AD-47AA-9E14-FCAD0CE72DDE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79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B8FA-C86F-4B4A-AB43-C06961098A1B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5159-F440-4EB7-B792-AF373C1F46A4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2833-7957-4C9D-A6B4-592F81EE8D93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555-4C92-49D6-BF3A-FBBD472D502B}" type="datetime1">
              <a:rPr lang="en-US" smtClean="0"/>
              <a:t>11/17/2019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8654-4D97-498F-8139-791CB1EBE49F}" type="datetime1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1532-5420-4377-A503-865C898933A0}" type="datetime1">
              <a:rPr lang="en-US" smtClean="0"/>
              <a:t>11/17/2019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6218-EF60-4654-9ABF-296BA221EEAF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CC850-AE3F-40F7-A9FB-58E319D8904D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34D6-4406-4ACF-8658-E119B24F2C8B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10" descr="PSL logo alon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00" y="5972908"/>
            <a:ext cx="6731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50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Calibri" panose="020F0502020204030204" pitchFamily="34" charset="0"/>
              </a:rPr>
              <a:t>DUNE Electrical Procurement Challenges 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defTabSz="914400" fontAlgn="auto">
              <a:spcAft>
                <a:spcPts val="0"/>
              </a:spcAft>
            </a:pPr>
            <a:r>
              <a:rPr lang="en-US" sz="2400" dirty="0" smtClean="0">
                <a:ea typeface="+mn-ea"/>
              </a:rPr>
              <a:t>Andrew Laundrie</a:t>
            </a:r>
            <a:endParaRPr lang="en-US" sz="2400" dirty="0">
              <a:ea typeface="+mn-ea"/>
            </a:endParaRPr>
          </a:p>
          <a:p>
            <a:pPr lvl="0" defTabSz="914400" fontAlgn="auto">
              <a:spcAft>
                <a:spcPts val="0"/>
              </a:spcAft>
            </a:pPr>
            <a:r>
              <a:rPr lang="en-US" sz="1600" dirty="0">
                <a:ea typeface="+mn-ea"/>
              </a:rPr>
              <a:t>        UW  Physical Sciences Lab  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DUNE Electronics Review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2019  November 18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22274" y="6172200"/>
            <a:ext cx="2209800" cy="38100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BC5F2B"/>
                </a:solidFill>
                <a:latin typeface="Helvetica"/>
                <a:cs typeface="Helvetica"/>
              </a:rPr>
              <a:t>2019 November 18</a:t>
            </a:r>
            <a:endParaRPr lang="en-US" dirty="0">
              <a:solidFill>
                <a:srgbClr val="BC5F2B"/>
              </a:solidFill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048000" y="6248400"/>
            <a:ext cx="2743200" cy="304800"/>
          </a:xfrm>
          <a:prstGeom prst="rect">
            <a:avLst/>
          </a:prstGeom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  UW Physical Sciences Lab</a:t>
            </a:r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425450" cy="15875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C39C72E-2A13-EB4D-AD45-6D4E6ACAED8D}" type="slidenum">
              <a:rPr lang="en-US" smtClean="0">
                <a:solidFill>
                  <a:srgbClr val="BC5F2B"/>
                </a:solidFill>
                <a:latin typeface="Calibri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84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Board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ProtoDUNE</a:t>
            </a:r>
            <a:r>
              <a:rPr lang="en-US" dirty="0" smtClean="0"/>
              <a:t> quantities were small</a:t>
            </a:r>
          </a:p>
          <a:p>
            <a:r>
              <a:rPr lang="en-US" dirty="0" smtClean="0"/>
              <a:t>Small jobs don’t garner much technical assistance or consistent processing</a:t>
            </a:r>
          </a:p>
          <a:p>
            <a:r>
              <a:rPr lang="en-US" dirty="0" smtClean="0"/>
              <a:t>Many quick-turn companies who may have had or used domestic factories in the past are either going out of business or sending all work overseas</a:t>
            </a:r>
          </a:p>
          <a:p>
            <a:r>
              <a:rPr lang="en-US" dirty="0" smtClean="0"/>
              <a:t>Remaining domestic producers are expensive and likely to deliver small jobs 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4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Board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re-calibrate cost expectations</a:t>
            </a:r>
          </a:p>
          <a:p>
            <a:r>
              <a:rPr lang="en-US" dirty="0" smtClean="0"/>
              <a:t>Re-working or discarding less expensive out-of-spec boards will almost certainly result in regular production shortages</a:t>
            </a:r>
          </a:p>
          <a:p>
            <a:r>
              <a:rPr lang="en-US" dirty="0" smtClean="0"/>
              <a:t>Direct communication with the factory is the only way to ensure consistency and receive early warning of production problems</a:t>
            </a:r>
          </a:p>
          <a:p>
            <a:r>
              <a:rPr lang="en-US" dirty="0" smtClean="0"/>
              <a:t>Not many domestic producers left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57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Board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bargain for manufacturing speed and good communication (so far) has been Imagineering</a:t>
            </a:r>
          </a:p>
          <a:p>
            <a:r>
              <a:rPr lang="en-US" dirty="0" smtClean="0"/>
              <a:t>All of their jobs are sent to Taiwan</a:t>
            </a:r>
          </a:p>
          <a:p>
            <a:r>
              <a:rPr lang="en-US" dirty="0" smtClean="0"/>
              <a:t>Factory questions require translations</a:t>
            </a:r>
          </a:p>
          <a:p>
            <a:r>
              <a:rPr lang="en-US" dirty="0" smtClean="0"/>
              <a:t>Production quality is close to what we want dimensionally</a:t>
            </a:r>
          </a:p>
          <a:p>
            <a:r>
              <a:rPr lang="en-US" dirty="0" smtClean="0"/>
              <a:t>Solder mask and plating consistency not great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01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Board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Advance Circuits are 3 to 5 times expensive as Imagineering</a:t>
            </a:r>
          </a:p>
          <a:p>
            <a:r>
              <a:rPr lang="en-US" dirty="0" smtClean="0"/>
              <a:t>Quality is better, delivery was late</a:t>
            </a:r>
          </a:p>
          <a:p>
            <a:r>
              <a:rPr lang="en-US" dirty="0" smtClean="0"/>
              <a:t>In larger quantities the cost would likely drop slightly but probably still 2X budgeted costs</a:t>
            </a:r>
          </a:p>
          <a:p>
            <a:r>
              <a:rPr lang="en-US" dirty="0" smtClean="0"/>
              <a:t>Other domestic producers with credible QA programs should be contacted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0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Board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DUNE work appears to be unattractive due to requirements not aligned with industry norms</a:t>
            </a:r>
          </a:p>
          <a:p>
            <a:r>
              <a:rPr lang="en-US" dirty="0" smtClean="0"/>
              <a:t>Quantities will never rival those of large-volume buyers ($3.5B US Sales annually)</a:t>
            </a:r>
          </a:p>
          <a:p>
            <a:r>
              <a:rPr lang="en-US" dirty="0" smtClean="0"/>
              <a:t>DUNE board production goes away eventually</a:t>
            </a:r>
          </a:p>
          <a:p>
            <a:r>
              <a:rPr lang="en-US" dirty="0" err="1" smtClean="0"/>
              <a:t>IceCube</a:t>
            </a:r>
            <a:r>
              <a:rPr lang="en-US" dirty="0" smtClean="0"/>
              <a:t> had similar problems with many suppliers (cables and electronic components)</a:t>
            </a:r>
          </a:p>
          <a:p>
            <a:r>
              <a:rPr lang="en-US" dirty="0" smtClean="0"/>
              <a:t>Finding companies that wanted challenging requirements and unique applications resulted in getting the attention and performance that sales numbers couldn’t attract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0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that work great may be discontinued at any time</a:t>
            </a:r>
          </a:p>
          <a:p>
            <a:r>
              <a:rPr lang="en-US" dirty="0" smtClean="0"/>
              <a:t>Capacitors are a high-risk item</a:t>
            </a:r>
          </a:p>
          <a:p>
            <a:r>
              <a:rPr lang="en-US" dirty="0" smtClean="0"/>
              <a:t>The availability of specific model numbers depends on demand as a whole</a:t>
            </a:r>
          </a:p>
          <a:p>
            <a:r>
              <a:rPr lang="en-US" dirty="0" smtClean="0"/>
              <a:t>Pre-buying components like this should be considered if the company can’t agree to a production contract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00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NE_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DUNE_Template</vt:lpstr>
      <vt:lpstr>DUNE Electrical Procurement Challenges </vt:lpstr>
      <vt:lpstr>PC Board Challenges</vt:lpstr>
      <vt:lpstr>PC Board Challenges</vt:lpstr>
      <vt:lpstr>PC Board Challenges</vt:lpstr>
      <vt:lpstr>PC Board Challenges</vt:lpstr>
      <vt:lpstr>PC Board Challenges</vt:lpstr>
      <vt:lpstr>Component Challenges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Electrical Procurement Challenges</dc:title>
  <dc:creator>awlaundrie</dc:creator>
  <cp:lastModifiedBy>PJM</cp:lastModifiedBy>
  <cp:revision>5</cp:revision>
  <dcterms:created xsi:type="dcterms:W3CDTF">2006-08-16T00:00:00Z</dcterms:created>
  <dcterms:modified xsi:type="dcterms:W3CDTF">2019-11-18T01:38:37Z</dcterms:modified>
</cp:coreProperties>
</file>