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6" r:id="rId3"/>
    <p:sldId id="257" r:id="rId4"/>
    <p:sldId id="265" r:id="rId5"/>
    <p:sldId id="260" r:id="rId6"/>
    <p:sldId id="263" r:id="rId7"/>
    <p:sldId id="25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83FF9-A0F7-4658-9CCA-50A24B6E13F6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C4FAC-0138-4708-A667-2499D38F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3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398B-E4F8-4AB5-BB38-AABF4C442B85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8558-E052-410C-981C-4CACDC3B196C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28614-D350-481B-83D5-243D3BA4E95F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967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4681-A3A6-4EBF-B50C-1ABCFD6AE589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E528-0862-4535-BEC0-6372BF3433F8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F098-0970-4D14-B361-FBD879E60322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0BCE-5789-4DEB-A7B1-5614BC3CF1A8}" type="datetime1">
              <a:rPr lang="en-US" smtClean="0"/>
              <a:t>11/17/2019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9DE7-D698-409B-9A70-53DEF4657FB0}" type="datetime1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3967-5422-48A9-91C3-96CBAB3CAD51}" type="datetime1">
              <a:rPr lang="en-US" smtClean="0"/>
              <a:t>11/17/2019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1C01-C519-4246-BFC5-68BF587DC7C4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45C9-85C5-44C4-895C-367F6061CF8A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2706-2206-46F0-B09B-B945452C711C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10" descr="PSL logo alon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00" y="5972908"/>
            <a:ext cx="6731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44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Calibri" panose="020F0502020204030204" pitchFamily="34" charset="0"/>
              </a:rPr>
              <a:t>Electrical Test Plans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defTabSz="914400" fontAlgn="auto">
              <a:spcAft>
                <a:spcPts val="0"/>
              </a:spcAft>
            </a:pPr>
            <a:r>
              <a:rPr lang="en-US" sz="2400" dirty="0" smtClean="0">
                <a:ea typeface="+mn-ea"/>
              </a:rPr>
              <a:t>Andrew Laundrie</a:t>
            </a:r>
            <a:endParaRPr lang="en-US" sz="2400" dirty="0">
              <a:ea typeface="+mn-ea"/>
            </a:endParaRPr>
          </a:p>
          <a:p>
            <a:pPr lvl="0" defTabSz="914400" fontAlgn="auto">
              <a:spcAft>
                <a:spcPts val="0"/>
              </a:spcAft>
            </a:pPr>
            <a:r>
              <a:rPr lang="en-US" sz="1600" dirty="0">
                <a:ea typeface="+mn-ea"/>
              </a:rPr>
              <a:t>        UW  Physical Sciences Lab  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DUNE Electronics Review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2019  November 18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22274" y="6172200"/>
            <a:ext cx="2209800" cy="38100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BC5F2B"/>
                </a:solidFill>
                <a:latin typeface="Helvetica"/>
                <a:cs typeface="Helvetica"/>
              </a:rPr>
              <a:t>2019 November 18</a:t>
            </a:r>
            <a:endParaRPr lang="en-US" dirty="0">
              <a:solidFill>
                <a:srgbClr val="BC5F2B"/>
              </a:solidFill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048000" y="6248400"/>
            <a:ext cx="2743200" cy="304800"/>
          </a:xfrm>
          <a:prstGeom prst="rect">
            <a:avLst/>
          </a:prstGeom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  UW Physical Sciences Lab</a:t>
            </a:r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425450" cy="15875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C39C72E-2A13-EB4D-AD45-6D4E6ACAED8D}" type="slidenum">
              <a:rPr lang="en-US" smtClean="0">
                <a:solidFill>
                  <a:srgbClr val="BC5F2B"/>
                </a:solidFill>
                <a:latin typeface="Calibri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Production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229600" cy="3657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X, V, and U wires will be tested for continuity and isolation by probing through X head boards</a:t>
            </a:r>
          </a:p>
          <a:p>
            <a:r>
              <a:rPr lang="en-US" sz="2800" dirty="0" smtClean="0"/>
              <a:t>Probe cards will be mounted in place of CR boards</a:t>
            </a:r>
          </a:p>
          <a:p>
            <a:r>
              <a:rPr lang="en-US" sz="2800" dirty="0" smtClean="0"/>
              <a:t>A separate set of probe cards will be mounted in place of G-bias  boards</a:t>
            </a:r>
          </a:p>
          <a:p>
            <a:r>
              <a:rPr lang="en-US" sz="2800" dirty="0" smtClean="0"/>
              <a:t>Similar or identical probe </a:t>
            </a:r>
            <a:r>
              <a:rPr lang="en-US" sz="2800" dirty="0"/>
              <a:t>cards w</a:t>
            </a:r>
            <a:r>
              <a:rPr lang="en-US" sz="2800" dirty="0" smtClean="0"/>
              <a:t>ould </a:t>
            </a:r>
            <a:r>
              <a:rPr lang="en-US" sz="2800" dirty="0"/>
              <a:t>be </a:t>
            </a:r>
            <a:r>
              <a:rPr lang="en-US" sz="2800" dirty="0" smtClean="0"/>
              <a:t>used for Electronic </a:t>
            </a:r>
            <a:r>
              <a:rPr lang="en-US" sz="2800" dirty="0"/>
              <a:t>Tension </a:t>
            </a:r>
            <a:r>
              <a:rPr lang="en-US" sz="2800" dirty="0" smtClean="0"/>
              <a:t>Testing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Production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Continuity and low-impedance isolation tests will be streamlined by injecting signals with four different audio frequencies on all wires simultaneously</a:t>
            </a:r>
          </a:p>
          <a:p>
            <a:r>
              <a:rPr lang="en-US" dirty="0" smtClean="0"/>
              <a:t>Foot board terminations are probed individually </a:t>
            </a:r>
          </a:p>
          <a:p>
            <a:r>
              <a:rPr lang="en-US" dirty="0"/>
              <a:t>T</a:t>
            </a:r>
            <a:r>
              <a:rPr lang="en-US" dirty="0" smtClean="0"/>
              <a:t>est points probed in rapid succession will produce a repeating succession of four tones </a:t>
            </a:r>
          </a:p>
          <a:p>
            <a:r>
              <a:rPr lang="en-US" dirty="0" smtClean="0"/>
              <a:t>Missing or mixed tones will indicate a problem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8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Production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High-voltage isolation and leakage tests can be streamlined by testing groups of 10 or 12 wires connected in parallel</a:t>
            </a:r>
          </a:p>
          <a:p>
            <a:r>
              <a:rPr lang="en-US" dirty="0" smtClean="0"/>
              <a:t>When a group fails, individual wires can be probed to isolate the problem</a:t>
            </a:r>
          </a:p>
          <a:p>
            <a:r>
              <a:rPr lang="en-US" dirty="0" smtClean="0"/>
              <a:t>Normal testing would proceed 10-12 times faster than testing wires individually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6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 Tension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upgraded laser </a:t>
            </a:r>
            <a:r>
              <a:rPr lang="en-US" sz="2800" dirty="0" err="1" smtClean="0"/>
              <a:t>tensometer</a:t>
            </a:r>
            <a:r>
              <a:rPr lang="en-US" sz="2800" dirty="0"/>
              <a:t> </a:t>
            </a:r>
            <a:r>
              <a:rPr lang="en-US" sz="2800" dirty="0" smtClean="0"/>
              <a:t>is easier to position, computes the resonance frequency, and records data with less user intervention</a:t>
            </a:r>
          </a:p>
          <a:p>
            <a:r>
              <a:rPr lang="en-US" sz="2800" dirty="0" smtClean="0"/>
              <a:t>Upgrades will cut measurement times in half</a:t>
            </a:r>
          </a:p>
          <a:p>
            <a:r>
              <a:rPr lang="en-US" sz="2800" dirty="0" smtClean="0"/>
              <a:t>Still needed as a backup to Electronic Tension Testing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4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 and G-bias Board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Probing of individual capacitors and resistors is very slow due to exponential decay of charging currents (pre-charging helps)</a:t>
            </a:r>
          </a:p>
          <a:p>
            <a:r>
              <a:rPr lang="en-US" dirty="0" smtClean="0"/>
              <a:t>Automated testing is challenging because of high voltage (1 kV) and high impedance (10^10 Ohms)</a:t>
            </a:r>
          </a:p>
          <a:p>
            <a:r>
              <a:rPr lang="en-US" dirty="0" smtClean="0"/>
              <a:t>A high-impedance comparator that monitors current thresholds as small as 0.1 </a:t>
            </a:r>
            <a:r>
              <a:rPr lang="en-US" dirty="0" err="1" smtClean="0"/>
              <a:t>nA</a:t>
            </a:r>
            <a:r>
              <a:rPr lang="en-US" dirty="0" smtClean="0"/>
              <a:t> has been demonstrated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6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 and G-bias Board Production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envisioned test system would check the power-up response of an entire PCB by monitoring the charge current through each coupling capacitor (or G-bias filter output)</a:t>
            </a:r>
          </a:p>
          <a:p>
            <a:r>
              <a:rPr lang="en-US" dirty="0" smtClean="0"/>
              <a:t>Defective components would alter the transient signatures of individual channels</a:t>
            </a:r>
          </a:p>
          <a:p>
            <a:r>
              <a:rPr lang="en-US" dirty="0" smtClean="0"/>
              <a:t>Threshold crossings that occur too soon or too late would </a:t>
            </a:r>
            <a:r>
              <a:rPr lang="en-US" smtClean="0"/>
              <a:t>reliably indicate defective </a:t>
            </a:r>
            <a:r>
              <a:rPr lang="en-US" dirty="0" smtClean="0"/>
              <a:t>parts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NE_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345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DUNE_Template</vt:lpstr>
      <vt:lpstr>Electrical Test Plans</vt:lpstr>
      <vt:lpstr>APA Production Testing</vt:lpstr>
      <vt:lpstr>APA Production Testing</vt:lpstr>
      <vt:lpstr>APA Production Testing</vt:lpstr>
      <vt:lpstr>Wire Tension Testing</vt:lpstr>
      <vt:lpstr>CR and G-bias Board Tests</vt:lpstr>
      <vt:lpstr>CR and G-bias Board Production Tests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Test Plans</dc:title>
  <dc:creator>awlaundrie</dc:creator>
  <cp:lastModifiedBy>PJM</cp:lastModifiedBy>
  <cp:revision>13</cp:revision>
  <dcterms:created xsi:type="dcterms:W3CDTF">2006-08-16T00:00:00Z</dcterms:created>
  <dcterms:modified xsi:type="dcterms:W3CDTF">2019-11-18T03:37:08Z</dcterms:modified>
</cp:coreProperties>
</file>