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63" r:id="rId2"/>
  </p:sldMasterIdLst>
  <p:sldIdLst>
    <p:sldId id="264" r:id="rId3"/>
    <p:sldId id="265" r:id="rId4"/>
    <p:sldId id="266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08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7145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1416306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latin typeface="Helvetica"/>
                <a:cs typeface="Helvetica"/>
              </a:rPr>
              <a:t>2019 November 18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44585" y="6549548"/>
            <a:ext cx="307521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smtClean="0"/>
              <a:t>Lee Greenler  UW Physical Sciences Lab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876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2019 November 18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smtClean="0"/>
              <a:t>Lee Greenler  UW Physical Sciences Lab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313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2019 November 18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smtClean="0"/>
              <a:t>Lee Greenler  UW Physical Sciences Lab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39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2019 November 18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smtClean="0"/>
              <a:t>Lee Greenler  UW Physical Sciences Lab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77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2019 November 18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smtClean="0"/>
              <a:t>Lee Greenler  UW Physical Sciences Lab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75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2019 November 18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smtClean="0"/>
              <a:t>Lee Greenler  UW Physical Sciences Lab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41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2019 November 18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smtClean="0"/>
              <a:t>Lee Greenler  UW Physical Sciences Lab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262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6.jpe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3082" y="5953373"/>
            <a:ext cx="1370067" cy="578035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  <p:pic>
        <p:nvPicPr>
          <p:cNvPr id="11" name="Picture 10" descr="PSL logo alone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500" y="5972908"/>
            <a:ext cx="67310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7032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r>
              <a:rPr lang="en-US">
                <a:latin typeface="Helvetica"/>
                <a:cs typeface="Helvetica"/>
              </a:rPr>
              <a:t>2019 November 18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 defTabSz="457200">
              <a:defRPr/>
            </a:pPr>
            <a:r>
              <a:rPr lang="en-GB" smtClean="0"/>
              <a:t>Lee Greenler  UW Physical Sciences Lab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 defTabSz="457200">
              <a:defRPr/>
            </a:pPr>
            <a:fld id="{0C39C72E-2A13-EB4D-AD45-6D4E6ACAED8D}" type="slidenum">
              <a:rPr lang="en-US"/>
              <a:pPr defTabSz="457200"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  <p:pic>
        <p:nvPicPr>
          <p:cNvPr id="9" name="Picture 10" descr="PSL logo alone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392" y="6416178"/>
            <a:ext cx="384690" cy="383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1926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>
                <a:latin typeface="Calibri" panose="020F0502020204030204" pitchFamily="34" charset="0"/>
              </a:rPr>
              <a:t>Soldering and Quality Assurance</a:t>
            </a:r>
            <a:endParaRPr lang="en-US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 defTabSz="914400" fontAlgn="auto">
              <a:spcAft>
                <a:spcPts val="0"/>
              </a:spcAft>
            </a:pPr>
            <a:r>
              <a:rPr lang="en-US" sz="2400" dirty="0">
                <a:ea typeface="+mn-ea"/>
              </a:rPr>
              <a:t>Pam Marr</a:t>
            </a:r>
          </a:p>
          <a:p>
            <a:pPr lvl="0" defTabSz="914400" fontAlgn="auto">
              <a:spcAft>
                <a:spcPts val="0"/>
              </a:spcAft>
            </a:pPr>
            <a:r>
              <a:rPr lang="en-US" sz="1600" dirty="0">
                <a:ea typeface="+mn-ea"/>
              </a:rPr>
              <a:t>        UW  Physical Sciences Lab  </a:t>
            </a:r>
          </a:p>
          <a:p>
            <a:pPr lvl="0" defTabSz="914400" fontAlgn="auto">
              <a:spcAft>
                <a:spcPts val="0"/>
              </a:spcAft>
            </a:pPr>
            <a:r>
              <a:rPr lang="en-US" sz="2400" dirty="0">
                <a:ea typeface="+mn-ea"/>
              </a:rPr>
              <a:t>DUNE Electronics Review</a:t>
            </a:r>
          </a:p>
          <a:p>
            <a:pPr lvl="0" defTabSz="914400" fontAlgn="auto">
              <a:spcAft>
                <a:spcPts val="0"/>
              </a:spcAft>
            </a:pPr>
            <a:r>
              <a:rPr lang="en-US" sz="2400" dirty="0">
                <a:ea typeface="+mn-ea"/>
              </a:rPr>
              <a:t>2019  November 18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22274" y="6172200"/>
            <a:ext cx="2209800" cy="381000"/>
          </a:xfrm>
          <a:prstGeom prst="rect">
            <a:avLst/>
          </a:prstGeom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BC5F2B"/>
                </a:solidFill>
                <a:latin typeface="Helvetica"/>
                <a:cs typeface="Helvetica"/>
              </a:rPr>
              <a:t>2019 November 18</a:t>
            </a:r>
            <a:endParaRPr lang="en-US" dirty="0">
              <a:solidFill>
                <a:srgbClr val="BC5F2B"/>
              </a:solidFill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048000" y="6248400"/>
            <a:ext cx="2743200" cy="304800"/>
          </a:xfrm>
          <a:prstGeom prst="rect">
            <a:avLst/>
          </a:prstGeom>
        </p:spPr>
        <p:txBody>
          <a:bodyPr/>
          <a:lstStyle/>
          <a:p>
            <a:pPr algn="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dirty="0" smtClean="0">
                <a:solidFill>
                  <a:srgbClr val="BC5F2B"/>
                </a:solidFill>
                <a:latin typeface="Calibri" charset="0"/>
              </a:rPr>
              <a:t>  </a:t>
            </a:r>
            <a:r>
              <a:rPr lang="de-DE" dirty="0" smtClean="0">
                <a:solidFill>
                  <a:srgbClr val="BC5F2B"/>
                </a:solidFill>
                <a:latin typeface="Calibri" charset="0"/>
              </a:rPr>
              <a:t>UW Physical Sciences Lab</a:t>
            </a:r>
            <a:endParaRPr lang="en-US" dirty="0">
              <a:solidFill>
                <a:srgbClr val="BC5F2B"/>
              </a:solidFill>
              <a:latin typeface="Calibri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0" y="6550025"/>
            <a:ext cx="425450" cy="158750"/>
          </a:xfrm>
          <a:prstGeom prst="rect">
            <a:avLst/>
          </a:prstGeom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0C39C72E-2A13-EB4D-AD45-6D4E6ACAED8D}" type="slidenum">
              <a:rPr lang="en-US" smtClean="0">
                <a:solidFill>
                  <a:srgbClr val="BC5F2B"/>
                </a:solidFill>
                <a:latin typeface="Calibri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>
              <a:solidFill>
                <a:srgbClr val="BC5F2B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808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2019 November 18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415392" y="6400800"/>
            <a:ext cx="2313215" cy="304800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  </a:t>
            </a:r>
            <a:r>
              <a:rPr lang="de-DE" dirty="0" smtClean="0"/>
              <a:t>UW Physical Sciences Lab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charset="0"/>
                <a:cs typeface="Geneva" charset="0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r>
              <a:rPr lang="en-US" smtClean="0"/>
              <a:t>Soldering Objectives for DUNE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1417638"/>
            <a:ext cx="8229600" cy="4327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Continue soldering wires to head boards as before using Sn62Pb36Ag02 formula with no-clean Type 44 rosin (Kester)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Continue using Metcal soldering stations for precise temperature control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Maintain a local IPC-qualified trainer to supervise soldering methods and inspect work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Improve access to work</a:t>
            </a:r>
            <a:endParaRPr lang="en-US" sz="32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5966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2019 November 18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415392" y="6400800"/>
            <a:ext cx="2313215" cy="304800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  </a:t>
            </a:r>
            <a:r>
              <a:rPr lang="de-DE" dirty="0" smtClean="0"/>
              <a:t>UW Physical Sciences Lab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charset="0"/>
                <a:cs typeface="Geneva" charset="0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r>
              <a:rPr lang="en-US" smtClean="0"/>
              <a:t>Soldering Objectives for DUNE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63062" y="1451804"/>
            <a:ext cx="8077200" cy="4130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Adopt Vapor-Phase reflow soldering methods for CR Boards and G-bias boards to achieve more consistent results with less stress to components.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Use Wave or Selective Soldering on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Samtec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(through-hole) connectors installed on CR boards and Adapter boards to eliminate high stresses placed on solder joints</a:t>
            </a:r>
            <a:endParaRPr lang="en-US" sz="32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5612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2019 November 18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415392" y="6400800"/>
            <a:ext cx="2313215" cy="304800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  </a:t>
            </a:r>
            <a:r>
              <a:rPr lang="de-DE" dirty="0" smtClean="0"/>
              <a:t>UW Physical Sciences Lab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charset="0"/>
                <a:cs typeface="Geneva" charset="0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r>
              <a:rPr lang="en-US" smtClean="0"/>
              <a:t>Soldering Objectives for DUNE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57200" y="1524000"/>
            <a:ext cx="8001000" cy="334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Maintain a safe, clean, and comfortable work environment with adequate lighting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Avoid worker fatigue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Continue rules that prohibit anyone from handling boards at any time without gloves</a:t>
            </a:r>
          </a:p>
          <a:p>
            <a:pPr lvl="0">
              <a:spcBef>
                <a:spcPct val="20000"/>
              </a:spcBef>
            </a:pPr>
            <a:endParaRPr lang="en-US" sz="32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6098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2019 November 18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415392" y="6400800"/>
            <a:ext cx="2313215" cy="304800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  </a:t>
            </a:r>
            <a:r>
              <a:rPr lang="de-DE" dirty="0" smtClean="0"/>
              <a:t>UW Physical Sciences Lab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charset="0"/>
                <a:cs typeface="Geneva" charset="0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66800" y="293434"/>
            <a:ext cx="7239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Soldering Quality Assurance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1062875"/>
            <a:ext cx="8229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Inspect all work; no self-assessment is allowed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Record all instances of marginal or inadequate results and take corrective actions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Maintain equipment properly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Change soldering tips regularly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Do not allow the wrong soldering materials to enter the work area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Do not allow storage of any material in unmarked </a:t>
            </a:r>
            <a:r>
              <a:rPr lang="en-US" sz="3200" dirty="0" smtClean="0">
                <a:solidFill>
                  <a:prstClr val="black"/>
                </a:solidFill>
                <a:latin typeface="Calibri"/>
              </a:rPr>
              <a:t>containers</a:t>
            </a:r>
            <a:endParaRPr lang="en-US" sz="32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670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2019 November 18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415392" y="6400800"/>
            <a:ext cx="2313215" cy="304800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  </a:t>
            </a:r>
            <a:r>
              <a:rPr lang="de-DE" dirty="0" smtClean="0"/>
              <a:t>UW Physical Sciences Lab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charset="0"/>
                <a:cs typeface="Geneva" charset="0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66800" y="293434"/>
            <a:ext cx="7239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Soldering Quality Assurance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1705452"/>
            <a:ext cx="8229600" cy="3834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Do not allow the any soldering materials to enter the work area without being labeled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Any stray pieces of solder shall be discarded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Do not allow storage of any materials in unmarked containers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Do not use any materials that are older than their expiration date</a:t>
            </a:r>
          </a:p>
        </p:txBody>
      </p:sp>
    </p:spTree>
    <p:extLst>
      <p:ext uri="{BB962C8B-B14F-4D97-AF65-F5344CB8AC3E}">
        <p14:creationId xmlns:p14="http://schemas.microsoft.com/office/powerpoint/2010/main" val="3786261611"/>
      </p:ext>
    </p:extLst>
  </p:cSld>
  <p:clrMapOvr>
    <a:masterClrMapping/>
  </p:clrMapOvr>
</p:sld>
</file>

<file path=ppt/theme/theme1.xml><?xml version="1.0" encoding="utf-8"?>
<a:theme xmlns:a="http://schemas.openxmlformats.org/drawingml/2006/main" name="DUNE_Template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304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DUNE_Template</vt:lpstr>
      <vt:lpstr>LBNF Content-Footer Theme</vt:lpstr>
      <vt:lpstr>Soldering and Quality Assurance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Soldering and Quality Assurance</dc:title>
  <dc:creator>awlaundrie</dc:creator>
  <cp:lastModifiedBy>PJM</cp:lastModifiedBy>
  <cp:revision>8</cp:revision>
  <dcterms:created xsi:type="dcterms:W3CDTF">2006-08-16T00:00:00Z</dcterms:created>
  <dcterms:modified xsi:type="dcterms:W3CDTF">2019-11-18T00:57:25Z</dcterms:modified>
</cp:coreProperties>
</file>