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9" r:id="rId5"/>
    <p:sldId id="258" r:id="rId6"/>
    <p:sldId id="263" r:id="rId7"/>
    <p:sldId id="260" r:id="rId8"/>
    <p:sldId id="261" r:id="rId9"/>
    <p:sldId id="264" r:id="rId10"/>
    <p:sldId id="266" r:id="rId11"/>
    <p:sldId id="267" r:id="rId12"/>
    <p:sldId id="265"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6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a:t>Do any of the boards need additional probe points for testing</a:t>
            </a:r>
            <a:r>
              <a:rPr lang="en-US" sz="3200" dirty="0" smtClean="0"/>
              <a:t>?</a:t>
            </a:r>
            <a:br>
              <a:rPr lang="en-US" sz="3200" dirty="0" smtClean="0"/>
            </a:br>
            <a:r>
              <a:rPr lang="en-US" sz="3200" dirty="0"/>
              <a:t/>
            </a:r>
            <a:br>
              <a:rPr lang="en-US" sz="3200" dirty="0"/>
            </a:br>
            <a:r>
              <a:rPr lang="en-US" sz="3200" dirty="0"/>
              <a:t>Answer: No additional probe points are anticipated.</a:t>
            </a:r>
            <a:r>
              <a:rPr lang="en-US" dirty="0"/>
              <a:t/>
            </a:r>
            <a:br>
              <a:rPr lang="en-US" dirty="0"/>
            </a:br>
            <a:endParaRPr lang="en-US" dirty="0"/>
          </a:p>
        </p:txBody>
      </p:sp>
    </p:spTree>
    <p:extLst>
      <p:ext uri="{BB962C8B-B14F-4D97-AF65-F5344CB8AC3E}">
        <p14:creationId xmlns:p14="http://schemas.microsoft.com/office/powerpoint/2010/main" val="398496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dirty="0"/>
              <a:t>Geometry boards have been ordered.  Most have been received and inspected and are awaiting the next processing steps.  The boards are tested for continuity and low-voltage isolation at the factory.  We do not plan to repeat these </a:t>
            </a:r>
            <a:r>
              <a:rPr lang="en-US" dirty="0" smtClean="0"/>
              <a:t>tests</a:t>
            </a:r>
            <a:r>
              <a:rPr lang="en-US" dirty="0"/>
              <a:t> </a:t>
            </a:r>
            <a:r>
              <a:rPr lang="en-US" dirty="0" smtClean="0"/>
              <a:t>except for samples.</a:t>
            </a:r>
            <a:endParaRPr lang="en-US" dirty="0"/>
          </a:p>
          <a:p>
            <a:endParaRPr lang="en-US" dirty="0"/>
          </a:p>
        </p:txBody>
      </p:sp>
    </p:spTree>
    <p:extLst>
      <p:ext uri="{BB962C8B-B14F-4D97-AF65-F5344CB8AC3E}">
        <p14:creationId xmlns:p14="http://schemas.microsoft.com/office/powerpoint/2010/main" val="793153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dirty="0" smtClean="0"/>
              <a:t>High-voltage </a:t>
            </a:r>
            <a:r>
              <a:rPr lang="en-US" dirty="0"/>
              <a:t>(Hi-Pot) testing of geometry boards will be performed on selected designs where wire traces run close together. This work will be completed by the end of March 2020.</a:t>
            </a:r>
          </a:p>
          <a:p>
            <a:endParaRPr lang="en-US" dirty="0"/>
          </a:p>
        </p:txBody>
      </p:sp>
    </p:spTree>
    <p:extLst>
      <p:ext uri="{BB962C8B-B14F-4D97-AF65-F5344CB8AC3E}">
        <p14:creationId xmlns:p14="http://schemas.microsoft.com/office/powerpoint/2010/main" val="3233102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SHV boards are essentially mechanical fixtures for SHV receptacles.  Their design will be developed as other APA design details are finalized. SHV boards are needed when production of the wire harnesses begins.</a:t>
            </a:r>
          </a:p>
          <a:p>
            <a:r>
              <a:rPr lang="en-US" dirty="0"/>
              <a:t>CR boards and G-bias boards will be manufactured in May/June 2020. Testing will be completed in August /July 2010.</a:t>
            </a:r>
            <a:endParaRPr lang="en-US" dirty="0"/>
          </a:p>
        </p:txBody>
      </p:sp>
    </p:spTree>
    <p:extLst>
      <p:ext uri="{BB962C8B-B14F-4D97-AF65-F5344CB8AC3E}">
        <p14:creationId xmlns:p14="http://schemas.microsoft.com/office/powerpoint/2010/main" val="79315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endParaRPr lang="en-US" dirty="0"/>
          </a:p>
        </p:txBody>
      </p:sp>
    </p:spTree>
    <p:extLst>
      <p:ext uri="{BB962C8B-B14F-4D97-AF65-F5344CB8AC3E}">
        <p14:creationId xmlns:p14="http://schemas.microsoft.com/office/powerpoint/2010/main" val="3705223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Outline the testing of the </a:t>
            </a:r>
            <a:r>
              <a:rPr lang="en-US" dirty="0" smtClean="0"/>
              <a:t>Mill-Max </a:t>
            </a:r>
            <a:r>
              <a:rPr lang="en-US" dirty="0"/>
              <a:t>spring connectors and what will be measured to ensure good contact warm and cold?</a:t>
            </a:r>
            <a:r>
              <a:rPr lang="en-US" dirty="0"/>
              <a:t/>
            </a:r>
            <a:br>
              <a:rPr lang="en-US" dirty="0"/>
            </a:br>
            <a:endParaRPr lang="en-US" dirty="0"/>
          </a:p>
        </p:txBody>
      </p:sp>
    </p:spTree>
    <p:extLst>
      <p:ext uri="{BB962C8B-B14F-4D97-AF65-F5344CB8AC3E}">
        <p14:creationId xmlns:p14="http://schemas.microsoft.com/office/powerpoint/2010/main" val="150024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r>
              <a:rPr lang="en-US" dirty="0"/>
              <a:t>In preparation for testing there are factors that should be investigated.  If the spring material is carbon steel it would get brittle at </a:t>
            </a:r>
            <a:r>
              <a:rPr lang="en-US" dirty="0" err="1"/>
              <a:t>LAr</a:t>
            </a:r>
            <a:r>
              <a:rPr lang="en-US" dirty="0"/>
              <a:t> temperature.  We will make sure the spring is made of a material that stays ductile - the likely best candidate being </a:t>
            </a:r>
            <a:r>
              <a:rPr lang="en-US" dirty="0" err="1"/>
              <a:t>BeCu</a:t>
            </a:r>
            <a:r>
              <a:rPr lang="en-US" dirty="0"/>
              <a:t>, a common spring material.  Many common metals show a modest increase in modulus of elasticity with decreasing temperature; we will check to see that it is modest for </a:t>
            </a:r>
            <a:r>
              <a:rPr lang="en-US" dirty="0" err="1"/>
              <a:t>BeCu</a:t>
            </a:r>
            <a:r>
              <a:rPr lang="en-US" dirty="0"/>
              <a:t> as well.</a:t>
            </a:r>
          </a:p>
          <a:p>
            <a:r>
              <a:rPr lang="en-US" dirty="0"/>
              <a:t>We are also interested in the ductility of gold at </a:t>
            </a:r>
            <a:r>
              <a:rPr lang="en-US" dirty="0" err="1"/>
              <a:t>LAr</a:t>
            </a:r>
            <a:r>
              <a:rPr lang="en-US" dirty="0"/>
              <a:t> temperature since the ductility of gold would be related to making good electrical contact.</a:t>
            </a:r>
          </a:p>
          <a:p>
            <a:r>
              <a:rPr lang="en-US" dirty="0"/>
              <a:t>For testing we plan to build a test setup incorporating ~100 contacts in series in which we will measure the resistance with the springs compressed 25% and compressed 50%.  The normal compression in operation is about 50%.  Using this many contacts in series both gives better statistics and increases the resistance to a more easily measurable value.</a:t>
            </a:r>
          </a:p>
          <a:p>
            <a:pPr marL="0" indent="0">
              <a:buNone/>
            </a:pPr>
            <a:endParaRPr lang="en-US" dirty="0"/>
          </a:p>
        </p:txBody>
      </p:sp>
    </p:spTree>
    <p:extLst>
      <p:ext uri="{BB962C8B-B14F-4D97-AF65-F5344CB8AC3E}">
        <p14:creationId xmlns:p14="http://schemas.microsoft.com/office/powerpoint/2010/main" val="337730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Please provide a succinct summary of the electrical lessons learned from </a:t>
            </a:r>
            <a:r>
              <a:rPr lang="en-US" dirty="0" err="1"/>
              <a:t>protoDUNE</a:t>
            </a:r>
            <a:r>
              <a:rPr lang="en-US" dirty="0"/>
              <a:t> which accompanies the document in EDMS</a:t>
            </a:r>
            <a:r>
              <a:rPr lang="en-US" dirty="0"/>
              <a:t/>
            </a:r>
            <a:br>
              <a:rPr lang="en-US" dirty="0"/>
            </a:br>
            <a:endParaRPr lang="en-US" dirty="0"/>
          </a:p>
        </p:txBody>
      </p:sp>
    </p:spTree>
    <p:extLst>
      <p:ext uri="{BB962C8B-B14F-4D97-AF65-F5344CB8AC3E}">
        <p14:creationId xmlns:p14="http://schemas.microsoft.com/office/powerpoint/2010/main" val="63416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en-US" dirty="0"/>
              <a:t>1. Mill-Max receptacles were not mechanically stable without adding epoxy. They carried a risk of failing if epoxy was not applied correctly.  Custom components tailored to the application were developed with the help of the Manufacturer.  Epoxy is eliminated and usage is more in line with the Manufacturer’s recommendations.</a:t>
            </a:r>
          </a:p>
          <a:p>
            <a:r>
              <a:rPr lang="en-US" dirty="0"/>
              <a:t>2. Threaded inserts in CR boards, X head boards, and G head boards were prone to binding or breakage.  The components did not expand as needed for proper performance.  They have been replaced by pressed-in broaching nuts (KFS2-M3, Penn Engineering).</a:t>
            </a:r>
            <a:endParaRPr lang="en-US" dirty="0"/>
          </a:p>
        </p:txBody>
      </p:sp>
    </p:spTree>
    <p:extLst>
      <p:ext uri="{BB962C8B-B14F-4D97-AF65-F5344CB8AC3E}">
        <p14:creationId xmlns:p14="http://schemas.microsoft.com/office/powerpoint/2010/main" val="3968737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3. Isolation and leakage testing of APA wires during production was slow.  Improved test methods will allow testing multiple wires at the same time.</a:t>
            </a:r>
          </a:p>
          <a:p>
            <a:r>
              <a:rPr lang="en-US" dirty="0"/>
              <a:t>4. Leakage testing of CR board capacitors was slow.  Improved test methods will measure leakage on all coupling capacitors simultaneously.</a:t>
            </a:r>
            <a:endParaRPr lang="en-US" dirty="0"/>
          </a:p>
        </p:txBody>
      </p:sp>
    </p:spTree>
    <p:extLst>
      <p:ext uri="{BB962C8B-B14F-4D97-AF65-F5344CB8AC3E}">
        <p14:creationId xmlns:p14="http://schemas.microsoft.com/office/powerpoint/2010/main" val="370522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en-US" dirty="0"/>
              <a:t>5. Hand-soldering of through-hole connectors on CR boards and Adapter boards resulted in partially filled holes.  For maximum reliability the holes should be filled.  Planned manufacturing methods going forward will use either Wave or Selective soldering techniques to ensure that through-holes are filled.</a:t>
            </a:r>
          </a:p>
          <a:p>
            <a:r>
              <a:rPr lang="en-US" dirty="0"/>
              <a:t>6. Bias connectors were easy to disconnect.  Different connectors are being evaluated.  Also under consideration is the addition of holes on CR boards to anchor bias wires and provide strain relief for </a:t>
            </a:r>
            <a:r>
              <a:rPr lang="en-US" dirty="0" err="1"/>
              <a:t>trhe</a:t>
            </a:r>
            <a:r>
              <a:rPr lang="en-US" dirty="0"/>
              <a:t> bias connectors</a:t>
            </a:r>
            <a:r>
              <a:rPr lang="en-US" dirty="0" smtClean="0"/>
              <a:t>.</a:t>
            </a:r>
            <a:endParaRPr lang="en-US" dirty="0"/>
          </a:p>
        </p:txBody>
      </p:sp>
    </p:spTree>
    <p:extLst>
      <p:ext uri="{BB962C8B-B14F-4D97-AF65-F5344CB8AC3E}">
        <p14:creationId xmlns:p14="http://schemas.microsoft.com/office/powerpoint/2010/main" val="370522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dirty="0"/>
              <a:t>7. Bias wires were difficulty to identify by their color under filtered lighting.  Improved methods of identifying wires or connectors are being explored.  Keyed connectors are also under consideration to prevent wiring mistakes.</a:t>
            </a:r>
          </a:p>
          <a:p>
            <a:r>
              <a:rPr lang="en-US" dirty="0"/>
              <a:t>8. Vapor-Phase soldering will be used for future production of CR boards and G-bias boards to reduce thermal stress on components and improve production consistency.</a:t>
            </a:r>
            <a:endParaRPr lang="en-US" dirty="0"/>
          </a:p>
        </p:txBody>
      </p:sp>
    </p:spTree>
    <p:extLst>
      <p:ext uri="{BB962C8B-B14F-4D97-AF65-F5344CB8AC3E}">
        <p14:creationId xmlns:p14="http://schemas.microsoft.com/office/powerpoint/2010/main" val="370522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Provide plans and schedule for prototyping and testing of the geometry, SHV, and CR boards</a:t>
            </a:r>
            <a:r>
              <a:rPr lang="en-US" dirty="0"/>
              <a:t/>
            </a:r>
            <a:br>
              <a:rPr lang="en-US" dirty="0"/>
            </a:br>
            <a:endParaRPr lang="en-US" dirty="0"/>
          </a:p>
        </p:txBody>
      </p:sp>
    </p:spTree>
    <p:extLst>
      <p:ext uri="{BB962C8B-B14F-4D97-AF65-F5344CB8AC3E}">
        <p14:creationId xmlns:p14="http://schemas.microsoft.com/office/powerpoint/2010/main" val="3182317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676</Words>
  <Application>Microsoft Office PowerPoint</Application>
  <PresentationFormat>On-screen Show (4:3)</PresentationFormat>
  <Paragraphs>19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Do any of the boards need additional probe points for testing?  Answer: No additional probe points are anticipated. </vt:lpstr>
      <vt:lpstr>Outline the testing of the Mill-Max spring connectors and what will be measured to ensure good contact warm and cold? </vt:lpstr>
      <vt:lpstr>PowerPoint Presentation</vt:lpstr>
      <vt:lpstr>Please provide a succinct summary of the electrical lessons learned from protoDUNE which accompanies the document in EDMS </vt:lpstr>
      <vt:lpstr>PowerPoint Presentation</vt:lpstr>
      <vt:lpstr>PowerPoint Presentation</vt:lpstr>
      <vt:lpstr>PowerPoint Presentation</vt:lpstr>
      <vt:lpstr>PowerPoint Presentation</vt:lpstr>
      <vt:lpstr>Provide plans and schedule for prototyping and testing of the geometry, SHV, and CR boards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of boards and highlight the ones that are finalized, and if not finalized what stage of completeness are they in (design process, preproduction, etc)</dc:title>
  <dc:creator>awlaundrie</dc:creator>
  <cp:lastModifiedBy>awlaundrie</cp:lastModifiedBy>
  <cp:revision>7</cp:revision>
  <dcterms:created xsi:type="dcterms:W3CDTF">2006-08-16T00:00:00Z</dcterms:created>
  <dcterms:modified xsi:type="dcterms:W3CDTF">2019-11-19T15:04:10Z</dcterms:modified>
</cp:coreProperties>
</file>