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Homework item 1:</a:t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List </a:t>
            </a:r>
            <a:r>
              <a:rPr lang="en-US" sz="3600" dirty="0"/>
              <a:t>of boards and highlight the ones that are finalized, and if not finalized what stage of completeness are they in (design process, preproduction, </a:t>
            </a:r>
            <a:r>
              <a:rPr lang="en-US" sz="3600" dirty="0" err="1"/>
              <a:t>etc</a:t>
            </a:r>
            <a:r>
              <a:rPr lang="en-US" sz="3600" dirty="0"/>
              <a:t>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967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5333999"/>
          </a:xfrm>
        </p:spPr>
        <p:txBody>
          <a:bodyPr>
            <a:normAutofit/>
          </a:bodyPr>
          <a:lstStyle/>
          <a:p>
            <a:pPr algn="l"/>
            <a:r>
              <a:rPr lang="en-US" sz="2400" dirty="0"/>
              <a:t>All geometry boards except head boards have been inspected and are awaiting additional processing steps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The first set of X-layer head boards received from Advanced Circuits indicated that hole sizes for </a:t>
            </a:r>
            <a:r>
              <a:rPr lang="en-US" sz="2400" dirty="0" err="1"/>
              <a:t>Mill_Max</a:t>
            </a:r>
            <a:r>
              <a:rPr lang="en-US" sz="2400" dirty="0"/>
              <a:t> </a:t>
            </a:r>
            <a:r>
              <a:rPr lang="en-US" sz="2400" dirty="0" err="1"/>
              <a:t>comonents</a:t>
            </a:r>
            <a:r>
              <a:rPr lang="en-US" sz="2400" dirty="0"/>
              <a:t> needed to be changed.  These boards have been re-ordered and delivery is pending.  All other head boards have been ordered from Imagineering. Delivery is expected by the end of November.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201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5333999"/>
          </a:xfrm>
        </p:spPr>
        <p:txBody>
          <a:bodyPr>
            <a:normAutofit/>
          </a:bodyPr>
          <a:lstStyle/>
          <a:p>
            <a:pPr algn="l"/>
            <a:r>
              <a:rPr lang="en-US" sz="2400" dirty="0"/>
              <a:t>A small quantity of V-layer head boards have been ordered from </a:t>
            </a:r>
            <a:r>
              <a:rPr lang="en-US" sz="2400" dirty="0" err="1"/>
              <a:t>BrigitFlex</a:t>
            </a:r>
            <a:r>
              <a:rPr lang="en-US" sz="2400" dirty="0"/>
              <a:t>. Initial contact with the vendor is encouraging, as they explained </a:t>
            </a:r>
            <a:r>
              <a:rPr lang="en-US" sz="2400" dirty="0" smtClean="0"/>
              <a:t>how </a:t>
            </a:r>
            <a:r>
              <a:rPr lang="en-US" sz="2400" dirty="0"/>
              <a:t>their manufacturing operation </a:t>
            </a:r>
            <a:r>
              <a:rPr lang="en-US" sz="2400" dirty="0" smtClean="0"/>
              <a:t>works</a:t>
            </a:r>
            <a:r>
              <a:rPr lang="en-US" sz="2400" dirty="0"/>
              <a:t> </a:t>
            </a:r>
            <a:r>
              <a:rPr lang="en-US" sz="2400" dirty="0" smtClean="0"/>
              <a:t>to some extent.</a:t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CR Boards and G-Bias boards are near the end of their design process, awaiting the selection of different bias connectors a better component can be identified.  PSL has enough capacitors to produce at least 30 CR boards and 30 bias boards</a:t>
            </a:r>
            <a:r>
              <a:rPr lang="en-US" sz="2400" dirty="0" smtClean="0"/>
              <a:t>.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7814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5333999"/>
          </a:xfrm>
        </p:spPr>
        <p:txBody>
          <a:bodyPr>
            <a:normAutofit/>
          </a:bodyPr>
          <a:lstStyle/>
          <a:p>
            <a:pPr algn="l"/>
            <a:r>
              <a:rPr lang="en-US" sz="2400" dirty="0"/>
              <a:t>All geometry boards will be re-evaluated in terms of trace spacing and layout to reduce voltage gradients to the extent possible.  Boards already ordered will likely be used in the first Pre-Production APA unless evaluations suggest that new boards are warranted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Adapter boards are unchanged from the </a:t>
            </a:r>
            <a:r>
              <a:rPr lang="en-US" sz="2400" dirty="0" err="1"/>
              <a:t>ProtoDUNE</a:t>
            </a:r>
            <a:r>
              <a:rPr lang="en-US" sz="2400" dirty="0"/>
              <a:t> design.  Production of these boards can begin at any </a:t>
            </a:r>
            <a:r>
              <a:rPr lang="en-US" sz="2400" dirty="0" smtClean="0"/>
              <a:t>time.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3201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Homework item 1:  List of boards and highlight the ones that are finalized, and if not finalized what stage of completeness are they in (design process, preproduction, etc) </vt:lpstr>
      <vt:lpstr>All geometry boards except head boards have been inspected and are awaiting additional processing steps.  The first set of X-layer head boards received from Advanced Circuits indicated that hole sizes for Mill_Max comonents needed to be changed.  These boards have been re-ordered and delivery is pending.  All other head boards have been ordered from Imagineering. Delivery is expected by the end of November. </vt:lpstr>
      <vt:lpstr>A small quantity of V-layer head boards have been ordered from BrigitFlex. Initial contact with the vendor is encouraging, as they explained how their manufacturing operation works to some extent.  CR Boards and G-Bias boards are near the end of their design process, awaiting the selection of different bias connectors a better component can be identified.  PSL has enough capacitors to produce at least 30 CR boards and 30 bias boards. </vt:lpstr>
      <vt:lpstr>All geometry boards will be re-evaluated in terms of trace spacing and layout to reduce voltage gradients to the extent possible.  Boards already ordered will likely be used in the first Pre-Production APA unless evaluations suggest that new boards are warranted.   Adapter boards are unchanged from the ProtoDUNE design.  Production of these boards can begin at any time.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 of boards and highlight the ones that are finalized, and if not finalized what stage of completeness are they in (design process, preproduction, etc) </dc:title>
  <dc:creator>awlaundrie</dc:creator>
  <cp:lastModifiedBy>awlaundrie</cp:lastModifiedBy>
  <cp:revision>2</cp:revision>
  <dcterms:created xsi:type="dcterms:W3CDTF">2006-08-16T00:00:00Z</dcterms:created>
  <dcterms:modified xsi:type="dcterms:W3CDTF">2019-11-19T14:49:08Z</dcterms:modified>
</cp:coreProperties>
</file>