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7"/>
  </p:notesMasterIdLst>
  <p:sldIdLst>
    <p:sldId id="279" r:id="rId3"/>
    <p:sldId id="267" r:id="rId4"/>
    <p:sldId id="264" r:id="rId5"/>
    <p:sldId id="28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014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0086A-836E-4335-96F5-9E416169176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A004F-844A-4EDC-BC4B-23E3D3CFC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25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ACC5-0CF3-4727-BAA9-28AE21942038}" type="datetime1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934C-9440-4A7A-A207-CA00701AB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447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9C4D-E49C-409E-95DD-9EE651F1F4F6}" type="datetime1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934C-9440-4A7A-A207-CA00701AB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95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E950-6021-40C5-898E-CA332EBAC7D2}" type="datetime1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934C-9440-4A7A-A207-CA00701AB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79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2123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A0D9-E587-42E0-891E-9249F509C604}" type="datetime1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934C-9440-4A7A-A207-CA00701AB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74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CB4BD-5C16-4F82-A912-AEC5089C4A5C}" type="datetime1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934C-9440-4A7A-A207-CA00701AB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25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738A4-9992-4AE2-B777-FBA3343E154B}" type="datetime1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934C-9440-4A7A-A207-CA00701AB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770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DCE04-06E7-4C8B-84CA-DA70C8895F7A}" type="datetime1">
              <a:rPr lang="en-US" smtClean="0"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934C-9440-4A7A-A207-CA00701AB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859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A8E7-C3BC-426D-81BC-1F4FBB163F66}" type="datetime1">
              <a:rPr lang="en-US" smtClean="0"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934C-9440-4A7A-A207-CA00701AB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63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DB896-EC86-4340-A07A-26414B55B973}" type="datetime1">
              <a:rPr lang="en-US" smtClean="0"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934C-9440-4A7A-A207-CA00701AB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478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7FB8-7D29-4862-9800-E9F1C727819A}" type="datetime1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934C-9440-4A7A-A207-CA00701AB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35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85B3-4407-4714-8B8A-C182672807A0}" type="datetime1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934C-9440-4A7A-A207-CA00701AB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5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0F578-F8D5-48F1-9F62-88F928B9BE27}" type="datetime1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E934C-9440-4A7A-A207-CA00701AB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3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  <p:pic>
        <p:nvPicPr>
          <p:cNvPr id="11" name="Picture 10" descr="PSL logo alone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500" y="5972908"/>
            <a:ext cx="67310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050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>
                <a:latin typeface="Calibri" panose="020F0502020204030204" pitchFamily="34" charset="0"/>
              </a:rPr>
              <a:t>DUNE Electrical Interfaces</a:t>
            </a:r>
            <a:endParaRPr lang="en-US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 defTabSz="914400" fontAlgn="auto">
              <a:spcAft>
                <a:spcPts val="0"/>
              </a:spcAft>
            </a:pPr>
            <a:r>
              <a:rPr lang="en-US" sz="2400" dirty="0" smtClean="0">
                <a:ea typeface="+mn-ea"/>
              </a:rPr>
              <a:t>Andrew Laundrie</a:t>
            </a:r>
            <a:endParaRPr lang="en-US" sz="2400" dirty="0">
              <a:ea typeface="+mn-ea"/>
            </a:endParaRPr>
          </a:p>
          <a:p>
            <a:pPr lvl="0" defTabSz="914400" fontAlgn="auto">
              <a:spcAft>
                <a:spcPts val="0"/>
              </a:spcAft>
            </a:pPr>
            <a:r>
              <a:rPr lang="en-US" sz="1600" dirty="0">
                <a:ea typeface="+mn-ea"/>
              </a:rPr>
              <a:t>        UW  Physical Sciences Lab  </a:t>
            </a:r>
          </a:p>
          <a:p>
            <a:pPr lvl="0" defTabSz="914400" fontAlgn="auto">
              <a:spcAft>
                <a:spcPts val="0"/>
              </a:spcAft>
            </a:pPr>
            <a:r>
              <a:rPr lang="en-US" sz="2400" dirty="0">
                <a:ea typeface="+mn-ea"/>
              </a:rPr>
              <a:t>DUNE Electronics Review</a:t>
            </a:r>
          </a:p>
          <a:p>
            <a:pPr lvl="0" defTabSz="914400" fontAlgn="auto">
              <a:spcAft>
                <a:spcPts val="0"/>
              </a:spcAft>
            </a:pPr>
            <a:r>
              <a:rPr lang="en-US" sz="2400" dirty="0">
                <a:ea typeface="+mn-ea"/>
              </a:rPr>
              <a:t>2019  November 18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22274" y="6172200"/>
            <a:ext cx="2209800" cy="381000"/>
          </a:xfrm>
          <a:prstGeom prst="rect">
            <a:avLst/>
          </a:prstGeom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BC5F2B"/>
                </a:solidFill>
                <a:latin typeface="Helvetica"/>
                <a:cs typeface="Helvetica"/>
              </a:rPr>
              <a:t>2019 November 18</a:t>
            </a:r>
            <a:endParaRPr lang="en-US" dirty="0">
              <a:solidFill>
                <a:srgbClr val="BC5F2B"/>
              </a:solidFill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037368" y="6152707"/>
            <a:ext cx="2743200" cy="304800"/>
          </a:xfrm>
          <a:prstGeom prst="rect">
            <a:avLst/>
          </a:prstGeom>
        </p:spPr>
        <p:txBody>
          <a:bodyPr/>
          <a:lstStyle/>
          <a:p>
            <a:pPr algn="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dirty="0" smtClean="0">
                <a:solidFill>
                  <a:srgbClr val="BC5F2B"/>
                </a:solidFill>
                <a:latin typeface="Calibri" charset="0"/>
              </a:rPr>
              <a:t>  UW Physical Sciences Lab</a:t>
            </a:r>
            <a:endParaRPr lang="en-US" dirty="0">
              <a:solidFill>
                <a:srgbClr val="BC5F2B"/>
              </a:solidFill>
              <a:latin typeface="Calibri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0" y="6550025"/>
            <a:ext cx="425450" cy="158750"/>
          </a:xfrm>
          <a:prstGeom prst="rect">
            <a:avLst/>
          </a:prstGeom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0C39C72E-2A13-EB4D-AD45-6D4E6ACAED8D}" type="slidenum">
              <a:rPr lang="en-US" smtClean="0">
                <a:solidFill>
                  <a:srgbClr val="BC5F2B"/>
                </a:solidFill>
                <a:latin typeface="Calibri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>
              <a:solidFill>
                <a:srgbClr val="BC5F2B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692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921" y="857581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Adapter Board Connectors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934C-9440-4A7A-A207-CA00701AB54F}" type="slidenum">
              <a:rPr lang="en-US" smtClean="0"/>
              <a:t>2</a:t>
            </a:fld>
            <a:endParaRPr lang="en-US"/>
          </a:p>
        </p:txBody>
      </p:sp>
      <p:pic>
        <p:nvPicPr>
          <p:cNvPr id="2052" name="Picture 4" descr="C:\Users\awlaundrie\Desktop\Graphics from swell\board_stack_view_nov_2019_v2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04" y="2496879"/>
            <a:ext cx="7799634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ight Arrow 3"/>
          <p:cNvSpPr/>
          <p:nvPr/>
        </p:nvSpPr>
        <p:spPr>
          <a:xfrm rot="8212779">
            <a:off x="4113041" y="2490953"/>
            <a:ext cx="1702676" cy="677917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047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934C-9440-4A7A-A207-CA00701AB54F}" type="slidenum">
              <a:rPr lang="en-US" smtClean="0"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Additional Electrical Interfaces</a:t>
            </a:r>
            <a:endParaRPr lang="en-US" dirty="0"/>
          </a:p>
        </p:txBody>
      </p:sp>
      <p:pic>
        <p:nvPicPr>
          <p:cNvPr id="2050" name="Picture 2" descr="C:\Users\awlaundrie\Desktop\system schematic 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737" y="762000"/>
            <a:ext cx="7191375" cy="599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5384470" y="1066800"/>
            <a:ext cx="2332140" cy="646331"/>
            <a:chOff x="5384470" y="1066800"/>
            <a:chExt cx="2332140" cy="646331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5384470" y="1237565"/>
              <a:ext cx="5334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6019799" y="1066800"/>
              <a:ext cx="169681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Ground path for</a:t>
              </a:r>
            </a:p>
            <a:p>
              <a:pPr algn="ctr"/>
              <a:r>
                <a:rPr lang="en-US" dirty="0" smtClean="0"/>
                <a:t>bias filters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18328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Electrical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SHV Panel (new design, work in progress)</a:t>
            </a:r>
          </a:p>
          <a:p>
            <a:r>
              <a:rPr lang="en-US" dirty="0" smtClean="0"/>
              <a:t>Bias Wire Harness</a:t>
            </a:r>
          </a:p>
          <a:p>
            <a:r>
              <a:rPr lang="en-US" dirty="0" smtClean="0"/>
              <a:t>Head Board Connections to CR and B-Bias</a:t>
            </a:r>
          </a:p>
          <a:p>
            <a:r>
              <a:rPr lang="en-US" dirty="0" smtClean="0"/>
              <a:t>Head Board Connections to Probe Cards</a:t>
            </a:r>
          </a:p>
          <a:p>
            <a:r>
              <a:rPr lang="en-US" dirty="0" smtClean="0"/>
              <a:t>CE Grounding Wires (any changes?)</a:t>
            </a:r>
          </a:p>
          <a:p>
            <a:r>
              <a:rPr lang="en-US" dirty="0" smtClean="0"/>
              <a:t>Field Cage Wiring and Filter Grounds (WIP)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934C-9440-4A7A-A207-CA00701AB54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75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UNE_Template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84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DUNE_Template</vt:lpstr>
      <vt:lpstr>DUNE Electrical Interfaces</vt:lpstr>
      <vt:lpstr>Adapter Board Connectors</vt:lpstr>
      <vt:lpstr>Additional Electrical Interfaces</vt:lpstr>
      <vt:lpstr>Additional Electrical Interfaces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 Yu</dc:creator>
  <cp:lastModifiedBy>awlaundrie</cp:lastModifiedBy>
  <cp:revision>53</cp:revision>
  <dcterms:created xsi:type="dcterms:W3CDTF">2017-03-07T03:36:14Z</dcterms:created>
  <dcterms:modified xsi:type="dcterms:W3CDTF">2019-11-18T12:37:01Z</dcterms:modified>
</cp:coreProperties>
</file>