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1" r:id="rId2"/>
  </p:sldMasterIdLst>
  <p:notesMasterIdLst>
    <p:notesMasterId r:id="rId7"/>
  </p:notesMasterIdLst>
  <p:handoutMasterIdLst>
    <p:handoutMasterId r:id="rId8"/>
  </p:handoutMasterIdLst>
  <p:sldIdLst>
    <p:sldId id="263" r:id="rId3"/>
    <p:sldId id="271" r:id="rId4"/>
    <p:sldId id="273" r:id="rId5"/>
    <p:sldId id="274" r:id="rId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kern="1200">
        <a:solidFill>
          <a:schemeClr val="tx1"/>
        </a:solidFill>
        <a:latin typeface="Calibri" charset="0"/>
        <a:ea typeface="Geneva" charset="0"/>
        <a:cs typeface="Geneva" charset="0"/>
      </a:defRPr>
    </a:lvl5pPr>
    <a:lvl6pPr marL="2286000" algn="l" defTabSz="457200" rtl="0" eaLnBrk="1" latinLnBrk="0" hangingPunct="1">
      <a:defRPr kern="1200">
        <a:solidFill>
          <a:schemeClr val="tx1"/>
        </a:solidFill>
        <a:latin typeface="Calibri" charset="0"/>
        <a:ea typeface="Geneva" charset="0"/>
        <a:cs typeface="Geneva" charset="0"/>
      </a:defRPr>
    </a:lvl6pPr>
    <a:lvl7pPr marL="2743200" algn="l" defTabSz="457200" rtl="0" eaLnBrk="1" latinLnBrk="0" hangingPunct="1">
      <a:defRPr kern="1200">
        <a:solidFill>
          <a:schemeClr val="tx1"/>
        </a:solidFill>
        <a:latin typeface="Calibri" charset="0"/>
        <a:ea typeface="Geneva" charset="0"/>
        <a:cs typeface="Geneva" charset="0"/>
      </a:defRPr>
    </a:lvl7pPr>
    <a:lvl8pPr marL="3200400" algn="l" defTabSz="457200" rtl="0" eaLnBrk="1" latinLnBrk="0" hangingPunct="1">
      <a:defRPr kern="1200">
        <a:solidFill>
          <a:schemeClr val="tx1"/>
        </a:solidFill>
        <a:latin typeface="Calibri" charset="0"/>
        <a:ea typeface="Geneva" charset="0"/>
        <a:cs typeface="Geneva" charset="0"/>
      </a:defRPr>
    </a:lvl8pPr>
    <a:lvl9pPr marL="3657600" algn="l" defTabSz="457200" rtl="0" eaLnBrk="1" latinLnBrk="0" hangingPunct="1">
      <a:defRPr kern="1200">
        <a:solidFill>
          <a:schemeClr val="tx1"/>
        </a:solidFill>
        <a:latin typeface="Calibri" charset="0"/>
        <a:ea typeface="Geneva" charset="0"/>
        <a:cs typeface="Geneva" charset="0"/>
      </a:defRPr>
    </a:lvl9pPr>
  </p:defaultTextStyle>
  <p:extLst>
    <p:ext uri="{EFAFB233-063F-42B5-8137-9DF3F51BA10A}">
      <p15:sldGuideLst xmlns:p15="http://schemas.microsoft.com/office/powerpoint/2012/main">
        <p15:guide id="1" orient="horz" pos="988">
          <p15:clr>
            <a:srgbClr val="A4A3A4"/>
          </p15:clr>
        </p15:guide>
        <p15:guide id="2" orient="horz" pos="4186">
          <p15:clr>
            <a:srgbClr val="A4A3A4"/>
          </p15:clr>
        </p15:guide>
        <p15:guide id="3" orient="horz" pos="3394">
          <p15:clr>
            <a:srgbClr val="A4A3A4"/>
          </p15:clr>
        </p15:guide>
        <p15:guide id="4" orient="horz" pos="777">
          <p15:clr>
            <a:srgbClr val="A4A3A4"/>
          </p15:clr>
        </p15:guide>
        <p15:guide id="5" orient="horz" pos="1749">
          <p15:clr>
            <a:srgbClr val="A4A3A4"/>
          </p15:clr>
        </p15:guide>
        <p15:guide id="6" orient="horz" pos="457">
          <p15:clr>
            <a:srgbClr val="A4A3A4"/>
          </p15:clr>
        </p15:guide>
        <p15:guide id="7" pos="285">
          <p15:clr>
            <a:srgbClr val="A4A3A4"/>
          </p15:clr>
        </p15:guide>
        <p15:guide id="8" pos="55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97"/>
    <a:srgbClr val="00B5E2"/>
    <a:srgbClr val="63666A"/>
    <a:srgbClr val="5A5A5A"/>
    <a:srgbClr val="676767"/>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64" autoAdjust="0"/>
    <p:restoredTop sz="98464" autoAdjust="0"/>
  </p:normalViewPr>
  <p:slideViewPr>
    <p:cSldViewPr snapToGrid="0" snapToObjects="1">
      <p:cViewPr varScale="1">
        <p:scale>
          <a:sx n="126" d="100"/>
          <a:sy n="126" d="100"/>
        </p:scale>
        <p:origin x="1176" y="132"/>
      </p:cViewPr>
      <p:guideLst>
        <p:guide orient="horz" pos="988"/>
        <p:guide orient="horz" pos="4186"/>
        <p:guide orient="horz" pos="3394"/>
        <p:guide orient="horz" pos="777"/>
        <p:guide orient="horz" pos="1749"/>
        <p:guide orient="horz" pos="457"/>
        <p:guide pos="285"/>
        <p:guide pos="551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FB589245-636E-234E-BFAD-9607949806CA}" type="datetimeFigureOut">
              <a:rPr lang="en-US"/>
              <a:pPr>
                <a:defRPr/>
              </a:pPr>
              <a:t>10/4/2019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62F3B233-32CA-1B4D-AFEE-D703F5CA5C37}" type="slidenum">
              <a:rPr lang="en-US"/>
              <a:pPr>
                <a:defRPr/>
              </a:pPr>
              <a:t>‹#›</a:t>
            </a:fld>
            <a:endParaRPr lang="en-US" dirty="0"/>
          </a:p>
        </p:txBody>
      </p:sp>
    </p:spTree>
    <p:extLst>
      <p:ext uri="{BB962C8B-B14F-4D97-AF65-F5344CB8AC3E}">
        <p14:creationId xmlns:p14="http://schemas.microsoft.com/office/powerpoint/2010/main" val="32602863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129BCED8-DCF3-A94B-99F8-D2FB79A8911E}" type="datetimeFigureOut">
              <a:rPr lang="en-US"/>
              <a:pPr>
                <a:defRPr/>
              </a:pPr>
              <a:t>10/4/2019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EEA82294-BF3E-954A-9E49-35D72A5F0004}" type="slidenum">
              <a:rPr lang="en-US"/>
              <a:pPr>
                <a:defRPr/>
              </a:pPr>
              <a:t>‹#›</a:t>
            </a:fld>
            <a:endParaRPr lang="en-US" dirty="0"/>
          </a:p>
        </p:txBody>
      </p:sp>
    </p:spTree>
    <p:extLst>
      <p:ext uri="{BB962C8B-B14F-4D97-AF65-F5344CB8AC3E}">
        <p14:creationId xmlns:p14="http://schemas.microsoft.com/office/powerpoint/2010/main" val="3007741859"/>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Geneva" charset="0"/>
        <a:cs typeface="Geneva" charset="0"/>
      </a:defRPr>
    </a:lvl1pPr>
    <a:lvl2pPr marL="457200" algn="l" defTabSz="457200" rtl="0" fontAlgn="base">
      <a:spcBef>
        <a:spcPct val="30000"/>
      </a:spcBef>
      <a:spcAft>
        <a:spcPct val="0"/>
      </a:spcAft>
      <a:defRPr sz="1200" kern="1200">
        <a:solidFill>
          <a:schemeClr val="tx1"/>
        </a:solidFill>
        <a:latin typeface="+mn-lt"/>
        <a:ea typeface="Geneva" charset="0"/>
        <a:cs typeface="+mn-cs"/>
      </a:defRPr>
    </a:lvl2pPr>
    <a:lvl3pPr marL="914400" algn="l" defTabSz="457200" rtl="0" fontAlgn="base">
      <a:spcBef>
        <a:spcPct val="30000"/>
      </a:spcBef>
      <a:spcAft>
        <a:spcPct val="0"/>
      </a:spcAft>
      <a:defRPr sz="1200" kern="1200">
        <a:solidFill>
          <a:schemeClr val="tx1"/>
        </a:solidFill>
        <a:latin typeface="+mn-lt"/>
        <a:ea typeface="Geneva" charset="0"/>
        <a:cs typeface="+mn-cs"/>
      </a:defRPr>
    </a:lvl3pPr>
    <a:lvl4pPr marL="1371600" algn="l" defTabSz="457200" rtl="0" fontAlgn="base">
      <a:spcBef>
        <a:spcPct val="30000"/>
      </a:spcBef>
      <a:spcAft>
        <a:spcPct val="0"/>
      </a:spcAft>
      <a:defRPr sz="1200" kern="1200">
        <a:solidFill>
          <a:schemeClr val="tx1"/>
        </a:solidFill>
        <a:latin typeface="+mn-lt"/>
        <a:ea typeface="Geneva" charset="0"/>
        <a:cs typeface="+mn-cs"/>
      </a:defRPr>
    </a:lvl4pPr>
    <a:lvl5pPr marL="1828800" algn="l" defTabSz="457200" rtl="0" fontAlgn="base">
      <a:spcBef>
        <a:spcPct val="30000"/>
      </a:spcBef>
      <a:spcAft>
        <a:spcPct val="0"/>
      </a:spcAft>
      <a:defRPr sz="1200" kern="1200">
        <a:solidFill>
          <a:schemeClr val="tx1"/>
        </a:solidFill>
        <a:latin typeface="+mn-lt"/>
        <a:ea typeface="Geneva"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Logos">
    <p:spTree>
      <p:nvGrpSpPr>
        <p:cNvPr id="1" name=""/>
        <p:cNvGrpSpPr/>
        <p:nvPr/>
      </p:nvGrpSpPr>
      <p:grpSpPr>
        <a:xfrm>
          <a:off x="0" y="0"/>
          <a:ext cx="0" cy="0"/>
          <a:chOff x="0" y="0"/>
          <a:chExt cx="0" cy="0"/>
        </a:xfrm>
      </p:grpSpPr>
      <p:sp>
        <p:nvSpPr>
          <p:cNvPr id="2" name="Title 1"/>
          <p:cNvSpPr>
            <a:spLocks noGrp="1"/>
          </p:cNvSpPr>
          <p:nvPr>
            <p:ph type="title"/>
          </p:nvPr>
        </p:nvSpPr>
        <p:spPr>
          <a:xfrm>
            <a:off x="457200" y="1711746"/>
            <a:ext cx="8293100" cy="1143000"/>
          </a:xfrm>
          <a:prstGeom prst="rect">
            <a:avLst/>
          </a:prstGeom>
        </p:spPr>
        <p:txBody>
          <a:bodyPr vert="horz" lIns="0" tIns="0" rIns="0" bIns="0" anchor="b" anchorCtr="0"/>
          <a:lstStyle>
            <a:lvl1pPr algn="l">
              <a:defRPr sz="3200" b="1" i="0" baseline="0">
                <a:solidFill>
                  <a:srgbClr val="004C97"/>
                </a:solidFill>
                <a:latin typeface="Helvetica"/>
              </a:defRPr>
            </a:lvl1pPr>
          </a:lstStyle>
          <a:p>
            <a:r>
              <a:rPr lang="en-US"/>
              <a:t>Click to edit Master title style</a:t>
            </a:r>
            <a:endParaRPr lang="en-US" dirty="0"/>
          </a:p>
        </p:txBody>
      </p:sp>
      <p:sp>
        <p:nvSpPr>
          <p:cNvPr id="4" name="Text Placeholder 3"/>
          <p:cNvSpPr>
            <a:spLocks noGrp="1"/>
          </p:cNvSpPr>
          <p:nvPr>
            <p:ph type="body" sz="quarter" idx="10"/>
          </p:nvPr>
        </p:nvSpPr>
        <p:spPr>
          <a:xfrm>
            <a:off x="454025" y="3209907"/>
            <a:ext cx="8296275" cy="1721069"/>
          </a:xfrm>
          <a:prstGeom prst="rect">
            <a:avLst/>
          </a:prstGeom>
        </p:spPr>
        <p:txBody>
          <a:bodyPr vert="horz" lIns="0" tIns="0" rIns="0" bIns="0"/>
          <a:lstStyle>
            <a:lvl1pPr marL="0" indent="0">
              <a:buFontTx/>
              <a:buNone/>
              <a:defRPr sz="2200" baseline="0">
                <a:solidFill>
                  <a:srgbClr val="004C97"/>
                </a:solidFill>
                <a:latin typeface="Helvetica"/>
              </a:defRPr>
            </a:lvl1pPr>
            <a:lvl2pPr marL="0" indent="0">
              <a:buFontTx/>
              <a:buNone/>
              <a:defRPr sz="1800" baseline="0">
                <a:solidFill>
                  <a:srgbClr val="004C97"/>
                </a:solidFill>
                <a:latin typeface="Helvetica"/>
              </a:defRPr>
            </a:lvl2pPr>
            <a:lvl3pPr marL="0" indent="0">
              <a:buFontTx/>
              <a:buNone/>
              <a:defRPr sz="1800" baseline="0">
                <a:solidFill>
                  <a:srgbClr val="004C97"/>
                </a:solidFill>
                <a:latin typeface="Helvetica"/>
              </a:defRPr>
            </a:lvl3pPr>
            <a:lvl4pPr marL="0" indent="0">
              <a:buFontTx/>
              <a:buNone/>
              <a:defRPr sz="1800" baseline="0">
                <a:solidFill>
                  <a:srgbClr val="004C97"/>
                </a:solidFill>
                <a:latin typeface="Helvetica"/>
              </a:defRPr>
            </a:lvl4pPr>
            <a:lvl5pPr marL="0" indent="0">
              <a:buFontTx/>
              <a:buNone/>
              <a:defRPr sz="1800" baseline="0">
                <a:solidFill>
                  <a:srgbClr val="004C97"/>
                </a:solidFill>
                <a:latin typeface="Helvetica"/>
              </a:defRPr>
            </a:lvl5pPr>
          </a:lstStyle>
          <a:p>
            <a:pPr lvl="0"/>
            <a:r>
              <a:rPr lang="en-US"/>
              <a:t>Click to edit Master text styles</a:t>
            </a:r>
          </a:p>
        </p:txBody>
      </p:sp>
    </p:spTree>
    <p:extLst>
      <p:ext uri="{BB962C8B-B14F-4D97-AF65-F5344CB8AC3E}">
        <p14:creationId xmlns:p14="http://schemas.microsoft.com/office/powerpoint/2010/main" val="3422023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dirty="0"/>
          </a:p>
        </p:txBody>
      </p:sp>
      <p:sp>
        <p:nvSpPr>
          <p:cNvPr id="2" name="Title 1"/>
          <p:cNvSpPr>
            <a:spLocks noGrp="1"/>
          </p:cNvSpPr>
          <p:nvPr>
            <p:ph type="title"/>
          </p:nvPr>
        </p:nvSpPr>
        <p:spPr>
          <a:xfrm>
            <a:off x="457200" y="432610"/>
            <a:ext cx="8293100" cy="569268"/>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r>
              <a:rPr lang="en-US" dirty="0"/>
              <a:t>MM.DD.YY</a:t>
            </a:r>
          </a:p>
        </p:txBody>
      </p:sp>
      <p:sp>
        <p:nvSpPr>
          <p:cNvPr id="5" name="Footer Placeholder 4"/>
          <p:cNvSpPr>
            <a:spLocks noGrp="1"/>
          </p:cNvSpPr>
          <p:nvPr>
            <p:ph type="ftr" sz="quarter" idx="11"/>
          </p:nvPr>
        </p:nvSpPr>
        <p:spPr/>
        <p:txBody>
          <a:bodyPr/>
          <a:lstStyle/>
          <a:p>
            <a:pPr>
              <a:defRPr/>
            </a:pPr>
            <a:r>
              <a:rPr lang="en-US" dirty="0"/>
              <a:t>Presenter's Name | Presentation Title</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a:t>
            </a:fld>
            <a:endParaRPr lang="en-US" dirty="0"/>
          </a:p>
        </p:txBody>
      </p:sp>
      <p:sp>
        <p:nvSpPr>
          <p:cNvPr id="8" name="Content Placeholder 2"/>
          <p:cNvSpPr>
            <a:spLocks noGrp="1"/>
          </p:cNvSpPr>
          <p:nvPr>
            <p:ph idx="13"/>
          </p:nvPr>
        </p:nvSpPr>
        <p:spPr>
          <a:xfrm>
            <a:off x="457200" y="1238250"/>
            <a:ext cx="8293100" cy="484663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79684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2" name="Title 1"/>
          <p:cNvSpPr>
            <a:spLocks noGrp="1"/>
          </p:cNvSpPr>
          <p:nvPr>
            <p:ph type="title"/>
          </p:nvPr>
        </p:nvSpPr>
        <p:spPr>
          <a:xfrm>
            <a:off x="457200" y="432609"/>
            <a:ext cx="8293100" cy="548785"/>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5" name="Date Placeholder 3"/>
          <p:cNvSpPr>
            <a:spLocks noGrp="1"/>
          </p:cNvSpPr>
          <p:nvPr>
            <p:ph type="dt" sz="half" idx="13"/>
          </p:nvPr>
        </p:nvSpPr>
        <p:spPr/>
        <p:txBody>
          <a:bodyPr/>
          <a:lstStyle>
            <a:lvl1pPr>
              <a:defRPr/>
            </a:lvl1pPr>
          </a:lstStyle>
          <a:p>
            <a:pPr>
              <a:defRPr/>
            </a:pPr>
            <a:r>
              <a:rPr lang="en-US" dirty="0"/>
              <a:t>MM.DD.YY</a:t>
            </a:r>
          </a:p>
        </p:txBody>
      </p:sp>
      <p:sp>
        <p:nvSpPr>
          <p:cNvPr id="6" name="Footer Placeholder 4"/>
          <p:cNvSpPr>
            <a:spLocks noGrp="1"/>
          </p:cNvSpPr>
          <p:nvPr>
            <p:ph type="ftr" sz="quarter" idx="14"/>
          </p:nvPr>
        </p:nvSpPr>
        <p:spPr/>
        <p:txBody>
          <a:bodyPr/>
          <a:lstStyle>
            <a:lvl1pPr>
              <a:defRPr/>
            </a:lvl1pPr>
          </a:lstStyle>
          <a:p>
            <a:pPr>
              <a:defRPr/>
            </a:pPr>
            <a:r>
              <a:rPr lang="en-US" dirty="0"/>
              <a:t>Presenter's Name | Presentation Title</a:t>
            </a:r>
          </a:p>
        </p:txBody>
      </p:sp>
      <p:sp>
        <p:nvSpPr>
          <p:cNvPr id="7" name="Slide Number Placeholder 5"/>
          <p:cNvSpPr>
            <a:spLocks noGrp="1"/>
          </p:cNvSpPr>
          <p:nvPr>
            <p:ph type="sldNum" sz="quarter" idx="15"/>
          </p:nvPr>
        </p:nvSpPr>
        <p:spPr/>
        <p:txBody>
          <a:bodyPr/>
          <a:lstStyle>
            <a:lvl1pPr>
              <a:defRPr/>
            </a:lvl1pPr>
          </a:lstStyle>
          <a:p>
            <a:pPr>
              <a:defRPr/>
            </a:pPr>
            <a:fld id="{98AA3EDC-84CE-5D44-955B-22A59AD27526}" type="slidenum">
              <a:rPr lang="en-US"/>
              <a:pPr>
                <a:defRPr/>
              </a:pPr>
              <a:t>‹#›</a:t>
            </a:fld>
            <a:endParaRPr lang="en-US" dirty="0"/>
          </a:p>
        </p:txBody>
      </p:sp>
      <p:sp>
        <p:nvSpPr>
          <p:cNvPr id="8" name="Content Placeholder 2"/>
          <p:cNvSpPr>
            <a:spLocks noGrp="1"/>
          </p:cNvSpPr>
          <p:nvPr>
            <p:ph idx="16"/>
          </p:nvPr>
        </p:nvSpPr>
        <p:spPr>
          <a:xfrm>
            <a:off x="457200" y="1238250"/>
            <a:ext cx="3998846" cy="484663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p:cNvSpPr>
            <a:spLocks noGrp="1"/>
          </p:cNvSpPr>
          <p:nvPr>
            <p:ph idx="17"/>
          </p:nvPr>
        </p:nvSpPr>
        <p:spPr>
          <a:xfrm>
            <a:off x="4751454" y="1238250"/>
            <a:ext cx="3998846" cy="484663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82063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4" y="5347368"/>
            <a:ext cx="4003605" cy="737519"/>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Title 1"/>
          <p:cNvSpPr>
            <a:spLocks noGrp="1"/>
          </p:cNvSpPr>
          <p:nvPr>
            <p:ph type="title"/>
          </p:nvPr>
        </p:nvSpPr>
        <p:spPr>
          <a:xfrm>
            <a:off x="446058" y="432610"/>
            <a:ext cx="8304267" cy="579507"/>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14" name="Text Placeholder 2"/>
          <p:cNvSpPr>
            <a:spLocks noGrp="1"/>
          </p:cNvSpPr>
          <p:nvPr>
            <p:ph type="body" idx="13"/>
          </p:nvPr>
        </p:nvSpPr>
        <p:spPr>
          <a:xfrm>
            <a:off x="4683195" y="5347368"/>
            <a:ext cx="4067130" cy="737519"/>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Date Placeholder 3"/>
          <p:cNvSpPr>
            <a:spLocks noGrp="1"/>
          </p:cNvSpPr>
          <p:nvPr>
            <p:ph type="dt" sz="half" idx="16"/>
          </p:nvPr>
        </p:nvSpPr>
        <p:spPr/>
        <p:txBody>
          <a:bodyPr/>
          <a:lstStyle>
            <a:lvl1pPr>
              <a:defRPr/>
            </a:lvl1pPr>
          </a:lstStyle>
          <a:p>
            <a:pPr>
              <a:defRPr/>
            </a:pPr>
            <a:r>
              <a:rPr lang="en-US" dirty="0"/>
              <a:t>MM.DD.YY</a:t>
            </a:r>
          </a:p>
        </p:txBody>
      </p:sp>
      <p:sp>
        <p:nvSpPr>
          <p:cNvPr id="8" name="Footer Placeholder 4"/>
          <p:cNvSpPr>
            <a:spLocks noGrp="1"/>
          </p:cNvSpPr>
          <p:nvPr>
            <p:ph type="ftr" sz="quarter" idx="17"/>
          </p:nvPr>
        </p:nvSpPr>
        <p:spPr/>
        <p:txBody>
          <a:bodyPr/>
          <a:lstStyle>
            <a:lvl1pPr>
              <a:defRPr/>
            </a:lvl1pPr>
          </a:lstStyle>
          <a:p>
            <a:pPr>
              <a:defRPr/>
            </a:pPr>
            <a:r>
              <a:rPr lang="en-US" dirty="0"/>
              <a:t>Presenter's Name | Presentation Title</a:t>
            </a:r>
          </a:p>
        </p:txBody>
      </p:sp>
      <p:sp>
        <p:nvSpPr>
          <p:cNvPr id="9" name="Slide Number Placeholder 5"/>
          <p:cNvSpPr>
            <a:spLocks noGrp="1"/>
          </p:cNvSpPr>
          <p:nvPr>
            <p:ph type="sldNum" sz="quarter" idx="18"/>
          </p:nvPr>
        </p:nvSpPr>
        <p:spPr/>
        <p:txBody>
          <a:bodyPr/>
          <a:lstStyle>
            <a:lvl1pPr>
              <a:defRPr/>
            </a:lvl1pPr>
          </a:lstStyle>
          <a:p>
            <a:pPr>
              <a:defRPr/>
            </a:pPr>
            <a:fld id="{68139268-D729-4C4B-81BB-35603E7F3BD0}" type="slidenum">
              <a:rPr lang="en-US"/>
              <a:pPr>
                <a:defRPr/>
              </a:pPr>
              <a:t>‹#›</a:t>
            </a:fld>
            <a:endParaRPr lang="en-US" dirty="0"/>
          </a:p>
        </p:txBody>
      </p:sp>
      <p:sp>
        <p:nvSpPr>
          <p:cNvPr id="10" name="Content Placeholder 2"/>
          <p:cNvSpPr>
            <a:spLocks noGrp="1"/>
          </p:cNvSpPr>
          <p:nvPr>
            <p:ph idx="19"/>
          </p:nvPr>
        </p:nvSpPr>
        <p:spPr>
          <a:xfrm>
            <a:off x="457200" y="1238250"/>
            <a:ext cx="3998846" cy="3892550"/>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20"/>
          </p:nvPr>
        </p:nvSpPr>
        <p:spPr>
          <a:xfrm>
            <a:off x="4751454" y="1238250"/>
            <a:ext cx="3998846" cy="3892550"/>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19620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9" name="Title 1"/>
          <p:cNvSpPr>
            <a:spLocks noGrp="1"/>
          </p:cNvSpPr>
          <p:nvPr>
            <p:ph type="title"/>
          </p:nvPr>
        </p:nvSpPr>
        <p:spPr>
          <a:xfrm>
            <a:off x="457200" y="432609"/>
            <a:ext cx="8293100" cy="646957"/>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13" name="Picture Placeholder 12"/>
          <p:cNvSpPr>
            <a:spLocks noGrp="1"/>
          </p:cNvSpPr>
          <p:nvPr>
            <p:ph type="pic" sz="quarter" idx="10"/>
          </p:nvPr>
        </p:nvSpPr>
        <p:spPr>
          <a:xfrm>
            <a:off x="457200" y="1238250"/>
            <a:ext cx="8293100" cy="4846639"/>
          </a:xfrm>
          <a:prstGeom prst="rect">
            <a:avLst/>
          </a:prstGeom>
        </p:spPr>
        <p:txBody>
          <a:bodyPr vert="horz"/>
          <a:lstStyle>
            <a:lvl1pPr marL="0" indent="0">
              <a:buFontTx/>
              <a:buNone/>
              <a:defRPr>
                <a:solidFill>
                  <a:srgbClr val="63666A"/>
                </a:solidFill>
                <a:latin typeface="Helvetica"/>
              </a:defRPr>
            </a:lvl1pPr>
          </a:lstStyle>
          <a:p>
            <a:pPr lvl="0"/>
            <a:endParaRPr lang="en-US" noProof="0" dirty="0"/>
          </a:p>
        </p:txBody>
      </p:sp>
      <p:sp>
        <p:nvSpPr>
          <p:cNvPr id="4" name="Date Placeholder 3"/>
          <p:cNvSpPr>
            <a:spLocks noGrp="1"/>
          </p:cNvSpPr>
          <p:nvPr>
            <p:ph type="dt" sz="half" idx="11"/>
          </p:nvPr>
        </p:nvSpPr>
        <p:spPr/>
        <p:txBody>
          <a:bodyPr/>
          <a:lstStyle>
            <a:lvl1pPr>
              <a:defRPr/>
            </a:lvl1pPr>
          </a:lstStyle>
          <a:p>
            <a:pPr>
              <a:defRPr/>
            </a:pPr>
            <a:r>
              <a:rPr lang="en-US" dirty="0"/>
              <a:t>MM.DD.YY</a:t>
            </a:r>
          </a:p>
        </p:txBody>
      </p:sp>
      <p:sp>
        <p:nvSpPr>
          <p:cNvPr id="5" name="Footer Placeholder 4"/>
          <p:cNvSpPr>
            <a:spLocks noGrp="1"/>
          </p:cNvSpPr>
          <p:nvPr>
            <p:ph type="ftr" sz="quarter" idx="12"/>
          </p:nvPr>
        </p:nvSpPr>
        <p:spPr/>
        <p:txBody>
          <a:bodyPr/>
          <a:lstStyle>
            <a:lvl1pPr>
              <a:defRPr/>
            </a:lvl1pPr>
          </a:lstStyle>
          <a:p>
            <a:pPr>
              <a:defRPr/>
            </a:pPr>
            <a:r>
              <a:rPr lang="en-US" dirty="0"/>
              <a:t>Presenter's Name | Presentation Title</a:t>
            </a:r>
          </a:p>
        </p:txBody>
      </p:sp>
      <p:sp>
        <p:nvSpPr>
          <p:cNvPr id="6" name="Slide Number Placeholder 5"/>
          <p:cNvSpPr>
            <a:spLocks noGrp="1"/>
          </p:cNvSpPr>
          <p:nvPr>
            <p:ph type="sldNum" sz="quarter" idx="13"/>
          </p:nvPr>
        </p:nvSpPr>
        <p:spPr/>
        <p:txBody>
          <a:bodyPr/>
          <a:lstStyle>
            <a:lvl1pPr>
              <a:defRPr/>
            </a:lvl1pPr>
          </a:lstStyle>
          <a:p>
            <a:pPr>
              <a:defRPr/>
            </a:pPr>
            <a:fld id="{C663080B-B7DD-F94E-BF93-E5AF96AB2174}" type="slidenum">
              <a:rPr lang="en-US"/>
              <a:pPr>
                <a:defRPr/>
              </a:pPr>
              <a:t>‹#›</a:t>
            </a:fld>
            <a:endParaRPr lang="en-US" dirty="0"/>
          </a:p>
        </p:txBody>
      </p:sp>
    </p:spTree>
    <p:extLst>
      <p:ext uri="{BB962C8B-B14F-4D97-AF65-F5344CB8AC3E}">
        <p14:creationId xmlns:p14="http://schemas.microsoft.com/office/powerpoint/2010/main" val="2850782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8" name="Picture Placeholder 12"/>
          <p:cNvSpPr>
            <a:spLocks noGrp="1"/>
          </p:cNvSpPr>
          <p:nvPr>
            <p:ph type="pic" sz="quarter" idx="10"/>
          </p:nvPr>
        </p:nvSpPr>
        <p:spPr>
          <a:xfrm>
            <a:off x="0" y="0"/>
            <a:ext cx="9144000" cy="6099175"/>
          </a:xfrm>
          <a:prstGeom prst="rect">
            <a:avLst/>
          </a:prstGeom>
        </p:spPr>
        <p:txBody>
          <a:bodyPr vert="horz"/>
          <a:lstStyle>
            <a:lvl1pPr marL="0" indent="0">
              <a:buFontTx/>
              <a:buNone/>
              <a:defRPr>
                <a:solidFill>
                  <a:srgbClr val="63666A"/>
                </a:solidFill>
                <a:latin typeface="Helvetica"/>
              </a:defRPr>
            </a:lvl1pPr>
          </a:lstStyle>
          <a:p>
            <a:pPr lvl="0"/>
            <a:endParaRPr lang="en-US" noProof="0" dirty="0"/>
          </a:p>
        </p:txBody>
      </p:sp>
      <p:sp>
        <p:nvSpPr>
          <p:cNvPr id="3" name="Date Placeholder 3"/>
          <p:cNvSpPr>
            <a:spLocks noGrp="1"/>
          </p:cNvSpPr>
          <p:nvPr>
            <p:ph type="dt" sz="half" idx="11"/>
          </p:nvPr>
        </p:nvSpPr>
        <p:spPr/>
        <p:txBody>
          <a:bodyPr/>
          <a:lstStyle>
            <a:lvl1pPr>
              <a:defRPr/>
            </a:lvl1pPr>
          </a:lstStyle>
          <a:p>
            <a:pPr>
              <a:defRPr/>
            </a:pPr>
            <a:r>
              <a:rPr lang="en-US" dirty="0"/>
              <a:t>MM.DD.YY</a:t>
            </a:r>
          </a:p>
        </p:txBody>
      </p:sp>
      <p:sp>
        <p:nvSpPr>
          <p:cNvPr id="4" name="Footer Placeholder 4"/>
          <p:cNvSpPr>
            <a:spLocks noGrp="1"/>
          </p:cNvSpPr>
          <p:nvPr>
            <p:ph type="ftr" sz="quarter" idx="12"/>
          </p:nvPr>
        </p:nvSpPr>
        <p:spPr/>
        <p:txBody>
          <a:bodyPr/>
          <a:lstStyle>
            <a:lvl1pPr>
              <a:defRPr/>
            </a:lvl1pPr>
          </a:lstStyle>
          <a:p>
            <a:pPr>
              <a:defRPr/>
            </a:pPr>
            <a:r>
              <a:rPr lang="en-US" dirty="0"/>
              <a:t>Presenter's Name | Presentation Title</a:t>
            </a:r>
          </a:p>
        </p:txBody>
      </p:sp>
      <p:sp>
        <p:nvSpPr>
          <p:cNvPr id="5" name="Slide Number Placeholder 5"/>
          <p:cNvSpPr>
            <a:spLocks noGrp="1"/>
          </p:cNvSpPr>
          <p:nvPr>
            <p:ph type="sldNum" sz="quarter" idx="13"/>
          </p:nvPr>
        </p:nvSpPr>
        <p:spPr/>
        <p:txBody>
          <a:bodyPr/>
          <a:lstStyle>
            <a:lvl1pPr>
              <a:defRPr/>
            </a:lvl1pPr>
          </a:lstStyle>
          <a:p>
            <a:pPr>
              <a:defRPr/>
            </a:pPr>
            <a:fld id="{72F71154-E60D-9942-9C7E-C9963561CB3F}" type="slidenum">
              <a:rPr lang="en-US"/>
              <a:pPr>
                <a:defRPr/>
              </a:pPr>
              <a:t>‹#›</a:t>
            </a:fld>
            <a:endParaRPr lang="en-US" dirty="0"/>
          </a:p>
        </p:txBody>
      </p:sp>
    </p:spTree>
    <p:extLst>
      <p:ext uri="{BB962C8B-B14F-4D97-AF65-F5344CB8AC3E}">
        <p14:creationId xmlns:p14="http://schemas.microsoft.com/office/powerpoint/2010/main" val="3458088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Text Placeholder 2"/>
          <p:cNvSpPr>
            <a:spLocks noGrp="1"/>
          </p:cNvSpPr>
          <p:nvPr>
            <p:ph type="body" idx="11"/>
          </p:nvPr>
        </p:nvSpPr>
        <p:spPr>
          <a:xfrm>
            <a:off x="457204" y="5175906"/>
            <a:ext cx="3017520" cy="915332"/>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Picture Placeholder 12"/>
          <p:cNvSpPr>
            <a:spLocks noGrp="1"/>
          </p:cNvSpPr>
          <p:nvPr>
            <p:ph type="pic" sz="quarter" idx="15"/>
          </p:nvPr>
        </p:nvSpPr>
        <p:spPr>
          <a:xfrm>
            <a:off x="3716338" y="1238250"/>
            <a:ext cx="5033962" cy="4852988"/>
          </a:xfrm>
          <a:prstGeom prst="rect">
            <a:avLst/>
          </a:prstGeom>
        </p:spPr>
        <p:txBody>
          <a:bodyPr vert="horz"/>
          <a:lstStyle>
            <a:lvl1pPr marL="0" indent="0">
              <a:buFontTx/>
              <a:buNone/>
              <a:defRPr>
                <a:solidFill>
                  <a:srgbClr val="63666A"/>
                </a:solidFill>
                <a:latin typeface="Helvetica"/>
              </a:defRPr>
            </a:lvl1pPr>
          </a:lstStyle>
          <a:p>
            <a:pPr lvl="0"/>
            <a:endParaRPr lang="en-US" noProof="0" dirty="0"/>
          </a:p>
        </p:txBody>
      </p:sp>
      <p:sp>
        <p:nvSpPr>
          <p:cNvPr id="6" name="Date Placeholder 3"/>
          <p:cNvSpPr>
            <a:spLocks noGrp="1"/>
          </p:cNvSpPr>
          <p:nvPr>
            <p:ph type="dt" sz="half" idx="16"/>
          </p:nvPr>
        </p:nvSpPr>
        <p:spPr/>
        <p:txBody>
          <a:bodyPr/>
          <a:lstStyle>
            <a:lvl1pPr>
              <a:defRPr sz="1200" baseline="0" smtClean="0">
                <a:solidFill>
                  <a:srgbClr val="004C97"/>
                </a:solidFill>
                <a:latin typeface="Helvetica"/>
              </a:defRPr>
            </a:lvl1pPr>
          </a:lstStyle>
          <a:p>
            <a:pPr>
              <a:defRPr/>
            </a:pPr>
            <a:r>
              <a:rPr lang="en-US" dirty="0"/>
              <a:t>MM.DD.YY</a:t>
            </a:r>
          </a:p>
        </p:txBody>
      </p:sp>
      <p:sp>
        <p:nvSpPr>
          <p:cNvPr id="7" name="Footer Placeholder 4"/>
          <p:cNvSpPr>
            <a:spLocks noGrp="1"/>
          </p:cNvSpPr>
          <p:nvPr>
            <p:ph type="ftr" sz="quarter" idx="17"/>
          </p:nvPr>
        </p:nvSpPr>
        <p:spPr/>
        <p:txBody>
          <a:bodyPr/>
          <a:lstStyle>
            <a:lvl1pPr>
              <a:defRPr sz="1200" baseline="0" dirty="0">
                <a:solidFill>
                  <a:srgbClr val="004C97"/>
                </a:solidFill>
                <a:latin typeface="Helvetica"/>
              </a:defRPr>
            </a:lvl1pPr>
          </a:lstStyle>
          <a:p>
            <a:pPr>
              <a:defRPr/>
            </a:pPr>
            <a:r>
              <a:rPr lang="en-US" dirty="0"/>
              <a:t>Presenter's Name | Presentation Title</a:t>
            </a:r>
          </a:p>
        </p:txBody>
      </p:sp>
      <p:sp>
        <p:nvSpPr>
          <p:cNvPr id="8" name="Slide Number Placeholder 5"/>
          <p:cNvSpPr>
            <a:spLocks noGrp="1"/>
          </p:cNvSpPr>
          <p:nvPr>
            <p:ph type="sldNum" sz="quarter" idx="18"/>
          </p:nvPr>
        </p:nvSpPr>
        <p:spPr/>
        <p:txBody>
          <a:bodyPr/>
          <a:lstStyle>
            <a:lvl1pPr>
              <a:defRPr sz="1200" b="1" i="0" baseline="0" smtClean="0">
                <a:solidFill>
                  <a:srgbClr val="004C97"/>
                </a:solidFill>
                <a:latin typeface="Helvetica"/>
              </a:defRPr>
            </a:lvl1pPr>
          </a:lstStyle>
          <a:p>
            <a:pPr>
              <a:defRPr/>
            </a:pPr>
            <a:fld id="{609735B5-E0F8-D44A-A3DE-E2CD0DCDE7CF}" type="slidenum">
              <a:rPr lang="en-US"/>
              <a:pPr>
                <a:defRPr/>
              </a:pPr>
              <a:t>‹#›</a:t>
            </a:fld>
            <a:endParaRPr lang="en-US" dirty="0"/>
          </a:p>
        </p:txBody>
      </p:sp>
      <p:sp>
        <p:nvSpPr>
          <p:cNvPr id="2" name="Title 1"/>
          <p:cNvSpPr>
            <a:spLocks noGrp="1"/>
          </p:cNvSpPr>
          <p:nvPr>
            <p:ph type="title"/>
          </p:nvPr>
        </p:nvSpPr>
        <p:spPr>
          <a:xfrm>
            <a:off x="457200" y="429098"/>
            <a:ext cx="8293100" cy="647102"/>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9" name="Content Placeholder 2"/>
          <p:cNvSpPr>
            <a:spLocks noGrp="1"/>
          </p:cNvSpPr>
          <p:nvPr>
            <p:ph idx="19"/>
          </p:nvPr>
        </p:nvSpPr>
        <p:spPr>
          <a:xfrm>
            <a:off x="457200" y="1238250"/>
            <a:ext cx="3017524" cy="372268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45480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4024" y="1227137"/>
            <a:ext cx="8296275" cy="4241851"/>
          </a:xfrm>
          <a:prstGeom prst="rect">
            <a:avLst/>
          </a:prstGeom>
        </p:spPr>
        <p:txBody>
          <a:bodyPr/>
          <a:lstStyle>
            <a:lvl1pPr marL="0" indent="0">
              <a:buNone/>
              <a:defRPr sz="3200">
                <a:solidFill>
                  <a:srgbClr val="63666A"/>
                </a:solidFill>
                <a:latin typeface="Helvetica"/>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2" name="Text Placeholder 2"/>
          <p:cNvSpPr>
            <a:spLocks noGrp="1"/>
          </p:cNvSpPr>
          <p:nvPr>
            <p:ph type="body" idx="11"/>
          </p:nvPr>
        </p:nvSpPr>
        <p:spPr>
          <a:xfrm>
            <a:off x="457203" y="5686118"/>
            <a:ext cx="8293095" cy="439738"/>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Date Placeholder 3"/>
          <p:cNvSpPr>
            <a:spLocks noGrp="1"/>
          </p:cNvSpPr>
          <p:nvPr>
            <p:ph type="dt" sz="half" idx="12"/>
          </p:nvPr>
        </p:nvSpPr>
        <p:spPr/>
        <p:txBody>
          <a:bodyPr/>
          <a:lstStyle>
            <a:lvl1pPr>
              <a:defRPr sz="1200" baseline="0" smtClean="0">
                <a:solidFill>
                  <a:srgbClr val="004C97"/>
                </a:solidFill>
                <a:latin typeface="Helvetica"/>
              </a:defRPr>
            </a:lvl1pPr>
          </a:lstStyle>
          <a:p>
            <a:pPr>
              <a:defRPr/>
            </a:pPr>
            <a:r>
              <a:rPr lang="en-US" dirty="0"/>
              <a:t>MM.DD.YY</a:t>
            </a:r>
          </a:p>
        </p:txBody>
      </p:sp>
      <p:sp>
        <p:nvSpPr>
          <p:cNvPr id="6" name="Footer Placeholder 4"/>
          <p:cNvSpPr>
            <a:spLocks noGrp="1"/>
          </p:cNvSpPr>
          <p:nvPr>
            <p:ph type="ftr" sz="quarter" idx="13"/>
          </p:nvPr>
        </p:nvSpPr>
        <p:spPr/>
        <p:txBody>
          <a:bodyPr/>
          <a:lstStyle>
            <a:lvl1pPr>
              <a:defRPr sz="1200" baseline="0" dirty="0">
                <a:solidFill>
                  <a:srgbClr val="004C97"/>
                </a:solidFill>
                <a:latin typeface="Helvetica"/>
              </a:defRPr>
            </a:lvl1pPr>
          </a:lstStyle>
          <a:p>
            <a:pPr>
              <a:defRPr/>
            </a:pPr>
            <a:r>
              <a:rPr lang="en-US" dirty="0"/>
              <a:t>Presenter's Name | Presentation Title</a:t>
            </a:r>
          </a:p>
        </p:txBody>
      </p:sp>
      <p:sp>
        <p:nvSpPr>
          <p:cNvPr id="7" name="Slide Number Placeholder 5"/>
          <p:cNvSpPr>
            <a:spLocks noGrp="1"/>
          </p:cNvSpPr>
          <p:nvPr>
            <p:ph type="sldNum" sz="quarter" idx="14"/>
          </p:nvPr>
        </p:nvSpPr>
        <p:spPr/>
        <p:txBody>
          <a:bodyPr/>
          <a:lstStyle>
            <a:lvl1pPr>
              <a:defRPr sz="1200" b="1" i="0" baseline="0" smtClean="0">
                <a:solidFill>
                  <a:srgbClr val="004C97"/>
                </a:solidFill>
                <a:latin typeface="Helvetica"/>
              </a:defRPr>
            </a:lvl1pPr>
          </a:lstStyle>
          <a:p>
            <a:pPr>
              <a:defRPr/>
            </a:pPr>
            <a:fld id="{D7C6703C-D516-5C41-9D7B-DB72F4B68AE4}" type="slidenum">
              <a:rPr lang="en-US"/>
              <a:pPr>
                <a:defRPr/>
              </a:pPr>
              <a:t>‹#›</a:t>
            </a:fld>
            <a:endParaRPr lang="en-US" dirty="0"/>
          </a:p>
        </p:txBody>
      </p:sp>
      <p:sp>
        <p:nvSpPr>
          <p:cNvPr id="2" name="Title 1"/>
          <p:cNvSpPr>
            <a:spLocks noGrp="1"/>
          </p:cNvSpPr>
          <p:nvPr>
            <p:ph type="title"/>
          </p:nvPr>
        </p:nvSpPr>
        <p:spPr>
          <a:xfrm>
            <a:off x="457204" y="425568"/>
            <a:ext cx="8293096" cy="603767"/>
          </a:xfrm>
          <a:prstGeom prst="rect">
            <a:avLst/>
          </a:prstGeom>
        </p:spPr>
        <p:txBody>
          <a:bodyPr vert="horz" lIns="0" tIns="0" rIns="0" bIns="0"/>
          <a:lstStyle>
            <a:lvl1pPr algn="l">
              <a:defRPr sz="2200" b="1" i="0" baseline="0">
                <a:solidFill>
                  <a:srgbClr val="004C97"/>
                </a:solidFill>
                <a:latin typeface="Helvetica"/>
              </a:defRPr>
            </a:lvl1pPr>
          </a:lstStyle>
          <a:p>
            <a:r>
              <a:rPr lang="en-US"/>
              <a:t>Click to edit Master title style</a:t>
            </a:r>
          </a:p>
        </p:txBody>
      </p:sp>
    </p:spTree>
    <p:extLst>
      <p:ext uri="{BB962C8B-B14F-4D97-AF65-F5344CB8AC3E}">
        <p14:creationId xmlns:p14="http://schemas.microsoft.com/office/powerpoint/2010/main" val="24124122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 Placeholder 7"/>
          <p:cNvSpPr txBox="1">
            <a:spLocks/>
          </p:cNvSpPr>
          <p:nvPr/>
        </p:nvSpPr>
        <p:spPr>
          <a:xfrm>
            <a:off x="985866" y="195263"/>
            <a:ext cx="4381500" cy="247650"/>
          </a:xfrm>
          <a:prstGeom prst="rect">
            <a:avLst/>
          </a:prstGeom>
        </p:spPr>
        <p:txBody>
          <a:bodyPr lIns="0" tIns="0" rIns="0" bIns="0"/>
          <a:lstStyle>
            <a:lvl1pPr marL="0" indent="0" algn="l" defTabSz="457200" rtl="0" eaLnBrk="1" latinLnBrk="0" hangingPunct="1">
              <a:spcBef>
                <a:spcPts val="0"/>
              </a:spcBef>
              <a:buFontTx/>
              <a:buNone/>
              <a:defRPr sz="1400" b="0" kern="1200" baseline="0">
                <a:solidFill>
                  <a:srgbClr val="004C97"/>
                </a:solidFill>
                <a:latin typeface="Helvetic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defRPr/>
            </a:pPr>
            <a:r>
              <a:rPr lang="en-US" dirty="0"/>
              <a:t>Long-Baseline Neutrino Facility</a:t>
            </a:r>
          </a:p>
        </p:txBody>
      </p:sp>
      <p:cxnSp>
        <p:nvCxnSpPr>
          <p:cNvPr id="10" name="Straight Connector 9"/>
          <p:cNvCxnSpPr/>
          <p:nvPr/>
        </p:nvCxnSpPr>
        <p:spPr>
          <a:xfrm>
            <a:off x="457200" y="475760"/>
            <a:ext cx="8302625" cy="0"/>
          </a:xfrm>
          <a:prstGeom prst="line">
            <a:avLst/>
          </a:prstGeom>
          <a:ln w="19050" cmpd="sng">
            <a:solidFill>
              <a:srgbClr val="004C97"/>
            </a:solidFill>
          </a:ln>
        </p:spPr>
        <p:style>
          <a:lnRef idx="1">
            <a:schemeClr val="dk1"/>
          </a:lnRef>
          <a:fillRef idx="0">
            <a:schemeClr val="dk1"/>
          </a:fillRef>
          <a:effectRef idx="0">
            <a:schemeClr val="dk1"/>
          </a:effectRef>
          <a:fontRef idx="minor">
            <a:schemeClr val="tx1"/>
          </a:fontRef>
        </p:style>
      </p:cxnSp>
      <p:sp>
        <p:nvSpPr>
          <p:cNvPr id="11" name="Text Placeholder 7"/>
          <p:cNvSpPr txBox="1">
            <a:spLocks/>
          </p:cNvSpPr>
          <p:nvPr/>
        </p:nvSpPr>
        <p:spPr>
          <a:xfrm>
            <a:off x="457200" y="196850"/>
            <a:ext cx="506413" cy="246063"/>
          </a:xfrm>
          <a:prstGeom prst="rect">
            <a:avLst/>
          </a:prstGeom>
        </p:spPr>
        <p:txBody>
          <a:bodyPr lIns="0" tIns="0" rIns="0" bIns="0"/>
          <a:lstStyle>
            <a:lvl1pPr marL="0" indent="0" algn="l" defTabSz="457200" rtl="0" eaLnBrk="1" latinLnBrk="0" hangingPunct="1">
              <a:spcBef>
                <a:spcPts val="0"/>
              </a:spcBef>
              <a:buFontTx/>
              <a:buNone/>
              <a:defRPr sz="1400" b="1" kern="1200" baseline="0">
                <a:solidFill>
                  <a:srgbClr val="004C97"/>
                </a:solidFill>
                <a:latin typeface="Helvetic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defRPr/>
            </a:pPr>
            <a:r>
              <a:rPr lang="en-US" dirty="0"/>
              <a:t>LBNF</a:t>
            </a:r>
          </a:p>
        </p:txBody>
      </p:sp>
      <p:pic>
        <p:nvPicPr>
          <p:cNvPr id="1029" name="Picture 6" descr="FermiLogo_RGB_NALBlu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4025" y="6154906"/>
            <a:ext cx="1594477" cy="288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13" name="Straight Connector 12"/>
          <p:cNvCxnSpPr/>
          <p:nvPr/>
        </p:nvCxnSpPr>
        <p:spPr>
          <a:xfrm>
            <a:off x="457200" y="5728951"/>
            <a:ext cx="8302625" cy="0"/>
          </a:xfrm>
          <a:prstGeom prst="line">
            <a:avLst/>
          </a:prstGeom>
          <a:ln>
            <a:solidFill>
              <a:srgbClr val="004C97"/>
            </a:solidFill>
          </a:ln>
          <a:effectLst/>
        </p:spPr>
        <p:style>
          <a:lnRef idx="2">
            <a:schemeClr val="accent1"/>
          </a:lnRef>
          <a:fillRef idx="0">
            <a:schemeClr val="accent1"/>
          </a:fillRef>
          <a:effectRef idx="1">
            <a:schemeClr val="accent1"/>
          </a:effectRef>
          <a:fontRef idx="minor">
            <a:schemeClr val="tx1"/>
          </a:fontRef>
        </p:style>
      </p:cxnSp>
      <p:pic>
        <p:nvPicPr>
          <p:cNvPr id="1031" name="Picture 13" descr="CERN-logo_outline.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347456" y="6003296"/>
            <a:ext cx="654050" cy="644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3" name="Picture 16" descr="SanfordSURF-horiz-logo.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072024" y="5916605"/>
            <a:ext cx="1857669" cy="69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 name="Picture 1" descr="Color-Seal_Green-Mark_SC_Horizontal.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12209" y="6083428"/>
            <a:ext cx="2202053" cy="368028"/>
          </a:xfrm>
          <a:prstGeom prst="rect">
            <a:avLst/>
          </a:prstGeom>
        </p:spPr>
      </p:pic>
      <p:pic>
        <p:nvPicPr>
          <p:cNvPr id="12" name="Picture 11"/>
          <p:cNvPicPr>
            <a:picLocks noChangeAspect="1"/>
          </p:cNvPicPr>
          <p:nvPr userDrawn="1"/>
        </p:nvPicPr>
        <p:blipFill rotWithShape="1">
          <a:blip r:embed="rId7" cstate="print">
            <a:extLst>
              <a:ext uri="{28A0092B-C50C-407E-A947-70E740481C1C}">
                <a14:useLocalDpi xmlns:a14="http://schemas.microsoft.com/office/drawing/2010/main"/>
              </a:ext>
            </a:extLst>
          </a:blip>
          <a:srcRect/>
          <a:stretch/>
        </p:blipFill>
        <p:spPr>
          <a:xfrm>
            <a:off x="8144129" y="195263"/>
            <a:ext cx="585216" cy="246904"/>
          </a:xfrm>
          <a:prstGeom prst="rect">
            <a:avLst/>
          </a:prstGeom>
        </p:spPr>
      </p:pic>
    </p:spTree>
  </p:cSld>
  <p:clrMap bg1="lt1" tx1="dk1" bg2="lt2" tx2="dk2" accent1="accent1" accent2="accent2" accent3="accent3" accent4="accent4" accent5="accent5" accent6="accent6" hlink="hlink" folHlink="folHlink"/>
  <p:sldLayoutIdLst>
    <p:sldLayoutId id="2147483679" r:id="rId1"/>
  </p:sldLayoutIdLst>
  <p:hf hdr="0"/>
  <p:txStyles>
    <p:titleStyle>
      <a:lvl1pPr algn="ctr" defTabSz="457200" rtl="0" eaLnBrk="1" fontAlgn="base" hangingPunct="1">
        <a:spcBef>
          <a:spcPct val="0"/>
        </a:spcBef>
        <a:spcAft>
          <a:spcPct val="0"/>
        </a:spcAft>
        <a:defRPr sz="4400" kern="1200">
          <a:solidFill>
            <a:schemeClr val="tx1"/>
          </a:solidFill>
          <a:latin typeface="+mj-lt"/>
          <a:ea typeface="Geneva" charset="0"/>
          <a:cs typeface="Geneva" charset="0"/>
        </a:defRPr>
      </a:lvl1pPr>
      <a:lvl2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2pPr>
      <a:lvl3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3pPr>
      <a:lvl4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4pPr>
      <a:lvl5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5pPr>
      <a:lvl6pPr marL="4572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6pPr>
      <a:lvl7pPr marL="9144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7pPr>
      <a:lvl8pPr marL="13716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8pPr>
      <a:lvl9pPr marL="18288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Text Placeholder 7"/>
          <p:cNvSpPr txBox="1">
            <a:spLocks/>
          </p:cNvSpPr>
          <p:nvPr/>
        </p:nvSpPr>
        <p:spPr>
          <a:xfrm>
            <a:off x="7853680" y="6503035"/>
            <a:ext cx="902970" cy="182244"/>
          </a:xfrm>
          <a:prstGeom prst="rect">
            <a:avLst/>
          </a:prstGeom>
        </p:spPr>
        <p:txBody>
          <a:bodyPr lIns="0" tIns="0" rIns="0" bIns="0" anchor="b"/>
          <a:lstStyle>
            <a:lvl1pPr marL="0" indent="0" algn="l" defTabSz="457200" rtl="0" eaLnBrk="1" latinLnBrk="0" hangingPunct="1">
              <a:spcBef>
                <a:spcPts val="0"/>
              </a:spcBef>
              <a:buFontTx/>
              <a:buNone/>
              <a:defRPr sz="1400" b="1" kern="1200" baseline="0">
                <a:solidFill>
                  <a:srgbClr val="004C97"/>
                </a:solidFill>
                <a:latin typeface="Helvetic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defRPr/>
            </a:pPr>
            <a:r>
              <a:rPr lang="en-US" sz="1200" dirty="0"/>
              <a:t>LBNF/DUNE</a:t>
            </a:r>
          </a:p>
        </p:txBody>
      </p:sp>
      <p:cxnSp>
        <p:nvCxnSpPr>
          <p:cNvPr id="13" name="Straight Connector 12"/>
          <p:cNvCxnSpPr/>
          <p:nvPr/>
        </p:nvCxnSpPr>
        <p:spPr>
          <a:xfrm>
            <a:off x="457200" y="6357938"/>
            <a:ext cx="8293100" cy="0"/>
          </a:xfrm>
          <a:prstGeom prst="line">
            <a:avLst/>
          </a:prstGeom>
          <a:ln>
            <a:solidFill>
              <a:srgbClr val="004C97"/>
            </a:solidFill>
          </a:ln>
          <a:effectLst/>
        </p:spPr>
        <p:style>
          <a:lnRef idx="2">
            <a:schemeClr val="accent1"/>
          </a:lnRef>
          <a:fillRef idx="0">
            <a:schemeClr val="accent1"/>
          </a:fillRef>
          <a:effectRef idx="1">
            <a:schemeClr val="accent1"/>
          </a:effectRef>
          <a:fontRef idx="minor">
            <a:schemeClr val="tx1"/>
          </a:fontRef>
        </p:style>
      </p:cxnSp>
      <p:sp>
        <p:nvSpPr>
          <p:cNvPr id="4" name="Date Placeholder 3"/>
          <p:cNvSpPr>
            <a:spLocks noGrp="1"/>
          </p:cNvSpPr>
          <p:nvPr>
            <p:ph type="dt" sz="half" idx="2"/>
          </p:nvPr>
        </p:nvSpPr>
        <p:spPr>
          <a:xfrm>
            <a:off x="979488" y="6488430"/>
            <a:ext cx="1136650" cy="187325"/>
          </a:xfrm>
          <a:prstGeom prst="rect">
            <a:avLst/>
          </a:prstGeom>
        </p:spPr>
        <p:txBody>
          <a:bodyPr lIns="0" tIns="0" rIns="0" bIns="0" anchor="b" anchorCtr="0"/>
          <a:lstStyle>
            <a:lvl1pPr fontAlgn="auto">
              <a:spcBef>
                <a:spcPts val="0"/>
              </a:spcBef>
              <a:spcAft>
                <a:spcPts val="0"/>
              </a:spcAft>
              <a:defRPr sz="1200" baseline="0" smtClean="0">
                <a:solidFill>
                  <a:srgbClr val="004C97"/>
                </a:solidFill>
                <a:latin typeface="Helvetica"/>
                <a:ea typeface="+mn-ea"/>
                <a:cs typeface="+mn-cs"/>
              </a:defRPr>
            </a:lvl1pPr>
          </a:lstStyle>
          <a:p>
            <a:pPr>
              <a:defRPr/>
            </a:pPr>
            <a:r>
              <a:rPr lang="en-US" dirty="0"/>
              <a:t>MM.DD.YY</a:t>
            </a:r>
          </a:p>
        </p:txBody>
      </p:sp>
      <p:sp>
        <p:nvSpPr>
          <p:cNvPr id="5" name="Footer Placeholder 4"/>
          <p:cNvSpPr>
            <a:spLocks noGrp="1"/>
          </p:cNvSpPr>
          <p:nvPr>
            <p:ph type="ftr" sz="quarter" idx="3"/>
          </p:nvPr>
        </p:nvSpPr>
        <p:spPr>
          <a:xfrm>
            <a:off x="2116138" y="6488430"/>
            <a:ext cx="5616575" cy="187325"/>
          </a:xfrm>
          <a:prstGeom prst="rect">
            <a:avLst/>
          </a:prstGeom>
        </p:spPr>
        <p:txBody>
          <a:bodyPr lIns="0" tIns="0" rIns="0" bIns="0" anchor="b" anchorCtr="0"/>
          <a:lstStyle>
            <a:lvl1pPr fontAlgn="auto">
              <a:spcBef>
                <a:spcPts val="0"/>
              </a:spcBef>
              <a:spcAft>
                <a:spcPts val="0"/>
              </a:spcAft>
              <a:defRPr sz="1200" baseline="0" dirty="0">
                <a:solidFill>
                  <a:srgbClr val="004C97"/>
                </a:solidFill>
                <a:latin typeface="Helvetica"/>
                <a:ea typeface="+mn-ea"/>
                <a:cs typeface="+mn-cs"/>
              </a:defRPr>
            </a:lvl1pPr>
          </a:lstStyle>
          <a:p>
            <a:pPr>
              <a:defRPr/>
            </a:pPr>
            <a:r>
              <a:rPr lang="en-US" dirty="0"/>
              <a:t>Presenter's Name | Presentation Title</a:t>
            </a:r>
          </a:p>
        </p:txBody>
      </p:sp>
      <p:sp>
        <p:nvSpPr>
          <p:cNvPr id="6" name="Slide Number Placeholder 5"/>
          <p:cNvSpPr>
            <a:spLocks noGrp="1"/>
          </p:cNvSpPr>
          <p:nvPr>
            <p:ph type="sldNum" sz="quarter" idx="4"/>
          </p:nvPr>
        </p:nvSpPr>
        <p:spPr>
          <a:xfrm>
            <a:off x="454025" y="6488430"/>
            <a:ext cx="525463" cy="187325"/>
          </a:xfrm>
          <a:prstGeom prst="rect">
            <a:avLst/>
          </a:prstGeom>
        </p:spPr>
        <p:txBody>
          <a:bodyPr lIns="0" tIns="0" rIns="0" bIns="0" anchor="b" anchorCtr="0"/>
          <a:lstStyle>
            <a:lvl1pPr fontAlgn="auto">
              <a:spcBef>
                <a:spcPts val="0"/>
              </a:spcBef>
              <a:spcAft>
                <a:spcPts val="0"/>
              </a:spcAft>
              <a:defRPr sz="1200" b="1" i="0" baseline="0" smtClean="0">
                <a:solidFill>
                  <a:srgbClr val="004C97"/>
                </a:solidFill>
                <a:latin typeface="Helvetica"/>
                <a:ea typeface="+mn-ea"/>
                <a:cs typeface="+mn-cs"/>
              </a:defRPr>
            </a:lvl1pPr>
          </a:lstStyle>
          <a:p>
            <a:pPr>
              <a:defRPr/>
            </a:pPr>
            <a:fld id="{0C39C72E-2A13-EB4D-AD45-6D4E6ACAED8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4" r:id="rId1"/>
    <p:sldLayoutId id="2147483680" r:id="rId2"/>
    <p:sldLayoutId id="2147483681" r:id="rId3"/>
    <p:sldLayoutId id="2147483682" r:id="rId4"/>
    <p:sldLayoutId id="2147483683" r:id="rId5"/>
    <p:sldLayoutId id="2147483685" r:id="rId6"/>
    <p:sldLayoutId id="2147483686" r:id="rId7"/>
  </p:sldLayoutIdLst>
  <p:hf hdr="0"/>
  <p:txStyles>
    <p:titleStyle>
      <a:lvl1pPr algn="ctr" defTabSz="457200" rtl="0" fontAlgn="base">
        <a:spcBef>
          <a:spcPct val="0"/>
        </a:spcBef>
        <a:spcAft>
          <a:spcPct val="0"/>
        </a:spcAft>
        <a:defRPr sz="4400" kern="1200">
          <a:solidFill>
            <a:schemeClr val="tx1"/>
          </a:solidFill>
          <a:latin typeface="+mj-lt"/>
          <a:ea typeface="Geneva" charset="0"/>
          <a:cs typeface="Geneva" charset="0"/>
        </a:defRPr>
      </a:lvl1pPr>
      <a:lvl2pPr algn="ctr" defTabSz="457200" rtl="0" fontAlgn="base">
        <a:spcBef>
          <a:spcPct val="0"/>
        </a:spcBef>
        <a:spcAft>
          <a:spcPct val="0"/>
        </a:spcAft>
        <a:defRPr sz="4400">
          <a:solidFill>
            <a:schemeClr val="tx1"/>
          </a:solidFill>
          <a:latin typeface="Calibri" charset="0"/>
          <a:ea typeface="Geneva" charset="0"/>
          <a:cs typeface="Geneva" charset="0"/>
        </a:defRPr>
      </a:lvl2pPr>
      <a:lvl3pPr algn="ctr" defTabSz="457200" rtl="0" fontAlgn="base">
        <a:spcBef>
          <a:spcPct val="0"/>
        </a:spcBef>
        <a:spcAft>
          <a:spcPct val="0"/>
        </a:spcAft>
        <a:defRPr sz="4400">
          <a:solidFill>
            <a:schemeClr val="tx1"/>
          </a:solidFill>
          <a:latin typeface="Calibri" charset="0"/>
          <a:ea typeface="Geneva" charset="0"/>
          <a:cs typeface="Geneva" charset="0"/>
        </a:defRPr>
      </a:lvl3pPr>
      <a:lvl4pPr algn="ctr" defTabSz="457200" rtl="0" fontAlgn="base">
        <a:spcBef>
          <a:spcPct val="0"/>
        </a:spcBef>
        <a:spcAft>
          <a:spcPct val="0"/>
        </a:spcAft>
        <a:defRPr sz="4400">
          <a:solidFill>
            <a:schemeClr val="tx1"/>
          </a:solidFill>
          <a:latin typeface="Calibri" charset="0"/>
          <a:ea typeface="Geneva" charset="0"/>
          <a:cs typeface="Geneva" charset="0"/>
        </a:defRPr>
      </a:lvl4pPr>
      <a:lvl5pPr algn="ctr" defTabSz="457200" rtl="0" fontAlgn="base">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bwMode="auto">
          <a:xfrm>
            <a:off x="457200" y="1711325"/>
            <a:ext cx="8218488" cy="11430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compatLnSpc="1">
            <a:prstTxWarp prst="textNoShape">
              <a:avLst/>
            </a:prstTxWarp>
          </a:bodyPr>
          <a:lstStyle/>
          <a:p>
            <a:r>
              <a:rPr lang="en-US" dirty="0">
                <a:latin typeface="Helvetica" charset="0"/>
              </a:rPr>
              <a:t>Interfaces between Main Injector Tunnel and the LBNF Extraction Enclosure</a:t>
            </a:r>
          </a:p>
        </p:txBody>
      </p:sp>
      <p:sp>
        <p:nvSpPr>
          <p:cNvPr id="6146" name="Text Placeholder 2"/>
          <p:cNvSpPr>
            <a:spLocks noGrp="1"/>
          </p:cNvSpPr>
          <p:nvPr>
            <p:ph type="body" sz="quarter" idx="10"/>
          </p:nvPr>
        </p:nvSpPr>
        <p:spPr bwMode="auto">
          <a:xfrm>
            <a:off x="454025" y="3209925"/>
            <a:ext cx="8221663" cy="17208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Helvetica" charset="0"/>
              </a:rPr>
              <a:t>Matthew A. Sawtell</a:t>
            </a:r>
          </a:p>
          <a:p>
            <a:r>
              <a:rPr lang="en-US" dirty="0">
                <a:latin typeface="Helvetica" charset="0"/>
              </a:rPr>
              <a:t>04OCT19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E8617626-0DBD-4C6E-91B3-D52A8FA0D687}"/>
              </a:ext>
            </a:extLst>
          </p:cNvPr>
          <p:cNvPicPr>
            <a:picLocks noGrp="1" noChangeAspect="1"/>
          </p:cNvPicPr>
          <p:nvPr>
            <p:ph type="pic" sz="quarter" idx="15"/>
          </p:nvPr>
        </p:nvPicPr>
        <p:blipFill>
          <a:blip r:embed="rId2"/>
          <a:srcRect l="14510" r="14510"/>
          <a:stretch>
            <a:fillRect/>
          </a:stretch>
        </p:blipFill>
        <p:spPr/>
      </p:pic>
      <p:sp>
        <p:nvSpPr>
          <p:cNvPr id="5" name="Date Placeholder 4"/>
          <p:cNvSpPr>
            <a:spLocks noGrp="1"/>
          </p:cNvSpPr>
          <p:nvPr>
            <p:ph type="dt" sz="half" idx="16"/>
          </p:nvPr>
        </p:nvSpPr>
        <p:spPr/>
        <p:txBody>
          <a:bodyPr/>
          <a:lstStyle/>
          <a:p>
            <a:pPr>
              <a:defRPr/>
            </a:pPr>
            <a:r>
              <a:rPr lang="en-US" dirty="0"/>
              <a:t>04OCT19</a:t>
            </a:r>
          </a:p>
        </p:txBody>
      </p:sp>
      <p:sp>
        <p:nvSpPr>
          <p:cNvPr id="6" name="Footer Placeholder 5"/>
          <p:cNvSpPr>
            <a:spLocks noGrp="1"/>
          </p:cNvSpPr>
          <p:nvPr>
            <p:ph type="ftr" sz="quarter" idx="17"/>
          </p:nvPr>
        </p:nvSpPr>
        <p:spPr/>
        <p:txBody>
          <a:bodyPr/>
          <a:lstStyle/>
          <a:p>
            <a:pPr>
              <a:defRPr/>
            </a:pPr>
            <a:r>
              <a:rPr lang="en-US" dirty="0"/>
              <a:t>Matthew A. Sawtell | Interface between Main Injector and LBNF EE</a:t>
            </a:r>
          </a:p>
        </p:txBody>
      </p:sp>
      <p:sp>
        <p:nvSpPr>
          <p:cNvPr id="7" name="Slide Number Placeholder 6"/>
          <p:cNvSpPr>
            <a:spLocks noGrp="1"/>
          </p:cNvSpPr>
          <p:nvPr>
            <p:ph type="sldNum" sz="quarter" idx="18"/>
          </p:nvPr>
        </p:nvSpPr>
        <p:spPr/>
        <p:txBody>
          <a:bodyPr/>
          <a:lstStyle/>
          <a:p>
            <a:pPr>
              <a:defRPr/>
            </a:pPr>
            <a:fld id="{609735B5-E0F8-D44A-A3DE-E2CD0DCDE7CF}" type="slidenum">
              <a:rPr lang="en-US" smtClean="0"/>
              <a:pPr>
                <a:defRPr/>
              </a:pPr>
              <a:t>2</a:t>
            </a:fld>
            <a:endParaRPr lang="en-US" dirty="0"/>
          </a:p>
        </p:txBody>
      </p:sp>
      <p:sp>
        <p:nvSpPr>
          <p:cNvPr id="9" name="Title 8"/>
          <p:cNvSpPr>
            <a:spLocks noGrp="1"/>
          </p:cNvSpPr>
          <p:nvPr>
            <p:ph type="title"/>
          </p:nvPr>
        </p:nvSpPr>
        <p:spPr/>
        <p:txBody>
          <a:bodyPr/>
          <a:lstStyle/>
          <a:p>
            <a:r>
              <a:rPr lang="en-US" dirty="0"/>
              <a:t>Background</a:t>
            </a:r>
          </a:p>
        </p:txBody>
      </p:sp>
      <p:sp>
        <p:nvSpPr>
          <p:cNvPr id="11" name="Content Placeholder 10"/>
          <p:cNvSpPr>
            <a:spLocks noGrp="1"/>
          </p:cNvSpPr>
          <p:nvPr>
            <p:ph idx="19"/>
          </p:nvPr>
        </p:nvSpPr>
        <p:spPr>
          <a:prstGeom prst="rect">
            <a:avLst/>
          </a:prstGeom>
        </p:spPr>
        <p:txBody>
          <a:bodyPr/>
          <a:lstStyle/>
          <a:p>
            <a:pPr lvl="0"/>
            <a:r>
              <a:rPr lang="en-US" sz="1600" dirty="0"/>
              <a:t>There has been rudimentary understanding as to what was to interface between the walls between Main Injector and the LBNF Extractor Enclosure, other than the sleeve pipe for the vacuum line of the LBNF Beamline</a:t>
            </a:r>
          </a:p>
          <a:p>
            <a:pPr lvl="0"/>
            <a:endParaRPr lang="en-US" sz="1600" dirty="0"/>
          </a:p>
          <a:p>
            <a:pPr lvl="0"/>
            <a:r>
              <a:rPr lang="en-US" sz="1600" dirty="0"/>
              <a:t>With the push to the Preliminary Design of the NSCF for LBNF, there needs to be a better understanding of what is truly needed, and if can be accommodated into the NSCF Design work</a:t>
            </a:r>
          </a:p>
          <a:p>
            <a:endParaRPr lang="en-US" sz="1600" dirty="0"/>
          </a:p>
          <a:p>
            <a:endParaRPr lang="en-US" sz="1600" dirty="0"/>
          </a:p>
        </p:txBody>
      </p:sp>
      <p:sp>
        <p:nvSpPr>
          <p:cNvPr id="13" name="TextBox 12">
            <a:extLst>
              <a:ext uri="{FF2B5EF4-FFF2-40B4-BE49-F238E27FC236}">
                <a16:creationId xmlns:a16="http://schemas.microsoft.com/office/drawing/2014/main" id="{6E458530-8F73-4B0D-BD7B-962862E9D8A6}"/>
              </a:ext>
            </a:extLst>
          </p:cNvPr>
          <p:cNvSpPr txBox="1"/>
          <p:nvPr/>
        </p:nvSpPr>
        <p:spPr>
          <a:xfrm>
            <a:off x="4650702" y="5256332"/>
            <a:ext cx="2128596" cy="369332"/>
          </a:xfrm>
          <a:prstGeom prst="rect">
            <a:avLst/>
          </a:prstGeom>
          <a:noFill/>
        </p:spPr>
        <p:txBody>
          <a:bodyPr wrap="none" rtlCol="0">
            <a:spAutoFit/>
          </a:bodyPr>
          <a:lstStyle/>
          <a:p>
            <a:r>
              <a:rPr lang="en-US" dirty="0"/>
              <a:t>Main Injector Tunnel</a:t>
            </a:r>
          </a:p>
        </p:txBody>
      </p:sp>
      <p:cxnSp>
        <p:nvCxnSpPr>
          <p:cNvPr id="15" name="Straight Arrow Connector 14">
            <a:extLst>
              <a:ext uri="{FF2B5EF4-FFF2-40B4-BE49-F238E27FC236}">
                <a16:creationId xmlns:a16="http://schemas.microsoft.com/office/drawing/2014/main" id="{52718649-7933-4F83-9E8A-B0F96B7656B7}"/>
              </a:ext>
            </a:extLst>
          </p:cNvPr>
          <p:cNvCxnSpPr>
            <a:cxnSpLocks/>
            <a:stCxn id="13" idx="0"/>
          </p:cNvCxnSpPr>
          <p:nvPr/>
        </p:nvCxnSpPr>
        <p:spPr>
          <a:xfrm flipV="1">
            <a:off x="5715000" y="4229100"/>
            <a:ext cx="68580" cy="102723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CAA0C088-2BBE-4D84-AE0B-6F071FFFA82A}"/>
              </a:ext>
            </a:extLst>
          </p:cNvPr>
          <p:cNvSpPr txBox="1"/>
          <p:nvPr/>
        </p:nvSpPr>
        <p:spPr>
          <a:xfrm>
            <a:off x="5637909" y="2086094"/>
            <a:ext cx="2094804" cy="369332"/>
          </a:xfrm>
          <a:prstGeom prst="rect">
            <a:avLst/>
          </a:prstGeom>
          <a:noFill/>
        </p:spPr>
        <p:txBody>
          <a:bodyPr wrap="none" rtlCol="0">
            <a:spAutoFit/>
          </a:bodyPr>
          <a:lstStyle/>
          <a:p>
            <a:r>
              <a:rPr lang="en-US" dirty="0"/>
              <a:t>Extraction Enclosure</a:t>
            </a:r>
          </a:p>
        </p:txBody>
      </p:sp>
      <p:cxnSp>
        <p:nvCxnSpPr>
          <p:cNvPr id="18" name="Straight Arrow Connector 17">
            <a:extLst>
              <a:ext uri="{FF2B5EF4-FFF2-40B4-BE49-F238E27FC236}">
                <a16:creationId xmlns:a16="http://schemas.microsoft.com/office/drawing/2014/main" id="{E43238FE-18BD-4F59-A8B0-9D96C79E04B0}"/>
              </a:ext>
            </a:extLst>
          </p:cNvPr>
          <p:cNvCxnSpPr>
            <a:cxnSpLocks/>
            <a:stCxn id="16" idx="2"/>
          </p:cNvCxnSpPr>
          <p:nvPr/>
        </p:nvCxnSpPr>
        <p:spPr>
          <a:xfrm flipH="1">
            <a:off x="6416041" y="2455426"/>
            <a:ext cx="269270" cy="114121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id="{A106580D-8AEA-419F-875E-65C8C0C96FE9}"/>
              </a:ext>
            </a:extLst>
          </p:cNvPr>
          <p:cNvSpPr txBox="1"/>
          <p:nvPr/>
        </p:nvSpPr>
        <p:spPr>
          <a:xfrm>
            <a:off x="7193280" y="4693920"/>
            <a:ext cx="1701043" cy="646331"/>
          </a:xfrm>
          <a:prstGeom prst="rect">
            <a:avLst/>
          </a:prstGeom>
          <a:noFill/>
        </p:spPr>
        <p:txBody>
          <a:bodyPr wrap="none" rtlCol="0">
            <a:spAutoFit/>
          </a:bodyPr>
          <a:lstStyle/>
          <a:p>
            <a:r>
              <a:rPr lang="en-US" dirty="0"/>
              <a:t>Sleeve Pipe </a:t>
            </a:r>
          </a:p>
          <a:p>
            <a:r>
              <a:rPr lang="en-US" dirty="0"/>
              <a:t>for Vacuum Line</a:t>
            </a:r>
          </a:p>
        </p:txBody>
      </p:sp>
      <p:cxnSp>
        <p:nvCxnSpPr>
          <p:cNvPr id="24" name="Straight Arrow Connector 23">
            <a:extLst>
              <a:ext uri="{FF2B5EF4-FFF2-40B4-BE49-F238E27FC236}">
                <a16:creationId xmlns:a16="http://schemas.microsoft.com/office/drawing/2014/main" id="{B4A6409A-0682-4EE7-A77D-2BA3A7C5B146}"/>
              </a:ext>
            </a:extLst>
          </p:cNvPr>
          <p:cNvCxnSpPr>
            <a:stCxn id="22" idx="0"/>
          </p:cNvCxnSpPr>
          <p:nvPr/>
        </p:nvCxnSpPr>
        <p:spPr>
          <a:xfrm flipH="1" flipV="1">
            <a:off x="7543800" y="3672840"/>
            <a:ext cx="500002" cy="102108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60137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Sight Window for Beamline Alignment – located 1.5 Meters above floor of Main Injector</a:t>
            </a:r>
          </a:p>
        </p:txBody>
      </p:sp>
      <p:sp>
        <p:nvSpPr>
          <p:cNvPr id="4" name="Date Placeholder 3"/>
          <p:cNvSpPr>
            <a:spLocks noGrp="1"/>
          </p:cNvSpPr>
          <p:nvPr>
            <p:ph type="dt" sz="half" idx="10"/>
          </p:nvPr>
        </p:nvSpPr>
        <p:spPr/>
        <p:txBody>
          <a:bodyPr/>
          <a:lstStyle/>
          <a:p>
            <a:pPr>
              <a:defRPr/>
            </a:pPr>
            <a:r>
              <a:rPr lang="en-US" dirty="0"/>
              <a:t>04OCT19</a:t>
            </a:r>
          </a:p>
        </p:txBody>
      </p:sp>
      <p:sp>
        <p:nvSpPr>
          <p:cNvPr id="5" name="Footer Placeholder 4"/>
          <p:cNvSpPr>
            <a:spLocks noGrp="1"/>
          </p:cNvSpPr>
          <p:nvPr>
            <p:ph type="ftr" sz="quarter" idx="11"/>
          </p:nvPr>
        </p:nvSpPr>
        <p:spPr/>
        <p:txBody>
          <a:bodyPr/>
          <a:lstStyle/>
          <a:p>
            <a:pPr>
              <a:defRPr/>
            </a:pPr>
            <a:r>
              <a:rPr lang="en-US" dirty="0"/>
              <a:t>Matthew A. Sawtell | Interface between Main Injector and LBNF EE</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3</a:t>
            </a:fld>
            <a:endParaRPr lang="en-US" dirty="0"/>
          </a:p>
        </p:txBody>
      </p:sp>
      <p:pic>
        <p:nvPicPr>
          <p:cNvPr id="11" name="Content Placeholder 10" descr="A close up of a map&#10;&#10;Description automatically generated">
            <a:extLst>
              <a:ext uri="{FF2B5EF4-FFF2-40B4-BE49-F238E27FC236}">
                <a16:creationId xmlns:a16="http://schemas.microsoft.com/office/drawing/2014/main" id="{245CCF12-F54D-47ED-A2FC-3BFA00C52B8C}"/>
              </a:ext>
            </a:extLst>
          </p:cNvPr>
          <p:cNvPicPr>
            <a:picLocks noGrp="1" noChangeAspect="1"/>
          </p:cNvPicPr>
          <p:nvPr>
            <p:ph idx="13"/>
          </p:nvPr>
        </p:nvPicPr>
        <p:blipFill>
          <a:blip r:embed="rId2"/>
          <a:stretch>
            <a:fillRect/>
          </a:stretch>
        </p:blipFill>
        <p:spPr>
          <a:xfrm>
            <a:off x="1022350" y="1337469"/>
            <a:ext cx="7162800" cy="4648200"/>
          </a:xfrm>
        </p:spPr>
      </p:pic>
    </p:spTree>
    <p:extLst>
      <p:ext uri="{BB962C8B-B14F-4D97-AF65-F5344CB8AC3E}">
        <p14:creationId xmlns:p14="http://schemas.microsoft.com/office/powerpoint/2010/main" val="154596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 Penetrations Needed?</a:t>
            </a:r>
          </a:p>
        </p:txBody>
      </p:sp>
      <p:sp>
        <p:nvSpPr>
          <p:cNvPr id="4" name="Date Placeholder 3"/>
          <p:cNvSpPr>
            <a:spLocks noGrp="1"/>
          </p:cNvSpPr>
          <p:nvPr>
            <p:ph type="dt" sz="half" idx="10"/>
          </p:nvPr>
        </p:nvSpPr>
        <p:spPr/>
        <p:txBody>
          <a:bodyPr/>
          <a:lstStyle/>
          <a:p>
            <a:pPr>
              <a:defRPr/>
            </a:pPr>
            <a:r>
              <a:rPr lang="en-US" dirty="0"/>
              <a:t>04OCT19</a:t>
            </a:r>
          </a:p>
        </p:txBody>
      </p:sp>
      <p:sp>
        <p:nvSpPr>
          <p:cNvPr id="5" name="Footer Placeholder 4"/>
          <p:cNvSpPr>
            <a:spLocks noGrp="1"/>
          </p:cNvSpPr>
          <p:nvPr>
            <p:ph type="ftr" sz="quarter" idx="11"/>
          </p:nvPr>
        </p:nvSpPr>
        <p:spPr/>
        <p:txBody>
          <a:bodyPr/>
          <a:lstStyle/>
          <a:p>
            <a:pPr>
              <a:defRPr/>
            </a:pPr>
            <a:r>
              <a:rPr lang="en-US" dirty="0"/>
              <a:t>Matthew A. Sawtell | Interface between Main Injector and LBNF EE</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4</a:t>
            </a:fld>
            <a:endParaRPr lang="en-US" dirty="0"/>
          </a:p>
        </p:txBody>
      </p:sp>
      <p:sp>
        <p:nvSpPr>
          <p:cNvPr id="3" name="Content Placeholder 2"/>
          <p:cNvSpPr>
            <a:spLocks noGrp="1"/>
          </p:cNvSpPr>
          <p:nvPr>
            <p:ph idx="13"/>
          </p:nvPr>
        </p:nvSpPr>
        <p:spPr>
          <a:prstGeom prst="rect">
            <a:avLst/>
          </a:prstGeom>
        </p:spPr>
        <p:txBody>
          <a:bodyPr/>
          <a:lstStyle/>
          <a:p>
            <a:pPr lvl="0"/>
            <a:r>
              <a:rPr lang="en-US" dirty="0"/>
              <a:t>LCW Lines?</a:t>
            </a:r>
          </a:p>
          <a:p>
            <a:pPr lvl="1"/>
            <a:r>
              <a:rPr lang="en-US" dirty="0"/>
              <a:t>Supply</a:t>
            </a:r>
          </a:p>
          <a:p>
            <a:pPr lvl="1"/>
            <a:r>
              <a:rPr lang="en-US" dirty="0"/>
              <a:t>Return</a:t>
            </a:r>
          </a:p>
          <a:p>
            <a:pPr lvl="0"/>
            <a:endParaRPr lang="en-US" dirty="0"/>
          </a:p>
          <a:p>
            <a:pPr lvl="0"/>
            <a:r>
              <a:rPr lang="en-US" dirty="0"/>
              <a:t>Communication Lines?</a:t>
            </a:r>
          </a:p>
          <a:p>
            <a:pPr lvl="1"/>
            <a:r>
              <a:rPr lang="en-US" dirty="0"/>
              <a:t>ACNET</a:t>
            </a:r>
          </a:p>
          <a:p>
            <a:pPr lvl="1"/>
            <a:r>
              <a:rPr lang="en-US" dirty="0"/>
              <a:t>Sensors for LBNF Primary Beamline</a:t>
            </a:r>
          </a:p>
          <a:p>
            <a:endParaRPr lang="en-US" dirty="0"/>
          </a:p>
          <a:p>
            <a:r>
              <a:rPr lang="en-US" dirty="0"/>
              <a:t>Power Lines?</a:t>
            </a:r>
          </a:p>
          <a:p>
            <a:pPr lvl="1"/>
            <a:r>
              <a:rPr lang="en-US" dirty="0"/>
              <a:t>LBNF Primary Beamline</a:t>
            </a:r>
          </a:p>
          <a:p>
            <a:pPr lvl="1"/>
            <a:r>
              <a:rPr lang="en-US" dirty="0"/>
              <a:t>Emergency / Backup</a:t>
            </a:r>
          </a:p>
          <a:p>
            <a:endParaRPr lang="en-US" dirty="0"/>
          </a:p>
          <a:p>
            <a:endParaRPr lang="en-US" dirty="0"/>
          </a:p>
        </p:txBody>
      </p:sp>
    </p:spTree>
    <p:extLst>
      <p:ext uri="{BB962C8B-B14F-4D97-AF65-F5344CB8AC3E}">
        <p14:creationId xmlns:p14="http://schemas.microsoft.com/office/powerpoint/2010/main" val="582665994"/>
      </p:ext>
    </p:extLst>
  </p:cSld>
  <p:clrMapOvr>
    <a:masterClrMapping/>
  </p:clrMapOvr>
</p:sld>
</file>

<file path=ppt/theme/theme1.xml><?xml version="1.0" encoding="utf-8"?>
<a:theme xmlns:a="http://schemas.openxmlformats.org/drawingml/2006/main" name="LBNF Template_0512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609</TotalTime>
  <Words>181</Words>
  <Application>Microsoft Office PowerPoint</Application>
  <PresentationFormat>On-screen Show (4:3)</PresentationFormat>
  <Paragraphs>33</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Arial</vt:lpstr>
      <vt:lpstr>Calibri</vt:lpstr>
      <vt:lpstr>Helvetica</vt:lpstr>
      <vt:lpstr>Lucida Grande</vt:lpstr>
      <vt:lpstr>LBNF Template_051215</vt:lpstr>
      <vt:lpstr>LBNF Content-Footer Theme</vt:lpstr>
      <vt:lpstr>Interfaces between Main Injector Tunnel and the LBNF Extraction Enclosure</vt:lpstr>
      <vt:lpstr>Background</vt:lpstr>
      <vt:lpstr>Sight Window for Beamline Alignment – located 1.5 Meters above floor of Main Injector</vt:lpstr>
      <vt:lpstr>Addition Penetrations Needed?</vt:lpstr>
    </vt:vector>
  </TitlesOfParts>
  <Company>Sandbox Studio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Sandbox Studio</dc:creator>
  <cp:lastModifiedBy>Matthew A. Sawtell x3835 30390N</cp:lastModifiedBy>
  <cp:revision>60</cp:revision>
  <dcterms:created xsi:type="dcterms:W3CDTF">2015-04-30T14:29:22Z</dcterms:created>
  <dcterms:modified xsi:type="dcterms:W3CDTF">2019-10-04T18:36:39Z</dcterms:modified>
</cp:coreProperties>
</file>