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23"/>
  </p:notesMasterIdLst>
  <p:handoutMasterIdLst>
    <p:handoutMasterId r:id="rId24"/>
  </p:handoutMasterIdLst>
  <p:sldIdLst>
    <p:sldId id="294" r:id="rId6"/>
    <p:sldId id="390" r:id="rId7"/>
    <p:sldId id="392" r:id="rId8"/>
    <p:sldId id="399" r:id="rId9"/>
    <p:sldId id="398" r:id="rId10"/>
    <p:sldId id="400" r:id="rId11"/>
    <p:sldId id="393" r:id="rId12"/>
    <p:sldId id="394" r:id="rId13"/>
    <p:sldId id="401" r:id="rId14"/>
    <p:sldId id="403" r:id="rId15"/>
    <p:sldId id="404" r:id="rId16"/>
    <p:sldId id="405" r:id="rId17"/>
    <p:sldId id="402" r:id="rId18"/>
    <p:sldId id="397" r:id="rId19"/>
    <p:sldId id="396" r:id="rId20"/>
    <p:sldId id="395" r:id="rId21"/>
    <p:sldId id="406" r:id="rId22"/>
  </p:sldIdLst>
  <p:sldSz cx="12192000" cy="6858000"/>
  <p:notesSz cx="9283700" cy="6985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userDrawn="1">
          <p15:clr>
            <a:srgbClr val="A4A3A4"/>
          </p15:clr>
        </p15:guide>
        <p15:guide id="2" orient="horz" pos="4027" userDrawn="1">
          <p15:clr>
            <a:srgbClr val="A4A3A4"/>
          </p15:clr>
        </p15:guide>
        <p15:guide id="3" orient="horz" pos="1698" userDrawn="1">
          <p15:clr>
            <a:srgbClr val="A4A3A4"/>
          </p15:clr>
        </p15:guide>
        <p15:guide id="4" orient="horz" pos="152" userDrawn="1">
          <p15:clr>
            <a:srgbClr val="A4A3A4"/>
          </p15:clr>
        </p15:guide>
        <p15:guide id="5" orient="horz" pos="2790" userDrawn="1">
          <p15:clr>
            <a:srgbClr val="A4A3A4"/>
          </p15:clr>
        </p15:guide>
        <p15:guide id="6" orient="horz" pos="604" userDrawn="1">
          <p15:clr>
            <a:srgbClr val="A4A3A4"/>
          </p15:clr>
        </p15:guide>
        <p15:guide id="7" pos="7488" userDrawn="1">
          <p15:clr>
            <a:srgbClr val="A4A3A4"/>
          </p15:clr>
        </p15:guide>
        <p15:guide id="8" pos="181" userDrawn="1">
          <p15:clr>
            <a:srgbClr val="A4A3A4"/>
          </p15:clr>
        </p15:guide>
        <p15:guide id="9" pos="785" userDrawn="1">
          <p15:clr>
            <a:srgbClr val="A4A3A4"/>
          </p15:clr>
        </p15:guide>
        <p15:guide id="10" pos="5937" userDrawn="1">
          <p15:clr>
            <a:srgbClr val="A4A3A4"/>
          </p15:clr>
        </p15:guide>
        <p15:guide id="11" pos="6884" userDrawn="1">
          <p15:clr>
            <a:srgbClr val="A4A3A4"/>
          </p15:clr>
        </p15:guide>
        <p15:guide id="12" pos="6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C Fuess" initials="SCF" lastIdx="1" clrIdx="0">
    <p:extLst>
      <p:ext uri="{19B8F6BF-5375-455C-9EA6-DF929625EA0E}">
        <p15:presenceInfo xmlns:p15="http://schemas.microsoft.com/office/powerpoint/2012/main" userId="Stuart C Fue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6EA"/>
    <a:srgbClr val="004C97"/>
    <a:srgbClr val="71B54B"/>
    <a:srgbClr val="4E4E4E"/>
    <a:srgbClr val="505050"/>
    <a:srgbClr val="FFCC66"/>
    <a:srgbClr val="FFCC00"/>
    <a:srgbClr val="50504E"/>
    <a:srgbClr val="404040"/>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snapToObjects="1" showGuides="1">
      <p:cViewPr varScale="1">
        <p:scale>
          <a:sx n="82" d="100"/>
          <a:sy n="82" d="100"/>
        </p:scale>
        <p:origin x="228" y="96"/>
      </p:cViewPr>
      <p:guideLst>
        <p:guide orient="horz" pos="4142"/>
        <p:guide orient="horz" pos="4027"/>
        <p:guide orient="horz" pos="1698"/>
        <p:guide orient="horz" pos="152"/>
        <p:guide orient="horz" pos="2790"/>
        <p:guide orient="horz" pos="604"/>
        <p:guide pos="7488"/>
        <p:guide pos="181"/>
        <p:guide pos="785"/>
        <p:guide pos="5937"/>
        <p:guide pos="6884"/>
        <p:guide pos="6176"/>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7" cy="349250"/>
          </a:xfrm>
          <a:prstGeom prst="rect">
            <a:avLst/>
          </a:prstGeom>
        </p:spPr>
        <p:txBody>
          <a:bodyPr vert="horz" lIns="92951" tIns="46476" rIns="92951" bIns="46476"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5258616" y="0"/>
            <a:ext cx="4022937" cy="349250"/>
          </a:xfrm>
          <a:prstGeom prst="rect">
            <a:avLst/>
          </a:prstGeom>
        </p:spPr>
        <p:txBody>
          <a:bodyPr vert="horz" wrap="square" lIns="92951" tIns="46476" rIns="92951" bIns="46476"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10/14/2019</a:t>
            </a:fld>
            <a:endParaRPr lang="en-US"/>
          </a:p>
        </p:txBody>
      </p:sp>
      <p:sp>
        <p:nvSpPr>
          <p:cNvPr id="4" name="Footer Placeholder 3"/>
          <p:cNvSpPr>
            <a:spLocks noGrp="1"/>
          </p:cNvSpPr>
          <p:nvPr>
            <p:ph type="ftr" sz="quarter" idx="2"/>
          </p:nvPr>
        </p:nvSpPr>
        <p:spPr>
          <a:xfrm>
            <a:off x="1" y="6634538"/>
            <a:ext cx="4022937" cy="349250"/>
          </a:xfrm>
          <a:prstGeom prst="rect">
            <a:avLst/>
          </a:prstGeom>
        </p:spPr>
        <p:txBody>
          <a:bodyPr vert="horz" lIns="92951" tIns="46476" rIns="92951" bIns="46476"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5258616" y="6634538"/>
            <a:ext cx="4022937" cy="349250"/>
          </a:xfrm>
          <a:prstGeom prst="rect">
            <a:avLst/>
          </a:prstGeom>
        </p:spPr>
        <p:txBody>
          <a:bodyPr vert="horz" wrap="square" lIns="92951" tIns="46476" rIns="92951" bIns="46476"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7" cy="349250"/>
          </a:xfrm>
          <a:prstGeom prst="rect">
            <a:avLst/>
          </a:prstGeom>
        </p:spPr>
        <p:txBody>
          <a:bodyPr vert="horz" lIns="92951" tIns="46476" rIns="92951" bIns="46476"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5258616" y="0"/>
            <a:ext cx="4022937" cy="349250"/>
          </a:xfrm>
          <a:prstGeom prst="rect">
            <a:avLst/>
          </a:prstGeom>
        </p:spPr>
        <p:txBody>
          <a:bodyPr vert="horz" wrap="square" lIns="92951" tIns="46476" rIns="92951" bIns="46476"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10/14/2019</a:t>
            </a:fld>
            <a:endParaRPr lang="en-US"/>
          </a:p>
        </p:txBody>
      </p:sp>
      <p:sp>
        <p:nvSpPr>
          <p:cNvPr id="4" name="Slide Image Placeholder 3"/>
          <p:cNvSpPr>
            <a:spLocks noGrp="1" noRot="1" noChangeAspect="1"/>
          </p:cNvSpPr>
          <p:nvPr>
            <p:ph type="sldImg" idx="2"/>
          </p:nvPr>
        </p:nvSpPr>
        <p:spPr>
          <a:xfrm>
            <a:off x="2314575" y="523875"/>
            <a:ext cx="4654550" cy="2619375"/>
          </a:xfrm>
          <a:prstGeom prst="rect">
            <a:avLst/>
          </a:prstGeom>
          <a:noFill/>
          <a:ln w="12700">
            <a:solidFill>
              <a:prstClr val="black"/>
            </a:solidFill>
          </a:ln>
        </p:spPr>
        <p:txBody>
          <a:bodyPr vert="horz" lIns="92951" tIns="46476" rIns="92951" bIns="46476" rtlCol="0" anchor="ctr"/>
          <a:lstStyle/>
          <a:p>
            <a:pPr lvl="0"/>
            <a:endParaRPr lang="en-US" noProof="0" dirty="0"/>
          </a:p>
        </p:txBody>
      </p:sp>
      <p:sp>
        <p:nvSpPr>
          <p:cNvPr id="5" name="Notes Placeholder 4"/>
          <p:cNvSpPr>
            <a:spLocks noGrp="1"/>
          </p:cNvSpPr>
          <p:nvPr>
            <p:ph type="body" sz="quarter" idx="3"/>
          </p:nvPr>
        </p:nvSpPr>
        <p:spPr>
          <a:xfrm>
            <a:off x="928370" y="3317875"/>
            <a:ext cx="7426960" cy="3143250"/>
          </a:xfrm>
          <a:prstGeom prst="rect">
            <a:avLst/>
          </a:prstGeom>
        </p:spPr>
        <p:txBody>
          <a:bodyPr vert="horz" lIns="92951" tIns="46476" rIns="92951" bIns="4647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6634538"/>
            <a:ext cx="4022937" cy="349250"/>
          </a:xfrm>
          <a:prstGeom prst="rect">
            <a:avLst/>
          </a:prstGeom>
        </p:spPr>
        <p:txBody>
          <a:bodyPr vert="horz" lIns="92951" tIns="46476" rIns="92951" bIns="46476"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5258616" y="6634538"/>
            <a:ext cx="4022937" cy="349250"/>
          </a:xfrm>
          <a:prstGeom prst="rect">
            <a:avLst/>
          </a:prstGeom>
        </p:spPr>
        <p:txBody>
          <a:bodyPr vert="horz" wrap="square" lIns="92951" tIns="46476" rIns="92951" bIns="46476"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331000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hasCustomPrompt="1"/>
          </p:nvPr>
        </p:nvSpPr>
        <p:spPr>
          <a:xfrm>
            <a:off x="304800" y="251753"/>
            <a:ext cx="11582400" cy="427877"/>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nchor="b" anchorCtr="0"/>
          <a:lstStyle>
            <a:lvl1pPr marL="230188" indent="0">
              <a:defRPr sz="2800">
                <a:solidFill>
                  <a:srgbClr val="004C97"/>
                </a:solidFill>
              </a:defRPr>
            </a:lvl1pPr>
          </a:lstStyle>
          <a:p>
            <a:r>
              <a:rPr lang="en-US" dirty="0"/>
              <a:t> Click to edit Master title style</a:t>
            </a:r>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10/15/2019</a:t>
            </a:r>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Computing Resources</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10/15/2019</a:t>
            </a:r>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Computing Resources</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r>
              <a:rPr lang="en-US"/>
              <a:t>10/15/2019</a:t>
            </a:r>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Computing Resources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10/15/2019</a:t>
            </a:r>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Computing Resources</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r>
              <a:rPr lang="en-US"/>
              <a:t>10/15/2019</a:t>
            </a:r>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Computing Resources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10/15/2019</a:t>
            </a:r>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Computing Resources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10/15/2019</a:t>
            </a:r>
            <a:endParaRPr lang="en-US" dirty="0"/>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Computing Resources</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9" name="Group 8"/>
          <p:cNvGrpSpPr>
            <a:grpSpLocks noChangeAspect="1"/>
          </p:cNvGrpSpPr>
          <p:nvPr/>
        </p:nvGrpSpPr>
        <p:grpSpPr>
          <a:xfrm>
            <a:off x="287867" y="6258863"/>
            <a:ext cx="11599333"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65925" y="5358765"/>
            <a:ext cx="8499231" cy="1192348"/>
          </a:xfrm>
        </p:spPr>
        <p:txBody>
          <a:bodyPr/>
          <a:lstStyle/>
          <a:p>
            <a:r>
              <a:rPr lang="en-US" dirty="0"/>
              <a:t>Stu Fuess / Scientific Computing Division</a:t>
            </a:r>
          </a:p>
          <a:p>
            <a:r>
              <a:rPr lang="en-US" dirty="0"/>
              <a:t>2019 ICAC</a:t>
            </a:r>
          </a:p>
          <a:p>
            <a:r>
              <a:rPr lang="en-US" dirty="0"/>
              <a:t>15 October 2019</a:t>
            </a:r>
          </a:p>
        </p:txBody>
      </p:sp>
      <p:sp>
        <p:nvSpPr>
          <p:cNvPr id="3" name="Text Placeholder 2"/>
          <p:cNvSpPr>
            <a:spLocks noGrp="1"/>
          </p:cNvSpPr>
          <p:nvPr>
            <p:ph type="body" sz="quarter" idx="11"/>
          </p:nvPr>
        </p:nvSpPr>
        <p:spPr/>
        <p:txBody>
          <a:bodyPr>
            <a:noAutofit/>
          </a:bodyPr>
          <a:lstStyle/>
          <a:p>
            <a:r>
              <a:rPr lang="en-US" dirty="0"/>
              <a:t>Computing Resources</a:t>
            </a:r>
          </a:p>
          <a:p>
            <a:r>
              <a:rPr lang="en-US" sz="2800" i="1" dirty="0"/>
              <a:t>	Institutional Cluster and Computing Inventory</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17A3BE-3945-4F2C-954F-17CC832165E6}"/>
              </a:ext>
            </a:extLst>
          </p:cNvPr>
          <p:cNvSpPr>
            <a:spLocks noGrp="1"/>
          </p:cNvSpPr>
          <p:nvPr>
            <p:ph type="title"/>
          </p:nvPr>
        </p:nvSpPr>
        <p:spPr/>
        <p:txBody>
          <a:bodyPr lIns="0" tIns="0" rIns="0" bIns="0" anchor="b" anchorCtr="0"/>
          <a:lstStyle/>
          <a:p>
            <a:r>
              <a:rPr lang="en-US" dirty="0"/>
              <a:t>Processing: Last year utilization - CMS</a:t>
            </a:r>
          </a:p>
        </p:txBody>
      </p:sp>
      <p:sp>
        <p:nvSpPr>
          <p:cNvPr id="4" name="Date Placeholder 3">
            <a:extLst>
              <a:ext uri="{FF2B5EF4-FFF2-40B4-BE49-F238E27FC236}">
                <a16:creationId xmlns:a16="http://schemas.microsoft.com/office/drawing/2014/main" id="{AD0C45CA-E3BB-4E01-828D-297B4B7166C3}"/>
              </a:ext>
            </a:extLst>
          </p:cNvPr>
          <p:cNvSpPr>
            <a:spLocks noGrp="1"/>
          </p:cNvSpPr>
          <p:nvPr>
            <p:ph type="dt" sz="half" idx="2"/>
          </p:nvPr>
        </p:nvSpPr>
        <p:spPr/>
        <p:txBody>
          <a:bodyPr/>
          <a:lstStyle/>
          <a:p>
            <a:r>
              <a:rPr lang="en-US"/>
              <a:t>10/15/2019</a:t>
            </a:r>
            <a:endParaRPr lang="en-US" dirty="0"/>
          </a:p>
        </p:txBody>
      </p:sp>
      <p:sp>
        <p:nvSpPr>
          <p:cNvPr id="5" name="Footer Placeholder 4">
            <a:extLst>
              <a:ext uri="{FF2B5EF4-FFF2-40B4-BE49-F238E27FC236}">
                <a16:creationId xmlns:a16="http://schemas.microsoft.com/office/drawing/2014/main" id="{12B88054-944D-4A20-B8C0-4B8A55EFEE44}"/>
              </a:ext>
            </a:extLst>
          </p:cNvPr>
          <p:cNvSpPr>
            <a:spLocks noGrp="1"/>
          </p:cNvSpPr>
          <p:nvPr>
            <p:ph type="ftr" sz="quarter" idx="3"/>
          </p:nvPr>
        </p:nvSpPr>
        <p:spPr/>
        <p:txBody>
          <a:bodyPr/>
          <a:lstStyle/>
          <a:p>
            <a:r>
              <a:rPr lang="en-US"/>
              <a:t>Computing Resources</a:t>
            </a:r>
            <a:endParaRPr lang="en-US" dirty="0"/>
          </a:p>
        </p:txBody>
      </p:sp>
      <p:sp>
        <p:nvSpPr>
          <p:cNvPr id="6" name="Slide Number Placeholder 5">
            <a:extLst>
              <a:ext uri="{FF2B5EF4-FFF2-40B4-BE49-F238E27FC236}">
                <a16:creationId xmlns:a16="http://schemas.microsoft.com/office/drawing/2014/main" id="{522E762A-1B43-4129-9C80-E2E240F7432D}"/>
              </a:ext>
            </a:extLst>
          </p:cNvPr>
          <p:cNvSpPr>
            <a:spLocks noGrp="1"/>
          </p:cNvSpPr>
          <p:nvPr>
            <p:ph type="sldNum" sz="quarter" idx="4"/>
          </p:nvPr>
        </p:nvSpPr>
        <p:spPr/>
        <p:txBody>
          <a:bodyPr/>
          <a:lstStyle/>
          <a:p>
            <a:fld id="{148C009B-CB69-E04A-B9B3-34B26D69E9CF}" type="slidenum">
              <a:rPr lang="en-US" smtClean="0"/>
              <a:pPr/>
              <a:t>10</a:t>
            </a:fld>
            <a:endParaRPr lang="en-US" dirty="0"/>
          </a:p>
        </p:txBody>
      </p:sp>
      <p:pic>
        <p:nvPicPr>
          <p:cNvPr id="10" name="Picture 9">
            <a:extLst>
              <a:ext uri="{FF2B5EF4-FFF2-40B4-BE49-F238E27FC236}">
                <a16:creationId xmlns:a16="http://schemas.microsoft.com/office/drawing/2014/main" id="{7C6C45B8-F960-4E30-BAFF-A8C8D12F2DA5}"/>
              </a:ext>
            </a:extLst>
          </p:cNvPr>
          <p:cNvPicPr>
            <a:picLocks noChangeAspect="1"/>
          </p:cNvPicPr>
          <p:nvPr/>
        </p:nvPicPr>
        <p:blipFill>
          <a:blip r:embed="rId2"/>
          <a:stretch>
            <a:fillRect/>
          </a:stretch>
        </p:blipFill>
        <p:spPr>
          <a:xfrm>
            <a:off x="0" y="894635"/>
            <a:ext cx="12192000" cy="5068729"/>
          </a:xfrm>
          <a:prstGeom prst="rect">
            <a:avLst/>
          </a:prstGeom>
        </p:spPr>
      </p:pic>
      <p:sp>
        <p:nvSpPr>
          <p:cNvPr id="11" name="TextBox 10">
            <a:extLst>
              <a:ext uri="{FF2B5EF4-FFF2-40B4-BE49-F238E27FC236}">
                <a16:creationId xmlns:a16="http://schemas.microsoft.com/office/drawing/2014/main" id="{EEC594F1-3E0A-4618-BC58-1CFF133D612A}"/>
              </a:ext>
            </a:extLst>
          </p:cNvPr>
          <p:cNvSpPr txBox="1"/>
          <p:nvPr/>
        </p:nvSpPr>
        <p:spPr>
          <a:xfrm>
            <a:off x="4853354" y="1723292"/>
            <a:ext cx="2271712" cy="461665"/>
          </a:xfrm>
          <a:prstGeom prst="rect">
            <a:avLst/>
          </a:prstGeom>
          <a:solidFill>
            <a:schemeClr val="bg1"/>
          </a:solidFill>
        </p:spPr>
        <p:txBody>
          <a:bodyPr wrap="none" rtlCol="0">
            <a:spAutoFit/>
          </a:bodyPr>
          <a:lstStyle/>
          <a:p>
            <a:r>
              <a:rPr lang="en-US" dirty="0">
                <a:solidFill>
                  <a:schemeClr val="accent2">
                    <a:lumMod val="75000"/>
                  </a:schemeClr>
                </a:solidFill>
              </a:rPr>
              <a:t>Orange = NERSC</a:t>
            </a:r>
          </a:p>
        </p:txBody>
      </p:sp>
      <p:sp>
        <p:nvSpPr>
          <p:cNvPr id="12" name="TextBox 11">
            <a:extLst>
              <a:ext uri="{FF2B5EF4-FFF2-40B4-BE49-F238E27FC236}">
                <a16:creationId xmlns:a16="http://schemas.microsoft.com/office/drawing/2014/main" id="{EE2F9F8A-CE35-42D4-B2FB-FBAABD85CE77}"/>
              </a:ext>
            </a:extLst>
          </p:cNvPr>
          <p:cNvSpPr txBox="1"/>
          <p:nvPr/>
        </p:nvSpPr>
        <p:spPr>
          <a:xfrm>
            <a:off x="398585" y="2239108"/>
            <a:ext cx="655949" cy="461665"/>
          </a:xfrm>
          <a:prstGeom prst="rect">
            <a:avLst/>
          </a:prstGeom>
          <a:solidFill>
            <a:schemeClr val="bg1"/>
          </a:solidFill>
        </p:spPr>
        <p:txBody>
          <a:bodyPr wrap="none" rtlCol="0">
            <a:spAutoFit/>
          </a:bodyPr>
          <a:lstStyle/>
          <a:p>
            <a:r>
              <a:rPr lang="en-US" dirty="0"/>
              <a:t>50K</a:t>
            </a:r>
          </a:p>
        </p:txBody>
      </p:sp>
    </p:spTree>
    <p:extLst>
      <p:ext uri="{BB962C8B-B14F-4D97-AF65-F5344CB8AC3E}">
        <p14:creationId xmlns:p14="http://schemas.microsoft.com/office/powerpoint/2010/main" val="246311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17A3BE-3945-4F2C-954F-17CC832165E6}"/>
              </a:ext>
            </a:extLst>
          </p:cNvPr>
          <p:cNvSpPr>
            <a:spLocks noGrp="1"/>
          </p:cNvSpPr>
          <p:nvPr>
            <p:ph type="title"/>
          </p:nvPr>
        </p:nvSpPr>
        <p:spPr/>
        <p:txBody>
          <a:bodyPr lIns="0" tIns="0" rIns="0" bIns="0" anchor="b" anchorCtr="0"/>
          <a:lstStyle/>
          <a:p>
            <a:r>
              <a:rPr lang="en-US" dirty="0"/>
              <a:t>Processing: Last year utilization - FermiGrid</a:t>
            </a:r>
          </a:p>
        </p:txBody>
      </p:sp>
      <p:sp>
        <p:nvSpPr>
          <p:cNvPr id="4" name="Date Placeholder 3">
            <a:extLst>
              <a:ext uri="{FF2B5EF4-FFF2-40B4-BE49-F238E27FC236}">
                <a16:creationId xmlns:a16="http://schemas.microsoft.com/office/drawing/2014/main" id="{AD0C45CA-E3BB-4E01-828D-297B4B7166C3}"/>
              </a:ext>
            </a:extLst>
          </p:cNvPr>
          <p:cNvSpPr>
            <a:spLocks noGrp="1"/>
          </p:cNvSpPr>
          <p:nvPr>
            <p:ph type="dt" sz="half" idx="2"/>
          </p:nvPr>
        </p:nvSpPr>
        <p:spPr/>
        <p:txBody>
          <a:bodyPr/>
          <a:lstStyle/>
          <a:p>
            <a:r>
              <a:rPr lang="en-US"/>
              <a:t>10/15/2019</a:t>
            </a:r>
            <a:endParaRPr lang="en-US" dirty="0"/>
          </a:p>
        </p:txBody>
      </p:sp>
      <p:sp>
        <p:nvSpPr>
          <p:cNvPr id="5" name="Footer Placeholder 4">
            <a:extLst>
              <a:ext uri="{FF2B5EF4-FFF2-40B4-BE49-F238E27FC236}">
                <a16:creationId xmlns:a16="http://schemas.microsoft.com/office/drawing/2014/main" id="{12B88054-944D-4A20-B8C0-4B8A55EFEE44}"/>
              </a:ext>
            </a:extLst>
          </p:cNvPr>
          <p:cNvSpPr>
            <a:spLocks noGrp="1"/>
          </p:cNvSpPr>
          <p:nvPr>
            <p:ph type="ftr" sz="quarter" idx="3"/>
          </p:nvPr>
        </p:nvSpPr>
        <p:spPr/>
        <p:txBody>
          <a:bodyPr/>
          <a:lstStyle/>
          <a:p>
            <a:r>
              <a:rPr lang="en-US"/>
              <a:t>Computing Resources</a:t>
            </a:r>
            <a:endParaRPr lang="en-US" dirty="0"/>
          </a:p>
        </p:txBody>
      </p:sp>
      <p:sp>
        <p:nvSpPr>
          <p:cNvPr id="6" name="Slide Number Placeholder 5">
            <a:extLst>
              <a:ext uri="{FF2B5EF4-FFF2-40B4-BE49-F238E27FC236}">
                <a16:creationId xmlns:a16="http://schemas.microsoft.com/office/drawing/2014/main" id="{522E762A-1B43-4129-9C80-E2E240F7432D}"/>
              </a:ext>
            </a:extLst>
          </p:cNvPr>
          <p:cNvSpPr>
            <a:spLocks noGrp="1"/>
          </p:cNvSpPr>
          <p:nvPr>
            <p:ph type="sldNum" sz="quarter" idx="4"/>
          </p:nvPr>
        </p:nvSpPr>
        <p:spPr/>
        <p:txBody>
          <a:bodyPr/>
          <a:lstStyle/>
          <a:p>
            <a:fld id="{148C009B-CB69-E04A-B9B3-34B26D69E9CF}" type="slidenum">
              <a:rPr lang="en-US" smtClean="0"/>
              <a:pPr/>
              <a:t>11</a:t>
            </a:fld>
            <a:endParaRPr lang="en-US" dirty="0"/>
          </a:p>
        </p:txBody>
      </p:sp>
      <p:pic>
        <p:nvPicPr>
          <p:cNvPr id="8" name="Picture 7">
            <a:extLst>
              <a:ext uri="{FF2B5EF4-FFF2-40B4-BE49-F238E27FC236}">
                <a16:creationId xmlns:a16="http://schemas.microsoft.com/office/drawing/2014/main" id="{5008D279-D44F-4540-860A-B90B1E49D3BF}"/>
              </a:ext>
            </a:extLst>
          </p:cNvPr>
          <p:cNvPicPr>
            <a:picLocks noChangeAspect="1"/>
          </p:cNvPicPr>
          <p:nvPr/>
        </p:nvPicPr>
        <p:blipFill>
          <a:blip r:embed="rId2"/>
          <a:stretch>
            <a:fillRect/>
          </a:stretch>
        </p:blipFill>
        <p:spPr>
          <a:xfrm>
            <a:off x="223837" y="869412"/>
            <a:ext cx="11744325" cy="5218985"/>
          </a:xfrm>
          <a:prstGeom prst="rect">
            <a:avLst/>
          </a:prstGeom>
        </p:spPr>
      </p:pic>
      <p:sp>
        <p:nvSpPr>
          <p:cNvPr id="12" name="TextBox 11">
            <a:extLst>
              <a:ext uri="{FF2B5EF4-FFF2-40B4-BE49-F238E27FC236}">
                <a16:creationId xmlns:a16="http://schemas.microsoft.com/office/drawing/2014/main" id="{EE2F9F8A-CE35-42D4-B2FB-FBAABD85CE77}"/>
              </a:ext>
            </a:extLst>
          </p:cNvPr>
          <p:cNvSpPr txBox="1"/>
          <p:nvPr/>
        </p:nvSpPr>
        <p:spPr>
          <a:xfrm>
            <a:off x="654461" y="947879"/>
            <a:ext cx="888385" cy="461665"/>
          </a:xfrm>
          <a:prstGeom prst="rect">
            <a:avLst/>
          </a:prstGeom>
          <a:solidFill>
            <a:schemeClr val="bg1"/>
          </a:solidFill>
        </p:spPr>
        <p:txBody>
          <a:bodyPr wrap="none" rtlCol="0">
            <a:spAutoFit/>
          </a:bodyPr>
          <a:lstStyle/>
          <a:p>
            <a:r>
              <a:rPr lang="en-US" dirty="0"/>
              <a:t>22.5K</a:t>
            </a:r>
          </a:p>
        </p:txBody>
      </p:sp>
    </p:spTree>
    <p:extLst>
      <p:ext uri="{BB962C8B-B14F-4D97-AF65-F5344CB8AC3E}">
        <p14:creationId xmlns:p14="http://schemas.microsoft.com/office/powerpoint/2010/main" val="417309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17A3BE-3945-4F2C-954F-17CC832165E6}"/>
              </a:ext>
            </a:extLst>
          </p:cNvPr>
          <p:cNvSpPr>
            <a:spLocks noGrp="1"/>
          </p:cNvSpPr>
          <p:nvPr>
            <p:ph type="title"/>
          </p:nvPr>
        </p:nvSpPr>
        <p:spPr/>
        <p:txBody>
          <a:bodyPr lIns="0" tIns="0" rIns="0" bIns="0" anchor="b" anchorCtr="0"/>
          <a:lstStyle/>
          <a:p>
            <a:r>
              <a:rPr lang="en-US" dirty="0"/>
              <a:t>Processing: Last year utilization – HPC Clusters</a:t>
            </a:r>
          </a:p>
        </p:txBody>
      </p:sp>
      <p:sp>
        <p:nvSpPr>
          <p:cNvPr id="4" name="Date Placeholder 3">
            <a:extLst>
              <a:ext uri="{FF2B5EF4-FFF2-40B4-BE49-F238E27FC236}">
                <a16:creationId xmlns:a16="http://schemas.microsoft.com/office/drawing/2014/main" id="{AD0C45CA-E3BB-4E01-828D-297B4B7166C3}"/>
              </a:ext>
            </a:extLst>
          </p:cNvPr>
          <p:cNvSpPr>
            <a:spLocks noGrp="1"/>
          </p:cNvSpPr>
          <p:nvPr>
            <p:ph type="dt" sz="half" idx="2"/>
          </p:nvPr>
        </p:nvSpPr>
        <p:spPr/>
        <p:txBody>
          <a:bodyPr/>
          <a:lstStyle/>
          <a:p>
            <a:r>
              <a:rPr lang="en-US"/>
              <a:t>10/15/2019</a:t>
            </a:r>
            <a:endParaRPr lang="en-US" dirty="0"/>
          </a:p>
        </p:txBody>
      </p:sp>
      <p:sp>
        <p:nvSpPr>
          <p:cNvPr id="5" name="Footer Placeholder 4">
            <a:extLst>
              <a:ext uri="{FF2B5EF4-FFF2-40B4-BE49-F238E27FC236}">
                <a16:creationId xmlns:a16="http://schemas.microsoft.com/office/drawing/2014/main" id="{12B88054-944D-4A20-B8C0-4B8A55EFEE44}"/>
              </a:ext>
            </a:extLst>
          </p:cNvPr>
          <p:cNvSpPr>
            <a:spLocks noGrp="1"/>
          </p:cNvSpPr>
          <p:nvPr>
            <p:ph type="ftr" sz="quarter" idx="3"/>
          </p:nvPr>
        </p:nvSpPr>
        <p:spPr/>
        <p:txBody>
          <a:bodyPr/>
          <a:lstStyle/>
          <a:p>
            <a:r>
              <a:rPr lang="en-US"/>
              <a:t>Computing Resources</a:t>
            </a:r>
            <a:endParaRPr lang="en-US" dirty="0"/>
          </a:p>
        </p:txBody>
      </p:sp>
      <p:sp>
        <p:nvSpPr>
          <p:cNvPr id="6" name="Slide Number Placeholder 5">
            <a:extLst>
              <a:ext uri="{FF2B5EF4-FFF2-40B4-BE49-F238E27FC236}">
                <a16:creationId xmlns:a16="http://schemas.microsoft.com/office/drawing/2014/main" id="{522E762A-1B43-4129-9C80-E2E240F7432D}"/>
              </a:ext>
            </a:extLst>
          </p:cNvPr>
          <p:cNvSpPr>
            <a:spLocks noGrp="1"/>
          </p:cNvSpPr>
          <p:nvPr>
            <p:ph type="sldNum" sz="quarter" idx="4"/>
          </p:nvPr>
        </p:nvSpPr>
        <p:spPr/>
        <p:txBody>
          <a:bodyPr/>
          <a:lstStyle/>
          <a:p>
            <a:fld id="{148C009B-CB69-E04A-B9B3-34B26D69E9CF}" type="slidenum">
              <a:rPr lang="en-US" smtClean="0"/>
              <a:pPr/>
              <a:t>12</a:t>
            </a:fld>
            <a:endParaRPr lang="en-US" dirty="0"/>
          </a:p>
        </p:txBody>
      </p:sp>
      <p:pic>
        <p:nvPicPr>
          <p:cNvPr id="2" name="Picture 1">
            <a:extLst>
              <a:ext uri="{FF2B5EF4-FFF2-40B4-BE49-F238E27FC236}">
                <a16:creationId xmlns:a16="http://schemas.microsoft.com/office/drawing/2014/main" id="{7C8384C8-7C71-4105-8FC5-C1489DDBB7CF}"/>
              </a:ext>
            </a:extLst>
          </p:cNvPr>
          <p:cNvPicPr>
            <a:picLocks noChangeAspect="1"/>
          </p:cNvPicPr>
          <p:nvPr/>
        </p:nvPicPr>
        <p:blipFill>
          <a:blip r:embed="rId2"/>
          <a:stretch>
            <a:fillRect/>
          </a:stretch>
        </p:blipFill>
        <p:spPr>
          <a:xfrm>
            <a:off x="390525" y="809625"/>
            <a:ext cx="11410950" cy="2619375"/>
          </a:xfrm>
          <a:prstGeom prst="rect">
            <a:avLst/>
          </a:prstGeom>
        </p:spPr>
      </p:pic>
      <p:sp>
        <p:nvSpPr>
          <p:cNvPr id="7" name="TextBox 6">
            <a:extLst>
              <a:ext uri="{FF2B5EF4-FFF2-40B4-BE49-F238E27FC236}">
                <a16:creationId xmlns:a16="http://schemas.microsoft.com/office/drawing/2014/main" id="{BEA22BB7-0850-43CC-825E-BA61FB05319A}"/>
              </a:ext>
            </a:extLst>
          </p:cNvPr>
          <p:cNvSpPr txBox="1"/>
          <p:nvPr/>
        </p:nvSpPr>
        <p:spPr>
          <a:xfrm>
            <a:off x="390525" y="809625"/>
            <a:ext cx="5114413" cy="400110"/>
          </a:xfrm>
          <a:prstGeom prst="rect">
            <a:avLst/>
          </a:prstGeom>
          <a:solidFill>
            <a:schemeClr val="accent6">
              <a:lumMod val="50000"/>
            </a:schemeClr>
          </a:solidFill>
        </p:spPr>
        <p:txBody>
          <a:bodyPr wrap="none" rtlCol="0">
            <a:spAutoFit/>
          </a:bodyPr>
          <a:lstStyle/>
          <a:p>
            <a:r>
              <a:rPr lang="en-US" sz="2000" dirty="0">
                <a:solidFill>
                  <a:schemeClr val="bg1"/>
                </a:solidFill>
              </a:rPr>
              <a:t>pi0 314 nodes -&gt; 105.5K node-hours/14-day bin</a:t>
            </a:r>
          </a:p>
        </p:txBody>
      </p:sp>
      <p:pic>
        <p:nvPicPr>
          <p:cNvPr id="11" name="Picture 10">
            <a:extLst>
              <a:ext uri="{FF2B5EF4-FFF2-40B4-BE49-F238E27FC236}">
                <a16:creationId xmlns:a16="http://schemas.microsoft.com/office/drawing/2014/main" id="{7AB12AF1-1D73-4266-8A27-6FAC7E9F5834}"/>
              </a:ext>
            </a:extLst>
          </p:cNvPr>
          <p:cNvPicPr>
            <a:picLocks noChangeAspect="1"/>
          </p:cNvPicPr>
          <p:nvPr/>
        </p:nvPicPr>
        <p:blipFill>
          <a:blip r:embed="rId3"/>
          <a:stretch>
            <a:fillRect/>
          </a:stretch>
        </p:blipFill>
        <p:spPr>
          <a:xfrm>
            <a:off x="323850" y="3558995"/>
            <a:ext cx="11477625" cy="2562225"/>
          </a:xfrm>
          <a:prstGeom prst="rect">
            <a:avLst/>
          </a:prstGeom>
        </p:spPr>
      </p:pic>
      <p:sp>
        <p:nvSpPr>
          <p:cNvPr id="14" name="TextBox 13">
            <a:extLst>
              <a:ext uri="{FF2B5EF4-FFF2-40B4-BE49-F238E27FC236}">
                <a16:creationId xmlns:a16="http://schemas.microsoft.com/office/drawing/2014/main" id="{3E398D24-CDAC-4A16-B258-6A6D046F4E1B}"/>
              </a:ext>
            </a:extLst>
          </p:cNvPr>
          <p:cNvSpPr txBox="1"/>
          <p:nvPr/>
        </p:nvSpPr>
        <p:spPr>
          <a:xfrm>
            <a:off x="323850" y="3558995"/>
            <a:ext cx="5762027" cy="400110"/>
          </a:xfrm>
          <a:prstGeom prst="rect">
            <a:avLst/>
          </a:prstGeom>
          <a:solidFill>
            <a:schemeClr val="accent6">
              <a:lumMod val="50000"/>
            </a:schemeClr>
          </a:solidFill>
        </p:spPr>
        <p:txBody>
          <a:bodyPr wrap="none" rtlCol="0">
            <a:spAutoFit/>
          </a:bodyPr>
          <a:lstStyle/>
          <a:p>
            <a:r>
              <a:rPr lang="en-US" sz="2000" dirty="0">
                <a:solidFill>
                  <a:schemeClr val="bg1"/>
                </a:solidFill>
              </a:rPr>
              <a:t>Pi0,Bc,Ds = 706 nodes -&gt; 237K node-hours/14-day bin</a:t>
            </a:r>
          </a:p>
        </p:txBody>
      </p:sp>
    </p:spTree>
    <p:extLst>
      <p:ext uri="{BB962C8B-B14F-4D97-AF65-F5344CB8AC3E}">
        <p14:creationId xmlns:p14="http://schemas.microsoft.com/office/powerpoint/2010/main" val="170903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30">
            <a:extLst>
              <a:ext uri="{FF2B5EF4-FFF2-40B4-BE49-F238E27FC236}">
                <a16:creationId xmlns:a16="http://schemas.microsoft.com/office/drawing/2014/main" id="{E4A8CBF4-42FA-4B2A-88CE-E4FD39204532}"/>
              </a:ext>
            </a:extLst>
          </p:cNvPr>
          <p:cNvSpPr>
            <a:spLocks noGrp="1"/>
          </p:cNvSpPr>
          <p:nvPr>
            <p:ph idx="1"/>
          </p:nvPr>
        </p:nvSpPr>
        <p:spPr/>
        <p:txBody>
          <a:bodyPr/>
          <a:lstStyle/>
          <a:p>
            <a:r>
              <a:rPr lang="en-US" dirty="0"/>
              <a:t>CMS</a:t>
            </a:r>
          </a:p>
          <a:p>
            <a:endParaRPr lang="en-US" dirty="0"/>
          </a:p>
          <a:p>
            <a:endParaRPr lang="en-US" dirty="0"/>
          </a:p>
          <a:p>
            <a:endParaRPr lang="en-US" dirty="0"/>
          </a:p>
          <a:p>
            <a:endParaRPr lang="en-US" dirty="0"/>
          </a:p>
          <a:p>
            <a:pPr marL="0" indent="0">
              <a:buNone/>
            </a:pPr>
            <a:endParaRPr lang="en-US" dirty="0"/>
          </a:p>
          <a:p>
            <a:r>
              <a:rPr lang="en-US" dirty="0"/>
              <a:t>Public</a:t>
            </a:r>
          </a:p>
        </p:txBody>
      </p:sp>
      <p:sp>
        <p:nvSpPr>
          <p:cNvPr id="3" name="Title 2">
            <a:extLst>
              <a:ext uri="{FF2B5EF4-FFF2-40B4-BE49-F238E27FC236}">
                <a16:creationId xmlns:a16="http://schemas.microsoft.com/office/drawing/2014/main" id="{C7BCD520-783B-433E-B77A-A0BE6747FF56}"/>
              </a:ext>
            </a:extLst>
          </p:cNvPr>
          <p:cNvSpPr>
            <a:spLocks noGrp="1"/>
          </p:cNvSpPr>
          <p:nvPr>
            <p:ph type="title"/>
          </p:nvPr>
        </p:nvSpPr>
        <p:spPr/>
        <p:txBody>
          <a:bodyPr lIns="0" tIns="0" rIns="0" bIns="0" anchor="b" anchorCtr="0"/>
          <a:lstStyle/>
          <a:p>
            <a:r>
              <a:rPr lang="en-US" dirty="0"/>
              <a:t>Storage: Current usage</a:t>
            </a:r>
          </a:p>
        </p:txBody>
      </p:sp>
      <p:sp>
        <p:nvSpPr>
          <p:cNvPr id="4" name="Date Placeholder 3">
            <a:extLst>
              <a:ext uri="{FF2B5EF4-FFF2-40B4-BE49-F238E27FC236}">
                <a16:creationId xmlns:a16="http://schemas.microsoft.com/office/drawing/2014/main" id="{AEE0EBFD-DCA5-45EB-99EC-26E48A746123}"/>
              </a:ext>
            </a:extLst>
          </p:cNvPr>
          <p:cNvSpPr>
            <a:spLocks noGrp="1"/>
          </p:cNvSpPr>
          <p:nvPr>
            <p:ph type="dt" sz="half" idx="2"/>
          </p:nvPr>
        </p:nvSpPr>
        <p:spPr/>
        <p:txBody>
          <a:bodyPr/>
          <a:lstStyle/>
          <a:p>
            <a:r>
              <a:rPr lang="en-US"/>
              <a:t>10/15/2019</a:t>
            </a:r>
            <a:endParaRPr lang="en-US" dirty="0"/>
          </a:p>
        </p:txBody>
      </p:sp>
      <p:sp>
        <p:nvSpPr>
          <p:cNvPr id="5" name="Footer Placeholder 4">
            <a:extLst>
              <a:ext uri="{FF2B5EF4-FFF2-40B4-BE49-F238E27FC236}">
                <a16:creationId xmlns:a16="http://schemas.microsoft.com/office/drawing/2014/main" id="{1F06D320-68A2-4FA1-9355-1C17897A4FB8}"/>
              </a:ext>
            </a:extLst>
          </p:cNvPr>
          <p:cNvSpPr>
            <a:spLocks noGrp="1"/>
          </p:cNvSpPr>
          <p:nvPr>
            <p:ph type="ftr" sz="quarter" idx="3"/>
          </p:nvPr>
        </p:nvSpPr>
        <p:spPr/>
        <p:txBody>
          <a:bodyPr/>
          <a:lstStyle/>
          <a:p>
            <a:r>
              <a:rPr lang="en-US"/>
              <a:t>Computing Resources</a:t>
            </a:r>
            <a:endParaRPr lang="en-US" dirty="0"/>
          </a:p>
        </p:txBody>
      </p:sp>
      <p:sp>
        <p:nvSpPr>
          <p:cNvPr id="6" name="Slide Number Placeholder 5">
            <a:extLst>
              <a:ext uri="{FF2B5EF4-FFF2-40B4-BE49-F238E27FC236}">
                <a16:creationId xmlns:a16="http://schemas.microsoft.com/office/drawing/2014/main" id="{3BBF3CBF-4CEC-4052-865B-5BF2030AB1F5}"/>
              </a:ext>
            </a:extLst>
          </p:cNvPr>
          <p:cNvSpPr>
            <a:spLocks noGrp="1"/>
          </p:cNvSpPr>
          <p:nvPr>
            <p:ph type="sldNum" sz="quarter" idx="4"/>
          </p:nvPr>
        </p:nvSpPr>
        <p:spPr/>
        <p:txBody>
          <a:bodyPr/>
          <a:lstStyle/>
          <a:p>
            <a:fld id="{148C009B-CB69-E04A-B9B3-34B26D69E9CF}" type="slidenum">
              <a:rPr lang="en-US" smtClean="0"/>
              <a:pPr/>
              <a:t>13</a:t>
            </a:fld>
            <a:endParaRPr lang="en-US" dirty="0"/>
          </a:p>
        </p:txBody>
      </p:sp>
      <p:pic>
        <p:nvPicPr>
          <p:cNvPr id="20" name="Picture 19">
            <a:extLst>
              <a:ext uri="{FF2B5EF4-FFF2-40B4-BE49-F238E27FC236}">
                <a16:creationId xmlns:a16="http://schemas.microsoft.com/office/drawing/2014/main" id="{3B28E3C7-93D4-4E0B-8F70-BC1BB05D03D9}"/>
              </a:ext>
            </a:extLst>
          </p:cNvPr>
          <p:cNvPicPr>
            <a:picLocks noChangeAspect="1"/>
          </p:cNvPicPr>
          <p:nvPr/>
        </p:nvPicPr>
        <p:blipFill>
          <a:blip r:embed="rId2"/>
          <a:stretch>
            <a:fillRect/>
          </a:stretch>
        </p:blipFill>
        <p:spPr>
          <a:xfrm>
            <a:off x="2484918" y="769412"/>
            <a:ext cx="1954350" cy="1008800"/>
          </a:xfrm>
          <a:prstGeom prst="rect">
            <a:avLst/>
          </a:prstGeom>
        </p:spPr>
        <p:style>
          <a:lnRef idx="0">
            <a:schemeClr val="accent1"/>
          </a:lnRef>
          <a:fillRef idx="3">
            <a:schemeClr val="accent1"/>
          </a:fillRef>
          <a:effectRef idx="3">
            <a:schemeClr val="accent1"/>
          </a:effectRef>
          <a:fontRef idx="minor">
            <a:schemeClr val="lt1"/>
          </a:fontRef>
        </p:style>
      </p:pic>
      <p:pic>
        <p:nvPicPr>
          <p:cNvPr id="21" name="Picture 20">
            <a:extLst>
              <a:ext uri="{FF2B5EF4-FFF2-40B4-BE49-F238E27FC236}">
                <a16:creationId xmlns:a16="http://schemas.microsoft.com/office/drawing/2014/main" id="{0733CE97-B327-437E-82EC-469E78EB112A}"/>
              </a:ext>
            </a:extLst>
          </p:cNvPr>
          <p:cNvPicPr>
            <a:picLocks noChangeAspect="1"/>
          </p:cNvPicPr>
          <p:nvPr/>
        </p:nvPicPr>
        <p:blipFill>
          <a:blip r:embed="rId3"/>
          <a:stretch>
            <a:fillRect/>
          </a:stretch>
        </p:blipFill>
        <p:spPr>
          <a:xfrm>
            <a:off x="5107896" y="1658542"/>
            <a:ext cx="503100" cy="349200"/>
          </a:xfrm>
          <a:prstGeom prst="rect">
            <a:avLst/>
          </a:prstGeom>
        </p:spPr>
        <p:style>
          <a:lnRef idx="0">
            <a:schemeClr val="accent2"/>
          </a:lnRef>
          <a:fillRef idx="3">
            <a:schemeClr val="accent2"/>
          </a:fillRef>
          <a:effectRef idx="3">
            <a:schemeClr val="accent2"/>
          </a:effectRef>
          <a:fontRef idx="minor">
            <a:schemeClr val="lt1"/>
          </a:fontRef>
        </p:style>
      </p:pic>
      <p:pic>
        <p:nvPicPr>
          <p:cNvPr id="37" name="Picture 36">
            <a:extLst>
              <a:ext uri="{FF2B5EF4-FFF2-40B4-BE49-F238E27FC236}">
                <a16:creationId xmlns:a16="http://schemas.microsoft.com/office/drawing/2014/main" id="{6EE77BCB-E948-42E5-9EA9-13C0CF360C4E}"/>
              </a:ext>
            </a:extLst>
          </p:cNvPr>
          <p:cNvPicPr>
            <a:picLocks noChangeAspect="1"/>
          </p:cNvPicPr>
          <p:nvPr/>
        </p:nvPicPr>
        <p:blipFill>
          <a:blip r:embed="rId4"/>
          <a:stretch>
            <a:fillRect/>
          </a:stretch>
        </p:blipFill>
        <p:spPr>
          <a:xfrm>
            <a:off x="4288083" y="4488143"/>
            <a:ext cx="1470600" cy="679001"/>
          </a:xfrm>
          <a:prstGeom prst="rect">
            <a:avLst/>
          </a:prstGeom>
        </p:spPr>
        <p:style>
          <a:lnRef idx="0">
            <a:schemeClr val="accent2"/>
          </a:lnRef>
          <a:fillRef idx="3">
            <a:schemeClr val="accent2"/>
          </a:fillRef>
          <a:effectRef idx="3">
            <a:schemeClr val="accent2"/>
          </a:effectRef>
          <a:fontRef idx="minor">
            <a:schemeClr val="lt1"/>
          </a:fontRef>
        </p:style>
      </p:pic>
      <p:pic>
        <p:nvPicPr>
          <p:cNvPr id="38" name="Picture 37">
            <a:extLst>
              <a:ext uri="{FF2B5EF4-FFF2-40B4-BE49-F238E27FC236}">
                <a16:creationId xmlns:a16="http://schemas.microsoft.com/office/drawing/2014/main" id="{FB3558DC-7FE1-4CB5-A84E-0288E9EB52AE}"/>
              </a:ext>
            </a:extLst>
          </p:cNvPr>
          <p:cNvPicPr>
            <a:picLocks noChangeAspect="1"/>
          </p:cNvPicPr>
          <p:nvPr/>
        </p:nvPicPr>
        <p:blipFill>
          <a:blip r:embed="rId5"/>
          <a:stretch>
            <a:fillRect/>
          </a:stretch>
        </p:blipFill>
        <p:spPr>
          <a:xfrm>
            <a:off x="2756978" y="4488142"/>
            <a:ext cx="986850" cy="679001"/>
          </a:xfrm>
          <a:prstGeom prst="rect">
            <a:avLst/>
          </a:prstGeom>
        </p:spPr>
        <p:style>
          <a:lnRef idx="0">
            <a:schemeClr val="accent3"/>
          </a:lnRef>
          <a:fillRef idx="3">
            <a:schemeClr val="accent3"/>
          </a:fillRef>
          <a:effectRef idx="3">
            <a:schemeClr val="accent3"/>
          </a:effectRef>
          <a:fontRef idx="minor">
            <a:schemeClr val="lt1"/>
          </a:fontRef>
        </p:style>
      </p:pic>
      <p:pic>
        <p:nvPicPr>
          <p:cNvPr id="39" name="Picture 38">
            <a:extLst>
              <a:ext uri="{FF2B5EF4-FFF2-40B4-BE49-F238E27FC236}">
                <a16:creationId xmlns:a16="http://schemas.microsoft.com/office/drawing/2014/main" id="{B37CFFB0-38CD-4F45-883B-C3997CE8386F}"/>
              </a:ext>
            </a:extLst>
          </p:cNvPr>
          <p:cNvPicPr>
            <a:picLocks noChangeAspect="1"/>
          </p:cNvPicPr>
          <p:nvPr/>
        </p:nvPicPr>
        <p:blipFill>
          <a:blip r:embed="rId6"/>
          <a:stretch>
            <a:fillRect/>
          </a:stretch>
        </p:blipFill>
        <p:spPr>
          <a:xfrm>
            <a:off x="2756978" y="3858733"/>
            <a:ext cx="986850" cy="349200"/>
          </a:xfrm>
          <a:prstGeom prst="rect">
            <a:avLst/>
          </a:prstGeom>
        </p:spPr>
        <p:style>
          <a:lnRef idx="0">
            <a:schemeClr val="accent1"/>
          </a:lnRef>
          <a:fillRef idx="3">
            <a:schemeClr val="accent1"/>
          </a:fillRef>
          <a:effectRef idx="3">
            <a:schemeClr val="accent1"/>
          </a:effectRef>
          <a:fontRef idx="minor">
            <a:schemeClr val="lt1"/>
          </a:fontRef>
        </p:style>
      </p:pic>
      <p:pic>
        <p:nvPicPr>
          <p:cNvPr id="40" name="Picture 39">
            <a:extLst>
              <a:ext uri="{FF2B5EF4-FFF2-40B4-BE49-F238E27FC236}">
                <a16:creationId xmlns:a16="http://schemas.microsoft.com/office/drawing/2014/main" id="{E92970F0-17D3-48A0-BE57-39D49BBB7A3C}"/>
              </a:ext>
            </a:extLst>
          </p:cNvPr>
          <p:cNvPicPr>
            <a:picLocks noChangeAspect="1"/>
          </p:cNvPicPr>
          <p:nvPr/>
        </p:nvPicPr>
        <p:blipFill>
          <a:blip r:embed="rId7"/>
          <a:stretch>
            <a:fillRect/>
          </a:stretch>
        </p:blipFill>
        <p:spPr>
          <a:xfrm>
            <a:off x="2756978" y="5447352"/>
            <a:ext cx="986850" cy="349200"/>
          </a:xfrm>
          <a:prstGeom prst="rect">
            <a:avLst/>
          </a:prstGeom>
        </p:spPr>
        <p:style>
          <a:lnRef idx="0">
            <a:schemeClr val="accent6"/>
          </a:lnRef>
          <a:fillRef idx="3">
            <a:schemeClr val="accent6"/>
          </a:fillRef>
          <a:effectRef idx="3">
            <a:schemeClr val="accent6"/>
          </a:effectRef>
          <a:fontRef idx="minor">
            <a:schemeClr val="lt1"/>
          </a:fontRef>
        </p:style>
      </p:pic>
      <p:cxnSp>
        <p:nvCxnSpPr>
          <p:cNvPr id="42" name="Straight Connector 41">
            <a:extLst>
              <a:ext uri="{FF2B5EF4-FFF2-40B4-BE49-F238E27FC236}">
                <a16:creationId xmlns:a16="http://schemas.microsoft.com/office/drawing/2014/main" id="{FB15A369-BB3F-48F6-B2F3-7C8C6B329A93}"/>
              </a:ext>
            </a:extLst>
          </p:cNvPr>
          <p:cNvCxnSpPr/>
          <p:nvPr/>
        </p:nvCxnSpPr>
        <p:spPr>
          <a:xfrm>
            <a:off x="296333" y="3225327"/>
            <a:ext cx="11454384"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4">
            <a:extLst>
              <a:ext uri="{FF2B5EF4-FFF2-40B4-BE49-F238E27FC236}">
                <a16:creationId xmlns:a16="http://schemas.microsoft.com/office/drawing/2014/main" id="{65CE1AD1-A3E1-44B8-B817-6F1788A7F1A3}"/>
              </a:ext>
            </a:extLst>
          </p:cNvPr>
          <p:cNvGrpSpPr>
            <a:grpSpLocks noChangeAspect="1"/>
          </p:cNvGrpSpPr>
          <p:nvPr/>
        </p:nvGrpSpPr>
        <p:grpSpPr bwMode="auto">
          <a:xfrm>
            <a:off x="5883276" y="827088"/>
            <a:ext cx="5351463" cy="2008187"/>
            <a:chOff x="3706" y="521"/>
            <a:chExt cx="3371" cy="1265"/>
          </a:xfrm>
        </p:grpSpPr>
        <p:sp>
          <p:nvSpPr>
            <p:cNvPr id="7" name="AutoShape 3">
              <a:extLst>
                <a:ext uri="{FF2B5EF4-FFF2-40B4-BE49-F238E27FC236}">
                  <a16:creationId xmlns:a16="http://schemas.microsoft.com/office/drawing/2014/main" id="{F710A149-80F9-4F5B-92E5-F5591026CD1E}"/>
                </a:ext>
              </a:extLst>
            </p:cNvPr>
            <p:cNvSpPr>
              <a:spLocks noChangeAspect="1" noChangeArrowheads="1" noTextEdit="1"/>
            </p:cNvSpPr>
            <p:nvPr/>
          </p:nvSpPr>
          <p:spPr bwMode="auto">
            <a:xfrm>
              <a:off x="3706" y="521"/>
              <a:ext cx="3365" cy="1259"/>
            </a:xfrm>
            <a:prstGeom prst="rect">
              <a:avLst/>
            </a:prstGeom>
            <a:gradFill rotWithShape="1">
              <a:gsLst>
                <a:gs pos="0">
                  <a:srgbClr val="FA7200"/>
                </a:gs>
                <a:gs pos="100000">
                  <a:srgbClr val="FFAB7D"/>
                </a:gs>
              </a:gsLst>
              <a:lin ang="16200000"/>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E606634F-AC18-45F0-BE99-B8A9C65B7EDD}"/>
                </a:ext>
              </a:extLst>
            </p:cNvPr>
            <p:cNvSpPr>
              <a:spLocks noChangeArrowheads="1"/>
            </p:cNvSpPr>
            <p:nvPr/>
          </p:nvSpPr>
          <p:spPr bwMode="auto">
            <a:xfrm>
              <a:off x="3706" y="521"/>
              <a:ext cx="3365" cy="1259"/>
            </a:xfrm>
            <a:prstGeom prst="rect">
              <a:avLst/>
            </a:prstGeom>
            <a:solidFill>
              <a:srgbClr val="F8C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A1446ACD-CDBF-4C93-BFAA-BA8EFD1F31E1}"/>
                </a:ext>
              </a:extLst>
            </p:cNvPr>
            <p:cNvSpPr>
              <a:spLocks noChangeArrowheads="1"/>
            </p:cNvSpPr>
            <p:nvPr/>
          </p:nvSpPr>
          <p:spPr bwMode="auto">
            <a:xfrm>
              <a:off x="4289" y="821"/>
              <a:ext cx="241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100" b="0" i="0" u="none" strike="noStrike" cap="none" normalizeH="0" baseline="0" dirty="0">
                  <a:ln>
                    <a:noFill/>
                  </a:ln>
                  <a:solidFill>
                    <a:srgbClr val="000000"/>
                  </a:solidFill>
                  <a:effectLst/>
                  <a:latin typeface="Calibri" panose="020F0502020204030204" pitchFamily="34" charset="0"/>
                </a:rPr>
                <a:t>Tape 68 PB</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100" dirty="0">
                  <a:solidFill>
                    <a:srgbClr val="000000"/>
                  </a:solidFill>
                  <a:latin typeface="Calibri" panose="020F0502020204030204" pitchFamily="34" charset="0"/>
                </a:rPr>
                <a:t>(81 PB including copies)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08E805E1-E9EA-446A-89E6-71182F7B23EB}"/>
                </a:ext>
              </a:extLst>
            </p:cNvPr>
            <p:cNvSpPr>
              <a:spLocks noChangeArrowheads="1"/>
            </p:cNvSpPr>
            <p:nvPr/>
          </p:nvSpPr>
          <p:spPr bwMode="auto">
            <a:xfrm>
              <a:off x="3706"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20ABA1DE-2174-4F3C-A1FA-D652C578642E}"/>
                </a:ext>
              </a:extLst>
            </p:cNvPr>
            <p:cNvSpPr>
              <a:spLocks noChangeArrowheads="1"/>
            </p:cNvSpPr>
            <p:nvPr/>
          </p:nvSpPr>
          <p:spPr bwMode="auto">
            <a:xfrm>
              <a:off x="7065"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E2DC8D18-07CD-46C0-89AC-BBA451388343}"/>
                </a:ext>
              </a:extLst>
            </p:cNvPr>
            <p:cNvSpPr>
              <a:spLocks noChangeArrowheads="1"/>
            </p:cNvSpPr>
            <p:nvPr/>
          </p:nvSpPr>
          <p:spPr bwMode="auto">
            <a:xfrm>
              <a:off x="3859"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C6B16687-8EE0-42DB-B343-B76C3D858099}"/>
                </a:ext>
              </a:extLst>
            </p:cNvPr>
            <p:cNvSpPr>
              <a:spLocks noChangeArrowheads="1"/>
            </p:cNvSpPr>
            <p:nvPr/>
          </p:nvSpPr>
          <p:spPr bwMode="auto">
            <a:xfrm>
              <a:off x="4011"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a:extLst>
                <a:ext uri="{FF2B5EF4-FFF2-40B4-BE49-F238E27FC236}">
                  <a16:creationId xmlns:a16="http://schemas.microsoft.com/office/drawing/2014/main" id="{219A23C2-2E49-4527-88FC-C10368DA70AC}"/>
                </a:ext>
              </a:extLst>
            </p:cNvPr>
            <p:cNvSpPr>
              <a:spLocks noChangeArrowheads="1"/>
            </p:cNvSpPr>
            <p:nvPr/>
          </p:nvSpPr>
          <p:spPr bwMode="auto">
            <a:xfrm>
              <a:off x="4164"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a:extLst>
                <a:ext uri="{FF2B5EF4-FFF2-40B4-BE49-F238E27FC236}">
                  <a16:creationId xmlns:a16="http://schemas.microsoft.com/office/drawing/2014/main" id="{91D744CE-A979-4377-B6FB-343C6FB712EA}"/>
                </a:ext>
              </a:extLst>
            </p:cNvPr>
            <p:cNvSpPr>
              <a:spLocks noChangeArrowheads="1"/>
            </p:cNvSpPr>
            <p:nvPr/>
          </p:nvSpPr>
          <p:spPr bwMode="auto">
            <a:xfrm>
              <a:off x="4317"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a:extLst>
                <a:ext uri="{FF2B5EF4-FFF2-40B4-BE49-F238E27FC236}">
                  <a16:creationId xmlns:a16="http://schemas.microsoft.com/office/drawing/2014/main" id="{13EC6C8C-C5F7-402D-AAC1-6EB49D917542}"/>
                </a:ext>
              </a:extLst>
            </p:cNvPr>
            <p:cNvSpPr>
              <a:spLocks noChangeArrowheads="1"/>
            </p:cNvSpPr>
            <p:nvPr/>
          </p:nvSpPr>
          <p:spPr bwMode="auto">
            <a:xfrm>
              <a:off x="4469"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a:extLst>
                <a:ext uri="{FF2B5EF4-FFF2-40B4-BE49-F238E27FC236}">
                  <a16:creationId xmlns:a16="http://schemas.microsoft.com/office/drawing/2014/main" id="{9C9F7164-A319-4F16-ABB5-C0FA4D33FFFD}"/>
                </a:ext>
              </a:extLst>
            </p:cNvPr>
            <p:cNvSpPr>
              <a:spLocks noChangeArrowheads="1"/>
            </p:cNvSpPr>
            <p:nvPr/>
          </p:nvSpPr>
          <p:spPr bwMode="auto">
            <a:xfrm>
              <a:off x="4622"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a:extLst>
                <a:ext uri="{FF2B5EF4-FFF2-40B4-BE49-F238E27FC236}">
                  <a16:creationId xmlns:a16="http://schemas.microsoft.com/office/drawing/2014/main" id="{805161C9-42EB-4BA3-9F0F-894C2E74BF93}"/>
                </a:ext>
              </a:extLst>
            </p:cNvPr>
            <p:cNvSpPr>
              <a:spLocks noChangeArrowheads="1"/>
            </p:cNvSpPr>
            <p:nvPr/>
          </p:nvSpPr>
          <p:spPr bwMode="auto">
            <a:xfrm>
              <a:off x="4775"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6">
              <a:extLst>
                <a:ext uri="{FF2B5EF4-FFF2-40B4-BE49-F238E27FC236}">
                  <a16:creationId xmlns:a16="http://schemas.microsoft.com/office/drawing/2014/main" id="{6DC73CAD-51B4-4648-9E30-2C3442F2BE93}"/>
                </a:ext>
              </a:extLst>
            </p:cNvPr>
            <p:cNvSpPr>
              <a:spLocks noChangeArrowheads="1"/>
            </p:cNvSpPr>
            <p:nvPr/>
          </p:nvSpPr>
          <p:spPr bwMode="auto">
            <a:xfrm>
              <a:off x="4927" y="521"/>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7">
              <a:extLst>
                <a:ext uri="{FF2B5EF4-FFF2-40B4-BE49-F238E27FC236}">
                  <a16:creationId xmlns:a16="http://schemas.microsoft.com/office/drawing/2014/main" id="{A5DB36F2-449D-4D22-BA8A-977E6D12B7FF}"/>
                </a:ext>
              </a:extLst>
            </p:cNvPr>
            <p:cNvSpPr>
              <a:spLocks noChangeArrowheads="1"/>
            </p:cNvSpPr>
            <p:nvPr/>
          </p:nvSpPr>
          <p:spPr bwMode="auto">
            <a:xfrm>
              <a:off x="5080"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8">
              <a:extLst>
                <a:ext uri="{FF2B5EF4-FFF2-40B4-BE49-F238E27FC236}">
                  <a16:creationId xmlns:a16="http://schemas.microsoft.com/office/drawing/2014/main" id="{221F5285-1EB3-4AC6-AC1F-2F1BFEF4B69B}"/>
                </a:ext>
              </a:extLst>
            </p:cNvPr>
            <p:cNvSpPr>
              <a:spLocks noChangeArrowheads="1"/>
            </p:cNvSpPr>
            <p:nvPr/>
          </p:nvSpPr>
          <p:spPr bwMode="auto">
            <a:xfrm>
              <a:off x="5233"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9">
              <a:extLst>
                <a:ext uri="{FF2B5EF4-FFF2-40B4-BE49-F238E27FC236}">
                  <a16:creationId xmlns:a16="http://schemas.microsoft.com/office/drawing/2014/main" id="{E3FF830F-CFAB-492C-99D4-C9CEDCE0B29A}"/>
                </a:ext>
              </a:extLst>
            </p:cNvPr>
            <p:cNvSpPr>
              <a:spLocks noChangeArrowheads="1"/>
            </p:cNvSpPr>
            <p:nvPr/>
          </p:nvSpPr>
          <p:spPr bwMode="auto">
            <a:xfrm>
              <a:off x="5385" y="521"/>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id="{C9C78154-1F29-4DCC-8C26-EE8077B88686}"/>
                </a:ext>
              </a:extLst>
            </p:cNvPr>
            <p:cNvSpPr>
              <a:spLocks noChangeArrowheads="1"/>
            </p:cNvSpPr>
            <p:nvPr/>
          </p:nvSpPr>
          <p:spPr bwMode="auto">
            <a:xfrm>
              <a:off x="5538"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1">
              <a:extLst>
                <a:ext uri="{FF2B5EF4-FFF2-40B4-BE49-F238E27FC236}">
                  <a16:creationId xmlns:a16="http://schemas.microsoft.com/office/drawing/2014/main" id="{F408E973-ACC6-4B28-8BD7-86F9419746C6}"/>
                </a:ext>
              </a:extLst>
            </p:cNvPr>
            <p:cNvSpPr>
              <a:spLocks noChangeArrowheads="1"/>
            </p:cNvSpPr>
            <p:nvPr/>
          </p:nvSpPr>
          <p:spPr bwMode="auto">
            <a:xfrm>
              <a:off x="5691"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2">
              <a:extLst>
                <a:ext uri="{FF2B5EF4-FFF2-40B4-BE49-F238E27FC236}">
                  <a16:creationId xmlns:a16="http://schemas.microsoft.com/office/drawing/2014/main" id="{8ECFE7F5-B748-478B-8A9A-E68DB131773F}"/>
                </a:ext>
              </a:extLst>
            </p:cNvPr>
            <p:cNvSpPr>
              <a:spLocks noChangeArrowheads="1"/>
            </p:cNvSpPr>
            <p:nvPr/>
          </p:nvSpPr>
          <p:spPr bwMode="auto">
            <a:xfrm>
              <a:off x="5843" y="521"/>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3">
              <a:extLst>
                <a:ext uri="{FF2B5EF4-FFF2-40B4-BE49-F238E27FC236}">
                  <a16:creationId xmlns:a16="http://schemas.microsoft.com/office/drawing/2014/main" id="{D273AC0C-532F-4469-AE50-BE844DC524F7}"/>
                </a:ext>
              </a:extLst>
            </p:cNvPr>
            <p:cNvSpPr>
              <a:spLocks noChangeArrowheads="1"/>
            </p:cNvSpPr>
            <p:nvPr/>
          </p:nvSpPr>
          <p:spPr bwMode="auto">
            <a:xfrm>
              <a:off x="5996"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4">
              <a:extLst>
                <a:ext uri="{FF2B5EF4-FFF2-40B4-BE49-F238E27FC236}">
                  <a16:creationId xmlns:a16="http://schemas.microsoft.com/office/drawing/2014/main" id="{776E8480-1034-42C2-B22F-D0FB1E4127D7}"/>
                </a:ext>
              </a:extLst>
            </p:cNvPr>
            <p:cNvSpPr>
              <a:spLocks noChangeArrowheads="1"/>
            </p:cNvSpPr>
            <p:nvPr/>
          </p:nvSpPr>
          <p:spPr bwMode="auto">
            <a:xfrm>
              <a:off x="6149"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5">
              <a:extLst>
                <a:ext uri="{FF2B5EF4-FFF2-40B4-BE49-F238E27FC236}">
                  <a16:creationId xmlns:a16="http://schemas.microsoft.com/office/drawing/2014/main" id="{368C6D16-924A-48EB-8DDB-9D4EA5DAC996}"/>
                </a:ext>
              </a:extLst>
            </p:cNvPr>
            <p:cNvSpPr>
              <a:spLocks noChangeArrowheads="1"/>
            </p:cNvSpPr>
            <p:nvPr/>
          </p:nvSpPr>
          <p:spPr bwMode="auto">
            <a:xfrm>
              <a:off x="6302"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6">
              <a:extLst>
                <a:ext uri="{FF2B5EF4-FFF2-40B4-BE49-F238E27FC236}">
                  <a16:creationId xmlns:a16="http://schemas.microsoft.com/office/drawing/2014/main" id="{FDD30E60-1125-42D5-8449-C8EB0C6F26E7}"/>
                </a:ext>
              </a:extLst>
            </p:cNvPr>
            <p:cNvSpPr>
              <a:spLocks noChangeArrowheads="1"/>
            </p:cNvSpPr>
            <p:nvPr/>
          </p:nvSpPr>
          <p:spPr bwMode="auto">
            <a:xfrm>
              <a:off x="6454"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7">
              <a:extLst>
                <a:ext uri="{FF2B5EF4-FFF2-40B4-BE49-F238E27FC236}">
                  <a16:creationId xmlns:a16="http://schemas.microsoft.com/office/drawing/2014/main" id="{5965562D-C780-4562-9DBA-A48A06700284}"/>
                </a:ext>
              </a:extLst>
            </p:cNvPr>
            <p:cNvSpPr>
              <a:spLocks noChangeArrowheads="1"/>
            </p:cNvSpPr>
            <p:nvPr/>
          </p:nvSpPr>
          <p:spPr bwMode="auto">
            <a:xfrm>
              <a:off x="6607"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28">
              <a:extLst>
                <a:ext uri="{FF2B5EF4-FFF2-40B4-BE49-F238E27FC236}">
                  <a16:creationId xmlns:a16="http://schemas.microsoft.com/office/drawing/2014/main" id="{E6AB22EA-57CD-4B28-A250-1E2E6ECAAA6B}"/>
                </a:ext>
              </a:extLst>
            </p:cNvPr>
            <p:cNvSpPr>
              <a:spLocks noChangeArrowheads="1"/>
            </p:cNvSpPr>
            <p:nvPr/>
          </p:nvSpPr>
          <p:spPr bwMode="auto">
            <a:xfrm>
              <a:off x="6760"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29">
              <a:extLst>
                <a:ext uri="{FF2B5EF4-FFF2-40B4-BE49-F238E27FC236}">
                  <a16:creationId xmlns:a16="http://schemas.microsoft.com/office/drawing/2014/main" id="{24F6C85D-A793-402B-93D6-DA98B697D724}"/>
                </a:ext>
              </a:extLst>
            </p:cNvPr>
            <p:cNvSpPr>
              <a:spLocks noChangeArrowheads="1"/>
            </p:cNvSpPr>
            <p:nvPr/>
          </p:nvSpPr>
          <p:spPr bwMode="auto">
            <a:xfrm>
              <a:off x="6912" y="52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30">
              <a:extLst>
                <a:ext uri="{FF2B5EF4-FFF2-40B4-BE49-F238E27FC236}">
                  <a16:creationId xmlns:a16="http://schemas.microsoft.com/office/drawing/2014/main" id="{06825B16-A98B-4423-8FD5-46097AACA95A}"/>
                </a:ext>
              </a:extLst>
            </p:cNvPr>
            <p:cNvSpPr>
              <a:spLocks noChangeShapeType="1"/>
            </p:cNvSpPr>
            <p:nvPr/>
          </p:nvSpPr>
          <p:spPr bwMode="auto">
            <a:xfrm>
              <a:off x="3706"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31">
              <a:extLst>
                <a:ext uri="{FF2B5EF4-FFF2-40B4-BE49-F238E27FC236}">
                  <a16:creationId xmlns:a16="http://schemas.microsoft.com/office/drawing/2014/main" id="{F1A67D44-A99B-4A2F-83CD-07CC23FF3071}"/>
                </a:ext>
              </a:extLst>
            </p:cNvPr>
            <p:cNvSpPr>
              <a:spLocks noChangeArrowheads="1"/>
            </p:cNvSpPr>
            <p:nvPr/>
          </p:nvSpPr>
          <p:spPr bwMode="auto">
            <a:xfrm>
              <a:off x="3706"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Line 32">
              <a:extLst>
                <a:ext uri="{FF2B5EF4-FFF2-40B4-BE49-F238E27FC236}">
                  <a16:creationId xmlns:a16="http://schemas.microsoft.com/office/drawing/2014/main" id="{99ABE122-E80A-4E6A-87EB-1070043C6641}"/>
                </a:ext>
              </a:extLst>
            </p:cNvPr>
            <p:cNvSpPr>
              <a:spLocks noChangeShapeType="1"/>
            </p:cNvSpPr>
            <p:nvPr/>
          </p:nvSpPr>
          <p:spPr bwMode="auto">
            <a:xfrm>
              <a:off x="3859"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33">
              <a:extLst>
                <a:ext uri="{FF2B5EF4-FFF2-40B4-BE49-F238E27FC236}">
                  <a16:creationId xmlns:a16="http://schemas.microsoft.com/office/drawing/2014/main" id="{6AD2A7C1-8A46-40C6-A6D6-A5BB2EC3A126}"/>
                </a:ext>
              </a:extLst>
            </p:cNvPr>
            <p:cNvSpPr>
              <a:spLocks noChangeArrowheads="1"/>
            </p:cNvSpPr>
            <p:nvPr/>
          </p:nvSpPr>
          <p:spPr bwMode="auto">
            <a:xfrm>
              <a:off x="3859"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Line 34">
              <a:extLst>
                <a:ext uri="{FF2B5EF4-FFF2-40B4-BE49-F238E27FC236}">
                  <a16:creationId xmlns:a16="http://schemas.microsoft.com/office/drawing/2014/main" id="{2B201630-AF25-405F-9A66-4B43DC46E244}"/>
                </a:ext>
              </a:extLst>
            </p:cNvPr>
            <p:cNvSpPr>
              <a:spLocks noChangeShapeType="1"/>
            </p:cNvSpPr>
            <p:nvPr/>
          </p:nvSpPr>
          <p:spPr bwMode="auto">
            <a:xfrm>
              <a:off x="4011"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35">
              <a:extLst>
                <a:ext uri="{FF2B5EF4-FFF2-40B4-BE49-F238E27FC236}">
                  <a16:creationId xmlns:a16="http://schemas.microsoft.com/office/drawing/2014/main" id="{32EBF69C-BD4B-46B6-9DD7-25993E2E002F}"/>
                </a:ext>
              </a:extLst>
            </p:cNvPr>
            <p:cNvSpPr>
              <a:spLocks noChangeArrowheads="1"/>
            </p:cNvSpPr>
            <p:nvPr/>
          </p:nvSpPr>
          <p:spPr bwMode="auto">
            <a:xfrm>
              <a:off x="4011"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36">
              <a:extLst>
                <a:ext uri="{FF2B5EF4-FFF2-40B4-BE49-F238E27FC236}">
                  <a16:creationId xmlns:a16="http://schemas.microsoft.com/office/drawing/2014/main" id="{3648F6D8-8B2A-47BB-AF12-1D14F23653B4}"/>
                </a:ext>
              </a:extLst>
            </p:cNvPr>
            <p:cNvSpPr>
              <a:spLocks noChangeShapeType="1"/>
            </p:cNvSpPr>
            <p:nvPr/>
          </p:nvSpPr>
          <p:spPr bwMode="auto">
            <a:xfrm>
              <a:off x="4164"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37">
              <a:extLst>
                <a:ext uri="{FF2B5EF4-FFF2-40B4-BE49-F238E27FC236}">
                  <a16:creationId xmlns:a16="http://schemas.microsoft.com/office/drawing/2014/main" id="{6797C79F-2505-4100-AE47-04840852C173}"/>
                </a:ext>
              </a:extLst>
            </p:cNvPr>
            <p:cNvSpPr>
              <a:spLocks noChangeArrowheads="1"/>
            </p:cNvSpPr>
            <p:nvPr/>
          </p:nvSpPr>
          <p:spPr bwMode="auto">
            <a:xfrm>
              <a:off x="4164"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38">
              <a:extLst>
                <a:ext uri="{FF2B5EF4-FFF2-40B4-BE49-F238E27FC236}">
                  <a16:creationId xmlns:a16="http://schemas.microsoft.com/office/drawing/2014/main" id="{24C8D440-3CD5-4FDA-8B46-B7258A58B500}"/>
                </a:ext>
              </a:extLst>
            </p:cNvPr>
            <p:cNvSpPr>
              <a:spLocks noChangeShapeType="1"/>
            </p:cNvSpPr>
            <p:nvPr/>
          </p:nvSpPr>
          <p:spPr bwMode="auto">
            <a:xfrm>
              <a:off x="4317"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39">
              <a:extLst>
                <a:ext uri="{FF2B5EF4-FFF2-40B4-BE49-F238E27FC236}">
                  <a16:creationId xmlns:a16="http://schemas.microsoft.com/office/drawing/2014/main" id="{7F2DE823-0163-46FA-97F9-51757E2DFAC2}"/>
                </a:ext>
              </a:extLst>
            </p:cNvPr>
            <p:cNvSpPr>
              <a:spLocks noChangeArrowheads="1"/>
            </p:cNvSpPr>
            <p:nvPr/>
          </p:nvSpPr>
          <p:spPr bwMode="auto">
            <a:xfrm>
              <a:off x="4317"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40">
              <a:extLst>
                <a:ext uri="{FF2B5EF4-FFF2-40B4-BE49-F238E27FC236}">
                  <a16:creationId xmlns:a16="http://schemas.microsoft.com/office/drawing/2014/main" id="{C88CA7C9-E08A-41D5-9840-1FD42127F15E}"/>
                </a:ext>
              </a:extLst>
            </p:cNvPr>
            <p:cNvSpPr>
              <a:spLocks noChangeShapeType="1"/>
            </p:cNvSpPr>
            <p:nvPr/>
          </p:nvSpPr>
          <p:spPr bwMode="auto">
            <a:xfrm>
              <a:off x="4469"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41">
              <a:extLst>
                <a:ext uri="{FF2B5EF4-FFF2-40B4-BE49-F238E27FC236}">
                  <a16:creationId xmlns:a16="http://schemas.microsoft.com/office/drawing/2014/main" id="{704F4A0B-B0D9-42F4-842E-CFA330876FD8}"/>
                </a:ext>
              </a:extLst>
            </p:cNvPr>
            <p:cNvSpPr>
              <a:spLocks noChangeArrowheads="1"/>
            </p:cNvSpPr>
            <p:nvPr/>
          </p:nvSpPr>
          <p:spPr bwMode="auto">
            <a:xfrm>
              <a:off x="4469"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Line 42">
              <a:extLst>
                <a:ext uri="{FF2B5EF4-FFF2-40B4-BE49-F238E27FC236}">
                  <a16:creationId xmlns:a16="http://schemas.microsoft.com/office/drawing/2014/main" id="{FC579AE3-832B-4625-A34C-0D4003914F09}"/>
                </a:ext>
              </a:extLst>
            </p:cNvPr>
            <p:cNvSpPr>
              <a:spLocks noChangeShapeType="1"/>
            </p:cNvSpPr>
            <p:nvPr/>
          </p:nvSpPr>
          <p:spPr bwMode="auto">
            <a:xfrm>
              <a:off x="4622"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43">
              <a:extLst>
                <a:ext uri="{FF2B5EF4-FFF2-40B4-BE49-F238E27FC236}">
                  <a16:creationId xmlns:a16="http://schemas.microsoft.com/office/drawing/2014/main" id="{0FBB0D24-197F-4DEA-944D-D7CD7D64D2BB}"/>
                </a:ext>
              </a:extLst>
            </p:cNvPr>
            <p:cNvSpPr>
              <a:spLocks noChangeArrowheads="1"/>
            </p:cNvSpPr>
            <p:nvPr/>
          </p:nvSpPr>
          <p:spPr bwMode="auto">
            <a:xfrm>
              <a:off x="4622"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Line 44">
              <a:extLst>
                <a:ext uri="{FF2B5EF4-FFF2-40B4-BE49-F238E27FC236}">
                  <a16:creationId xmlns:a16="http://schemas.microsoft.com/office/drawing/2014/main" id="{D2A0200D-9255-481F-861C-D8A74DC34CC0}"/>
                </a:ext>
              </a:extLst>
            </p:cNvPr>
            <p:cNvSpPr>
              <a:spLocks noChangeShapeType="1"/>
            </p:cNvSpPr>
            <p:nvPr/>
          </p:nvSpPr>
          <p:spPr bwMode="auto">
            <a:xfrm>
              <a:off x="4775"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45">
              <a:extLst>
                <a:ext uri="{FF2B5EF4-FFF2-40B4-BE49-F238E27FC236}">
                  <a16:creationId xmlns:a16="http://schemas.microsoft.com/office/drawing/2014/main" id="{B287148A-3C1C-404B-A034-F91C09EC6A6A}"/>
                </a:ext>
              </a:extLst>
            </p:cNvPr>
            <p:cNvSpPr>
              <a:spLocks noChangeArrowheads="1"/>
            </p:cNvSpPr>
            <p:nvPr/>
          </p:nvSpPr>
          <p:spPr bwMode="auto">
            <a:xfrm>
              <a:off x="4775"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Line 46">
              <a:extLst>
                <a:ext uri="{FF2B5EF4-FFF2-40B4-BE49-F238E27FC236}">
                  <a16:creationId xmlns:a16="http://schemas.microsoft.com/office/drawing/2014/main" id="{3A4FBEB9-D781-4AEE-8C85-9A97A50586FD}"/>
                </a:ext>
              </a:extLst>
            </p:cNvPr>
            <p:cNvSpPr>
              <a:spLocks noChangeShapeType="1"/>
            </p:cNvSpPr>
            <p:nvPr/>
          </p:nvSpPr>
          <p:spPr bwMode="auto">
            <a:xfrm>
              <a:off x="4927"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47">
              <a:extLst>
                <a:ext uri="{FF2B5EF4-FFF2-40B4-BE49-F238E27FC236}">
                  <a16:creationId xmlns:a16="http://schemas.microsoft.com/office/drawing/2014/main" id="{D8BCA46D-272F-4C1D-888D-252FDF71EE4A}"/>
                </a:ext>
              </a:extLst>
            </p:cNvPr>
            <p:cNvSpPr>
              <a:spLocks noChangeArrowheads="1"/>
            </p:cNvSpPr>
            <p:nvPr/>
          </p:nvSpPr>
          <p:spPr bwMode="auto">
            <a:xfrm>
              <a:off x="4927" y="1780"/>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Line 48">
              <a:extLst>
                <a:ext uri="{FF2B5EF4-FFF2-40B4-BE49-F238E27FC236}">
                  <a16:creationId xmlns:a16="http://schemas.microsoft.com/office/drawing/2014/main" id="{EC2B0DF9-872D-4FF8-AF54-1414C44376CD}"/>
                </a:ext>
              </a:extLst>
            </p:cNvPr>
            <p:cNvSpPr>
              <a:spLocks noChangeShapeType="1"/>
            </p:cNvSpPr>
            <p:nvPr/>
          </p:nvSpPr>
          <p:spPr bwMode="auto">
            <a:xfrm>
              <a:off x="5080"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49">
              <a:extLst>
                <a:ext uri="{FF2B5EF4-FFF2-40B4-BE49-F238E27FC236}">
                  <a16:creationId xmlns:a16="http://schemas.microsoft.com/office/drawing/2014/main" id="{C40AD99C-642C-4E93-86B3-9DFE0F746060}"/>
                </a:ext>
              </a:extLst>
            </p:cNvPr>
            <p:cNvSpPr>
              <a:spLocks noChangeArrowheads="1"/>
            </p:cNvSpPr>
            <p:nvPr/>
          </p:nvSpPr>
          <p:spPr bwMode="auto">
            <a:xfrm>
              <a:off x="5080"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Line 50">
              <a:extLst>
                <a:ext uri="{FF2B5EF4-FFF2-40B4-BE49-F238E27FC236}">
                  <a16:creationId xmlns:a16="http://schemas.microsoft.com/office/drawing/2014/main" id="{9CB18AE4-3B40-4652-8FC7-05F98D869C0C}"/>
                </a:ext>
              </a:extLst>
            </p:cNvPr>
            <p:cNvSpPr>
              <a:spLocks noChangeShapeType="1"/>
            </p:cNvSpPr>
            <p:nvPr/>
          </p:nvSpPr>
          <p:spPr bwMode="auto">
            <a:xfrm>
              <a:off x="5233"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51">
              <a:extLst>
                <a:ext uri="{FF2B5EF4-FFF2-40B4-BE49-F238E27FC236}">
                  <a16:creationId xmlns:a16="http://schemas.microsoft.com/office/drawing/2014/main" id="{3DD94DAE-BF13-4E47-BC7C-846736E0B71B}"/>
                </a:ext>
              </a:extLst>
            </p:cNvPr>
            <p:cNvSpPr>
              <a:spLocks noChangeArrowheads="1"/>
            </p:cNvSpPr>
            <p:nvPr/>
          </p:nvSpPr>
          <p:spPr bwMode="auto">
            <a:xfrm>
              <a:off x="5233"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Line 52">
              <a:extLst>
                <a:ext uri="{FF2B5EF4-FFF2-40B4-BE49-F238E27FC236}">
                  <a16:creationId xmlns:a16="http://schemas.microsoft.com/office/drawing/2014/main" id="{D46772AA-CB96-47EA-B3B0-5C8E9F14DD64}"/>
                </a:ext>
              </a:extLst>
            </p:cNvPr>
            <p:cNvSpPr>
              <a:spLocks noChangeShapeType="1"/>
            </p:cNvSpPr>
            <p:nvPr/>
          </p:nvSpPr>
          <p:spPr bwMode="auto">
            <a:xfrm>
              <a:off x="5385"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53">
              <a:extLst>
                <a:ext uri="{FF2B5EF4-FFF2-40B4-BE49-F238E27FC236}">
                  <a16:creationId xmlns:a16="http://schemas.microsoft.com/office/drawing/2014/main" id="{9E39B064-D17D-4E52-A783-05ED51D95CEC}"/>
                </a:ext>
              </a:extLst>
            </p:cNvPr>
            <p:cNvSpPr>
              <a:spLocks noChangeArrowheads="1"/>
            </p:cNvSpPr>
            <p:nvPr/>
          </p:nvSpPr>
          <p:spPr bwMode="auto">
            <a:xfrm>
              <a:off x="5385" y="1780"/>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Line 54">
              <a:extLst>
                <a:ext uri="{FF2B5EF4-FFF2-40B4-BE49-F238E27FC236}">
                  <a16:creationId xmlns:a16="http://schemas.microsoft.com/office/drawing/2014/main" id="{4003146E-13B0-447C-BDE7-DE7EBF5B980C}"/>
                </a:ext>
              </a:extLst>
            </p:cNvPr>
            <p:cNvSpPr>
              <a:spLocks noChangeShapeType="1"/>
            </p:cNvSpPr>
            <p:nvPr/>
          </p:nvSpPr>
          <p:spPr bwMode="auto">
            <a:xfrm>
              <a:off x="5538"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55">
              <a:extLst>
                <a:ext uri="{FF2B5EF4-FFF2-40B4-BE49-F238E27FC236}">
                  <a16:creationId xmlns:a16="http://schemas.microsoft.com/office/drawing/2014/main" id="{515CB16C-31FE-4C03-9137-B2604AF566CC}"/>
                </a:ext>
              </a:extLst>
            </p:cNvPr>
            <p:cNvSpPr>
              <a:spLocks noChangeArrowheads="1"/>
            </p:cNvSpPr>
            <p:nvPr/>
          </p:nvSpPr>
          <p:spPr bwMode="auto">
            <a:xfrm>
              <a:off x="5538"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Line 56">
              <a:extLst>
                <a:ext uri="{FF2B5EF4-FFF2-40B4-BE49-F238E27FC236}">
                  <a16:creationId xmlns:a16="http://schemas.microsoft.com/office/drawing/2014/main" id="{1FCC5B5A-EC01-41A9-A8FA-40E95DA95774}"/>
                </a:ext>
              </a:extLst>
            </p:cNvPr>
            <p:cNvSpPr>
              <a:spLocks noChangeShapeType="1"/>
            </p:cNvSpPr>
            <p:nvPr/>
          </p:nvSpPr>
          <p:spPr bwMode="auto">
            <a:xfrm>
              <a:off x="5691"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57">
              <a:extLst>
                <a:ext uri="{FF2B5EF4-FFF2-40B4-BE49-F238E27FC236}">
                  <a16:creationId xmlns:a16="http://schemas.microsoft.com/office/drawing/2014/main" id="{8979D0F7-1D26-4F43-BA27-42772AB4ADC4}"/>
                </a:ext>
              </a:extLst>
            </p:cNvPr>
            <p:cNvSpPr>
              <a:spLocks noChangeArrowheads="1"/>
            </p:cNvSpPr>
            <p:nvPr/>
          </p:nvSpPr>
          <p:spPr bwMode="auto">
            <a:xfrm>
              <a:off x="5691"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Line 58">
              <a:extLst>
                <a:ext uri="{FF2B5EF4-FFF2-40B4-BE49-F238E27FC236}">
                  <a16:creationId xmlns:a16="http://schemas.microsoft.com/office/drawing/2014/main" id="{041D174C-9CFC-4D73-971A-FF30441EAD56}"/>
                </a:ext>
              </a:extLst>
            </p:cNvPr>
            <p:cNvSpPr>
              <a:spLocks noChangeShapeType="1"/>
            </p:cNvSpPr>
            <p:nvPr/>
          </p:nvSpPr>
          <p:spPr bwMode="auto">
            <a:xfrm>
              <a:off x="5843"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59">
              <a:extLst>
                <a:ext uri="{FF2B5EF4-FFF2-40B4-BE49-F238E27FC236}">
                  <a16:creationId xmlns:a16="http://schemas.microsoft.com/office/drawing/2014/main" id="{6467528A-08FF-4077-BD83-49408005677E}"/>
                </a:ext>
              </a:extLst>
            </p:cNvPr>
            <p:cNvSpPr>
              <a:spLocks noChangeArrowheads="1"/>
            </p:cNvSpPr>
            <p:nvPr/>
          </p:nvSpPr>
          <p:spPr bwMode="auto">
            <a:xfrm>
              <a:off x="5843" y="1780"/>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Line 60">
              <a:extLst>
                <a:ext uri="{FF2B5EF4-FFF2-40B4-BE49-F238E27FC236}">
                  <a16:creationId xmlns:a16="http://schemas.microsoft.com/office/drawing/2014/main" id="{45E41470-2007-458B-8CDC-C962E3AB131C}"/>
                </a:ext>
              </a:extLst>
            </p:cNvPr>
            <p:cNvSpPr>
              <a:spLocks noChangeShapeType="1"/>
            </p:cNvSpPr>
            <p:nvPr/>
          </p:nvSpPr>
          <p:spPr bwMode="auto">
            <a:xfrm>
              <a:off x="5996"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61">
              <a:extLst>
                <a:ext uri="{FF2B5EF4-FFF2-40B4-BE49-F238E27FC236}">
                  <a16:creationId xmlns:a16="http://schemas.microsoft.com/office/drawing/2014/main" id="{2C51BB83-6A1D-4AAB-BB40-FD85F66AC5BC}"/>
                </a:ext>
              </a:extLst>
            </p:cNvPr>
            <p:cNvSpPr>
              <a:spLocks noChangeArrowheads="1"/>
            </p:cNvSpPr>
            <p:nvPr/>
          </p:nvSpPr>
          <p:spPr bwMode="auto">
            <a:xfrm>
              <a:off x="5996"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62">
              <a:extLst>
                <a:ext uri="{FF2B5EF4-FFF2-40B4-BE49-F238E27FC236}">
                  <a16:creationId xmlns:a16="http://schemas.microsoft.com/office/drawing/2014/main" id="{4194D5F9-231F-4E00-AA8B-568F1DD7D98A}"/>
                </a:ext>
              </a:extLst>
            </p:cNvPr>
            <p:cNvSpPr>
              <a:spLocks noChangeShapeType="1"/>
            </p:cNvSpPr>
            <p:nvPr/>
          </p:nvSpPr>
          <p:spPr bwMode="auto">
            <a:xfrm>
              <a:off x="6149"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63">
              <a:extLst>
                <a:ext uri="{FF2B5EF4-FFF2-40B4-BE49-F238E27FC236}">
                  <a16:creationId xmlns:a16="http://schemas.microsoft.com/office/drawing/2014/main" id="{4386D284-EAC7-4BCA-9E44-D099C1D6B8E0}"/>
                </a:ext>
              </a:extLst>
            </p:cNvPr>
            <p:cNvSpPr>
              <a:spLocks noChangeArrowheads="1"/>
            </p:cNvSpPr>
            <p:nvPr/>
          </p:nvSpPr>
          <p:spPr bwMode="auto">
            <a:xfrm>
              <a:off x="6149"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Line 64">
              <a:extLst>
                <a:ext uri="{FF2B5EF4-FFF2-40B4-BE49-F238E27FC236}">
                  <a16:creationId xmlns:a16="http://schemas.microsoft.com/office/drawing/2014/main" id="{3EFA7F98-0FC3-48E0-88A7-E7052FD8547C}"/>
                </a:ext>
              </a:extLst>
            </p:cNvPr>
            <p:cNvSpPr>
              <a:spLocks noChangeShapeType="1"/>
            </p:cNvSpPr>
            <p:nvPr/>
          </p:nvSpPr>
          <p:spPr bwMode="auto">
            <a:xfrm>
              <a:off x="6302"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65">
              <a:extLst>
                <a:ext uri="{FF2B5EF4-FFF2-40B4-BE49-F238E27FC236}">
                  <a16:creationId xmlns:a16="http://schemas.microsoft.com/office/drawing/2014/main" id="{CE00B5AC-A2B3-4787-BBC4-D315620C6A72}"/>
                </a:ext>
              </a:extLst>
            </p:cNvPr>
            <p:cNvSpPr>
              <a:spLocks noChangeArrowheads="1"/>
            </p:cNvSpPr>
            <p:nvPr/>
          </p:nvSpPr>
          <p:spPr bwMode="auto">
            <a:xfrm>
              <a:off x="6302"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Line 66">
              <a:extLst>
                <a:ext uri="{FF2B5EF4-FFF2-40B4-BE49-F238E27FC236}">
                  <a16:creationId xmlns:a16="http://schemas.microsoft.com/office/drawing/2014/main" id="{9077A008-AA80-4A59-B247-7FF5C2D3163B}"/>
                </a:ext>
              </a:extLst>
            </p:cNvPr>
            <p:cNvSpPr>
              <a:spLocks noChangeShapeType="1"/>
            </p:cNvSpPr>
            <p:nvPr/>
          </p:nvSpPr>
          <p:spPr bwMode="auto">
            <a:xfrm>
              <a:off x="6454"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67">
              <a:extLst>
                <a:ext uri="{FF2B5EF4-FFF2-40B4-BE49-F238E27FC236}">
                  <a16:creationId xmlns:a16="http://schemas.microsoft.com/office/drawing/2014/main" id="{931488B6-9EF4-467C-A468-92C5F4151162}"/>
                </a:ext>
              </a:extLst>
            </p:cNvPr>
            <p:cNvSpPr>
              <a:spLocks noChangeArrowheads="1"/>
            </p:cNvSpPr>
            <p:nvPr/>
          </p:nvSpPr>
          <p:spPr bwMode="auto">
            <a:xfrm>
              <a:off x="6454"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Line 68">
              <a:extLst>
                <a:ext uri="{FF2B5EF4-FFF2-40B4-BE49-F238E27FC236}">
                  <a16:creationId xmlns:a16="http://schemas.microsoft.com/office/drawing/2014/main" id="{6B2948DF-C605-4B44-B9F8-07010E626167}"/>
                </a:ext>
              </a:extLst>
            </p:cNvPr>
            <p:cNvSpPr>
              <a:spLocks noChangeShapeType="1"/>
            </p:cNvSpPr>
            <p:nvPr/>
          </p:nvSpPr>
          <p:spPr bwMode="auto">
            <a:xfrm>
              <a:off x="6607"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69">
              <a:extLst>
                <a:ext uri="{FF2B5EF4-FFF2-40B4-BE49-F238E27FC236}">
                  <a16:creationId xmlns:a16="http://schemas.microsoft.com/office/drawing/2014/main" id="{F4CED8D6-38A2-4771-92E8-DF550D56D96C}"/>
                </a:ext>
              </a:extLst>
            </p:cNvPr>
            <p:cNvSpPr>
              <a:spLocks noChangeArrowheads="1"/>
            </p:cNvSpPr>
            <p:nvPr/>
          </p:nvSpPr>
          <p:spPr bwMode="auto">
            <a:xfrm>
              <a:off x="6607"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Line 70">
              <a:extLst>
                <a:ext uri="{FF2B5EF4-FFF2-40B4-BE49-F238E27FC236}">
                  <a16:creationId xmlns:a16="http://schemas.microsoft.com/office/drawing/2014/main" id="{28BB6885-9E04-4D9A-B593-ED721D534C4A}"/>
                </a:ext>
              </a:extLst>
            </p:cNvPr>
            <p:cNvSpPr>
              <a:spLocks noChangeShapeType="1"/>
            </p:cNvSpPr>
            <p:nvPr/>
          </p:nvSpPr>
          <p:spPr bwMode="auto">
            <a:xfrm>
              <a:off x="6760"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71">
              <a:extLst>
                <a:ext uri="{FF2B5EF4-FFF2-40B4-BE49-F238E27FC236}">
                  <a16:creationId xmlns:a16="http://schemas.microsoft.com/office/drawing/2014/main" id="{E03E4CFD-DEAB-4F96-B585-9D7104C2D064}"/>
                </a:ext>
              </a:extLst>
            </p:cNvPr>
            <p:cNvSpPr>
              <a:spLocks noChangeArrowheads="1"/>
            </p:cNvSpPr>
            <p:nvPr/>
          </p:nvSpPr>
          <p:spPr bwMode="auto">
            <a:xfrm>
              <a:off x="6760"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Line 72">
              <a:extLst>
                <a:ext uri="{FF2B5EF4-FFF2-40B4-BE49-F238E27FC236}">
                  <a16:creationId xmlns:a16="http://schemas.microsoft.com/office/drawing/2014/main" id="{36EDAE7E-2990-4059-87B9-A3A16C412AFF}"/>
                </a:ext>
              </a:extLst>
            </p:cNvPr>
            <p:cNvSpPr>
              <a:spLocks noChangeShapeType="1"/>
            </p:cNvSpPr>
            <p:nvPr/>
          </p:nvSpPr>
          <p:spPr bwMode="auto">
            <a:xfrm>
              <a:off x="6912"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73">
              <a:extLst>
                <a:ext uri="{FF2B5EF4-FFF2-40B4-BE49-F238E27FC236}">
                  <a16:creationId xmlns:a16="http://schemas.microsoft.com/office/drawing/2014/main" id="{B91376AF-51FA-4A12-BFD4-3A139C55D6A4}"/>
                </a:ext>
              </a:extLst>
            </p:cNvPr>
            <p:cNvSpPr>
              <a:spLocks noChangeArrowheads="1"/>
            </p:cNvSpPr>
            <p:nvPr/>
          </p:nvSpPr>
          <p:spPr bwMode="auto">
            <a:xfrm>
              <a:off x="6912"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Line 74">
              <a:extLst>
                <a:ext uri="{FF2B5EF4-FFF2-40B4-BE49-F238E27FC236}">
                  <a16:creationId xmlns:a16="http://schemas.microsoft.com/office/drawing/2014/main" id="{DF6C7C5D-BE36-49F1-8009-B598F43703D8}"/>
                </a:ext>
              </a:extLst>
            </p:cNvPr>
            <p:cNvSpPr>
              <a:spLocks noChangeShapeType="1"/>
            </p:cNvSpPr>
            <p:nvPr/>
          </p:nvSpPr>
          <p:spPr bwMode="auto">
            <a:xfrm>
              <a:off x="7065" y="1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75">
              <a:extLst>
                <a:ext uri="{FF2B5EF4-FFF2-40B4-BE49-F238E27FC236}">
                  <a16:creationId xmlns:a16="http://schemas.microsoft.com/office/drawing/2014/main" id="{FF903C67-1230-4ABB-BE4E-ED36BAB25558}"/>
                </a:ext>
              </a:extLst>
            </p:cNvPr>
            <p:cNvSpPr>
              <a:spLocks noChangeArrowheads="1"/>
            </p:cNvSpPr>
            <p:nvPr/>
          </p:nvSpPr>
          <p:spPr bwMode="auto">
            <a:xfrm>
              <a:off x="7065" y="17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Line 76">
              <a:extLst>
                <a:ext uri="{FF2B5EF4-FFF2-40B4-BE49-F238E27FC236}">
                  <a16:creationId xmlns:a16="http://schemas.microsoft.com/office/drawing/2014/main" id="{E1CFD612-0E09-4A0E-8E33-5AAFF6A6E137}"/>
                </a:ext>
              </a:extLst>
            </p:cNvPr>
            <p:cNvSpPr>
              <a:spLocks noChangeShapeType="1"/>
            </p:cNvSpPr>
            <p:nvPr/>
          </p:nvSpPr>
          <p:spPr bwMode="auto">
            <a:xfrm>
              <a:off x="7071" y="52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77">
              <a:extLst>
                <a:ext uri="{FF2B5EF4-FFF2-40B4-BE49-F238E27FC236}">
                  <a16:creationId xmlns:a16="http://schemas.microsoft.com/office/drawing/2014/main" id="{B056582F-7012-49BC-9BD6-AEE24717D274}"/>
                </a:ext>
              </a:extLst>
            </p:cNvPr>
            <p:cNvSpPr>
              <a:spLocks noChangeArrowheads="1"/>
            </p:cNvSpPr>
            <p:nvPr/>
          </p:nvSpPr>
          <p:spPr bwMode="auto">
            <a:xfrm>
              <a:off x="7071" y="52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Line 78">
              <a:extLst>
                <a:ext uri="{FF2B5EF4-FFF2-40B4-BE49-F238E27FC236}">
                  <a16:creationId xmlns:a16="http://schemas.microsoft.com/office/drawing/2014/main" id="{821C86B9-1DC2-4880-A442-500B74800597}"/>
                </a:ext>
              </a:extLst>
            </p:cNvPr>
            <p:cNvSpPr>
              <a:spLocks noChangeShapeType="1"/>
            </p:cNvSpPr>
            <p:nvPr/>
          </p:nvSpPr>
          <p:spPr bwMode="auto">
            <a:xfrm>
              <a:off x="7071" y="62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79">
              <a:extLst>
                <a:ext uri="{FF2B5EF4-FFF2-40B4-BE49-F238E27FC236}">
                  <a16:creationId xmlns:a16="http://schemas.microsoft.com/office/drawing/2014/main" id="{4AB3FB24-DC69-4BCF-8216-A4C1A0D4A3E4}"/>
                </a:ext>
              </a:extLst>
            </p:cNvPr>
            <p:cNvSpPr>
              <a:spLocks noChangeArrowheads="1"/>
            </p:cNvSpPr>
            <p:nvPr/>
          </p:nvSpPr>
          <p:spPr bwMode="auto">
            <a:xfrm>
              <a:off x="7071" y="625"/>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Line 80">
              <a:extLst>
                <a:ext uri="{FF2B5EF4-FFF2-40B4-BE49-F238E27FC236}">
                  <a16:creationId xmlns:a16="http://schemas.microsoft.com/office/drawing/2014/main" id="{C11D00E6-AC18-4F55-8087-9F498A077210}"/>
                </a:ext>
              </a:extLst>
            </p:cNvPr>
            <p:cNvSpPr>
              <a:spLocks noChangeShapeType="1"/>
            </p:cNvSpPr>
            <p:nvPr/>
          </p:nvSpPr>
          <p:spPr bwMode="auto">
            <a:xfrm>
              <a:off x="7071" y="7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81">
              <a:extLst>
                <a:ext uri="{FF2B5EF4-FFF2-40B4-BE49-F238E27FC236}">
                  <a16:creationId xmlns:a16="http://schemas.microsoft.com/office/drawing/2014/main" id="{3CDFE9A8-5D16-46F9-B540-733E0C70CA95}"/>
                </a:ext>
              </a:extLst>
            </p:cNvPr>
            <p:cNvSpPr>
              <a:spLocks noChangeArrowheads="1"/>
            </p:cNvSpPr>
            <p:nvPr/>
          </p:nvSpPr>
          <p:spPr bwMode="auto">
            <a:xfrm>
              <a:off x="7071" y="73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Line 82">
              <a:extLst>
                <a:ext uri="{FF2B5EF4-FFF2-40B4-BE49-F238E27FC236}">
                  <a16:creationId xmlns:a16="http://schemas.microsoft.com/office/drawing/2014/main" id="{74B77C2D-079E-49E0-A764-DEB9479C6EA5}"/>
                </a:ext>
              </a:extLst>
            </p:cNvPr>
            <p:cNvSpPr>
              <a:spLocks noChangeShapeType="1"/>
            </p:cNvSpPr>
            <p:nvPr/>
          </p:nvSpPr>
          <p:spPr bwMode="auto">
            <a:xfrm>
              <a:off x="7071" y="83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83">
              <a:extLst>
                <a:ext uri="{FF2B5EF4-FFF2-40B4-BE49-F238E27FC236}">
                  <a16:creationId xmlns:a16="http://schemas.microsoft.com/office/drawing/2014/main" id="{05F26DF7-80FF-4524-B517-88832BE7E5D0}"/>
                </a:ext>
              </a:extLst>
            </p:cNvPr>
            <p:cNvSpPr>
              <a:spLocks noChangeArrowheads="1"/>
            </p:cNvSpPr>
            <p:nvPr/>
          </p:nvSpPr>
          <p:spPr bwMode="auto">
            <a:xfrm>
              <a:off x="7071" y="83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Line 84">
              <a:extLst>
                <a:ext uri="{FF2B5EF4-FFF2-40B4-BE49-F238E27FC236}">
                  <a16:creationId xmlns:a16="http://schemas.microsoft.com/office/drawing/2014/main" id="{88EC425C-0D83-4944-9D21-DC3CAA88B2B8}"/>
                </a:ext>
              </a:extLst>
            </p:cNvPr>
            <p:cNvSpPr>
              <a:spLocks noChangeShapeType="1"/>
            </p:cNvSpPr>
            <p:nvPr/>
          </p:nvSpPr>
          <p:spPr bwMode="auto">
            <a:xfrm>
              <a:off x="7071" y="93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85">
              <a:extLst>
                <a:ext uri="{FF2B5EF4-FFF2-40B4-BE49-F238E27FC236}">
                  <a16:creationId xmlns:a16="http://schemas.microsoft.com/office/drawing/2014/main" id="{12A9566A-AA9A-421F-AEA7-C8EDA109960A}"/>
                </a:ext>
              </a:extLst>
            </p:cNvPr>
            <p:cNvSpPr>
              <a:spLocks noChangeArrowheads="1"/>
            </p:cNvSpPr>
            <p:nvPr/>
          </p:nvSpPr>
          <p:spPr bwMode="auto">
            <a:xfrm>
              <a:off x="7071" y="93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Line 86">
              <a:extLst>
                <a:ext uri="{FF2B5EF4-FFF2-40B4-BE49-F238E27FC236}">
                  <a16:creationId xmlns:a16="http://schemas.microsoft.com/office/drawing/2014/main" id="{F4CB1DB7-90CE-40F5-B3F3-1E12DD2CB471}"/>
                </a:ext>
              </a:extLst>
            </p:cNvPr>
            <p:cNvSpPr>
              <a:spLocks noChangeShapeType="1"/>
            </p:cNvSpPr>
            <p:nvPr/>
          </p:nvSpPr>
          <p:spPr bwMode="auto">
            <a:xfrm>
              <a:off x="7071" y="10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7">
              <a:extLst>
                <a:ext uri="{FF2B5EF4-FFF2-40B4-BE49-F238E27FC236}">
                  <a16:creationId xmlns:a16="http://schemas.microsoft.com/office/drawing/2014/main" id="{28D7E840-8EF0-4332-9392-C8CC72C20794}"/>
                </a:ext>
              </a:extLst>
            </p:cNvPr>
            <p:cNvSpPr>
              <a:spLocks noChangeArrowheads="1"/>
            </p:cNvSpPr>
            <p:nvPr/>
          </p:nvSpPr>
          <p:spPr bwMode="auto">
            <a:xfrm>
              <a:off x="7071" y="10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Line 88">
              <a:extLst>
                <a:ext uri="{FF2B5EF4-FFF2-40B4-BE49-F238E27FC236}">
                  <a16:creationId xmlns:a16="http://schemas.microsoft.com/office/drawing/2014/main" id="{CBD8B124-C07C-4B9D-939C-765511A96E91}"/>
                </a:ext>
              </a:extLst>
            </p:cNvPr>
            <p:cNvSpPr>
              <a:spLocks noChangeShapeType="1"/>
            </p:cNvSpPr>
            <p:nvPr/>
          </p:nvSpPr>
          <p:spPr bwMode="auto">
            <a:xfrm>
              <a:off x="7071" y="114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9">
              <a:extLst>
                <a:ext uri="{FF2B5EF4-FFF2-40B4-BE49-F238E27FC236}">
                  <a16:creationId xmlns:a16="http://schemas.microsoft.com/office/drawing/2014/main" id="{E897DE3C-A074-4C6F-B85B-23DFBA6F8DD6}"/>
                </a:ext>
              </a:extLst>
            </p:cNvPr>
            <p:cNvSpPr>
              <a:spLocks noChangeArrowheads="1"/>
            </p:cNvSpPr>
            <p:nvPr/>
          </p:nvSpPr>
          <p:spPr bwMode="auto">
            <a:xfrm>
              <a:off x="7071" y="1147"/>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Line 90">
              <a:extLst>
                <a:ext uri="{FF2B5EF4-FFF2-40B4-BE49-F238E27FC236}">
                  <a16:creationId xmlns:a16="http://schemas.microsoft.com/office/drawing/2014/main" id="{C60F3860-A993-46C1-8130-6AEB8A2A5606}"/>
                </a:ext>
              </a:extLst>
            </p:cNvPr>
            <p:cNvSpPr>
              <a:spLocks noChangeShapeType="1"/>
            </p:cNvSpPr>
            <p:nvPr/>
          </p:nvSpPr>
          <p:spPr bwMode="auto">
            <a:xfrm>
              <a:off x="7071" y="125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1">
              <a:extLst>
                <a:ext uri="{FF2B5EF4-FFF2-40B4-BE49-F238E27FC236}">
                  <a16:creationId xmlns:a16="http://schemas.microsoft.com/office/drawing/2014/main" id="{D0A47912-2021-4020-A112-8954975E7BBF}"/>
                </a:ext>
              </a:extLst>
            </p:cNvPr>
            <p:cNvSpPr>
              <a:spLocks noChangeArrowheads="1"/>
            </p:cNvSpPr>
            <p:nvPr/>
          </p:nvSpPr>
          <p:spPr bwMode="auto">
            <a:xfrm>
              <a:off x="7071" y="125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Line 92">
              <a:extLst>
                <a:ext uri="{FF2B5EF4-FFF2-40B4-BE49-F238E27FC236}">
                  <a16:creationId xmlns:a16="http://schemas.microsoft.com/office/drawing/2014/main" id="{66AAF57F-9A33-4FC3-A022-0482186E245A}"/>
                </a:ext>
              </a:extLst>
            </p:cNvPr>
            <p:cNvSpPr>
              <a:spLocks noChangeShapeType="1"/>
            </p:cNvSpPr>
            <p:nvPr/>
          </p:nvSpPr>
          <p:spPr bwMode="auto">
            <a:xfrm>
              <a:off x="7071" y="135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3">
              <a:extLst>
                <a:ext uri="{FF2B5EF4-FFF2-40B4-BE49-F238E27FC236}">
                  <a16:creationId xmlns:a16="http://schemas.microsoft.com/office/drawing/2014/main" id="{4E24A759-1713-44D1-A9B1-3581FA59BE2E}"/>
                </a:ext>
              </a:extLst>
            </p:cNvPr>
            <p:cNvSpPr>
              <a:spLocks noChangeArrowheads="1"/>
            </p:cNvSpPr>
            <p:nvPr/>
          </p:nvSpPr>
          <p:spPr bwMode="auto">
            <a:xfrm>
              <a:off x="7071" y="135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Line 94">
              <a:extLst>
                <a:ext uri="{FF2B5EF4-FFF2-40B4-BE49-F238E27FC236}">
                  <a16:creationId xmlns:a16="http://schemas.microsoft.com/office/drawing/2014/main" id="{9B21BA7C-C052-4805-BA47-45C306F7BC74}"/>
                </a:ext>
              </a:extLst>
            </p:cNvPr>
            <p:cNvSpPr>
              <a:spLocks noChangeShapeType="1"/>
            </p:cNvSpPr>
            <p:nvPr/>
          </p:nvSpPr>
          <p:spPr bwMode="auto">
            <a:xfrm>
              <a:off x="7071" y="14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5">
              <a:extLst>
                <a:ext uri="{FF2B5EF4-FFF2-40B4-BE49-F238E27FC236}">
                  <a16:creationId xmlns:a16="http://schemas.microsoft.com/office/drawing/2014/main" id="{8ECA0D7C-5EC8-444C-A761-A76105075397}"/>
                </a:ext>
              </a:extLst>
            </p:cNvPr>
            <p:cNvSpPr>
              <a:spLocks noChangeArrowheads="1"/>
            </p:cNvSpPr>
            <p:nvPr/>
          </p:nvSpPr>
          <p:spPr bwMode="auto">
            <a:xfrm>
              <a:off x="7071" y="146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Line 96">
              <a:extLst>
                <a:ext uri="{FF2B5EF4-FFF2-40B4-BE49-F238E27FC236}">
                  <a16:creationId xmlns:a16="http://schemas.microsoft.com/office/drawing/2014/main" id="{A56DA433-30B2-40B7-9449-1D85BAF670A5}"/>
                </a:ext>
              </a:extLst>
            </p:cNvPr>
            <p:cNvSpPr>
              <a:spLocks noChangeShapeType="1"/>
            </p:cNvSpPr>
            <p:nvPr/>
          </p:nvSpPr>
          <p:spPr bwMode="auto">
            <a:xfrm>
              <a:off x="7071" y="156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97">
              <a:extLst>
                <a:ext uri="{FF2B5EF4-FFF2-40B4-BE49-F238E27FC236}">
                  <a16:creationId xmlns:a16="http://schemas.microsoft.com/office/drawing/2014/main" id="{DC17DBB6-6EF5-47D1-AEA5-F406F1949868}"/>
                </a:ext>
              </a:extLst>
            </p:cNvPr>
            <p:cNvSpPr>
              <a:spLocks noChangeArrowheads="1"/>
            </p:cNvSpPr>
            <p:nvPr/>
          </p:nvSpPr>
          <p:spPr bwMode="auto">
            <a:xfrm>
              <a:off x="7071" y="156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Line 98">
              <a:extLst>
                <a:ext uri="{FF2B5EF4-FFF2-40B4-BE49-F238E27FC236}">
                  <a16:creationId xmlns:a16="http://schemas.microsoft.com/office/drawing/2014/main" id="{B26FD740-7E74-44E6-BE61-22222B7AA0EA}"/>
                </a:ext>
              </a:extLst>
            </p:cNvPr>
            <p:cNvSpPr>
              <a:spLocks noChangeShapeType="1"/>
            </p:cNvSpPr>
            <p:nvPr/>
          </p:nvSpPr>
          <p:spPr bwMode="auto">
            <a:xfrm>
              <a:off x="7071" y="167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9">
              <a:extLst>
                <a:ext uri="{FF2B5EF4-FFF2-40B4-BE49-F238E27FC236}">
                  <a16:creationId xmlns:a16="http://schemas.microsoft.com/office/drawing/2014/main" id="{78817775-E4AA-4E64-BD12-FAC9BC0D60EE}"/>
                </a:ext>
              </a:extLst>
            </p:cNvPr>
            <p:cNvSpPr>
              <a:spLocks noChangeArrowheads="1"/>
            </p:cNvSpPr>
            <p:nvPr/>
          </p:nvSpPr>
          <p:spPr bwMode="auto">
            <a:xfrm>
              <a:off x="7071" y="167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Line 100">
              <a:extLst>
                <a:ext uri="{FF2B5EF4-FFF2-40B4-BE49-F238E27FC236}">
                  <a16:creationId xmlns:a16="http://schemas.microsoft.com/office/drawing/2014/main" id="{6A395A60-DD2A-4E68-85EB-3277EEF6CEE2}"/>
                </a:ext>
              </a:extLst>
            </p:cNvPr>
            <p:cNvSpPr>
              <a:spLocks noChangeShapeType="1"/>
            </p:cNvSpPr>
            <p:nvPr/>
          </p:nvSpPr>
          <p:spPr bwMode="auto">
            <a:xfrm>
              <a:off x="7071" y="177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1">
              <a:extLst>
                <a:ext uri="{FF2B5EF4-FFF2-40B4-BE49-F238E27FC236}">
                  <a16:creationId xmlns:a16="http://schemas.microsoft.com/office/drawing/2014/main" id="{26EDB6B3-2F5C-4357-A1FA-87BE1DB6CB9E}"/>
                </a:ext>
              </a:extLst>
            </p:cNvPr>
            <p:cNvSpPr>
              <a:spLocks noChangeArrowheads="1"/>
            </p:cNvSpPr>
            <p:nvPr/>
          </p:nvSpPr>
          <p:spPr bwMode="auto">
            <a:xfrm>
              <a:off x="7071" y="177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104">
            <a:extLst>
              <a:ext uri="{FF2B5EF4-FFF2-40B4-BE49-F238E27FC236}">
                <a16:creationId xmlns:a16="http://schemas.microsoft.com/office/drawing/2014/main" id="{51A05760-AD33-4BBC-AA86-8A8C49E4A71D}"/>
              </a:ext>
            </a:extLst>
          </p:cNvPr>
          <p:cNvGrpSpPr>
            <a:grpSpLocks noChangeAspect="1"/>
          </p:cNvGrpSpPr>
          <p:nvPr/>
        </p:nvGrpSpPr>
        <p:grpSpPr bwMode="auto">
          <a:xfrm>
            <a:off x="5883276" y="3271838"/>
            <a:ext cx="5351463" cy="2997200"/>
            <a:chOff x="3706" y="2061"/>
            <a:chExt cx="3371" cy="1888"/>
          </a:xfrm>
        </p:grpSpPr>
        <p:sp>
          <p:nvSpPr>
            <p:cNvPr id="117" name="AutoShape 103">
              <a:extLst>
                <a:ext uri="{FF2B5EF4-FFF2-40B4-BE49-F238E27FC236}">
                  <a16:creationId xmlns:a16="http://schemas.microsoft.com/office/drawing/2014/main" id="{4BAC78D4-EC00-4F99-9E21-FDFE6C1A859F}"/>
                </a:ext>
              </a:extLst>
            </p:cNvPr>
            <p:cNvSpPr>
              <a:spLocks noChangeAspect="1" noChangeArrowheads="1" noTextEdit="1"/>
            </p:cNvSpPr>
            <p:nvPr/>
          </p:nvSpPr>
          <p:spPr bwMode="auto">
            <a:xfrm>
              <a:off x="3706" y="2061"/>
              <a:ext cx="3365" cy="1882"/>
            </a:xfrm>
            <a:prstGeom prst="rect">
              <a:avLst/>
            </a:prstGeom>
            <a:gradFill rotWithShape="1">
              <a:gsLst>
                <a:gs pos="0">
                  <a:srgbClr val="FA7200"/>
                </a:gs>
                <a:gs pos="100000">
                  <a:srgbClr val="FFAB7D"/>
                </a:gs>
              </a:gsLst>
              <a:lin ang="16200000"/>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5">
              <a:extLst>
                <a:ext uri="{FF2B5EF4-FFF2-40B4-BE49-F238E27FC236}">
                  <a16:creationId xmlns:a16="http://schemas.microsoft.com/office/drawing/2014/main" id="{BE71A1D4-0361-426D-875E-ED829BB2AC12}"/>
                </a:ext>
              </a:extLst>
            </p:cNvPr>
            <p:cNvSpPr>
              <a:spLocks noChangeArrowheads="1"/>
            </p:cNvSpPr>
            <p:nvPr/>
          </p:nvSpPr>
          <p:spPr bwMode="auto">
            <a:xfrm>
              <a:off x="3706" y="2061"/>
              <a:ext cx="3365" cy="1882"/>
            </a:xfrm>
            <a:prstGeom prst="rect">
              <a:avLst/>
            </a:prstGeom>
            <a:solidFill>
              <a:srgbClr val="F8C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6">
              <a:extLst>
                <a:ext uri="{FF2B5EF4-FFF2-40B4-BE49-F238E27FC236}">
                  <a16:creationId xmlns:a16="http://schemas.microsoft.com/office/drawing/2014/main" id="{40EB2BCF-59E4-4E3A-B223-B1E373B41F84}"/>
                </a:ext>
              </a:extLst>
            </p:cNvPr>
            <p:cNvSpPr>
              <a:spLocks noChangeArrowheads="1"/>
            </p:cNvSpPr>
            <p:nvPr/>
          </p:nvSpPr>
          <p:spPr bwMode="auto">
            <a:xfrm>
              <a:off x="4172" y="2647"/>
              <a:ext cx="2538"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100" b="0" i="0" u="none" strike="noStrike" cap="none" normalizeH="0" baseline="0" dirty="0">
                  <a:ln>
                    <a:noFill/>
                  </a:ln>
                  <a:solidFill>
                    <a:srgbClr val="000000"/>
                  </a:solidFill>
                  <a:effectLst/>
                  <a:latin typeface="Calibri" panose="020F0502020204030204" pitchFamily="34" charset="0"/>
                </a:rPr>
                <a:t>Tape </a:t>
              </a:r>
              <a:r>
                <a:rPr lang="en-US" altLang="en-US" sz="3100" dirty="0">
                  <a:solidFill>
                    <a:srgbClr val="000000"/>
                  </a:solidFill>
                  <a:latin typeface="Calibri" panose="020F0502020204030204" pitchFamily="34" charset="0"/>
                </a:rPr>
                <a:t>109 </a:t>
              </a:r>
              <a:r>
                <a:rPr kumimoji="0" lang="en-US" altLang="en-US" sz="3100" b="0" i="0" u="none" strike="noStrike" cap="none" normalizeH="0" baseline="0" dirty="0">
                  <a:ln>
                    <a:noFill/>
                  </a:ln>
                  <a:solidFill>
                    <a:srgbClr val="000000"/>
                  </a:solidFill>
                  <a:effectLst/>
                  <a:latin typeface="Calibri" panose="020F0502020204030204" pitchFamily="34" charset="0"/>
                </a:rPr>
                <a:t>PB</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100" dirty="0">
                  <a:solidFill>
                    <a:srgbClr val="000000"/>
                  </a:solidFill>
                  <a:latin typeface="Calibri" panose="020F0502020204030204" pitchFamily="34" charset="0"/>
                </a:rPr>
                <a:t>(117 PB including copies)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Rectangle 107">
              <a:extLst>
                <a:ext uri="{FF2B5EF4-FFF2-40B4-BE49-F238E27FC236}">
                  <a16:creationId xmlns:a16="http://schemas.microsoft.com/office/drawing/2014/main" id="{48456FCD-9430-44B5-B133-4A8C6AEA5232}"/>
                </a:ext>
              </a:extLst>
            </p:cNvPr>
            <p:cNvSpPr>
              <a:spLocks noChangeArrowheads="1"/>
            </p:cNvSpPr>
            <p:nvPr/>
          </p:nvSpPr>
          <p:spPr bwMode="auto">
            <a:xfrm>
              <a:off x="3706"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8">
              <a:extLst>
                <a:ext uri="{FF2B5EF4-FFF2-40B4-BE49-F238E27FC236}">
                  <a16:creationId xmlns:a16="http://schemas.microsoft.com/office/drawing/2014/main" id="{D2326AA3-992B-4041-B969-C749EC33624F}"/>
                </a:ext>
              </a:extLst>
            </p:cNvPr>
            <p:cNvSpPr>
              <a:spLocks noChangeArrowheads="1"/>
            </p:cNvSpPr>
            <p:nvPr/>
          </p:nvSpPr>
          <p:spPr bwMode="auto">
            <a:xfrm>
              <a:off x="7065"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09">
              <a:extLst>
                <a:ext uri="{FF2B5EF4-FFF2-40B4-BE49-F238E27FC236}">
                  <a16:creationId xmlns:a16="http://schemas.microsoft.com/office/drawing/2014/main" id="{62D6EBE1-0785-4023-B30C-05B6609490B9}"/>
                </a:ext>
              </a:extLst>
            </p:cNvPr>
            <p:cNvSpPr>
              <a:spLocks noChangeArrowheads="1"/>
            </p:cNvSpPr>
            <p:nvPr/>
          </p:nvSpPr>
          <p:spPr bwMode="auto">
            <a:xfrm>
              <a:off x="3859"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10">
              <a:extLst>
                <a:ext uri="{FF2B5EF4-FFF2-40B4-BE49-F238E27FC236}">
                  <a16:creationId xmlns:a16="http://schemas.microsoft.com/office/drawing/2014/main" id="{3F2A11E3-FEFC-4FE4-9830-0479BD033615}"/>
                </a:ext>
              </a:extLst>
            </p:cNvPr>
            <p:cNvSpPr>
              <a:spLocks noChangeArrowheads="1"/>
            </p:cNvSpPr>
            <p:nvPr/>
          </p:nvSpPr>
          <p:spPr bwMode="auto">
            <a:xfrm>
              <a:off x="4011"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1">
              <a:extLst>
                <a:ext uri="{FF2B5EF4-FFF2-40B4-BE49-F238E27FC236}">
                  <a16:creationId xmlns:a16="http://schemas.microsoft.com/office/drawing/2014/main" id="{7C5A5BE1-0FB0-4956-ACA5-9EC6CAAD0F55}"/>
                </a:ext>
              </a:extLst>
            </p:cNvPr>
            <p:cNvSpPr>
              <a:spLocks noChangeArrowheads="1"/>
            </p:cNvSpPr>
            <p:nvPr/>
          </p:nvSpPr>
          <p:spPr bwMode="auto">
            <a:xfrm>
              <a:off x="4164"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12">
              <a:extLst>
                <a:ext uri="{FF2B5EF4-FFF2-40B4-BE49-F238E27FC236}">
                  <a16:creationId xmlns:a16="http://schemas.microsoft.com/office/drawing/2014/main" id="{200D9F66-225D-4076-B32C-B4A80304C071}"/>
                </a:ext>
              </a:extLst>
            </p:cNvPr>
            <p:cNvSpPr>
              <a:spLocks noChangeArrowheads="1"/>
            </p:cNvSpPr>
            <p:nvPr/>
          </p:nvSpPr>
          <p:spPr bwMode="auto">
            <a:xfrm>
              <a:off x="4317"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13">
              <a:extLst>
                <a:ext uri="{FF2B5EF4-FFF2-40B4-BE49-F238E27FC236}">
                  <a16:creationId xmlns:a16="http://schemas.microsoft.com/office/drawing/2014/main" id="{FFB01C3D-0445-46AF-B9C7-696018CAC723}"/>
                </a:ext>
              </a:extLst>
            </p:cNvPr>
            <p:cNvSpPr>
              <a:spLocks noChangeArrowheads="1"/>
            </p:cNvSpPr>
            <p:nvPr/>
          </p:nvSpPr>
          <p:spPr bwMode="auto">
            <a:xfrm>
              <a:off x="4469"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14">
              <a:extLst>
                <a:ext uri="{FF2B5EF4-FFF2-40B4-BE49-F238E27FC236}">
                  <a16:creationId xmlns:a16="http://schemas.microsoft.com/office/drawing/2014/main" id="{9A856823-A053-4709-AD15-9B951C4C6469}"/>
                </a:ext>
              </a:extLst>
            </p:cNvPr>
            <p:cNvSpPr>
              <a:spLocks noChangeArrowheads="1"/>
            </p:cNvSpPr>
            <p:nvPr/>
          </p:nvSpPr>
          <p:spPr bwMode="auto">
            <a:xfrm>
              <a:off x="4622"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5">
              <a:extLst>
                <a:ext uri="{FF2B5EF4-FFF2-40B4-BE49-F238E27FC236}">
                  <a16:creationId xmlns:a16="http://schemas.microsoft.com/office/drawing/2014/main" id="{E534B504-5FC8-4B79-8E26-152435E6E245}"/>
                </a:ext>
              </a:extLst>
            </p:cNvPr>
            <p:cNvSpPr>
              <a:spLocks noChangeArrowheads="1"/>
            </p:cNvSpPr>
            <p:nvPr/>
          </p:nvSpPr>
          <p:spPr bwMode="auto">
            <a:xfrm>
              <a:off x="4775"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16">
              <a:extLst>
                <a:ext uri="{FF2B5EF4-FFF2-40B4-BE49-F238E27FC236}">
                  <a16:creationId xmlns:a16="http://schemas.microsoft.com/office/drawing/2014/main" id="{59664636-B786-4E66-848A-F623FE388035}"/>
                </a:ext>
              </a:extLst>
            </p:cNvPr>
            <p:cNvSpPr>
              <a:spLocks noChangeArrowheads="1"/>
            </p:cNvSpPr>
            <p:nvPr/>
          </p:nvSpPr>
          <p:spPr bwMode="auto">
            <a:xfrm>
              <a:off x="4927" y="2061"/>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17">
              <a:extLst>
                <a:ext uri="{FF2B5EF4-FFF2-40B4-BE49-F238E27FC236}">
                  <a16:creationId xmlns:a16="http://schemas.microsoft.com/office/drawing/2014/main" id="{18221B59-6E51-4B58-B443-521AB16E19FB}"/>
                </a:ext>
              </a:extLst>
            </p:cNvPr>
            <p:cNvSpPr>
              <a:spLocks noChangeArrowheads="1"/>
            </p:cNvSpPr>
            <p:nvPr/>
          </p:nvSpPr>
          <p:spPr bwMode="auto">
            <a:xfrm>
              <a:off x="5080"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18">
              <a:extLst>
                <a:ext uri="{FF2B5EF4-FFF2-40B4-BE49-F238E27FC236}">
                  <a16:creationId xmlns:a16="http://schemas.microsoft.com/office/drawing/2014/main" id="{C957D60C-C1E4-4B1F-94AC-8D753FF3175D}"/>
                </a:ext>
              </a:extLst>
            </p:cNvPr>
            <p:cNvSpPr>
              <a:spLocks noChangeArrowheads="1"/>
            </p:cNvSpPr>
            <p:nvPr/>
          </p:nvSpPr>
          <p:spPr bwMode="auto">
            <a:xfrm>
              <a:off x="5233"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9">
              <a:extLst>
                <a:ext uri="{FF2B5EF4-FFF2-40B4-BE49-F238E27FC236}">
                  <a16:creationId xmlns:a16="http://schemas.microsoft.com/office/drawing/2014/main" id="{557DE06F-47C3-417A-8F64-E32C10406AB5}"/>
                </a:ext>
              </a:extLst>
            </p:cNvPr>
            <p:cNvSpPr>
              <a:spLocks noChangeArrowheads="1"/>
            </p:cNvSpPr>
            <p:nvPr/>
          </p:nvSpPr>
          <p:spPr bwMode="auto">
            <a:xfrm>
              <a:off x="5385" y="2061"/>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20">
              <a:extLst>
                <a:ext uri="{FF2B5EF4-FFF2-40B4-BE49-F238E27FC236}">
                  <a16:creationId xmlns:a16="http://schemas.microsoft.com/office/drawing/2014/main" id="{E8041E8D-9B38-49FD-B38E-BC63F027F16C}"/>
                </a:ext>
              </a:extLst>
            </p:cNvPr>
            <p:cNvSpPr>
              <a:spLocks noChangeArrowheads="1"/>
            </p:cNvSpPr>
            <p:nvPr/>
          </p:nvSpPr>
          <p:spPr bwMode="auto">
            <a:xfrm>
              <a:off x="5538"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21">
              <a:extLst>
                <a:ext uri="{FF2B5EF4-FFF2-40B4-BE49-F238E27FC236}">
                  <a16:creationId xmlns:a16="http://schemas.microsoft.com/office/drawing/2014/main" id="{1E7E284B-73E5-442A-93A1-C7C65263CFEC}"/>
                </a:ext>
              </a:extLst>
            </p:cNvPr>
            <p:cNvSpPr>
              <a:spLocks noChangeArrowheads="1"/>
            </p:cNvSpPr>
            <p:nvPr/>
          </p:nvSpPr>
          <p:spPr bwMode="auto">
            <a:xfrm>
              <a:off x="5691"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22">
              <a:extLst>
                <a:ext uri="{FF2B5EF4-FFF2-40B4-BE49-F238E27FC236}">
                  <a16:creationId xmlns:a16="http://schemas.microsoft.com/office/drawing/2014/main" id="{69D0A21C-9E61-4C11-9653-24C4BDEC521F}"/>
                </a:ext>
              </a:extLst>
            </p:cNvPr>
            <p:cNvSpPr>
              <a:spLocks noChangeArrowheads="1"/>
            </p:cNvSpPr>
            <p:nvPr/>
          </p:nvSpPr>
          <p:spPr bwMode="auto">
            <a:xfrm>
              <a:off x="5843" y="2061"/>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23">
              <a:extLst>
                <a:ext uri="{FF2B5EF4-FFF2-40B4-BE49-F238E27FC236}">
                  <a16:creationId xmlns:a16="http://schemas.microsoft.com/office/drawing/2014/main" id="{C823BF20-D3E7-4B31-AB98-C697A2B1FB4F}"/>
                </a:ext>
              </a:extLst>
            </p:cNvPr>
            <p:cNvSpPr>
              <a:spLocks noChangeArrowheads="1"/>
            </p:cNvSpPr>
            <p:nvPr/>
          </p:nvSpPr>
          <p:spPr bwMode="auto">
            <a:xfrm>
              <a:off x="5996"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4">
              <a:extLst>
                <a:ext uri="{FF2B5EF4-FFF2-40B4-BE49-F238E27FC236}">
                  <a16:creationId xmlns:a16="http://schemas.microsoft.com/office/drawing/2014/main" id="{A8F1C12A-A6A3-4FE8-92AF-020367B574E2}"/>
                </a:ext>
              </a:extLst>
            </p:cNvPr>
            <p:cNvSpPr>
              <a:spLocks noChangeArrowheads="1"/>
            </p:cNvSpPr>
            <p:nvPr/>
          </p:nvSpPr>
          <p:spPr bwMode="auto">
            <a:xfrm>
              <a:off x="6149"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5">
              <a:extLst>
                <a:ext uri="{FF2B5EF4-FFF2-40B4-BE49-F238E27FC236}">
                  <a16:creationId xmlns:a16="http://schemas.microsoft.com/office/drawing/2014/main" id="{EC81D7FE-AB03-4723-8780-BDE2510FDF78}"/>
                </a:ext>
              </a:extLst>
            </p:cNvPr>
            <p:cNvSpPr>
              <a:spLocks noChangeArrowheads="1"/>
            </p:cNvSpPr>
            <p:nvPr/>
          </p:nvSpPr>
          <p:spPr bwMode="auto">
            <a:xfrm>
              <a:off x="6302"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6">
              <a:extLst>
                <a:ext uri="{FF2B5EF4-FFF2-40B4-BE49-F238E27FC236}">
                  <a16:creationId xmlns:a16="http://schemas.microsoft.com/office/drawing/2014/main" id="{21EE36F6-6C1C-4E00-988A-BE10D80DAE14}"/>
                </a:ext>
              </a:extLst>
            </p:cNvPr>
            <p:cNvSpPr>
              <a:spLocks noChangeArrowheads="1"/>
            </p:cNvSpPr>
            <p:nvPr/>
          </p:nvSpPr>
          <p:spPr bwMode="auto">
            <a:xfrm>
              <a:off x="6454"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7">
              <a:extLst>
                <a:ext uri="{FF2B5EF4-FFF2-40B4-BE49-F238E27FC236}">
                  <a16:creationId xmlns:a16="http://schemas.microsoft.com/office/drawing/2014/main" id="{E803F6A1-D18A-4731-BD4C-3F05E4E950EF}"/>
                </a:ext>
              </a:extLst>
            </p:cNvPr>
            <p:cNvSpPr>
              <a:spLocks noChangeArrowheads="1"/>
            </p:cNvSpPr>
            <p:nvPr/>
          </p:nvSpPr>
          <p:spPr bwMode="auto">
            <a:xfrm>
              <a:off x="6607"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8">
              <a:extLst>
                <a:ext uri="{FF2B5EF4-FFF2-40B4-BE49-F238E27FC236}">
                  <a16:creationId xmlns:a16="http://schemas.microsoft.com/office/drawing/2014/main" id="{E21229C0-044B-4601-B684-CDCD13044E68}"/>
                </a:ext>
              </a:extLst>
            </p:cNvPr>
            <p:cNvSpPr>
              <a:spLocks noChangeArrowheads="1"/>
            </p:cNvSpPr>
            <p:nvPr/>
          </p:nvSpPr>
          <p:spPr bwMode="auto">
            <a:xfrm>
              <a:off x="6760"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9">
              <a:extLst>
                <a:ext uri="{FF2B5EF4-FFF2-40B4-BE49-F238E27FC236}">
                  <a16:creationId xmlns:a16="http://schemas.microsoft.com/office/drawing/2014/main" id="{096EFCD9-8C72-4F42-B730-4D2E2A43C58D}"/>
                </a:ext>
              </a:extLst>
            </p:cNvPr>
            <p:cNvSpPr>
              <a:spLocks noChangeArrowheads="1"/>
            </p:cNvSpPr>
            <p:nvPr/>
          </p:nvSpPr>
          <p:spPr bwMode="auto">
            <a:xfrm>
              <a:off x="6912" y="206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Line 130">
              <a:extLst>
                <a:ext uri="{FF2B5EF4-FFF2-40B4-BE49-F238E27FC236}">
                  <a16:creationId xmlns:a16="http://schemas.microsoft.com/office/drawing/2014/main" id="{ED59BBE4-FC0E-46EB-A18E-F82F4084984F}"/>
                </a:ext>
              </a:extLst>
            </p:cNvPr>
            <p:cNvSpPr>
              <a:spLocks noChangeShapeType="1"/>
            </p:cNvSpPr>
            <p:nvPr/>
          </p:nvSpPr>
          <p:spPr bwMode="auto">
            <a:xfrm>
              <a:off x="3706"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31">
              <a:extLst>
                <a:ext uri="{FF2B5EF4-FFF2-40B4-BE49-F238E27FC236}">
                  <a16:creationId xmlns:a16="http://schemas.microsoft.com/office/drawing/2014/main" id="{089B291D-A7B2-4C7D-BB60-C5247779080D}"/>
                </a:ext>
              </a:extLst>
            </p:cNvPr>
            <p:cNvSpPr>
              <a:spLocks noChangeArrowheads="1"/>
            </p:cNvSpPr>
            <p:nvPr/>
          </p:nvSpPr>
          <p:spPr bwMode="auto">
            <a:xfrm>
              <a:off x="3706"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Line 132">
              <a:extLst>
                <a:ext uri="{FF2B5EF4-FFF2-40B4-BE49-F238E27FC236}">
                  <a16:creationId xmlns:a16="http://schemas.microsoft.com/office/drawing/2014/main" id="{0C236117-8769-4A1E-9DB4-DB39B22C40CA}"/>
                </a:ext>
              </a:extLst>
            </p:cNvPr>
            <p:cNvSpPr>
              <a:spLocks noChangeShapeType="1"/>
            </p:cNvSpPr>
            <p:nvPr/>
          </p:nvSpPr>
          <p:spPr bwMode="auto">
            <a:xfrm>
              <a:off x="3859"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33">
              <a:extLst>
                <a:ext uri="{FF2B5EF4-FFF2-40B4-BE49-F238E27FC236}">
                  <a16:creationId xmlns:a16="http://schemas.microsoft.com/office/drawing/2014/main" id="{35D0387D-1BF9-4674-8796-034F1326E5F7}"/>
                </a:ext>
              </a:extLst>
            </p:cNvPr>
            <p:cNvSpPr>
              <a:spLocks noChangeArrowheads="1"/>
            </p:cNvSpPr>
            <p:nvPr/>
          </p:nvSpPr>
          <p:spPr bwMode="auto">
            <a:xfrm>
              <a:off x="3859"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Line 134">
              <a:extLst>
                <a:ext uri="{FF2B5EF4-FFF2-40B4-BE49-F238E27FC236}">
                  <a16:creationId xmlns:a16="http://schemas.microsoft.com/office/drawing/2014/main" id="{9F30BCA2-AC03-480F-9BE7-51EE5CBC1549}"/>
                </a:ext>
              </a:extLst>
            </p:cNvPr>
            <p:cNvSpPr>
              <a:spLocks noChangeShapeType="1"/>
            </p:cNvSpPr>
            <p:nvPr/>
          </p:nvSpPr>
          <p:spPr bwMode="auto">
            <a:xfrm>
              <a:off x="4011"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35">
              <a:extLst>
                <a:ext uri="{FF2B5EF4-FFF2-40B4-BE49-F238E27FC236}">
                  <a16:creationId xmlns:a16="http://schemas.microsoft.com/office/drawing/2014/main" id="{66839358-D164-4D65-84D6-60E9D03D5D49}"/>
                </a:ext>
              </a:extLst>
            </p:cNvPr>
            <p:cNvSpPr>
              <a:spLocks noChangeArrowheads="1"/>
            </p:cNvSpPr>
            <p:nvPr/>
          </p:nvSpPr>
          <p:spPr bwMode="auto">
            <a:xfrm>
              <a:off x="4011"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Line 136">
              <a:extLst>
                <a:ext uri="{FF2B5EF4-FFF2-40B4-BE49-F238E27FC236}">
                  <a16:creationId xmlns:a16="http://schemas.microsoft.com/office/drawing/2014/main" id="{4F75A7E9-627E-4E7A-88B2-BE325729A30A}"/>
                </a:ext>
              </a:extLst>
            </p:cNvPr>
            <p:cNvSpPr>
              <a:spLocks noChangeShapeType="1"/>
            </p:cNvSpPr>
            <p:nvPr/>
          </p:nvSpPr>
          <p:spPr bwMode="auto">
            <a:xfrm>
              <a:off x="4164"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37">
              <a:extLst>
                <a:ext uri="{FF2B5EF4-FFF2-40B4-BE49-F238E27FC236}">
                  <a16:creationId xmlns:a16="http://schemas.microsoft.com/office/drawing/2014/main" id="{049DB8EC-0B32-45E2-978F-09F01151CBE1}"/>
                </a:ext>
              </a:extLst>
            </p:cNvPr>
            <p:cNvSpPr>
              <a:spLocks noChangeArrowheads="1"/>
            </p:cNvSpPr>
            <p:nvPr/>
          </p:nvSpPr>
          <p:spPr bwMode="auto">
            <a:xfrm>
              <a:off x="4164"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Line 138">
              <a:extLst>
                <a:ext uri="{FF2B5EF4-FFF2-40B4-BE49-F238E27FC236}">
                  <a16:creationId xmlns:a16="http://schemas.microsoft.com/office/drawing/2014/main" id="{5B2367E6-2A3A-48E3-99CF-7E51B92B06E9}"/>
                </a:ext>
              </a:extLst>
            </p:cNvPr>
            <p:cNvSpPr>
              <a:spLocks noChangeShapeType="1"/>
            </p:cNvSpPr>
            <p:nvPr/>
          </p:nvSpPr>
          <p:spPr bwMode="auto">
            <a:xfrm>
              <a:off x="4317"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9">
              <a:extLst>
                <a:ext uri="{FF2B5EF4-FFF2-40B4-BE49-F238E27FC236}">
                  <a16:creationId xmlns:a16="http://schemas.microsoft.com/office/drawing/2014/main" id="{B5725827-0939-4021-AA07-7CAD39B66669}"/>
                </a:ext>
              </a:extLst>
            </p:cNvPr>
            <p:cNvSpPr>
              <a:spLocks noChangeArrowheads="1"/>
            </p:cNvSpPr>
            <p:nvPr/>
          </p:nvSpPr>
          <p:spPr bwMode="auto">
            <a:xfrm>
              <a:off x="4317"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Line 140">
              <a:extLst>
                <a:ext uri="{FF2B5EF4-FFF2-40B4-BE49-F238E27FC236}">
                  <a16:creationId xmlns:a16="http://schemas.microsoft.com/office/drawing/2014/main" id="{B8804A3E-7677-4E98-95F0-E6719D81FA3A}"/>
                </a:ext>
              </a:extLst>
            </p:cNvPr>
            <p:cNvSpPr>
              <a:spLocks noChangeShapeType="1"/>
            </p:cNvSpPr>
            <p:nvPr/>
          </p:nvSpPr>
          <p:spPr bwMode="auto">
            <a:xfrm>
              <a:off x="4469"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41">
              <a:extLst>
                <a:ext uri="{FF2B5EF4-FFF2-40B4-BE49-F238E27FC236}">
                  <a16:creationId xmlns:a16="http://schemas.microsoft.com/office/drawing/2014/main" id="{3A98748A-197E-46C5-BDB6-0298A5F6EAAF}"/>
                </a:ext>
              </a:extLst>
            </p:cNvPr>
            <p:cNvSpPr>
              <a:spLocks noChangeArrowheads="1"/>
            </p:cNvSpPr>
            <p:nvPr/>
          </p:nvSpPr>
          <p:spPr bwMode="auto">
            <a:xfrm>
              <a:off x="4469"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Line 142">
              <a:extLst>
                <a:ext uri="{FF2B5EF4-FFF2-40B4-BE49-F238E27FC236}">
                  <a16:creationId xmlns:a16="http://schemas.microsoft.com/office/drawing/2014/main" id="{B4FAF34F-1320-4922-8D1B-4306DBC0ACEE}"/>
                </a:ext>
              </a:extLst>
            </p:cNvPr>
            <p:cNvSpPr>
              <a:spLocks noChangeShapeType="1"/>
            </p:cNvSpPr>
            <p:nvPr/>
          </p:nvSpPr>
          <p:spPr bwMode="auto">
            <a:xfrm>
              <a:off x="4622"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43">
              <a:extLst>
                <a:ext uri="{FF2B5EF4-FFF2-40B4-BE49-F238E27FC236}">
                  <a16:creationId xmlns:a16="http://schemas.microsoft.com/office/drawing/2014/main" id="{8F7B57FB-22BD-4851-A85A-0F8256C7A256}"/>
                </a:ext>
              </a:extLst>
            </p:cNvPr>
            <p:cNvSpPr>
              <a:spLocks noChangeArrowheads="1"/>
            </p:cNvSpPr>
            <p:nvPr/>
          </p:nvSpPr>
          <p:spPr bwMode="auto">
            <a:xfrm>
              <a:off x="4622"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Line 144">
              <a:extLst>
                <a:ext uri="{FF2B5EF4-FFF2-40B4-BE49-F238E27FC236}">
                  <a16:creationId xmlns:a16="http://schemas.microsoft.com/office/drawing/2014/main" id="{EFE59691-8237-4ACC-ABD2-150365FC0151}"/>
                </a:ext>
              </a:extLst>
            </p:cNvPr>
            <p:cNvSpPr>
              <a:spLocks noChangeShapeType="1"/>
            </p:cNvSpPr>
            <p:nvPr/>
          </p:nvSpPr>
          <p:spPr bwMode="auto">
            <a:xfrm>
              <a:off x="4775"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45">
              <a:extLst>
                <a:ext uri="{FF2B5EF4-FFF2-40B4-BE49-F238E27FC236}">
                  <a16:creationId xmlns:a16="http://schemas.microsoft.com/office/drawing/2014/main" id="{DC138C31-16EE-4B58-B442-A78B8E2AA0BA}"/>
                </a:ext>
              </a:extLst>
            </p:cNvPr>
            <p:cNvSpPr>
              <a:spLocks noChangeArrowheads="1"/>
            </p:cNvSpPr>
            <p:nvPr/>
          </p:nvSpPr>
          <p:spPr bwMode="auto">
            <a:xfrm>
              <a:off x="4775"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Line 146">
              <a:extLst>
                <a:ext uri="{FF2B5EF4-FFF2-40B4-BE49-F238E27FC236}">
                  <a16:creationId xmlns:a16="http://schemas.microsoft.com/office/drawing/2014/main" id="{A1C55B30-C878-47BF-A0A7-9BA4E52F026E}"/>
                </a:ext>
              </a:extLst>
            </p:cNvPr>
            <p:cNvSpPr>
              <a:spLocks noChangeShapeType="1"/>
            </p:cNvSpPr>
            <p:nvPr/>
          </p:nvSpPr>
          <p:spPr bwMode="auto">
            <a:xfrm>
              <a:off x="4927"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47">
              <a:extLst>
                <a:ext uri="{FF2B5EF4-FFF2-40B4-BE49-F238E27FC236}">
                  <a16:creationId xmlns:a16="http://schemas.microsoft.com/office/drawing/2014/main" id="{07D00C4E-F5BE-4897-8FEB-6A51B611DBE3}"/>
                </a:ext>
              </a:extLst>
            </p:cNvPr>
            <p:cNvSpPr>
              <a:spLocks noChangeArrowheads="1"/>
            </p:cNvSpPr>
            <p:nvPr/>
          </p:nvSpPr>
          <p:spPr bwMode="auto">
            <a:xfrm>
              <a:off x="4927" y="3943"/>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Line 148">
              <a:extLst>
                <a:ext uri="{FF2B5EF4-FFF2-40B4-BE49-F238E27FC236}">
                  <a16:creationId xmlns:a16="http://schemas.microsoft.com/office/drawing/2014/main" id="{3064D69B-236A-4B43-B477-6CA885AC1C43}"/>
                </a:ext>
              </a:extLst>
            </p:cNvPr>
            <p:cNvSpPr>
              <a:spLocks noChangeShapeType="1"/>
            </p:cNvSpPr>
            <p:nvPr/>
          </p:nvSpPr>
          <p:spPr bwMode="auto">
            <a:xfrm>
              <a:off x="5080"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49">
              <a:extLst>
                <a:ext uri="{FF2B5EF4-FFF2-40B4-BE49-F238E27FC236}">
                  <a16:creationId xmlns:a16="http://schemas.microsoft.com/office/drawing/2014/main" id="{33FB808F-8303-4A6E-B55D-9A8EB19F7E63}"/>
                </a:ext>
              </a:extLst>
            </p:cNvPr>
            <p:cNvSpPr>
              <a:spLocks noChangeArrowheads="1"/>
            </p:cNvSpPr>
            <p:nvPr/>
          </p:nvSpPr>
          <p:spPr bwMode="auto">
            <a:xfrm>
              <a:off x="5080"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Line 150">
              <a:extLst>
                <a:ext uri="{FF2B5EF4-FFF2-40B4-BE49-F238E27FC236}">
                  <a16:creationId xmlns:a16="http://schemas.microsoft.com/office/drawing/2014/main" id="{FCA794D8-F47E-4D17-BB6D-7D3CD3179430}"/>
                </a:ext>
              </a:extLst>
            </p:cNvPr>
            <p:cNvSpPr>
              <a:spLocks noChangeShapeType="1"/>
            </p:cNvSpPr>
            <p:nvPr/>
          </p:nvSpPr>
          <p:spPr bwMode="auto">
            <a:xfrm>
              <a:off x="5233"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51">
              <a:extLst>
                <a:ext uri="{FF2B5EF4-FFF2-40B4-BE49-F238E27FC236}">
                  <a16:creationId xmlns:a16="http://schemas.microsoft.com/office/drawing/2014/main" id="{46ABB82B-73D5-4B76-8CE4-3196FBEB8554}"/>
                </a:ext>
              </a:extLst>
            </p:cNvPr>
            <p:cNvSpPr>
              <a:spLocks noChangeArrowheads="1"/>
            </p:cNvSpPr>
            <p:nvPr/>
          </p:nvSpPr>
          <p:spPr bwMode="auto">
            <a:xfrm>
              <a:off x="5233"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Line 152">
              <a:extLst>
                <a:ext uri="{FF2B5EF4-FFF2-40B4-BE49-F238E27FC236}">
                  <a16:creationId xmlns:a16="http://schemas.microsoft.com/office/drawing/2014/main" id="{C840EE83-B1A4-4EDB-BE23-272CB6D2DAC6}"/>
                </a:ext>
              </a:extLst>
            </p:cNvPr>
            <p:cNvSpPr>
              <a:spLocks noChangeShapeType="1"/>
            </p:cNvSpPr>
            <p:nvPr/>
          </p:nvSpPr>
          <p:spPr bwMode="auto">
            <a:xfrm>
              <a:off x="5385"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53">
              <a:extLst>
                <a:ext uri="{FF2B5EF4-FFF2-40B4-BE49-F238E27FC236}">
                  <a16:creationId xmlns:a16="http://schemas.microsoft.com/office/drawing/2014/main" id="{AAF2608D-0E49-4DBE-9D94-B03A596FD44F}"/>
                </a:ext>
              </a:extLst>
            </p:cNvPr>
            <p:cNvSpPr>
              <a:spLocks noChangeArrowheads="1"/>
            </p:cNvSpPr>
            <p:nvPr/>
          </p:nvSpPr>
          <p:spPr bwMode="auto">
            <a:xfrm>
              <a:off x="5385" y="3943"/>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Line 154">
              <a:extLst>
                <a:ext uri="{FF2B5EF4-FFF2-40B4-BE49-F238E27FC236}">
                  <a16:creationId xmlns:a16="http://schemas.microsoft.com/office/drawing/2014/main" id="{C63EDDE3-9959-48F9-B610-C0E807012054}"/>
                </a:ext>
              </a:extLst>
            </p:cNvPr>
            <p:cNvSpPr>
              <a:spLocks noChangeShapeType="1"/>
            </p:cNvSpPr>
            <p:nvPr/>
          </p:nvSpPr>
          <p:spPr bwMode="auto">
            <a:xfrm>
              <a:off x="5538"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55">
              <a:extLst>
                <a:ext uri="{FF2B5EF4-FFF2-40B4-BE49-F238E27FC236}">
                  <a16:creationId xmlns:a16="http://schemas.microsoft.com/office/drawing/2014/main" id="{1DA8B46D-570D-42E3-9019-FC551D7B0B31}"/>
                </a:ext>
              </a:extLst>
            </p:cNvPr>
            <p:cNvSpPr>
              <a:spLocks noChangeArrowheads="1"/>
            </p:cNvSpPr>
            <p:nvPr/>
          </p:nvSpPr>
          <p:spPr bwMode="auto">
            <a:xfrm>
              <a:off x="5538"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Line 156">
              <a:extLst>
                <a:ext uri="{FF2B5EF4-FFF2-40B4-BE49-F238E27FC236}">
                  <a16:creationId xmlns:a16="http://schemas.microsoft.com/office/drawing/2014/main" id="{B96F6A25-D1D6-40E0-8A1E-056EE7D3DAF4}"/>
                </a:ext>
              </a:extLst>
            </p:cNvPr>
            <p:cNvSpPr>
              <a:spLocks noChangeShapeType="1"/>
            </p:cNvSpPr>
            <p:nvPr/>
          </p:nvSpPr>
          <p:spPr bwMode="auto">
            <a:xfrm>
              <a:off x="5691"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7">
              <a:extLst>
                <a:ext uri="{FF2B5EF4-FFF2-40B4-BE49-F238E27FC236}">
                  <a16:creationId xmlns:a16="http://schemas.microsoft.com/office/drawing/2014/main" id="{A45E1B7F-1679-41FA-9DF3-8C9DBB9F92FE}"/>
                </a:ext>
              </a:extLst>
            </p:cNvPr>
            <p:cNvSpPr>
              <a:spLocks noChangeArrowheads="1"/>
            </p:cNvSpPr>
            <p:nvPr/>
          </p:nvSpPr>
          <p:spPr bwMode="auto">
            <a:xfrm>
              <a:off x="5691"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Line 158">
              <a:extLst>
                <a:ext uri="{FF2B5EF4-FFF2-40B4-BE49-F238E27FC236}">
                  <a16:creationId xmlns:a16="http://schemas.microsoft.com/office/drawing/2014/main" id="{6C0CD51E-237E-4EBE-85F0-40A03130ACAC}"/>
                </a:ext>
              </a:extLst>
            </p:cNvPr>
            <p:cNvSpPr>
              <a:spLocks noChangeShapeType="1"/>
            </p:cNvSpPr>
            <p:nvPr/>
          </p:nvSpPr>
          <p:spPr bwMode="auto">
            <a:xfrm>
              <a:off x="5843"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59">
              <a:extLst>
                <a:ext uri="{FF2B5EF4-FFF2-40B4-BE49-F238E27FC236}">
                  <a16:creationId xmlns:a16="http://schemas.microsoft.com/office/drawing/2014/main" id="{40E12DD2-CF1C-4ACD-97C0-91A5F2332CB4}"/>
                </a:ext>
              </a:extLst>
            </p:cNvPr>
            <p:cNvSpPr>
              <a:spLocks noChangeArrowheads="1"/>
            </p:cNvSpPr>
            <p:nvPr/>
          </p:nvSpPr>
          <p:spPr bwMode="auto">
            <a:xfrm>
              <a:off x="5843" y="3943"/>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Line 160">
              <a:extLst>
                <a:ext uri="{FF2B5EF4-FFF2-40B4-BE49-F238E27FC236}">
                  <a16:creationId xmlns:a16="http://schemas.microsoft.com/office/drawing/2014/main" id="{4426414A-1512-4422-A042-6E5B25FF392C}"/>
                </a:ext>
              </a:extLst>
            </p:cNvPr>
            <p:cNvSpPr>
              <a:spLocks noChangeShapeType="1"/>
            </p:cNvSpPr>
            <p:nvPr/>
          </p:nvSpPr>
          <p:spPr bwMode="auto">
            <a:xfrm>
              <a:off x="5996"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61">
              <a:extLst>
                <a:ext uri="{FF2B5EF4-FFF2-40B4-BE49-F238E27FC236}">
                  <a16:creationId xmlns:a16="http://schemas.microsoft.com/office/drawing/2014/main" id="{DA8B0FA3-9630-4416-A56D-B8B9EF1E0835}"/>
                </a:ext>
              </a:extLst>
            </p:cNvPr>
            <p:cNvSpPr>
              <a:spLocks noChangeArrowheads="1"/>
            </p:cNvSpPr>
            <p:nvPr/>
          </p:nvSpPr>
          <p:spPr bwMode="auto">
            <a:xfrm>
              <a:off x="5996"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Line 162">
              <a:extLst>
                <a:ext uri="{FF2B5EF4-FFF2-40B4-BE49-F238E27FC236}">
                  <a16:creationId xmlns:a16="http://schemas.microsoft.com/office/drawing/2014/main" id="{DE536A70-AAA6-4D5E-A7E9-CA94EDDBBA0A}"/>
                </a:ext>
              </a:extLst>
            </p:cNvPr>
            <p:cNvSpPr>
              <a:spLocks noChangeShapeType="1"/>
            </p:cNvSpPr>
            <p:nvPr/>
          </p:nvSpPr>
          <p:spPr bwMode="auto">
            <a:xfrm>
              <a:off x="6149"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63">
              <a:extLst>
                <a:ext uri="{FF2B5EF4-FFF2-40B4-BE49-F238E27FC236}">
                  <a16:creationId xmlns:a16="http://schemas.microsoft.com/office/drawing/2014/main" id="{31635702-CA92-431D-BFFF-7463A4F8B339}"/>
                </a:ext>
              </a:extLst>
            </p:cNvPr>
            <p:cNvSpPr>
              <a:spLocks noChangeArrowheads="1"/>
            </p:cNvSpPr>
            <p:nvPr/>
          </p:nvSpPr>
          <p:spPr bwMode="auto">
            <a:xfrm>
              <a:off x="6149"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Line 164">
              <a:extLst>
                <a:ext uri="{FF2B5EF4-FFF2-40B4-BE49-F238E27FC236}">
                  <a16:creationId xmlns:a16="http://schemas.microsoft.com/office/drawing/2014/main" id="{8559B8F3-2DBA-4597-84F4-423D6C922F42}"/>
                </a:ext>
              </a:extLst>
            </p:cNvPr>
            <p:cNvSpPr>
              <a:spLocks noChangeShapeType="1"/>
            </p:cNvSpPr>
            <p:nvPr/>
          </p:nvSpPr>
          <p:spPr bwMode="auto">
            <a:xfrm>
              <a:off x="6302"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65">
              <a:extLst>
                <a:ext uri="{FF2B5EF4-FFF2-40B4-BE49-F238E27FC236}">
                  <a16:creationId xmlns:a16="http://schemas.microsoft.com/office/drawing/2014/main" id="{76D69F2D-39D0-4139-BD17-2CEDC2E9FFF3}"/>
                </a:ext>
              </a:extLst>
            </p:cNvPr>
            <p:cNvSpPr>
              <a:spLocks noChangeArrowheads="1"/>
            </p:cNvSpPr>
            <p:nvPr/>
          </p:nvSpPr>
          <p:spPr bwMode="auto">
            <a:xfrm>
              <a:off x="6302"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Line 166">
              <a:extLst>
                <a:ext uri="{FF2B5EF4-FFF2-40B4-BE49-F238E27FC236}">
                  <a16:creationId xmlns:a16="http://schemas.microsoft.com/office/drawing/2014/main" id="{F7EF6C7A-20AB-459F-916E-2EAF42190A1E}"/>
                </a:ext>
              </a:extLst>
            </p:cNvPr>
            <p:cNvSpPr>
              <a:spLocks noChangeShapeType="1"/>
            </p:cNvSpPr>
            <p:nvPr/>
          </p:nvSpPr>
          <p:spPr bwMode="auto">
            <a:xfrm>
              <a:off x="6454"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67">
              <a:extLst>
                <a:ext uri="{FF2B5EF4-FFF2-40B4-BE49-F238E27FC236}">
                  <a16:creationId xmlns:a16="http://schemas.microsoft.com/office/drawing/2014/main" id="{ED0EF105-9A47-40D4-BD60-AD96A42B75EE}"/>
                </a:ext>
              </a:extLst>
            </p:cNvPr>
            <p:cNvSpPr>
              <a:spLocks noChangeArrowheads="1"/>
            </p:cNvSpPr>
            <p:nvPr/>
          </p:nvSpPr>
          <p:spPr bwMode="auto">
            <a:xfrm>
              <a:off x="6454"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Line 168">
              <a:extLst>
                <a:ext uri="{FF2B5EF4-FFF2-40B4-BE49-F238E27FC236}">
                  <a16:creationId xmlns:a16="http://schemas.microsoft.com/office/drawing/2014/main" id="{D711D14A-F338-4F69-BFE2-2792B1EBC62A}"/>
                </a:ext>
              </a:extLst>
            </p:cNvPr>
            <p:cNvSpPr>
              <a:spLocks noChangeShapeType="1"/>
            </p:cNvSpPr>
            <p:nvPr/>
          </p:nvSpPr>
          <p:spPr bwMode="auto">
            <a:xfrm>
              <a:off x="6607"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9">
              <a:extLst>
                <a:ext uri="{FF2B5EF4-FFF2-40B4-BE49-F238E27FC236}">
                  <a16:creationId xmlns:a16="http://schemas.microsoft.com/office/drawing/2014/main" id="{6DA7F134-0A0A-47CD-97C1-B127248DE1BF}"/>
                </a:ext>
              </a:extLst>
            </p:cNvPr>
            <p:cNvSpPr>
              <a:spLocks noChangeArrowheads="1"/>
            </p:cNvSpPr>
            <p:nvPr/>
          </p:nvSpPr>
          <p:spPr bwMode="auto">
            <a:xfrm>
              <a:off x="6607"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Line 170">
              <a:extLst>
                <a:ext uri="{FF2B5EF4-FFF2-40B4-BE49-F238E27FC236}">
                  <a16:creationId xmlns:a16="http://schemas.microsoft.com/office/drawing/2014/main" id="{68D29EBA-7001-441E-9BDD-30CDAB01F0F6}"/>
                </a:ext>
              </a:extLst>
            </p:cNvPr>
            <p:cNvSpPr>
              <a:spLocks noChangeShapeType="1"/>
            </p:cNvSpPr>
            <p:nvPr/>
          </p:nvSpPr>
          <p:spPr bwMode="auto">
            <a:xfrm>
              <a:off x="6760"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71">
              <a:extLst>
                <a:ext uri="{FF2B5EF4-FFF2-40B4-BE49-F238E27FC236}">
                  <a16:creationId xmlns:a16="http://schemas.microsoft.com/office/drawing/2014/main" id="{8BA0D09E-3A83-4398-B3F1-2A0D6CF68344}"/>
                </a:ext>
              </a:extLst>
            </p:cNvPr>
            <p:cNvSpPr>
              <a:spLocks noChangeArrowheads="1"/>
            </p:cNvSpPr>
            <p:nvPr/>
          </p:nvSpPr>
          <p:spPr bwMode="auto">
            <a:xfrm>
              <a:off x="6760"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Line 172">
              <a:extLst>
                <a:ext uri="{FF2B5EF4-FFF2-40B4-BE49-F238E27FC236}">
                  <a16:creationId xmlns:a16="http://schemas.microsoft.com/office/drawing/2014/main" id="{5D91C2FF-8B54-4067-90E9-955433BE7936}"/>
                </a:ext>
              </a:extLst>
            </p:cNvPr>
            <p:cNvSpPr>
              <a:spLocks noChangeShapeType="1"/>
            </p:cNvSpPr>
            <p:nvPr/>
          </p:nvSpPr>
          <p:spPr bwMode="auto">
            <a:xfrm>
              <a:off x="6912"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73">
              <a:extLst>
                <a:ext uri="{FF2B5EF4-FFF2-40B4-BE49-F238E27FC236}">
                  <a16:creationId xmlns:a16="http://schemas.microsoft.com/office/drawing/2014/main" id="{04B1E906-18FB-44FC-B956-BC3848998475}"/>
                </a:ext>
              </a:extLst>
            </p:cNvPr>
            <p:cNvSpPr>
              <a:spLocks noChangeArrowheads="1"/>
            </p:cNvSpPr>
            <p:nvPr/>
          </p:nvSpPr>
          <p:spPr bwMode="auto">
            <a:xfrm>
              <a:off x="6912"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Line 174">
              <a:extLst>
                <a:ext uri="{FF2B5EF4-FFF2-40B4-BE49-F238E27FC236}">
                  <a16:creationId xmlns:a16="http://schemas.microsoft.com/office/drawing/2014/main" id="{835ABC36-3142-4B50-81D3-2C793FC3CDEE}"/>
                </a:ext>
              </a:extLst>
            </p:cNvPr>
            <p:cNvSpPr>
              <a:spLocks noChangeShapeType="1"/>
            </p:cNvSpPr>
            <p:nvPr/>
          </p:nvSpPr>
          <p:spPr bwMode="auto">
            <a:xfrm>
              <a:off x="7065" y="3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75">
              <a:extLst>
                <a:ext uri="{FF2B5EF4-FFF2-40B4-BE49-F238E27FC236}">
                  <a16:creationId xmlns:a16="http://schemas.microsoft.com/office/drawing/2014/main" id="{3620691A-7C56-4E76-A943-EDEB2C9C6803}"/>
                </a:ext>
              </a:extLst>
            </p:cNvPr>
            <p:cNvSpPr>
              <a:spLocks noChangeArrowheads="1"/>
            </p:cNvSpPr>
            <p:nvPr/>
          </p:nvSpPr>
          <p:spPr bwMode="auto">
            <a:xfrm>
              <a:off x="7065" y="39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Line 176">
              <a:extLst>
                <a:ext uri="{FF2B5EF4-FFF2-40B4-BE49-F238E27FC236}">
                  <a16:creationId xmlns:a16="http://schemas.microsoft.com/office/drawing/2014/main" id="{A2AD4DBC-979A-4013-8A6F-FEB2A169E6FB}"/>
                </a:ext>
              </a:extLst>
            </p:cNvPr>
            <p:cNvSpPr>
              <a:spLocks noChangeShapeType="1"/>
            </p:cNvSpPr>
            <p:nvPr/>
          </p:nvSpPr>
          <p:spPr bwMode="auto">
            <a:xfrm>
              <a:off x="7071" y="20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77">
              <a:extLst>
                <a:ext uri="{FF2B5EF4-FFF2-40B4-BE49-F238E27FC236}">
                  <a16:creationId xmlns:a16="http://schemas.microsoft.com/office/drawing/2014/main" id="{9B964C52-D799-4317-A25B-BFDF9F5BE96B}"/>
                </a:ext>
              </a:extLst>
            </p:cNvPr>
            <p:cNvSpPr>
              <a:spLocks noChangeArrowheads="1"/>
            </p:cNvSpPr>
            <p:nvPr/>
          </p:nvSpPr>
          <p:spPr bwMode="auto">
            <a:xfrm>
              <a:off x="7071" y="206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Line 178">
              <a:extLst>
                <a:ext uri="{FF2B5EF4-FFF2-40B4-BE49-F238E27FC236}">
                  <a16:creationId xmlns:a16="http://schemas.microsoft.com/office/drawing/2014/main" id="{9C874D1B-6BEB-4C33-A8C5-032859213CD7}"/>
                </a:ext>
              </a:extLst>
            </p:cNvPr>
            <p:cNvSpPr>
              <a:spLocks noChangeShapeType="1"/>
            </p:cNvSpPr>
            <p:nvPr/>
          </p:nvSpPr>
          <p:spPr bwMode="auto">
            <a:xfrm>
              <a:off x="7071" y="216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79">
              <a:extLst>
                <a:ext uri="{FF2B5EF4-FFF2-40B4-BE49-F238E27FC236}">
                  <a16:creationId xmlns:a16="http://schemas.microsoft.com/office/drawing/2014/main" id="{D3BBB721-48CE-4DBF-B5E2-EE8DCECF4186}"/>
                </a:ext>
              </a:extLst>
            </p:cNvPr>
            <p:cNvSpPr>
              <a:spLocks noChangeArrowheads="1"/>
            </p:cNvSpPr>
            <p:nvPr/>
          </p:nvSpPr>
          <p:spPr bwMode="auto">
            <a:xfrm>
              <a:off x="7071" y="216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Line 180">
              <a:extLst>
                <a:ext uri="{FF2B5EF4-FFF2-40B4-BE49-F238E27FC236}">
                  <a16:creationId xmlns:a16="http://schemas.microsoft.com/office/drawing/2014/main" id="{5F37FD48-6190-4E49-ACF5-0D731EC5173E}"/>
                </a:ext>
              </a:extLst>
            </p:cNvPr>
            <p:cNvSpPr>
              <a:spLocks noChangeShapeType="1"/>
            </p:cNvSpPr>
            <p:nvPr/>
          </p:nvSpPr>
          <p:spPr bwMode="auto">
            <a:xfrm>
              <a:off x="7071" y="226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81">
              <a:extLst>
                <a:ext uri="{FF2B5EF4-FFF2-40B4-BE49-F238E27FC236}">
                  <a16:creationId xmlns:a16="http://schemas.microsoft.com/office/drawing/2014/main" id="{3050327F-7AB8-4040-9612-3A35F4E7FC13}"/>
                </a:ext>
              </a:extLst>
            </p:cNvPr>
            <p:cNvSpPr>
              <a:spLocks noChangeArrowheads="1"/>
            </p:cNvSpPr>
            <p:nvPr/>
          </p:nvSpPr>
          <p:spPr bwMode="auto">
            <a:xfrm>
              <a:off x="7071" y="2269"/>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Line 182">
              <a:extLst>
                <a:ext uri="{FF2B5EF4-FFF2-40B4-BE49-F238E27FC236}">
                  <a16:creationId xmlns:a16="http://schemas.microsoft.com/office/drawing/2014/main" id="{E3C0E4B8-FFEE-49FA-B106-84EE72A6E903}"/>
                </a:ext>
              </a:extLst>
            </p:cNvPr>
            <p:cNvSpPr>
              <a:spLocks noChangeShapeType="1"/>
            </p:cNvSpPr>
            <p:nvPr/>
          </p:nvSpPr>
          <p:spPr bwMode="auto">
            <a:xfrm>
              <a:off x="7071" y="237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83">
              <a:extLst>
                <a:ext uri="{FF2B5EF4-FFF2-40B4-BE49-F238E27FC236}">
                  <a16:creationId xmlns:a16="http://schemas.microsoft.com/office/drawing/2014/main" id="{90382191-29AC-4331-927C-A04F8DBD1CB0}"/>
                </a:ext>
              </a:extLst>
            </p:cNvPr>
            <p:cNvSpPr>
              <a:spLocks noChangeArrowheads="1"/>
            </p:cNvSpPr>
            <p:nvPr/>
          </p:nvSpPr>
          <p:spPr bwMode="auto">
            <a:xfrm>
              <a:off x="7071" y="237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Line 184">
              <a:extLst>
                <a:ext uri="{FF2B5EF4-FFF2-40B4-BE49-F238E27FC236}">
                  <a16:creationId xmlns:a16="http://schemas.microsoft.com/office/drawing/2014/main" id="{4656E434-0406-4963-AD18-199524321967}"/>
                </a:ext>
              </a:extLst>
            </p:cNvPr>
            <p:cNvSpPr>
              <a:spLocks noChangeShapeType="1"/>
            </p:cNvSpPr>
            <p:nvPr/>
          </p:nvSpPr>
          <p:spPr bwMode="auto">
            <a:xfrm>
              <a:off x="7071" y="247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85">
              <a:extLst>
                <a:ext uri="{FF2B5EF4-FFF2-40B4-BE49-F238E27FC236}">
                  <a16:creationId xmlns:a16="http://schemas.microsoft.com/office/drawing/2014/main" id="{AD624198-5F88-433B-A35A-A003794961C9}"/>
                </a:ext>
              </a:extLst>
            </p:cNvPr>
            <p:cNvSpPr>
              <a:spLocks noChangeArrowheads="1"/>
            </p:cNvSpPr>
            <p:nvPr/>
          </p:nvSpPr>
          <p:spPr bwMode="auto">
            <a:xfrm>
              <a:off x="7071" y="247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Line 186">
              <a:extLst>
                <a:ext uri="{FF2B5EF4-FFF2-40B4-BE49-F238E27FC236}">
                  <a16:creationId xmlns:a16="http://schemas.microsoft.com/office/drawing/2014/main" id="{CE065282-7668-4370-A52A-BDC11C58BF8A}"/>
                </a:ext>
              </a:extLst>
            </p:cNvPr>
            <p:cNvSpPr>
              <a:spLocks noChangeShapeType="1"/>
            </p:cNvSpPr>
            <p:nvPr/>
          </p:nvSpPr>
          <p:spPr bwMode="auto">
            <a:xfrm>
              <a:off x="7071" y="258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87">
              <a:extLst>
                <a:ext uri="{FF2B5EF4-FFF2-40B4-BE49-F238E27FC236}">
                  <a16:creationId xmlns:a16="http://schemas.microsoft.com/office/drawing/2014/main" id="{9DBF9765-BA03-49EE-A2C2-51D9935ACB41}"/>
                </a:ext>
              </a:extLst>
            </p:cNvPr>
            <p:cNvSpPr>
              <a:spLocks noChangeArrowheads="1"/>
            </p:cNvSpPr>
            <p:nvPr/>
          </p:nvSpPr>
          <p:spPr bwMode="auto">
            <a:xfrm>
              <a:off x="7071" y="258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Line 188">
              <a:extLst>
                <a:ext uri="{FF2B5EF4-FFF2-40B4-BE49-F238E27FC236}">
                  <a16:creationId xmlns:a16="http://schemas.microsoft.com/office/drawing/2014/main" id="{9558AAB2-0814-4FBA-BF74-6216F03C85B6}"/>
                </a:ext>
              </a:extLst>
            </p:cNvPr>
            <p:cNvSpPr>
              <a:spLocks noChangeShapeType="1"/>
            </p:cNvSpPr>
            <p:nvPr/>
          </p:nvSpPr>
          <p:spPr bwMode="auto">
            <a:xfrm>
              <a:off x="7071" y="268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89">
              <a:extLst>
                <a:ext uri="{FF2B5EF4-FFF2-40B4-BE49-F238E27FC236}">
                  <a16:creationId xmlns:a16="http://schemas.microsoft.com/office/drawing/2014/main" id="{B4A75489-BFC3-4ADA-927C-1FA7FF137449}"/>
                </a:ext>
              </a:extLst>
            </p:cNvPr>
            <p:cNvSpPr>
              <a:spLocks noChangeArrowheads="1"/>
            </p:cNvSpPr>
            <p:nvPr/>
          </p:nvSpPr>
          <p:spPr bwMode="auto">
            <a:xfrm>
              <a:off x="7071" y="268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Line 190">
              <a:extLst>
                <a:ext uri="{FF2B5EF4-FFF2-40B4-BE49-F238E27FC236}">
                  <a16:creationId xmlns:a16="http://schemas.microsoft.com/office/drawing/2014/main" id="{3DB3B312-E1F7-4C15-A763-C6AB6DA2512F}"/>
                </a:ext>
              </a:extLst>
            </p:cNvPr>
            <p:cNvSpPr>
              <a:spLocks noChangeShapeType="1"/>
            </p:cNvSpPr>
            <p:nvPr/>
          </p:nvSpPr>
          <p:spPr bwMode="auto">
            <a:xfrm>
              <a:off x="7071" y="279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91">
              <a:extLst>
                <a:ext uri="{FF2B5EF4-FFF2-40B4-BE49-F238E27FC236}">
                  <a16:creationId xmlns:a16="http://schemas.microsoft.com/office/drawing/2014/main" id="{73458CEC-B277-4CE2-BF4D-2FD31DFC3796}"/>
                </a:ext>
              </a:extLst>
            </p:cNvPr>
            <p:cNvSpPr>
              <a:spLocks noChangeArrowheads="1"/>
            </p:cNvSpPr>
            <p:nvPr/>
          </p:nvSpPr>
          <p:spPr bwMode="auto">
            <a:xfrm>
              <a:off x="7071" y="2790"/>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Line 192">
              <a:extLst>
                <a:ext uri="{FF2B5EF4-FFF2-40B4-BE49-F238E27FC236}">
                  <a16:creationId xmlns:a16="http://schemas.microsoft.com/office/drawing/2014/main" id="{7E309351-0FEB-4DAB-A38D-AEC5D0DF49C5}"/>
                </a:ext>
              </a:extLst>
            </p:cNvPr>
            <p:cNvSpPr>
              <a:spLocks noChangeShapeType="1"/>
            </p:cNvSpPr>
            <p:nvPr/>
          </p:nvSpPr>
          <p:spPr bwMode="auto">
            <a:xfrm>
              <a:off x="7071" y="289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93">
              <a:extLst>
                <a:ext uri="{FF2B5EF4-FFF2-40B4-BE49-F238E27FC236}">
                  <a16:creationId xmlns:a16="http://schemas.microsoft.com/office/drawing/2014/main" id="{41F1E30B-07E0-40AF-A155-0B2C81DC9741}"/>
                </a:ext>
              </a:extLst>
            </p:cNvPr>
            <p:cNvSpPr>
              <a:spLocks noChangeArrowheads="1"/>
            </p:cNvSpPr>
            <p:nvPr/>
          </p:nvSpPr>
          <p:spPr bwMode="auto">
            <a:xfrm>
              <a:off x="7071" y="289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Line 194">
              <a:extLst>
                <a:ext uri="{FF2B5EF4-FFF2-40B4-BE49-F238E27FC236}">
                  <a16:creationId xmlns:a16="http://schemas.microsoft.com/office/drawing/2014/main" id="{A75CF7BB-72E1-4CFF-8FA4-1F31A62CE1DF}"/>
                </a:ext>
              </a:extLst>
            </p:cNvPr>
            <p:cNvSpPr>
              <a:spLocks noChangeShapeType="1"/>
            </p:cNvSpPr>
            <p:nvPr/>
          </p:nvSpPr>
          <p:spPr bwMode="auto">
            <a:xfrm>
              <a:off x="7071" y="299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95">
              <a:extLst>
                <a:ext uri="{FF2B5EF4-FFF2-40B4-BE49-F238E27FC236}">
                  <a16:creationId xmlns:a16="http://schemas.microsoft.com/office/drawing/2014/main" id="{C2B1490C-D123-4272-A50D-9ECA1D22EA1E}"/>
                </a:ext>
              </a:extLst>
            </p:cNvPr>
            <p:cNvSpPr>
              <a:spLocks noChangeArrowheads="1"/>
            </p:cNvSpPr>
            <p:nvPr/>
          </p:nvSpPr>
          <p:spPr bwMode="auto">
            <a:xfrm>
              <a:off x="7071" y="299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Line 196">
              <a:extLst>
                <a:ext uri="{FF2B5EF4-FFF2-40B4-BE49-F238E27FC236}">
                  <a16:creationId xmlns:a16="http://schemas.microsoft.com/office/drawing/2014/main" id="{F5BD3720-795A-427E-957A-47D0F072E0DD}"/>
                </a:ext>
              </a:extLst>
            </p:cNvPr>
            <p:cNvSpPr>
              <a:spLocks noChangeShapeType="1"/>
            </p:cNvSpPr>
            <p:nvPr/>
          </p:nvSpPr>
          <p:spPr bwMode="auto">
            <a:xfrm>
              <a:off x="7071" y="310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97">
              <a:extLst>
                <a:ext uri="{FF2B5EF4-FFF2-40B4-BE49-F238E27FC236}">
                  <a16:creationId xmlns:a16="http://schemas.microsoft.com/office/drawing/2014/main" id="{36568C71-94FD-4E2C-B124-797D98D4C4A2}"/>
                </a:ext>
              </a:extLst>
            </p:cNvPr>
            <p:cNvSpPr>
              <a:spLocks noChangeArrowheads="1"/>
            </p:cNvSpPr>
            <p:nvPr/>
          </p:nvSpPr>
          <p:spPr bwMode="auto">
            <a:xfrm>
              <a:off x="7071" y="310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Line 198">
              <a:extLst>
                <a:ext uri="{FF2B5EF4-FFF2-40B4-BE49-F238E27FC236}">
                  <a16:creationId xmlns:a16="http://schemas.microsoft.com/office/drawing/2014/main" id="{2249A048-6ACE-44D2-82F1-E497C5DD31FE}"/>
                </a:ext>
              </a:extLst>
            </p:cNvPr>
            <p:cNvSpPr>
              <a:spLocks noChangeShapeType="1"/>
            </p:cNvSpPr>
            <p:nvPr/>
          </p:nvSpPr>
          <p:spPr bwMode="auto">
            <a:xfrm>
              <a:off x="7071" y="320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99">
              <a:extLst>
                <a:ext uri="{FF2B5EF4-FFF2-40B4-BE49-F238E27FC236}">
                  <a16:creationId xmlns:a16="http://schemas.microsoft.com/office/drawing/2014/main" id="{3FD0C04F-A8D0-46BC-BD0D-930729983A17}"/>
                </a:ext>
              </a:extLst>
            </p:cNvPr>
            <p:cNvSpPr>
              <a:spLocks noChangeArrowheads="1"/>
            </p:cNvSpPr>
            <p:nvPr/>
          </p:nvSpPr>
          <p:spPr bwMode="auto">
            <a:xfrm>
              <a:off x="7071" y="320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Line 200">
              <a:extLst>
                <a:ext uri="{FF2B5EF4-FFF2-40B4-BE49-F238E27FC236}">
                  <a16:creationId xmlns:a16="http://schemas.microsoft.com/office/drawing/2014/main" id="{09230386-37C6-4260-8B04-FB3BD8B206D5}"/>
                </a:ext>
              </a:extLst>
            </p:cNvPr>
            <p:cNvSpPr>
              <a:spLocks noChangeShapeType="1"/>
            </p:cNvSpPr>
            <p:nvPr/>
          </p:nvSpPr>
          <p:spPr bwMode="auto">
            <a:xfrm>
              <a:off x="7071" y="331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Rectangle 201">
              <a:extLst>
                <a:ext uri="{FF2B5EF4-FFF2-40B4-BE49-F238E27FC236}">
                  <a16:creationId xmlns:a16="http://schemas.microsoft.com/office/drawing/2014/main" id="{9947CC28-15E1-4356-8CBC-BD7585B9EB1D}"/>
                </a:ext>
              </a:extLst>
            </p:cNvPr>
            <p:cNvSpPr>
              <a:spLocks noChangeArrowheads="1"/>
            </p:cNvSpPr>
            <p:nvPr/>
          </p:nvSpPr>
          <p:spPr bwMode="auto">
            <a:xfrm>
              <a:off x="7071" y="3311"/>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Line 202">
              <a:extLst>
                <a:ext uri="{FF2B5EF4-FFF2-40B4-BE49-F238E27FC236}">
                  <a16:creationId xmlns:a16="http://schemas.microsoft.com/office/drawing/2014/main" id="{D285E024-4ADB-4729-907C-AB780D28042C}"/>
                </a:ext>
              </a:extLst>
            </p:cNvPr>
            <p:cNvSpPr>
              <a:spLocks noChangeShapeType="1"/>
            </p:cNvSpPr>
            <p:nvPr/>
          </p:nvSpPr>
          <p:spPr bwMode="auto">
            <a:xfrm>
              <a:off x="7071" y="341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Rectangle 203">
              <a:extLst>
                <a:ext uri="{FF2B5EF4-FFF2-40B4-BE49-F238E27FC236}">
                  <a16:creationId xmlns:a16="http://schemas.microsoft.com/office/drawing/2014/main" id="{E0F09C1D-5CD1-466D-A2DD-EBBE235F5282}"/>
                </a:ext>
              </a:extLst>
            </p:cNvPr>
            <p:cNvSpPr>
              <a:spLocks noChangeArrowheads="1"/>
            </p:cNvSpPr>
            <p:nvPr/>
          </p:nvSpPr>
          <p:spPr bwMode="auto">
            <a:xfrm>
              <a:off x="7071" y="341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Line 204">
              <a:extLst>
                <a:ext uri="{FF2B5EF4-FFF2-40B4-BE49-F238E27FC236}">
                  <a16:creationId xmlns:a16="http://schemas.microsoft.com/office/drawing/2014/main" id="{9CC0C738-8C53-4999-9627-CDBF34C2CE8D}"/>
                </a:ext>
              </a:extLst>
            </p:cNvPr>
            <p:cNvSpPr>
              <a:spLocks noChangeShapeType="1"/>
            </p:cNvSpPr>
            <p:nvPr/>
          </p:nvSpPr>
          <p:spPr bwMode="auto">
            <a:xfrm>
              <a:off x="7071" y="352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Rectangle 205">
              <a:extLst>
                <a:ext uri="{FF2B5EF4-FFF2-40B4-BE49-F238E27FC236}">
                  <a16:creationId xmlns:a16="http://schemas.microsoft.com/office/drawing/2014/main" id="{4C060119-A264-4124-AA48-1E30A0DD0D21}"/>
                </a:ext>
              </a:extLst>
            </p:cNvPr>
            <p:cNvSpPr>
              <a:spLocks noChangeArrowheads="1"/>
            </p:cNvSpPr>
            <p:nvPr/>
          </p:nvSpPr>
          <p:spPr bwMode="auto">
            <a:xfrm>
              <a:off x="7071" y="352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Line 206">
              <a:extLst>
                <a:ext uri="{FF2B5EF4-FFF2-40B4-BE49-F238E27FC236}">
                  <a16:creationId xmlns:a16="http://schemas.microsoft.com/office/drawing/2014/main" id="{7336A71B-0D53-424F-AF83-B0F9A7D931A6}"/>
                </a:ext>
              </a:extLst>
            </p:cNvPr>
            <p:cNvSpPr>
              <a:spLocks noChangeShapeType="1"/>
            </p:cNvSpPr>
            <p:nvPr/>
          </p:nvSpPr>
          <p:spPr bwMode="auto">
            <a:xfrm>
              <a:off x="7071" y="362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Rectangle 207">
              <a:extLst>
                <a:ext uri="{FF2B5EF4-FFF2-40B4-BE49-F238E27FC236}">
                  <a16:creationId xmlns:a16="http://schemas.microsoft.com/office/drawing/2014/main" id="{BC980E5D-5C01-4DB7-9BE0-3521D14F0077}"/>
                </a:ext>
              </a:extLst>
            </p:cNvPr>
            <p:cNvSpPr>
              <a:spLocks noChangeArrowheads="1"/>
            </p:cNvSpPr>
            <p:nvPr/>
          </p:nvSpPr>
          <p:spPr bwMode="auto">
            <a:xfrm>
              <a:off x="7071" y="362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Line 208">
              <a:extLst>
                <a:ext uri="{FF2B5EF4-FFF2-40B4-BE49-F238E27FC236}">
                  <a16:creationId xmlns:a16="http://schemas.microsoft.com/office/drawing/2014/main" id="{944AD632-FD6F-46AB-942E-73F6FDDDB4EC}"/>
                </a:ext>
              </a:extLst>
            </p:cNvPr>
            <p:cNvSpPr>
              <a:spLocks noChangeShapeType="1"/>
            </p:cNvSpPr>
            <p:nvPr/>
          </p:nvSpPr>
          <p:spPr bwMode="auto">
            <a:xfrm>
              <a:off x="7071" y="372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Rectangle 209">
              <a:extLst>
                <a:ext uri="{FF2B5EF4-FFF2-40B4-BE49-F238E27FC236}">
                  <a16:creationId xmlns:a16="http://schemas.microsoft.com/office/drawing/2014/main" id="{36084EAD-839F-4FCF-AAC6-ECA7D34801BE}"/>
                </a:ext>
              </a:extLst>
            </p:cNvPr>
            <p:cNvSpPr>
              <a:spLocks noChangeArrowheads="1"/>
            </p:cNvSpPr>
            <p:nvPr/>
          </p:nvSpPr>
          <p:spPr bwMode="auto">
            <a:xfrm>
              <a:off x="7071" y="372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Line 210">
              <a:extLst>
                <a:ext uri="{FF2B5EF4-FFF2-40B4-BE49-F238E27FC236}">
                  <a16:creationId xmlns:a16="http://schemas.microsoft.com/office/drawing/2014/main" id="{E55C69F7-7F55-42E1-8BE5-8F636A88CCFE}"/>
                </a:ext>
              </a:extLst>
            </p:cNvPr>
            <p:cNvSpPr>
              <a:spLocks noChangeShapeType="1"/>
            </p:cNvSpPr>
            <p:nvPr/>
          </p:nvSpPr>
          <p:spPr bwMode="auto">
            <a:xfrm>
              <a:off x="7071" y="383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Rectangle 211">
              <a:extLst>
                <a:ext uri="{FF2B5EF4-FFF2-40B4-BE49-F238E27FC236}">
                  <a16:creationId xmlns:a16="http://schemas.microsoft.com/office/drawing/2014/main" id="{A1AD0B4D-6F9B-48EF-9818-3E42CA3F8C6F}"/>
                </a:ext>
              </a:extLst>
            </p:cNvPr>
            <p:cNvSpPr>
              <a:spLocks noChangeArrowheads="1"/>
            </p:cNvSpPr>
            <p:nvPr/>
          </p:nvSpPr>
          <p:spPr bwMode="auto">
            <a:xfrm>
              <a:off x="7071" y="383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Line 212">
              <a:extLst>
                <a:ext uri="{FF2B5EF4-FFF2-40B4-BE49-F238E27FC236}">
                  <a16:creationId xmlns:a16="http://schemas.microsoft.com/office/drawing/2014/main" id="{7F0314F8-F1BB-4D83-8A48-862E061D216E}"/>
                </a:ext>
              </a:extLst>
            </p:cNvPr>
            <p:cNvSpPr>
              <a:spLocks noChangeShapeType="1"/>
            </p:cNvSpPr>
            <p:nvPr/>
          </p:nvSpPr>
          <p:spPr bwMode="auto">
            <a:xfrm>
              <a:off x="7071" y="393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Rectangle 213">
              <a:extLst>
                <a:ext uri="{FF2B5EF4-FFF2-40B4-BE49-F238E27FC236}">
                  <a16:creationId xmlns:a16="http://schemas.microsoft.com/office/drawing/2014/main" id="{C5F0D794-762B-4591-9892-82583EF123F6}"/>
                </a:ext>
              </a:extLst>
            </p:cNvPr>
            <p:cNvSpPr>
              <a:spLocks noChangeArrowheads="1"/>
            </p:cNvSpPr>
            <p:nvPr/>
          </p:nvSpPr>
          <p:spPr bwMode="auto">
            <a:xfrm>
              <a:off x="7071" y="393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7" name="Picture 226">
            <a:extLst>
              <a:ext uri="{FF2B5EF4-FFF2-40B4-BE49-F238E27FC236}">
                <a16:creationId xmlns:a16="http://schemas.microsoft.com/office/drawing/2014/main" id="{D262EE6B-EB4D-4649-9151-D508F9402264}"/>
              </a:ext>
            </a:extLst>
          </p:cNvPr>
          <p:cNvPicPr>
            <a:picLocks noChangeAspect="1"/>
          </p:cNvPicPr>
          <p:nvPr/>
        </p:nvPicPr>
        <p:blipFill>
          <a:blip r:embed="rId8"/>
          <a:stretch>
            <a:fillRect/>
          </a:stretch>
        </p:blipFill>
        <p:spPr>
          <a:xfrm>
            <a:off x="10036113" y="3289623"/>
            <a:ext cx="1956632" cy="1426368"/>
          </a:xfrm>
          <a:prstGeom prst="rect">
            <a:avLst/>
          </a:prstGeom>
        </p:spPr>
      </p:pic>
      <p:grpSp>
        <p:nvGrpSpPr>
          <p:cNvPr id="228" name="Group 216">
            <a:extLst>
              <a:ext uri="{FF2B5EF4-FFF2-40B4-BE49-F238E27FC236}">
                <a16:creationId xmlns:a16="http://schemas.microsoft.com/office/drawing/2014/main" id="{ECF72DC1-B722-488A-B513-935BBE1B7294}"/>
              </a:ext>
            </a:extLst>
          </p:cNvPr>
          <p:cNvGrpSpPr>
            <a:grpSpLocks noChangeAspect="1"/>
          </p:cNvGrpSpPr>
          <p:nvPr/>
        </p:nvGrpSpPr>
        <p:grpSpPr bwMode="auto">
          <a:xfrm>
            <a:off x="1882775" y="1833563"/>
            <a:ext cx="2932113" cy="1347787"/>
            <a:chOff x="1186" y="1155"/>
            <a:chExt cx="1847" cy="849"/>
          </a:xfrm>
        </p:grpSpPr>
        <p:sp>
          <p:nvSpPr>
            <p:cNvPr id="229" name="AutoShape 215">
              <a:extLst>
                <a:ext uri="{FF2B5EF4-FFF2-40B4-BE49-F238E27FC236}">
                  <a16:creationId xmlns:a16="http://schemas.microsoft.com/office/drawing/2014/main" id="{56A104EB-F008-4038-AA31-B65EE13F4DEE}"/>
                </a:ext>
              </a:extLst>
            </p:cNvPr>
            <p:cNvSpPr>
              <a:spLocks noChangeAspect="1" noChangeArrowheads="1" noTextEdit="1"/>
            </p:cNvSpPr>
            <p:nvPr/>
          </p:nvSpPr>
          <p:spPr bwMode="auto">
            <a:xfrm>
              <a:off x="1186" y="1155"/>
              <a:ext cx="1841" cy="843"/>
            </a:xfrm>
            <a:prstGeom prst="rect">
              <a:avLst/>
            </a:prstGeom>
            <a:gradFill rotWithShape="1">
              <a:gsLst>
                <a:gs pos="0">
                  <a:srgbClr val="4DAC12"/>
                </a:gs>
                <a:gs pos="100000">
                  <a:srgbClr val="B2F2A0"/>
                </a:gs>
              </a:gsLst>
              <a:lin ang="16200000"/>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217">
              <a:extLst>
                <a:ext uri="{FF2B5EF4-FFF2-40B4-BE49-F238E27FC236}">
                  <a16:creationId xmlns:a16="http://schemas.microsoft.com/office/drawing/2014/main" id="{0E0ECAFC-44E7-4672-A523-5014ACFCB6DE}"/>
                </a:ext>
              </a:extLst>
            </p:cNvPr>
            <p:cNvSpPr>
              <a:spLocks noChangeArrowheads="1"/>
            </p:cNvSpPr>
            <p:nvPr/>
          </p:nvSpPr>
          <p:spPr bwMode="auto">
            <a:xfrm>
              <a:off x="1186" y="1155"/>
              <a:ext cx="1841" cy="843"/>
            </a:xfrm>
            <a:prstGeom prst="rect">
              <a:avLst/>
            </a:prstGeom>
            <a:solidFill>
              <a:srgbClr val="C6E0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218">
              <a:extLst>
                <a:ext uri="{FF2B5EF4-FFF2-40B4-BE49-F238E27FC236}">
                  <a16:creationId xmlns:a16="http://schemas.microsoft.com/office/drawing/2014/main" id="{3B8B96F4-44D7-4541-A83A-02AD028F73B7}"/>
                </a:ext>
              </a:extLst>
            </p:cNvPr>
            <p:cNvSpPr>
              <a:spLocks noChangeArrowheads="1"/>
            </p:cNvSpPr>
            <p:nvPr/>
          </p:nvSpPr>
          <p:spPr bwMode="auto">
            <a:xfrm>
              <a:off x="1425" y="1463"/>
              <a:ext cx="138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Calibri" panose="020F0502020204030204" pitchFamily="34" charset="0"/>
                </a:rPr>
                <a:t>Disk dCache 27 PB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2" name="Rectangle 219">
              <a:extLst>
                <a:ext uri="{FF2B5EF4-FFF2-40B4-BE49-F238E27FC236}">
                  <a16:creationId xmlns:a16="http://schemas.microsoft.com/office/drawing/2014/main" id="{56ABD043-B4E8-44CD-A016-66B7ED99D83C}"/>
                </a:ext>
              </a:extLst>
            </p:cNvPr>
            <p:cNvSpPr>
              <a:spLocks noChangeArrowheads="1"/>
            </p:cNvSpPr>
            <p:nvPr/>
          </p:nvSpPr>
          <p:spPr bwMode="auto">
            <a:xfrm>
              <a:off x="1186" y="115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220">
              <a:extLst>
                <a:ext uri="{FF2B5EF4-FFF2-40B4-BE49-F238E27FC236}">
                  <a16:creationId xmlns:a16="http://schemas.microsoft.com/office/drawing/2014/main" id="{39B0D856-A297-4B6A-83DB-A5B407C40C4B}"/>
                </a:ext>
              </a:extLst>
            </p:cNvPr>
            <p:cNvSpPr>
              <a:spLocks noChangeArrowheads="1"/>
            </p:cNvSpPr>
            <p:nvPr/>
          </p:nvSpPr>
          <p:spPr bwMode="auto">
            <a:xfrm>
              <a:off x="3021" y="115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221">
              <a:extLst>
                <a:ext uri="{FF2B5EF4-FFF2-40B4-BE49-F238E27FC236}">
                  <a16:creationId xmlns:a16="http://schemas.microsoft.com/office/drawing/2014/main" id="{CBF76AA3-8924-473D-9C7B-DD13BFF540F2}"/>
                </a:ext>
              </a:extLst>
            </p:cNvPr>
            <p:cNvSpPr>
              <a:spLocks noChangeArrowheads="1"/>
            </p:cNvSpPr>
            <p:nvPr/>
          </p:nvSpPr>
          <p:spPr bwMode="auto">
            <a:xfrm>
              <a:off x="1339" y="115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222">
              <a:extLst>
                <a:ext uri="{FF2B5EF4-FFF2-40B4-BE49-F238E27FC236}">
                  <a16:creationId xmlns:a16="http://schemas.microsoft.com/office/drawing/2014/main" id="{4307F8E3-9809-48CD-A1EA-F2E1068F5BC4}"/>
                </a:ext>
              </a:extLst>
            </p:cNvPr>
            <p:cNvSpPr>
              <a:spLocks noChangeArrowheads="1"/>
            </p:cNvSpPr>
            <p:nvPr/>
          </p:nvSpPr>
          <p:spPr bwMode="auto">
            <a:xfrm>
              <a:off x="1492" y="115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223">
              <a:extLst>
                <a:ext uri="{FF2B5EF4-FFF2-40B4-BE49-F238E27FC236}">
                  <a16:creationId xmlns:a16="http://schemas.microsoft.com/office/drawing/2014/main" id="{261AA9DC-A40D-4E06-B143-82BCD0BB4F1A}"/>
                </a:ext>
              </a:extLst>
            </p:cNvPr>
            <p:cNvSpPr>
              <a:spLocks noChangeArrowheads="1"/>
            </p:cNvSpPr>
            <p:nvPr/>
          </p:nvSpPr>
          <p:spPr bwMode="auto">
            <a:xfrm>
              <a:off x="1645" y="115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224">
              <a:extLst>
                <a:ext uri="{FF2B5EF4-FFF2-40B4-BE49-F238E27FC236}">
                  <a16:creationId xmlns:a16="http://schemas.microsoft.com/office/drawing/2014/main" id="{DB50466C-048E-4BEA-A965-197A9FA0ADB8}"/>
                </a:ext>
              </a:extLst>
            </p:cNvPr>
            <p:cNvSpPr>
              <a:spLocks noChangeArrowheads="1"/>
            </p:cNvSpPr>
            <p:nvPr/>
          </p:nvSpPr>
          <p:spPr bwMode="auto">
            <a:xfrm>
              <a:off x="1798" y="115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225">
              <a:extLst>
                <a:ext uri="{FF2B5EF4-FFF2-40B4-BE49-F238E27FC236}">
                  <a16:creationId xmlns:a16="http://schemas.microsoft.com/office/drawing/2014/main" id="{691358D5-12B6-46DE-A95E-3B5FF7288894}"/>
                </a:ext>
              </a:extLst>
            </p:cNvPr>
            <p:cNvSpPr>
              <a:spLocks noChangeArrowheads="1"/>
            </p:cNvSpPr>
            <p:nvPr/>
          </p:nvSpPr>
          <p:spPr bwMode="auto">
            <a:xfrm>
              <a:off x="1951" y="115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226">
              <a:extLst>
                <a:ext uri="{FF2B5EF4-FFF2-40B4-BE49-F238E27FC236}">
                  <a16:creationId xmlns:a16="http://schemas.microsoft.com/office/drawing/2014/main" id="{C229E1CF-8357-48B0-AB5B-C496E7C741BB}"/>
                </a:ext>
              </a:extLst>
            </p:cNvPr>
            <p:cNvSpPr>
              <a:spLocks noChangeArrowheads="1"/>
            </p:cNvSpPr>
            <p:nvPr/>
          </p:nvSpPr>
          <p:spPr bwMode="auto">
            <a:xfrm>
              <a:off x="2103" y="1155"/>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227">
              <a:extLst>
                <a:ext uri="{FF2B5EF4-FFF2-40B4-BE49-F238E27FC236}">
                  <a16:creationId xmlns:a16="http://schemas.microsoft.com/office/drawing/2014/main" id="{1D1C2634-A63E-43B2-9228-CF05E1F466E4}"/>
                </a:ext>
              </a:extLst>
            </p:cNvPr>
            <p:cNvSpPr>
              <a:spLocks noChangeArrowheads="1"/>
            </p:cNvSpPr>
            <p:nvPr/>
          </p:nvSpPr>
          <p:spPr bwMode="auto">
            <a:xfrm>
              <a:off x="2256" y="115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228">
              <a:extLst>
                <a:ext uri="{FF2B5EF4-FFF2-40B4-BE49-F238E27FC236}">
                  <a16:creationId xmlns:a16="http://schemas.microsoft.com/office/drawing/2014/main" id="{078790B2-2AD0-424A-BFDE-54E560F5332B}"/>
                </a:ext>
              </a:extLst>
            </p:cNvPr>
            <p:cNvSpPr>
              <a:spLocks noChangeArrowheads="1"/>
            </p:cNvSpPr>
            <p:nvPr/>
          </p:nvSpPr>
          <p:spPr bwMode="auto">
            <a:xfrm>
              <a:off x="2409" y="115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229">
              <a:extLst>
                <a:ext uri="{FF2B5EF4-FFF2-40B4-BE49-F238E27FC236}">
                  <a16:creationId xmlns:a16="http://schemas.microsoft.com/office/drawing/2014/main" id="{5CECCDE3-15F4-4A41-A6B7-E6B35C3B02A1}"/>
                </a:ext>
              </a:extLst>
            </p:cNvPr>
            <p:cNvSpPr>
              <a:spLocks noChangeArrowheads="1"/>
            </p:cNvSpPr>
            <p:nvPr/>
          </p:nvSpPr>
          <p:spPr bwMode="auto">
            <a:xfrm>
              <a:off x="2562" y="115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230">
              <a:extLst>
                <a:ext uri="{FF2B5EF4-FFF2-40B4-BE49-F238E27FC236}">
                  <a16:creationId xmlns:a16="http://schemas.microsoft.com/office/drawing/2014/main" id="{BDDC4C34-282E-4F26-BA6B-60D3DE5CB29E}"/>
                </a:ext>
              </a:extLst>
            </p:cNvPr>
            <p:cNvSpPr>
              <a:spLocks noChangeArrowheads="1"/>
            </p:cNvSpPr>
            <p:nvPr/>
          </p:nvSpPr>
          <p:spPr bwMode="auto">
            <a:xfrm>
              <a:off x="2715" y="115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231">
              <a:extLst>
                <a:ext uri="{FF2B5EF4-FFF2-40B4-BE49-F238E27FC236}">
                  <a16:creationId xmlns:a16="http://schemas.microsoft.com/office/drawing/2014/main" id="{9C47DB6D-022C-4421-A7EC-B849B4C1CCED}"/>
                </a:ext>
              </a:extLst>
            </p:cNvPr>
            <p:cNvSpPr>
              <a:spLocks noChangeArrowheads="1"/>
            </p:cNvSpPr>
            <p:nvPr/>
          </p:nvSpPr>
          <p:spPr bwMode="auto">
            <a:xfrm>
              <a:off x="2868" y="115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Line 232">
              <a:extLst>
                <a:ext uri="{FF2B5EF4-FFF2-40B4-BE49-F238E27FC236}">
                  <a16:creationId xmlns:a16="http://schemas.microsoft.com/office/drawing/2014/main" id="{7BC45D15-7318-49CF-9D1B-89E455370405}"/>
                </a:ext>
              </a:extLst>
            </p:cNvPr>
            <p:cNvSpPr>
              <a:spLocks noChangeShapeType="1"/>
            </p:cNvSpPr>
            <p:nvPr/>
          </p:nvSpPr>
          <p:spPr bwMode="auto">
            <a:xfrm>
              <a:off x="1186"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Rectangle 233">
              <a:extLst>
                <a:ext uri="{FF2B5EF4-FFF2-40B4-BE49-F238E27FC236}">
                  <a16:creationId xmlns:a16="http://schemas.microsoft.com/office/drawing/2014/main" id="{B3CA291F-B77D-4D15-BC7A-7414ECA11858}"/>
                </a:ext>
              </a:extLst>
            </p:cNvPr>
            <p:cNvSpPr>
              <a:spLocks noChangeArrowheads="1"/>
            </p:cNvSpPr>
            <p:nvPr/>
          </p:nvSpPr>
          <p:spPr bwMode="auto">
            <a:xfrm>
              <a:off x="1186" y="19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Line 234">
              <a:extLst>
                <a:ext uri="{FF2B5EF4-FFF2-40B4-BE49-F238E27FC236}">
                  <a16:creationId xmlns:a16="http://schemas.microsoft.com/office/drawing/2014/main" id="{3A9853BD-1B57-4E84-BFB7-30C61D89A9C3}"/>
                </a:ext>
              </a:extLst>
            </p:cNvPr>
            <p:cNvSpPr>
              <a:spLocks noChangeShapeType="1"/>
            </p:cNvSpPr>
            <p:nvPr/>
          </p:nvSpPr>
          <p:spPr bwMode="auto">
            <a:xfrm>
              <a:off x="1339"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Rectangle 235">
              <a:extLst>
                <a:ext uri="{FF2B5EF4-FFF2-40B4-BE49-F238E27FC236}">
                  <a16:creationId xmlns:a16="http://schemas.microsoft.com/office/drawing/2014/main" id="{8C845FE2-7F24-4FFB-9E33-1C2CE174DDF3}"/>
                </a:ext>
              </a:extLst>
            </p:cNvPr>
            <p:cNvSpPr>
              <a:spLocks noChangeArrowheads="1"/>
            </p:cNvSpPr>
            <p:nvPr/>
          </p:nvSpPr>
          <p:spPr bwMode="auto">
            <a:xfrm>
              <a:off x="1339" y="19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Line 236">
              <a:extLst>
                <a:ext uri="{FF2B5EF4-FFF2-40B4-BE49-F238E27FC236}">
                  <a16:creationId xmlns:a16="http://schemas.microsoft.com/office/drawing/2014/main" id="{71ACAD1B-2BCF-49D3-8565-6189570A3074}"/>
                </a:ext>
              </a:extLst>
            </p:cNvPr>
            <p:cNvSpPr>
              <a:spLocks noChangeShapeType="1"/>
            </p:cNvSpPr>
            <p:nvPr/>
          </p:nvSpPr>
          <p:spPr bwMode="auto">
            <a:xfrm>
              <a:off x="1492"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Rectangle 237">
              <a:extLst>
                <a:ext uri="{FF2B5EF4-FFF2-40B4-BE49-F238E27FC236}">
                  <a16:creationId xmlns:a16="http://schemas.microsoft.com/office/drawing/2014/main" id="{B15FDF27-7BF0-4E07-9BB7-18D5C0CED529}"/>
                </a:ext>
              </a:extLst>
            </p:cNvPr>
            <p:cNvSpPr>
              <a:spLocks noChangeArrowheads="1"/>
            </p:cNvSpPr>
            <p:nvPr/>
          </p:nvSpPr>
          <p:spPr bwMode="auto">
            <a:xfrm>
              <a:off x="1492" y="19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Line 238">
              <a:extLst>
                <a:ext uri="{FF2B5EF4-FFF2-40B4-BE49-F238E27FC236}">
                  <a16:creationId xmlns:a16="http://schemas.microsoft.com/office/drawing/2014/main" id="{EE2A34D3-0D81-4989-99D6-AF776619CB0A}"/>
                </a:ext>
              </a:extLst>
            </p:cNvPr>
            <p:cNvSpPr>
              <a:spLocks noChangeShapeType="1"/>
            </p:cNvSpPr>
            <p:nvPr/>
          </p:nvSpPr>
          <p:spPr bwMode="auto">
            <a:xfrm>
              <a:off x="1645"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Rectangle 239">
              <a:extLst>
                <a:ext uri="{FF2B5EF4-FFF2-40B4-BE49-F238E27FC236}">
                  <a16:creationId xmlns:a16="http://schemas.microsoft.com/office/drawing/2014/main" id="{E7C2D274-BD7E-4977-9496-33384B34D66D}"/>
                </a:ext>
              </a:extLst>
            </p:cNvPr>
            <p:cNvSpPr>
              <a:spLocks noChangeArrowheads="1"/>
            </p:cNvSpPr>
            <p:nvPr/>
          </p:nvSpPr>
          <p:spPr bwMode="auto">
            <a:xfrm>
              <a:off x="1645" y="19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Line 240">
              <a:extLst>
                <a:ext uri="{FF2B5EF4-FFF2-40B4-BE49-F238E27FC236}">
                  <a16:creationId xmlns:a16="http://schemas.microsoft.com/office/drawing/2014/main" id="{74495B3B-2FCE-4582-BF44-6B90ACB3A51B}"/>
                </a:ext>
              </a:extLst>
            </p:cNvPr>
            <p:cNvSpPr>
              <a:spLocks noChangeShapeType="1"/>
            </p:cNvSpPr>
            <p:nvPr/>
          </p:nvSpPr>
          <p:spPr bwMode="auto">
            <a:xfrm>
              <a:off x="1798"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Rectangle 241">
              <a:extLst>
                <a:ext uri="{FF2B5EF4-FFF2-40B4-BE49-F238E27FC236}">
                  <a16:creationId xmlns:a16="http://schemas.microsoft.com/office/drawing/2014/main" id="{016AB628-FDA1-4EA1-8F54-26208073EB70}"/>
                </a:ext>
              </a:extLst>
            </p:cNvPr>
            <p:cNvSpPr>
              <a:spLocks noChangeArrowheads="1"/>
            </p:cNvSpPr>
            <p:nvPr/>
          </p:nvSpPr>
          <p:spPr bwMode="auto">
            <a:xfrm>
              <a:off x="1798" y="19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Line 242">
              <a:extLst>
                <a:ext uri="{FF2B5EF4-FFF2-40B4-BE49-F238E27FC236}">
                  <a16:creationId xmlns:a16="http://schemas.microsoft.com/office/drawing/2014/main" id="{98FBA185-02B7-44B1-A49C-EE0712D30CAB}"/>
                </a:ext>
              </a:extLst>
            </p:cNvPr>
            <p:cNvSpPr>
              <a:spLocks noChangeShapeType="1"/>
            </p:cNvSpPr>
            <p:nvPr/>
          </p:nvSpPr>
          <p:spPr bwMode="auto">
            <a:xfrm>
              <a:off x="1951"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Rectangle 243">
              <a:extLst>
                <a:ext uri="{FF2B5EF4-FFF2-40B4-BE49-F238E27FC236}">
                  <a16:creationId xmlns:a16="http://schemas.microsoft.com/office/drawing/2014/main" id="{0062F4D3-94AE-44A3-8A8D-B106EDA8F51D}"/>
                </a:ext>
              </a:extLst>
            </p:cNvPr>
            <p:cNvSpPr>
              <a:spLocks noChangeArrowheads="1"/>
            </p:cNvSpPr>
            <p:nvPr/>
          </p:nvSpPr>
          <p:spPr bwMode="auto">
            <a:xfrm>
              <a:off x="1951" y="19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Line 244">
              <a:extLst>
                <a:ext uri="{FF2B5EF4-FFF2-40B4-BE49-F238E27FC236}">
                  <a16:creationId xmlns:a16="http://schemas.microsoft.com/office/drawing/2014/main" id="{08B24D4E-BC9D-402B-BF79-388D4512E4B1}"/>
                </a:ext>
              </a:extLst>
            </p:cNvPr>
            <p:cNvSpPr>
              <a:spLocks noChangeShapeType="1"/>
            </p:cNvSpPr>
            <p:nvPr/>
          </p:nvSpPr>
          <p:spPr bwMode="auto">
            <a:xfrm>
              <a:off x="2103"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Rectangle 245">
              <a:extLst>
                <a:ext uri="{FF2B5EF4-FFF2-40B4-BE49-F238E27FC236}">
                  <a16:creationId xmlns:a16="http://schemas.microsoft.com/office/drawing/2014/main" id="{4A87CBD4-C5E4-4F31-A255-48E64090BE6D}"/>
                </a:ext>
              </a:extLst>
            </p:cNvPr>
            <p:cNvSpPr>
              <a:spLocks noChangeArrowheads="1"/>
            </p:cNvSpPr>
            <p:nvPr/>
          </p:nvSpPr>
          <p:spPr bwMode="auto">
            <a:xfrm>
              <a:off x="2103" y="1998"/>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Line 246">
              <a:extLst>
                <a:ext uri="{FF2B5EF4-FFF2-40B4-BE49-F238E27FC236}">
                  <a16:creationId xmlns:a16="http://schemas.microsoft.com/office/drawing/2014/main" id="{A7260A85-EF0A-40E4-9907-6F9B18694314}"/>
                </a:ext>
              </a:extLst>
            </p:cNvPr>
            <p:cNvSpPr>
              <a:spLocks noChangeShapeType="1"/>
            </p:cNvSpPr>
            <p:nvPr/>
          </p:nvSpPr>
          <p:spPr bwMode="auto">
            <a:xfrm>
              <a:off x="2256"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Rectangle 247">
              <a:extLst>
                <a:ext uri="{FF2B5EF4-FFF2-40B4-BE49-F238E27FC236}">
                  <a16:creationId xmlns:a16="http://schemas.microsoft.com/office/drawing/2014/main" id="{415DE8CD-99DA-4C0C-BEC8-BD2318C74D67}"/>
                </a:ext>
              </a:extLst>
            </p:cNvPr>
            <p:cNvSpPr>
              <a:spLocks noChangeArrowheads="1"/>
            </p:cNvSpPr>
            <p:nvPr/>
          </p:nvSpPr>
          <p:spPr bwMode="auto">
            <a:xfrm>
              <a:off x="2256" y="19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Line 248">
              <a:extLst>
                <a:ext uri="{FF2B5EF4-FFF2-40B4-BE49-F238E27FC236}">
                  <a16:creationId xmlns:a16="http://schemas.microsoft.com/office/drawing/2014/main" id="{B05EF9DA-5B1B-46B7-9EB8-97DB286DC8E7}"/>
                </a:ext>
              </a:extLst>
            </p:cNvPr>
            <p:cNvSpPr>
              <a:spLocks noChangeShapeType="1"/>
            </p:cNvSpPr>
            <p:nvPr/>
          </p:nvSpPr>
          <p:spPr bwMode="auto">
            <a:xfrm>
              <a:off x="2409"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Rectangle 249">
              <a:extLst>
                <a:ext uri="{FF2B5EF4-FFF2-40B4-BE49-F238E27FC236}">
                  <a16:creationId xmlns:a16="http://schemas.microsoft.com/office/drawing/2014/main" id="{E087BC0F-64B8-4873-80BB-504D749BC12F}"/>
                </a:ext>
              </a:extLst>
            </p:cNvPr>
            <p:cNvSpPr>
              <a:spLocks noChangeArrowheads="1"/>
            </p:cNvSpPr>
            <p:nvPr/>
          </p:nvSpPr>
          <p:spPr bwMode="auto">
            <a:xfrm>
              <a:off x="2409" y="19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Line 250">
              <a:extLst>
                <a:ext uri="{FF2B5EF4-FFF2-40B4-BE49-F238E27FC236}">
                  <a16:creationId xmlns:a16="http://schemas.microsoft.com/office/drawing/2014/main" id="{55A82BED-FB5E-4B38-A7A7-0E8F34399236}"/>
                </a:ext>
              </a:extLst>
            </p:cNvPr>
            <p:cNvSpPr>
              <a:spLocks noChangeShapeType="1"/>
            </p:cNvSpPr>
            <p:nvPr/>
          </p:nvSpPr>
          <p:spPr bwMode="auto">
            <a:xfrm>
              <a:off x="2562"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Rectangle 251">
              <a:extLst>
                <a:ext uri="{FF2B5EF4-FFF2-40B4-BE49-F238E27FC236}">
                  <a16:creationId xmlns:a16="http://schemas.microsoft.com/office/drawing/2014/main" id="{2DE9BF77-2C63-4D7A-902F-744C2AE892C7}"/>
                </a:ext>
              </a:extLst>
            </p:cNvPr>
            <p:cNvSpPr>
              <a:spLocks noChangeArrowheads="1"/>
            </p:cNvSpPr>
            <p:nvPr/>
          </p:nvSpPr>
          <p:spPr bwMode="auto">
            <a:xfrm>
              <a:off x="2562" y="19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Line 252">
              <a:extLst>
                <a:ext uri="{FF2B5EF4-FFF2-40B4-BE49-F238E27FC236}">
                  <a16:creationId xmlns:a16="http://schemas.microsoft.com/office/drawing/2014/main" id="{C25E725A-DE44-48A1-B162-050764AB5F6A}"/>
                </a:ext>
              </a:extLst>
            </p:cNvPr>
            <p:cNvSpPr>
              <a:spLocks noChangeShapeType="1"/>
            </p:cNvSpPr>
            <p:nvPr/>
          </p:nvSpPr>
          <p:spPr bwMode="auto">
            <a:xfrm>
              <a:off x="2715"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Rectangle 253">
              <a:extLst>
                <a:ext uri="{FF2B5EF4-FFF2-40B4-BE49-F238E27FC236}">
                  <a16:creationId xmlns:a16="http://schemas.microsoft.com/office/drawing/2014/main" id="{59D004C8-FF58-4DBA-8720-A160CF79144A}"/>
                </a:ext>
              </a:extLst>
            </p:cNvPr>
            <p:cNvSpPr>
              <a:spLocks noChangeArrowheads="1"/>
            </p:cNvSpPr>
            <p:nvPr/>
          </p:nvSpPr>
          <p:spPr bwMode="auto">
            <a:xfrm>
              <a:off x="2715" y="19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Line 254">
              <a:extLst>
                <a:ext uri="{FF2B5EF4-FFF2-40B4-BE49-F238E27FC236}">
                  <a16:creationId xmlns:a16="http://schemas.microsoft.com/office/drawing/2014/main" id="{55EB61BF-E1C2-4DA6-9E63-DAFD64C6A57E}"/>
                </a:ext>
              </a:extLst>
            </p:cNvPr>
            <p:cNvSpPr>
              <a:spLocks noChangeShapeType="1"/>
            </p:cNvSpPr>
            <p:nvPr/>
          </p:nvSpPr>
          <p:spPr bwMode="auto">
            <a:xfrm>
              <a:off x="2868"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Rectangle 255">
              <a:extLst>
                <a:ext uri="{FF2B5EF4-FFF2-40B4-BE49-F238E27FC236}">
                  <a16:creationId xmlns:a16="http://schemas.microsoft.com/office/drawing/2014/main" id="{4E507747-F680-447E-AE3D-DCAD37FC3B7B}"/>
                </a:ext>
              </a:extLst>
            </p:cNvPr>
            <p:cNvSpPr>
              <a:spLocks noChangeArrowheads="1"/>
            </p:cNvSpPr>
            <p:nvPr/>
          </p:nvSpPr>
          <p:spPr bwMode="auto">
            <a:xfrm>
              <a:off x="2868" y="19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Line 256">
              <a:extLst>
                <a:ext uri="{FF2B5EF4-FFF2-40B4-BE49-F238E27FC236}">
                  <a16:creationId xmlns:a16="http://schemas.microsoft.com/office/drawing/2014/main" id="{0D92B989-2151-4F9D-B03F-1DB15FC4A655}"/>
                </a:ext>
              </a:extLst>
            </p:cNvPr>
            <p:cNvSpPr>
              <a:spLocks noChangeShapeType="1"/>
            </p:cNvSpPr>
            <p:nvPr/>
          </p:nvSpPr>
          <p:spPr bwMode="auto">
            <a:xfrm>
              <a:off x="3021" y="1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Rectangle 257">
              <a:extLst>
                <a:ext uri="{FF2B5EF4-FFF2-40B4-BE49-F238E27FC236}">
                  <a16:creationId xmlns:a16="http://schemas.microsoft.com/office/drawing/2014/main" id="{B4D1D294-7DF0-4F51-9C9B-739435A9E6E2}"/>
                </a:ext>
              </a:extLst>
            </p:cNvPr>
            <p:cNvSpPr>
              <a:spLocks noChangeArrowheads="1"/>
            </p:cNvSpPr>
            <p:nvPr/>
          </p:nvSpPr>
          <p:spPr bwMode="auto">
            <a:xfrm>
              <a:off x="3021" y="19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Line 258">
              <a:extLst>
                <a:ext uri="{FF2B5EF4-FFF2-40B4-BE49-F238E27FC236}">
                  <a16:creationId xmlns:a16="http://schemas.microsoft.com/office/drawing/2014/main" id="{9E8BC717-E242-48EA-BCFC-0393B6AD5C4A}"/>
                </a:ext>
              </a:extLst>
            </p:cNvPr>
            <p:cNvSpPr>
              <a:spLocks noChangeShapeType="1"/>
            </p:cNvSpPr>
            <p:nvPr/>
          </p:nvSpPr>
          <p:spPr bwMode="auto">
            <a:xfrm>
              <a:off x="3027" y="115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Rectangle 259">
              <a:extLst>
                <a:ext uri="{FF2B5EF4-FFF2-40B4-BE49-F238E27FC236}">
                  <a16:creationId xmlns:a16="http://schemas.microsoft.com/office/drawing/2014/main" id="{380CAFFC-DE62-4265-8E3D-F2E1F5A20AD6}"/>
                </a:ext>
              </a:extLst>
            </p:cNvPr>
            <p:cNvSpPr>
              <a:spLocks noChangeArrowheads="1"/>
            </p:cNvSpPr>
            <p:nvPr/>
          </p:nvSpPr>
          <p:spPr bwMode="auto">
            <a:xfrm>
              <a:off x="3027" y="115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Line 260">
              <a:extLst>
                <a:ext uri="{FF2B5EF4-FFF2-40B4-BE49-F238E27FC236}">
                  <a16:creationId xmlns:a16="http://schemas.microsoft.com/office/drawing/2014/main" id="{FA829F19-2BD4-45BD-9718-E25A0AFC4893}"/>
                </a:ext>
              </a:extLst>
            </p:cNvPr>
            <p:cNvSpPr>
              <a:spLocks noChangeShapeType="1"/>
            </p:cNvSpPr>
            <p:nvPr/>
          </p:nvSpPr>
          <p:spPr bwMode="auto">
            <a:xfrm>
              <a:off x="3027" y="126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Rectangle 261">
              <a:extLst>
                <a:ext uri="{FF2B5EF4-FFF2-40B4-BE49-F238E27FC236}">
                  <a16:creationId xmlns:a16="http://schemas.microsoft.com/office/drawing/2014/main" id="{87071F2D-DBF0-461E-84E0-F64E89783CAA}"/>
                </a:ext>
              </a:extLst>
            </p:cNvPr>
            <p:cNvSpPr>
              <a:spLocks noChangeArrowheads="1"/>
            </p:cNvSpPr>
            <p:nvPr/>
          </p:nvSpPr>
          <p:spPr bwMode="auto">
            <a:xfrm>
              <a:off x="3027" y="126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Line 262">
              <a:extLst>
                <a:ext uri="{FF2B5EF4-FFF2-40B4-BE49-F238E27FC236}">
                  <a16:creationId xmlns:a16="http://schemas.microsoft.com/office/drawing/2014/main" id="{00A3AD04-0A30-4290-BF85-A7F857C89DAD}"/>
                </a:ext>
              </a:extLst>
            </p:cNvPr>
            <p:cNvSpPr>
              <a:spLocks noChangeShapeType="1"/>
            </p:cNvSpPr>
            <p:nvPr/>
          </p:nvSpPr>
          <p:spPr bwMode="auto">
            <a:xfrm>
              <a:off x="3027" y="136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Rectangle 263">
              <a:extLst>
                <a:ext uri="{FF2B5EF4-FFF2-40B4-BE49-F238E27FC236}">
                  <a16:creationId xmlns:a16="http://schemas.microsoft.com/office/drawing/2014/main" id="{E159A468-0459-48DE-A620-27C673B0792E}"/>
                </a:ext>
              </a:extLst>
            </p:cNvPr>
            <p:cNvSpPr>
              <a:spLocks noChangeArrowheads="1"/>
            </p:cNvSpPr>
            <p:nvPr/>
          </p:nvSpPr>
          <p:spPr bwMode="auto">
            <a:xfrm>
              <a:off x="3027" y="136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Line 264">
              <a:extLst>
                <a:ext uri="{FF2B5EF4-FFF2-40B4-BE49-F238E27FC236}">
                  <a16:creationId xmlns:a16="http://schemas.microsoft.com/office/drawing/2014/main" id="{CA687043-010C-4D37-AFAC-A90AC6167037}"/>
                </a:ext>
              </a:extLst>
            </p:cNvPr>
            <p:cNvSpPr>
              <a:spLocks noChangeShapeType="1"/>
            </p:cNvSpPr>
            <p:nvPr/>
          </p:nvSpPr>
          <p:spPr bwMode="auto">
            <a:xfrm>
              <a:off x="3027" y="146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Rectangle 265">
              <a:extLst>
                <a:ext uri="{FF2B5EF4-FFF2-40B4-BE49-F238E27FC236}">
                  <a16:creationId xmlns:a16="http://schemas.microsoft.com/office/drawing/2014/main" id="{4CBE7CE4-BC0D-4983-A7CE-65AF736339B9}"/>
                </a:ext>
              </a:extLst>
            </p:cNvPr>
            <p:cNvSpPr>
              <a:spLocks noChangeArrowheads="1"/>
            </p:cNvSpPr>
            <p:nvPr/>
          </p:nvSpPr>
          <p:spPr bwMode="auto">
            <a:xfrm>
              <a:off x="3027" y="146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Line 266">
              <a:extLst>
                <a:ext uri="{FF2B5EF4-FFF2-40B4-BE49-F238E27FC236}">
                  <a16:creationId xmlns:a16="http://schemas.microsoft.com/office/drawing/2014/main" id="{A7639719-0C38-41BF-BF58-B10B19BF832A}"/>
                </a:ext>
              </a:extLst>
            </p:cNvPr>
            <p:cNvSpPr>
              <a:spLocks noChangeShapeType="1"/>
            </p:cNvSpPr>
            <p:nvPr/>
          </p:nvSpPr>
          <p:spPr bwMode="auto">
            <a:xfrm>
              <a:off x="3027" y="157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Rectangle 267">
              <a:extLst>
                <a:ext uri="{FF2B5EF4-FFF2-40B4-BE49-F238E27FC236}">
                  <a16:creationId xmlns:a16="http://schemas.microsoft.com/office/drawing/2014/main" id="{35E7CAB2-D295-4C8A-B3D6-6B1118CD65EE}"/>
                </a:ext>
              </a:extLst>
            </p:cNvPr>
            <p:cNvSpPr>
              <a:spLocks noChangeArrowheads="1"/>
            </p:cNvSpPr>
            <p:nvPr/>
          </p:nvSpPr>
          <p:spPr bwMode="auto">
            <a:xfrm>
              <a:off x="3027" y="1573"/>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Line 268">
              <a:extLst>
                <a:ext uri="{FF2B5EF4-FFF2-40B4-BE49-F238E27FC236}">
                  <a16:creationId xmlns:a16="http://schemas.microsoft.com/office/drawing/2014/main" id="{73FAC5E4-49B7-4B1F-A683-F67B1191F510}"/>
                </a:ext>
              </a:extLst>
            </p:cNvPr>
            <p:cNvSpPr>
              <a:spLocks noChangeShapeType="1"/>
            </p:cNvSpPr>
            <p:nvPr/>
          </p:nvSpPr>
          <p:spPr bwMode="auto">
            <a:xfrm>
              <a:off x="3027" y="167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Rectangle 269">
              <a:extLst>
                <a:ext uri="{FF2B5EF4-FFF2-40B4-BE49-F238E27FC236}">
                  <a16:creationId xmlns:a16="http://schemas.microsoft.com/office/drawing/2014/main" id="{F0161393-34C4-44B7-AEFF-002948DE9662}"/>
                </a:ext>
              </a:extLst>
            </p:cNvPr>
            <p:cNvSpPr>
              <a:spLocks noChangeArrowheads="1"/>
            </p:cNvSpPr>
            <p:nvPr/>
          </p:nvSpPr>
          <p:spPr bwMode="auto">
            <a:xfrm>
              <a:off x="3027" y="167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Line 270">
              <a:extLst>
                <a:ext uri="{FF2B5EF4-FFF2-40B4-BE49-F238E27FC236}">
                  <a16:creationId xmlns:a16="http://schemas.microsoft.com/office/drawing/2014/main" id="{2A54D297-9369-4AB6-B47F-5950AD1D7CF7}"/>
                </a:ext>
              </a:extLst>
            </p:cNvPr>
            <p:cNvSpPr>
              <a:spLocks noChangeShapeType="1"/>
            </p:cNvSpPr>
            <p:nvPr/>
          </p:nvSpPr>
          <p:spPr bwMode="auto">
            <a:xfrm>
              <a:off x="3027" y="178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Rectangle 271">
              <a:extLst>
                <a:ext uri="{FF2B5EF4-FFF2-40B4-BE49-F238E27FC236}">
                  <a16:creationId xmlns:a16="http://schemas.microsoft.com/office/drawing/2014/main" id="{5464CF11-AA8D-4365-BA53-30EB420CAA9B}"/>
                </a:ext>
              </a:extLst>
            </p:cNvPr>
            <p:cNvSpPr>
              <a:spLocks noChangeArrowheads="1"/>
            </p:cNvSpPr>
            <p:nvPr/>
          </p:nvSpPr>
          <p:spPr bwMode="auto">
            <a:xfrm>
              <a:off x="3027" y="178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Line 272">
              <a:extLst>
                <a:ext uri="{FF2B5EF4-FFF2-40B4-BE49-F238E27FC236}">
                  <a16:creationId xmlns:a16="http://schemas.microsoft.com/office/drawing/2014/main" id="{39EB34B0-C012-4AB7-999D-DF046D228470}"/>
                </a:ext>
              </a:extLst>
            </p:cNvPr>
            <p:cNvSpPr>
              <a:spLocks noChangeShapeType="1"/>
            </p:cNvSpPr>
            <p:nvPr/>
          </p:nvSpPr>
          <p:spPr bwMode="auto">
            <a:xfrm>
              <a:off x="3027" y="188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Rectangle 273">
              <a:extLst>
                <a:ext uri="{FF2B5EF4-FFF2-40B4-BE49-F238E27FC236}">
                  <a16:creationId xmlns:a16="http://schemas.microsoft.com/office/drawing/2014/main" id="{71D8036D-982C-432B-B064-0B70AE258694}"/>
                </a:ext>
              </a:extLst>
            </p:cNvPr>
            <p:cNvSpPr>
              <a:spLocks noChangeArrowheads="1"/>
            </p:cNvSpPr>
            <p:nvPr/>
          </p:nvSpPr>
          <p:spPr bwMode="auto">
            <a:xfrm>
              <a:off x="3027" y="188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Line 274">
              <a:extLst>
                <a:ext uri="{FF2B5EF4-FFF2-40B4-BE49-F238E27FC236}">
                  <a16:creationId xmlns:a16="http://schemas.microsoft.com/office/drawing/2014/main" id="{A7BB473B-706E-49FA-B9D4-E4CA33F8871A}"/>
                </a:ext>
              </a:extLst>
            </p:cNvPr>
            <p:cNvSpPr>
              <a:spLocks noChangeShapeType="1"/>
            </p:cNvSpPr>
            <p:nvPr/>
          </p:nvSpPr>
          <p:spPr bwMode="auto">
            <a:xfrm>
              <a:off x="3027" y="199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Rectangle 275">
              <a:extLst>
                <a:ext uri="{FF2B5EF4-FFF2-40B4-BE49-F238E27FC236}">
                  <a16:creationId xmlns:a16="http://schemas.microsoft.com/office/drawing/2014/main" id="{FF1518BD-8046-4FF0-BB1E-F53D99E6180B}"/>
                </a:ext>
              </a:extLst>
            </p:cNvPr>
            <p:cNvSpPr>
              <a:spLocks noChangeArrowheads="1"/>
            </p:cNvSpPr>
            <p:nvPr/>
          </p:nvSpPr>
          <p:spPr bwMode="auto">
            <a:xfrm>
              <a:off x="3027" y="199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06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8FBF2-6190-45D2-9C11-4B61459606CF}"/>
              </a:ext>
            </a:extLst>
          </p:cNvPr>
          <p:cNvSpPr>
            <a:spLocks noGrp="1"/>
          </p:cNvSpPr>
          <p:nvPr>
            <p:ph idx="1"/>
          </p:nvPr>
        </p:nvSpPr>
        <p:spPr/>
        <p:txBody>
          <a:bodyPr/>
          <a:lstStyle/>
          <a:p>
            <a:r>
              <a:rPr lang="en-US" dirty="0"/>
              <a:t>M&amp;S expenditures </a:t>
            </a:r>
            <a:r>
              <a:rPr lang="en-US" dirty="0">
                <a:solidFill>
                  <a:schemeClr val="bg1">
                    <a:lumMod val="65000"/>
                  </a:schemeClr>
                </a:solidFill>
              </a:rPr>
              <a:t>(direct costs, add ~29% overhead)</a:t>
            </a:r>
          </a:p>
        </p:txBody>
      </p:sp>
      <p:sp>
        <p:nvSpPr>
          <p:cNvPr id="3" name="Title 2">
            <a:extLst>
              <a:ext uri="{FF2B5EF4-FFF2-40B4-BE49-F238E27FC236}">
                <a16:creationId xmlns:a16="http://schemas.microsoft.com/office/drawing/2014/main" id="{B759169C-97F2-4DA4-B385-2551F465B268}"/>
              </a:ext>
            </a:extLst>
          </p:cNvPr>
          <p:cNvSpPr>
            <a:spLocks noGrp="1"/>
          </p:cNvSpPr>
          <p:nvPr>
            <p:ph type="title"/>
          </p:nvPr>
        </p:nvSpPr>
        <p:spPr/>
        <p:txBody>
          <a:bodyPr/>
          <a:lstStyle/>
          <a:p>
            <a:r>
              <a:rPr lang="en-US" dirty="0"/>
              <a:t>FY19 Resource Additions - Details</a:t>
            </a:r>
          </a:p>
        </p:txBody>
      </p:sp>
      <p:sp>
        <p:nvSpPr>
          <p:cNvPr id="4" name="Date Placeholder 3">
            <a:extLst>
              <a:ext uri="{FF2B5EF4-FFF2-40B4-BE49-F238E27FC236}">
                <a16:creationId xmlns:a16="http://schemas.microsoft.com/office/drawing/2014/main" id="{DC7EAE25-D8AE-4793-ABEB-4FE00C6A6BB3}"/>
              </a:ext>
            </a:extLst>
          </p:cNvPr>
          <p:cNvSpPr>
            <a:spLocks noGrp="1"/>
          </p:cNvSpPr>
          <p:nvPr>
            <p:ph type="dt" sz="half" idx="2"/>
          </p:nvPr>
        </p:nvSpPr>
        <p:spPr/>
        <p:txBody>
          <a:bodyPr/>
          <a:lstStyle/>
          <a:p>
            <a:pPr>
              <a:defRPr/>
            </a:pPr>
            <a:r>
              <a:rPr lang="en-US"/>
              <a:t>10/15/2019</a:t>
            </a:r>
            <a:endParaRPr lang="en-US" dirty="0"/>
          </a:p>
        </p:txBody>
      </p:sp>
      <p:sp>
        <p:nvSpPr>
          <p:cNvPr id="5" name="Footer Placeholder 4">
            <a:extLst>
              <a:ext uri="{FF2B5EF4-FFF2-40B4-BE49-F238E27FC236}">
                <a16:creationId xmlns:a16="http://schemas.microsoft.com/office/drawing/2014/main" id="{5B5C7E8E-0374-4D8D-86D8-CE3A8E6CD7E8}"/>
              </a:ext>
            </a:extLst>
          </p:cNvPr>
          <p:cNvSpPr>
            <a:spLocks noGrp="1"/>
          </p:cNvSpPr>
          <p:nvPr>
            <p:ph type="ftr" sz="quarter" idx="3"/>
          </p:nvPr>
        </p:nvSpPr>
        <p:spPr/>
        <p:txBody>
          <a:bodyPr/>
          <a:lstStyle/>
          <a:p>
            <a:pPr>
              <a:defRPr/>
            </a:pPr>
            <a:r>
              <a:rPr lang="en-US"/>
              <a:t>Computing Resources</a:t>
            </a:r>
            <a:endParaRPr lang="en-US" b="1" dirty="0"/>
          </a:p>
        </p:txBody>
      </p:sp>
      <p:sp>
        <p:nvSpPr>
          <p:cNvPr id="6" name="Slide Number Placeholder 5">
            <a:extLst>
              <a:ext uri="{FF2B5EF4-FFF2-40B4-BE49-F238E27FC236}">
                <a16:creationId xmlns:a16="http://schemas.microsoft.com/office/drawing/2014/main" id="{C184F2B0-A4E2-4582-863D-46333925B535}"/>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8" name="Picture 7">
            <a:extLst>
              <a:ext uri="{FF2B5EF4-FFF2-40B4-BE49-F238E27FC236}">
                <a16:creationId xmlns:a16="http://schemas.microsoft.com/office/drawing/2014/main" id="{D0B265F2-7691-4E8B-8545-2E5280735DDA}"/>
              </a:ext>
            </a:extLst>
          </p:cNvPr>
          <p:cNvPicPr>
            <a:picLocks noChangeAspect="1"/>
          </p:cNvPicPr>
          <p:nvPr/>
        </p:nvPicPr>
        <p:blipFill>
          <a:blip r:embed="rId2"/>
          <a:stretch>
            <a:fillRect/>
          </a:stretch>
        </p:blipFill>
        <p:spPr>
          <a:xfrm>
            <a:off x="1342274" y="1362778"/>
            <a:ext cx="9109702" cy="4789666"/>
          </a:xfrm>
          <a:prstGeom prst="rect">
            <a:avLst/>
          </a:prstGeom>
        </p:spPr>
      </p:pic>
    </p:spTree>
    <p:extLst>
      <p:ext uri="{BB962C8B-B14F-4D97-AF65-F5344CB8AC3E}">
        <p14:creationId xmlns:p14="http://schemas.microsoft.com/office/powerpoint/2010/main" val="57879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8FBF2-6190-45D2-9C11-4B61459606CF}"/>
              </a:ext>
            </a:extLst>
          </p:cNvPr>
          <p:cNvSpPr>
            <a:spLocks noGrp="1"/>
          </p:cNvSpPr>
          <p:nvPr>
            <p:ph idx="1"/>
          </p:nvPr>
        </p:nvSpPr>
        <p:spPr/>
        <p:txBody>
          <a:bodyPr/>
          <a:lstStyle/>
          <a:p>
            <a:r>
              <a:rPr lang="en-US" dirty="0">
                <a:solidFill>
                  <a:srgbClr val="0070C0"/>
                </a:solidFill>
              </a:rPr>
              <a:t>CMS</a:t>
            </a:r>
          </a:p>
          <a:p>
            <a:pPr lvl="1"/>
            <a:r>
              <a:rPr lang="en-US" dirty="0"/>
              <a:t>Adding ~14 PB of disk</a:t>
            </a:r>
          </a:p>
          <a:p>
            <a:pPr lvl="1"/>
            <a:r>
              <a:rPr lang="en-US" dirty="0"/>
              <a:t>Purchased  32 PB of media (all M8, 9 TB/cartridge)</a:t>
            </a:r>
          </a:p>
          <a:p>
            <a:r>
              <a:rPr lang="en-US" dirty="0">
                <a:solidFill>
                  <a:srgbClr val="0070C0"/>
                </a:solidFill>
              </a:rPr>
              <a:t>Neutrino/Muon (aka Detector Operations)</a:t>
            </a:r>
          </a:p>
          <a:p>
            <a:pPr lvl="1"/>
            <a:r>
              <a:rPr lang="en-US" dirty="0"/>
              <a:t>Adding ~3 PB of disk</a:t>
            </a:r>
          </a:p>
          <a:p>
            <a:pPr lvl="1"/>
            <a:r>
              <a:rPr lang="en-US" dirty="0"/>
              <a:t>Adding over 5K FermiGrid “slots” (42 Epyc Rome nodes)</a:t>
            </a:r>
          </a:p>
          <a:p>
            <a:pPr lvl="1"/>
            <a:r>
              <a:rPr lang="en-US" dirty="0"/>
              <a:t>Commissioned 2</a:t>
            </a:r>
            <a:r>
              <a:rPr lang="en-US" baseline="30000" dirty="0"/>
              <a:t>nd</a:t>
            </a:r>
            <a:r>
              <a:rPr lang="en-US" dirty="0"/>
              <a:t> IBM TS4500 100PB capacity (with LTO8) library</a:t>
            </a:r>
          </a:p>
          <a:p>
            <a:r>
              <a:rPr lang="en-US" dirty="0">
                <a:solidFill>
                  <a:srgbClr val="0070C0"/>
                </a:solidFill>
              </a:rPr>
              <a:t>HPC</a:t>
            </a:r>
          </a:p>
          <a:p>
            <a:pPr lvl="1"/>
            <a:r>
              <a:rPr lang="en-US" dirty="0"/>
              <a:t>Commissioned 112 node cluster</a:t>
            </a:r>
            <a:br>
              <a:rPr lang="en-US" dirty="0"/>
            </a:br>
            <a:r>
              <a:rPr lang="en-US" dirty="0"/>
              <a:t>(Cascade Lake, 100 Gb Omnipath)</a:t>
            </a:r>
          </a:p>
          <a:p>
            <a:r>
              <a:rPr lang="en-US" dirty="0">
                <a:solidFill>
                  <a:srgbClr val="0070C0"/>
                </a:solidFill>
              </a:rPr>
              <a:t>R&amp;D</a:t>
            </a:r>
          </a:p>
          <a:p>
            <a:pPr lvl="1"/>
            <a:r>
              <a:rPr lang="en-US" dirty="0"/>
              <a:t>Purchasing sizable NVMe disk arrays</a:t>
            </a:r>
            <a:br>
              <a:rPr lang="en-US" dirty="0"/>
            </a:br>
            <a:r>
              <a:rPr lang="en-US" dirty="0"/>
              <a:t>(multiple sizes, net 660 TB)</a:t>
            </a:r>
          </a:p>
        </p:txBody>
      </p:sp>
      <p:sp>
        <p:nvSpPr>
          <p:cNvPr id="3" name="Title 2">
            <a:extLst>
              <a:ext uri="{FF2B5EF4-FFF2-40B4-BE49-F238E27FC236}">
                <a16:creationId xmlns:a16="http://schemas.microsoft.com/office/drawing/2014/main" id="{B759169C-97F2-4DA4-B385-2551F465B268}"/>
              </a:ext>
            </a:extLst>
          </p:cNvPr>
          <p:cNvSpPr>
            <a:spLocks noGrp="1"/>
          </p:cNvSpPr>
          <p:nvPr>
            <p:ph type="title"/>
          </p:nvPr>
        </p:nvSpPr>
        <p:spPr/>
        <p:txBody>
          <a:bodyPr/>
          <a:lstStyle/>
          <a:p>
            <a:r>
              <a:rPr lang="en-US" dirty="0"/>
              <a:t>FY19 Resource Additions - Highlights</a:t>
            </a:r>
          </a:p>
        </p:txBody>
      </p:sp>
      <p:sp>
        <p:nvSpPr>
          <p:cNvPr id="4" name="Date Placeholder 3">
            <a:extLst>
              <a:ext uri="{FF2B5EF4-FFF2-40B4-BE49-F238E27FC236}">
                <a16:creationId xmlns:a16="http://schemas.microsoft.com/office/drawing/2014/main" id="{DC7EAE25-D8AE-4793-ABEB-4FE00C6A6BB3}"/>
              </a:ext>
            </a:extLst>
          </p:cNvPr>
          <p:cNvSpPr>
            <a:spLocks noGrp="1"/>
          </p:cNvSpPr>
          <p:nvPr>
            <p:ph type="dt" sz="half" idx="2"/>
          </p:nvPr>
        </p:nvSpPr>
        <p:spPr/>
        <p:txBody>
          <a:bodyPr/>
          <a:lstStyle/>
          <a:p>
            <a:pPr>
              <a:defRPr/>
            </a:pPr>
            <a:r>
              <a:rPr lang="en-US"/>
              <a:t>10/15/2019</a:t>
            </a:r>
            <a:endParaRPr lang="en-US" dirty="0"/>
          </a:p>
        </p:txBody>
      </p:sp>
      <p:sp>
        <p:nvSpPr>
          <p:cNvPr id="5" name="Footer Placeholder 4">
            <a:extLst>
              <a:ext uri="{FF2B5EF4-FFF2-40B4-BE49-F238E27FC236}">
                <a16:creationId xmlns:a16="http://schemas.microsoft.com/office/drawing/2014/main" id="{5B5C7E8E-0374-4D8D-86D8-CE3A8E6CD7E8}"/>
              </a:ext>
            </a:extLst>
          </p:cNvPr>
          <p:cNvSpPr>
            <a:spLocks noGrp="1"/>
          </p:cNvSpPr>
          <p:nvPr>
            <p:ph type="ftr" sz="quarter" idx="3"/>
          </p:nvPr>
        </p:nvSpPr>
        <p:spPr/>
        <p:txBody>
          <a:bodyPr/>
          <a:lstStyle/>
          <a:p>
            <a:pPr>
              <a:defRPr/>
            </a:pPr>
            <a:r>
              <a:rPr lang="en-US"/>
              <a:t>Computing Resources</a:t>
            </a:r>
            <a:endParaRPr lang="en-US" b="1" dirty="0"/>
          </a:p>
        </p:txBody>
      </p:sp>
      <p:sp>
        <p:nvSpPr>
          <p:cNvPr id="6" name="Slide Number Placeholder 5">
            <a:extLst>
              <a:ext uri="{FF2B5EF4-FFF2-40B4-BE49-F238E27FC236}">
                <a16:creationId xmlns:a16="http://schemas.microsoft.com/office/drawing/2014/main" id="{C184F2B0-A4E2-4582-863D-46333925B535}"/>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pic>
        <p:nvPicPr>
          <p:cNvPr id="8" name="Picture 7" descr="A store inside of a building&#10;&#10;Description automatically generated">
            <a:extLst>
              <a:ext uri="{FF2B5EF4-FFF2-40B4-BE49-F238E27FC236}">
                <a16:creationId xmlns:a16="http://schemas.microsoft.com/office/drawing/2014/main" id="{74C99A8D-734F-48A5-85CA-3C2801E647B3}"/>
              </a:ext>
            </a:extLst>
          </p:cNvPr>
          <p:cNvPicPr>
            <a:picLocks noChangeAspect="1"/>
          </p:cNvPicPr>
          <p:nvPr/>
        </p:nvPicPr>
        <p:blipFill>
          <a:blip r:embed="rId2"/>
          <a:stretch>
            <a:fillRect/>
          </a:stretch>
        </p:blipFill>
        <p:spPr>
          <a:xfrm>
            <a:off x="7649926" y="3956172"/>
            <a:ext cx="3291840" cy="2194560"/>
          </a:xfrm>
          <a:prstGeom prst="rect">
            <a:avLst/>
          </a:prstGeom>
        </p:spPr>
      </p:pic>
      <p:cxnSp>
        <p:nvCxnSpPr>
          <p:cNvPr id="10" name="Straight Arrow Connector 9">
            <a:extLst>
              <a:ext uri="{FF2B5EF4-FFF2-40B4-BE49-F238E27FC236}">
                <a16:creationId xmlns:a16="http://schemas.microsoft.com/office/drawing/2014/main" id="{B8CEBC4B-E19D-4AD5-A007-4056CC7519D3}"/>
              </a:ext>
            </a:extLst>
          </p:cNvPr>
          <p:cNvCxnSpPr/>
          <p:nvPr/>
        </p:nvCxnSpPr>
        <p:spPr>
          <a:xfrm>
            <a:off x="5497689" y="4594578"/>
            <a:ext cx="2043289" cy="0"/>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2" name="Straight Arrow Connector 11">
            <a:extLst>
              <a:ext uri="{FF2B5EF4-FFF2-40B4-BE49-F238E27FC236}">
                <a16:creationId xmlns:a16="http://schemas.microsoft.com/office/drawing/2014/main" id="{E4591899-E810-49F6-9BBB-0F904DDD79EA}"/>
              </a:ext>
            </a:extLst>
          </p:cNvPr>
          <p:cNvCxnSpPr/>
          <p:nvPr/>
        </p:nvCxnSpPr>
        <p:spPr>
          <a:xfrm>
            <a:off x="11074400" y="2212622"/>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147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8FBF2-6190-45D2-9C11-4B61459606CF}"/>
              </a:ext>
            </a:extLst>
          </p:cNvPr>
          <p:cNvSpPr>
            <a:spLocks noGrp="1"/>
          </p:cNvSpPr>
          <p:nvPr>
            <p:ph idx="1"/>
          </p:nvPr>
        </p:nvSpPr>
        <p:spPr/>
        <p:txBody>
          <a:bodyPr/>
          <a:lstStyle/>
          <a:p>
            <a:pPr lvl="1"/>
            <a:r>
              <a:rPr lang="en-US" i="1" dirty="0">
                <a:solidFill>
                  <a:srgbClr val="0070C0"/>
                </a:solidFill>
              </a:rPr>
              <a:t>Fence computing resource funding from, or within, the Detector Operations B&amp;R</a:t>
            </a:r>
          </a:p>
          <a:p>
            <a:pPr lvl="2"/>
            <a:r>
              <a:rPr lang="en-US" dirty="0"/>
              <a:t>We are still at the mercy of general DetOps budget, and especially competing demands for salary funding (as representative of needed effort)</a:t>
            </a:r>
          </a:p>
          <a:p>
            <a:pPr lvl="2"/>
            <a:endParaRPr lang="en-US" sz="1000" dirty="0"/>
          </a:p>
          <a:p>
            <a:pPr lvl="1"/>
            <a:r>
              <a:rPr lang="en-US" i="1" dirty="0">
                <a:solidFill>
                  <a:srgbClr val="0070C0"/>
                </a:solidFill>
              </a:rPr>
              <a:t>At least get a manageable level of funding</a:t>
            </a:r>
          </a:p>
          <a:p>
            <a:pPr lvl="2"/>
            <a:r>
              <a:rPr lang="en-US" dirty="0"/>
              <a:t>Approx. $900K was redirected to hardware resources from within the sector in FY19</a:t>
            </a:r>
          </a:p>
          <a:p>
            <a:pPr lvl="3"/>
            <a:r>
              <a:rPr lang="en-US" dirty="0"/>
              <a:t>Only a one-time possibility</a:t>
            </a:r>
          </a:p>
          <a:p>
            <a:pPr lvl="2"/>
            <a:r>
              <a:rPr lang="en-US" dirty="0"/>
              <a:t>Allowed refresh of worker nodes and disk R&amp;D purchases</a:t>
            </a:r>
          </a:p>
          <a:p>
            <a:pPr lvl="2"/>
            <a:endParaRPr lang="en-US" sz="1000" dirty="0"/>
          </a:p>
          <a:p>
            <a:pPr lvl="1"/>
            <a:r>
              <a:rPr lang="en-US" i="1" dirty="0">
                <a:solidFill>
                  <a:srgbClr val="0070C0"/>
                </a:solidFill>
              </a:rPr>
              <a:t>Avoid fencing of resources</a:t>
            </a:r>
          </a:p>
          <a:p>
            <a:pPr lvl="2"/>
            <a:r>
              <a:rPr lang="en-US" dirty="0"/>
              <a:t>Institutional Cluster model addresses this, particularly local HPC resources</a:t>
            </a:r>
          </a:p>
          <a:p>
            <a:pPr lvl="2"/>
            <a:endParaRPr lang="en-US" sz="1000" dirty="0"/>
          </a:p>
          <a:p>
            <a:pPr lvl="1"/>
            <a:r>
              <a:rPr lang="en-US" i="1" dirty="0">
                <a:solidFill>
                  <a:srgbClr val="0070C0"/>
                </a:solidFill>
              </a:rPr>
              <a:t>Plan for system repurposing or retirement</a:t>
            </a:r>
          </a:p>
          <a:p>
            <a:pPr lvl="2"/>
            <a:r>
              <a:rPr lang="en-US" dirty="0"/>
              <a:t>A large number of Lattice QCD systems are no longer allocated to the project</a:t>
            </a:r>
          </a:p>
          <a:p>
            <a:pPr lvl="3"/>
            <a:r>
              <a:rPr lang="en-US" dirty="0"/>
              <a:t>Will redirect a number to FermiGrid, make others openly available on Wilson (HPC) Cluster</a:t>
            </a:r>
          </a:p>
          <a:p>
            <a:pPr lvl="2"/>
            <a:endParaRPr lang="en-US" dirty="0"/>
          </a:p>
        </p:txBody>
      </p:sp>
      <p:sp>
        <p:nvSpPr>
          <p:cNvPr id="3" name="Title 2">
            <a:extLst>
              <a:ext uri="{FF2B5EF4-FFF2-40B4-BE49-F238E27FC236}">
                <a16:creationId xmlns:a16="http://schemas.microsoft.com/office/drawing/2014/main" id="{B759169C-97F2-4DA4-B385-2551F465B268}"/>
              </a:ext>
            </a:extLst>
          </p:cNvPr>
          <p:cNvSpPr>
            <a:spLocks noGrp="1"/>
          </p:cNvSpPr>
          <p:nvPr>
            <p:ph type="title"/>
          </p:nvPr>
        </p:nvSpPr>
        <p:spPr/>
        <p:txBody>
          <a:bodyPr/>
          <a:lstStyle/>
          <a:p>
            <a:r>
              <a:rPr lang="en-US" dirty="0"/>
              <a:t>Response to related ICAC recommendations (my paraphrasing of such…)</a:t>
            </a:r>
          </a:p>
        </p:txBody>
      </p:sp>
      <p:sp>
        <p:nvSpPr>
          <p:cNvPr id="4" name="Date Placeholder 3">
            <a:extLst>
              <a:ext uri="{FF2B5EF4-FFF2-40B4-BE49-F238E27FC236}">
                <a16:creationId xmlns:a16="http://schemas.microsoft.com/office/drawing/2014/main" id="{DC7EAE25-D8AE-4793-ABEB-4FE00C6A6BB3}"/>
              </a:ext>
            </a:extLst>
          </p:cNvPr>
          <p:cNvSpPr>
            <a:spLocks noGrp="1"/>
          </p:cNvSpPr>
          <p:nvPr>
            <p:ph type="dt" sz="half" idx="2"/>
          </p:nvPr>
        </p:nvSpPr>
        <p:spPr/>
        <p:txBody>
          <a:bodyPr/>
          <a:lstStyle/>
          <a:p>
            <a:pPr>
              <a:defRPr/>
            </a:pPr>
            <a:r>
              <a:rPr lang="en-US"/>
              <a:t>10/15/2019</a:t>
            </a:r>
            <a:endParaRPr lang="en-US" dirty="0"/>
          </a:p>
        </p:txBody>
      </p:sp>
      <p:sp>
        <p:nvSpPr>
          <p:cNvPr id="5" name="Footer Placeholder 4">
            <a:extLst>
              <a:ext uri="{FF2B5EF4-FFF2-40B4-BE49-F238E27FC236}">
                <a16:creationId xmlns:a16="http://schemas.microsoft.com/office/drawing/2014/main" id="{5B5C7E8E-0374-4D8D-86D8-CE3A8E6CD7E8}"/>
              </a:ext>
            </a:extLst>
          </p:cNvPr>
          <p:cNvSpPr>
            <a:spLocks noGrp="1"/>
          </p:cNvSpPr>
          <p:nvPr>
            <p:ph type="ftr" sz="quarter" idx="3"/>
          </p:nvPr>
        </p:nvSpPr>
        <p:spPr/>
        <p:txBody>
          <a:bodyPr/>
          <a:lstStyle/>
          <a:p>
            <a:pPr>
              <a:defRPr/>
            </a:pPr>
            <a:r>
              <a:rPr lang="en-US"/>
              <a:t>Computing Resources</a:t>
            </a:r>
            <a:endParaRPr lang="en-US" b="1" dirty="0"/>
          </a:p>
        </p:txBody>
      </p:sp>
      <p:sp>
        <p:nvSpPr>
          <p:cNvPr id="6" name="Slide Number Placeholder 5">
            <a:extLst>
              <a:ext uri="{FF2B5EF4-FFF2-40B4-BE49-F238E27FC236}">
                <a16:creationId xmlns:a16="http://schemas.microsoft.com/office/drawing/2014/main" id="{C184F2B0-A4E2-4582-863D-46333925B535}"/>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212128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9169C-97F2-4DA4-B385-2551F465B268}"/>
              </a:ext>
            </a:extLst>
          </p:cNvPr>
          <p:cNvSpPr>
            <a:spLocks noGrp="1"/>
          </p:cNvSpPr>
          <p:nvPr>
            <p:ph type="title"/>
          </p:nvPr>
        </p:nvSpPr>
        <p:spPr/>
        <p:txBody>
          <a:bodyPr/>
          <a:lstStyle/>
          <a:p>
            <a:r>
              <a:rPr lang="en-US" dirty="0"/>
              <a:t>Conclusion</a:t>
            </a:r>
          </a:p>
        </p:txBody>
      </p:sp>
      <p:sp>
        <p:nvSpPr>
          <p:cNvPr id="4" name="Date Placeholder 3">
            <a:extLst>
              <a:ext uri="{FF2B5EF4-FFF2-40B4-BE49-F238E27FC236}">
                <a16:creationId xmlns:a16="http://schemas.microsoft.com/office/drawing/2014/main" id="{DC7EAE25-D8AE-4793-ABEB-4FE00C6A6BB3}"/>
              </a:ext>
            </a:extLst>
          </p:cNvPr>
          <p:cNvSpPr>
            <a:spLocks noGrp="1"/>
          </p:cNvSpPr>
          <p:nvPr>
            <p:ph type="dt" sz="half" idx="2"/>
          </p:nvPr>
        </p:nvSpPr>
        <p:spPr/>
        <p:txBody>
          <a:bodyPr/>
          <a:lstStyle/>
          <a:p>
            <a:pPr>
              <a:defRPr/>
            </a:pPr>
            <a:r>
              <a:rPr lang="en-US"/>
              <a:t>10/15/2019</a:t>
            </a:r>
            <a:endParaRPr lang="en-US" dirty="0"/>
          </a:p>
        </p:txBody>
      </p:sp>
      <p:sp>
        <p:nvSpPr>
          <p:cNvPr id="5" name="Footer Placeholder 4">
            <a:extLst>
              <a:ext uri="{FF2B5EF4-FFF2-40B4-BE49-F238E27FC236}">
                <a16:creationId xmlns:a16="http://schemas.microsoft.com/office/drawing/2014/main" id="{5B5C7E8E-0374-4D8D-86D8-CE3A8E6CD7E8}"/>
              </a:ext>
            </a:extLst>
          </p:cNvPr>
          <p:cNvSpPr>
            <a:spLocks noGrp="1"/>
          </p:cNvSpPr>
          <p:nvPr>
            <p:ph type="ftr" sz="quarter" idx="3"/>
          </p:nvPr>
        </p:nvSpPr>
        <p:spPr/>
        <p:txBody>
          <a:bodyPr/>
          <a:lstStyle/>
          <a:p>
            <a:pPr>
              <a:defRPr/>
            </a:pPr>
            <a:r>
              <a:rPr lang="en-US"/>
              <a:t>Computing Resources</a:t>
            </a:r>
            <a:endParaRPr lang="en-US" b="1" dirty="0"/>
          </a:p>
        </p:txBody>
      </p:sp>
      <p:sp>
        <p:nvSpPr>
          <p:cNvPr id="6" name="Slide Number Placeholder 5">
            <a:extLst>
              <a:ext uri="{FF2B5EF4-FFF2-40B4-BE49-F238E27FC236}">
                <a16:creationId xmlns:a16="http://schemas.microsoft.com/office/drawing/2014/main" id="{C184F2B0-A4E2-4582-863D-46333925B535}"/>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8" name="Content Placeholder 7">
            <a:extLst>
              <a:ext uri="{FF2B5EF4-FFF2-40B4-BE49-F238E27FC236}">
                <a16:creationId xmlns:a16="http://schemas.microsoft.com/office/drawing/2014/main" id="{556C9414-BBCA-409D-88B0-0C5BA2A12D17}"/>
              </a:ext>
            </a:extLst>
          </p:cNvPr>
          <p:cNvSpPr>
            <a:spLocks noGrp="1"/>
          </p:cNvSpPr>
          <p:nvPr>
            <p:ph idx="1"/>
          </p:nvPr>
        </p:nvSpPr>
        <p:spPr/>
        <p:txBody>
          <a:bodyPr/>
          <a:lstStyle/>
          <a:p>
            <a:endParaRPr lang="en-US" dirty="0"/>
          </a:p>
          <a:p>
            <a:pPr marL="0" indent="0" algn="ctr">
              <a:buNone/>
            </a:pPr>
            <a:r>
              <a:rPr lang="en-US" dirty="0"/>
              <a:t>Additional details available if requested</a:t>
            </a:r>
          </a:p>
        </p:txBody>
      </p:sp>
    </p:spTree>
    <p:extLst>
      <p:ext uri="{BB962C8B-B14F-4D97-AF65-F5344CB8AC3E}">
        <p14:creationId xmlns:p14="http://schemas.microsoft.com/office/powerpoint/2010/main" val="160988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8FBF2-6190-45D2-9C11-4B61459606CF}"/>
              </a:ext>
            </a:extLst>
          </p:cNvPr>
          <p:cNvSpPr>
            <a:spLocks noGrp="1"/>
          </p:cNvSpPr>
          <p:nvPr>
            <p:ph idx="1"/>
          </p:nvPr>
        </p:nvSpPr>
        <p:spPr/>
        <p:txBody>
          <a:bodyPr/>
          <a:lstStyle/>
          <a:p>
            <a:r>
              <a:rPr lang="en-US" dirty="0"/>
              <a:t>Institutional Cluster Model</a:t>
            </a:r>
          </a:p>
          <a:p>
            <a:pPr lvl="1"/>
            <a:r>
              <a:rPr lang="en-US" dirty="0"/>
              <a:t>Vision</a:t>
            </a:r>
          </a:p>
          <a:p>
            <a:pPr lvl="1"/>
            <a:r>
              <a:rPr lang="en-US" dirty="0"/>
              <a:t>Operation</a:t>
            </a:r>
          </a:p>
          <a:p>
            <a:pPr lvl="1"/>
            <a:r>
              <a:rPr lang="en-US" dirty="0"/>
              <a:t>Evolution</a:t>
            </a:r>
          </a:p>
          <a:p>
            <a:pPr lvl="1"/>
            <a:r>
              <a:rPr lang="en-US" dirty="0"/>
              <a:t>Financials</a:t>
            </a:r>
          </a:p>
          <a:p>
            <a:endParaRPr lang="en-US" sz="1000" dirty="0"/>
          </a:p>
          <a:p>
            <a:r>
              <a:rPr lang="en-US" dirty="0"/>
              <a:t>Review of Resources</a:t>
            </a:r>
          </a:p>
          <a:p>
            <a:pPr lvl="1"/>
            <a:r>
              <a:rPr lang="en-US" dirty="0"/>
              <a:t>HTC, HPC, Disk, Tape</a:t>
            </a:r>
          </a:p>
          <a:p>
            <a:pPr lvl="1"/>
            <a:r>
              <a:rPr lang="en-US" dirty="0"/>
              <a:t>Will *not* be updating resource requests, as covered in prior ICAC</a:t>
            </a:r>
          </a:p>
          <a:p>
            <a:endParaRPr lang="en-US" sz="1000" dirty="0"/>
          </a:p>
          <a:p>
            <a:r>
              <a:rPr lang="en-US" dirty="0"/>
              <a:t>FY19 resource additions</a:t>
            </a:r>
          </a:p>
          <a:p>
            <a:endParaRPr lang="en-US" sz="1000" dirty="0"/>
          </a:p>
          <a:p>
            <a:r>
              <a:rPr lang="en-US" dirty="0"/>
              <a:t>Response to prior ICAC recommendations</a:t>
            </a:r>
          </a:p>
        </p:txBody>
      </p:sp>
      <p:sp>
        <p:nvSpPr>
          <p:cNvPr id="3" name="Title 2">
            <a:extLst>
              <a:ext uri="{FF2B5EF4-FFF2-40B4-BE49-F238E27FC236}">
                <a16:creationId xmlns:a16="http://schemas.microsoft.com/office/drawing/2014/main" id="{B759169C-97F2-4DA4-B385-2551F465B268}"/>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DC7EAE25-D8AE-4793-ABEB-4FE00C6A6BB3}"/>
              </a:ext>
            </a:extLst>
          </p:cNvPr>
          <p:cNvSpPr>
            <a:spLocks noGrp="1"/>
          </p:cNvSpPr>
          <p:nvPr>
            <p:ph type="dt" sz="half" idx="2"/>
          </p:nvPr>
        </p:nvSpPr>
        <p:spPr/>
        <p:txBody>
          <a:bodyPr/>
          <a:lstStyle/>
          <a:p>
            <a:pPr>
              <a:defRPr/>
            </a:pPr>
            <a:r>
              <a:rPr lang="en-US"/>
              <a:t>10/15/2019</a:t>
            </a:r>
            <a:endParaRPr lang="en-US" dirty="0"/>
          </a:p>
        </p:txBody>
      </p:sp>
      <p:sp>
        <p:nvSpPr>
          <p:cNvPr id="5" name="Footer Placeholder 4">
            <a:extLst>
              <a:ext uri="{FF2B5EF4-FFF2-40B4-BE49-F238E27FC236}">
                <a16:creationId xmlns:a16="http://schemas.microsoft.com/office/drawing/2014/main" id="{5B5C7E8E-0374-4D8D-86D8-CE3A8E6CD7E8}"/>
              </a:ext>
            </a:extLst>
          </p:cNvPr>
          <p:cNvSpPr>
            <a:spLocks noGrp="1"/>
          </p:cNvSpPr>
          <p:nvPr>
            <p:ph type="ftr" sz="quarter" idx="3"/>
          </p:nvPr>
        </p:nvSpPr>
        <p:spPr/>
        <p:txBody>
          <a:bodyPr/>
          <a:lstStyle/>
          <a:p>
            <a:pPr>
              <a:defRPr/>
            </a:pPr>
            <a:r>
              <a:rPr lang="en-US"/>
              <a:t>Computing Resources</a:t>
            </a:r>
            <a:endParaRPr lang="en-US" b="1" dirty="0"/>
          </a:p>
        </p:txBody>
      </p:sp>
      <p:sp>
        <p:nvSpPr>
          <p:cNvPr id="6" name="Slide Number Placeholder 5">
            <a:extLst>
              <a:ext uri="{FF2B5EF4-FFF2-40B4-BE49-F238E27FC236}">
                <a16:creationId xmlns:a16="http://schemas.microsoft.com/office/drawing/2014/main" id="{C184F2B0-A4E2-4582-863D-46333925B535}"/>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158923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8FBF2-6190-45D2-9C11-4B61459606CF}"/>
              </a:ext>
            </a:extLst>
          </p:cNvPr>
          <p:cNvSpPr>
            <a:spLocks noGrp="1"/>
          </p:cNvSpPr>
          <p:nvPr>
            <p:ph idx="1"/>
          </p:nvPr>
        </p:nvSpPr>
        <p:spPr/>
        <p:txBody>
          <a:bodyPr/>
          <a:lstStyle/>
          <a:p>
            <a:pPr marL="0" indent="0">
              <a:buNone/>
            </a:pPr>
            <a:r>
              <a:rPr lang="en-US" dirty="0"/>
              <a:t>Institutional Cluster (IC) Definition:</a:t>
            </a:r>
          </a:p>
          <a:p>
            <a:pPr marL="457200" indent="0">
              <a:buNone/>
            </a:pPr>
            <a:endParaRPr lang="en-US" i="1" dirty="0"/>
          </a:p>
          <a:p>
            <a:pPr marL="457200" indent="0">
              <a:buNone/>
            </a:pPr>
            <a:r>
              <a:rPr lang="en-US" i="1" dirty="0"/>
              <a:t>An IC is hardware that is designed and operated by an institution, such as Fermilab, to fulfill the diverse needs of its user community. The idea is that an IC is similar to an investment portfolio which contains all types of an individual’s investments. In this case, the IC contains clusters of machines that can each serve the diverse needs of the institutions’ user community.</a:t>
            </a:r>
          </a:p>
          <a:p>
            <a:pPr marL="0" indent="0">
              <a:buNone/>
            </a:pPr>
            <a:endParaRPr lang="en-US" dirty="0"/>
          </a:p>
        </p:txBody>
      </p:sp>
      <p:sp>
        <p:nvSpPr>
          <p:cNvPr id="3" name="Title 2">
            <a:extLst>
              <a:ext uri="{FF2B5EF4-FFF2-40B4-BE49-F238E27FC236}">
                <a16:creationId xmlns:a16="http://schemas.microsoft.com/office/drawing/2014/main" id="{B759169C-97F2-4DA4-B385-2551F465B268}"/>
              </a:ext>
            </a:extLst>
          </p:cNvPr>
          <p:cNvSpPr>
            <a:spLocks noGrp="1"/>
          </p:cNvSpPr>
          <p:nvPr>
            <p:ph type="title"/>
          </p:nvPr>
        </p:nvSpPr>
        <p:spPr/>
        <p:txBody>
          <a:bodyPr/>
          <a:lstStyle/>
          <a:p>
            <a:r>
              <a:rPr lang="en-US" dirty="0"/>
              <a:t>Institutional Cluster Model - Vision</a:t>
            </a:r>
          </a:p>
        </p:txBody>
      </p:sp>
      <p:sp>
        <p:nvSpPr>
          <p:cNvPr id="4" name="Date Placeholder 3">
            <a:extLst>
              <a:ext uri="{FF2B5EF4-FFF2-40B4-BE49-F238E27FC236}">
                <a16:creationId xmlns:a16="http://schemas.microsoft.com/office/drawing/2014/main" id="{DC7EAE25-D8AE-4793-ABEB-4FE00C6A6BB3}"/>
              </a:ext>
            </a:extLst>
          </p:cNvPr>
          <p:cNvSpPr>
            <a:spLocks noGrp="1"/>
          </p:cNvSpPr>
          <p:nvPr>
            <p:ph type="dt" sz="half" idx="2"/>
          </p:nvPr>
        </p:nvSpPr>
        <p:spPr/>
        <p:txBody>
          <a:bodyPr/>
          <a:lstStyle/>
          <a:p>
            <a:pPr>
              <a:defRPr/>
            </a:pPr>
            <a:r>
              <a:rPr lang="en-US"/>
              <a:t>10/15/2019</a:t>
            </a:r>
            <a:endParaRPr lang="en-US" dirty="0"/>
          </a:p>
        </p:txBody>
      </p:sp>
      <p:sp>
        <p:nvSpPr>
          <p:cNvPr id="5" name="Footer Placeholder 4">
            <a:extLst>
              <a:ext uri="{FF2B5EF4-FFF2-40B4-BE49-F238E27FC236}">
                <a16:creationId xmlns:a16="http://schemas.microsoft.com/office/drawing/2014/main" id="{5B5C7E8E-0374-4D8D-86D8-CE3A8E6CD7E8}"/>
              </a:ext>
            </a:extLst>
          </p:cNvPr>
          <p:cNvSpPr>
            <a:spLocks noGrp="1"/>
          </p:cNvSpPr>
          <p:nvPr>
            <p:ph type="ftr" sz="quarter" idx="3"/>
          </p:nvPr>
        </p:nvSpPr>
        <p:spPr/>
        <p:txBody>
          <a:bodyPr/>
          <a:lstStyle/>
          <a:p>
            <a:pPr>
              <a:defRPr/>
            </a:pPr>
            <a:r>
              <a:rPr lang="en-US"/>
              <a:t>Computing Resources</a:t>
            </a:r>
            <a:endParaRPr lang="en-US" b="1" dirty="0"/>
          </a:p>
        </p:txBody>
      </p:sp>
      <p:sp>
        <p:nvSpPr>
          <p:cNvPr id="6" name="Slide Number Placeholder 5">
            <a:extLst>
              <a:ext uri="{FF2B5EF4-FFF2-40B4-BE49-F238E27FC236}">
                <a16:creationId xmlns:a16="http://schemas.microsoft.com/office/drawing/2014/main" id="{C184F2B0-A4E2-4582-863D-46333925B535}"/>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50059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8FBF2-6190-45D2-9C11-4B61459606CF}"/>
              </a:ext>
            </a:extLst>
          </p:cNvPr>
          <p:cNvSpPr>
            <a:spLocks noGrp="1"/>
          </p:cNvSpPr>
          <p:nvPr>
            <p:ph idx="1"/>
          </p:nvPr>
        </p:nvSpPr>
        <p:spPr/>
        <p:txBody>
          <a:bodyPr/>
          <a:lstStyle/>
          <a:p>
            <a:r>
              <a:rPr lang="en-US" dirty="0"/>
              <a:t>The IC is thus the collection of all local resources</a:t>
            </a:r>
          </a:p>
          <a:p>
            <a:pPr lvl="1"/>
            <a:r>
              <a:rPr lang="en-US" dirty="0"/>
              <a:t>High Throughput Clusters (HTC)</a:t>
            </a:r>
          </a:p>
          <a:p>
            <a:pPr lvl="2"/>
            <a:r>
              <a:rPr lang="en-US" dirty="0"/>
              <a:t>Designed for the efficient execution of many loosely-coupled tasks over a long period of time</a:t>
            </a:r>
          </a:p>
          <a:p>
            <a:pPr lvl="2"/>
            <a:r>
              <a:rPr lang="en-US" dirty="0"/>
              <a:t>E.g. CMS Tier-1, CMS LPC, FermiGrid clusters</a:t>
            </a:r>
          </a:p>
          <a:p>
            <a:pPr lvl="1"/>
            <a:endParaRPr lang="en-US" sz="1200" dirty="0"/>
          </a:p>
          <a:p>
            <a:pPr lvl="1"/>
            <a:r>
              <a:rPr lang="en-US" dirty="0"/>
              <a:t>High Performance Clusters (HPC)</a:t>
            </a:r>
          </a:p>
          <a:p>
            <a:pPr lvl="2"/>
            <a:r>
              <a:rPr lang="en-US" dirty="0"/>
              <a:t>A collection of many separate servers (nodes), which are connected via a fast interconnect</a:t>
            </a:r>
          </a:p>
          <a:p>
            <a:pPr lvl="2"/>
            <a:r>
              <a:rPr lang="en-US" dirty="0"/>
              <a:t>E.g. LQ1 cluster, LQCD clusters (pi0, pi0g, Ds, Bc), Wilson cluster</a:t>
            </a:r>
          </a:p>
          <a:p>
            <a:pPr lvl="1"/>
            <a:endParaRPr lang="en-US" sz="1200" dirty="0"/>
          </a:p>
          <a:p>
            <a:pPr lvl="1"/>
            <a:r>
              <a:rPr lang="en-US" dirty="0"/>
              <a:t>Storage</a:t>
            </a:r>
          </a:p>
          <a:p>
            <a:pPr lvl="2"/>
            <a:r>
              <a:rPr lang="en-US" dirty="0"/>
              <a:t>CMS and Public (all else) enstore tape systems</a:t>
            </a:r>
          </a:p>
          <a:p>
            <a:pPr lvl="2"/>
            <a:r>
              <a:rPr lang="en-US" dirty="0"/>
              <a:t>CMS and Public dCache instances, CMS EOS, NAS instances disk systems</a:t>
            </a:r>
          </a:p>
          <a:p>
            <a:pPr lvl="1"/>
            <a:endParaRPr lang="en-US" sz="1200" dirty="0"/>
          </a:p>
          <a:p>
            <a:pPr lvl="1"/>
            <a:r>
              <a:rPr lang="en-US" dirty="0"/>
              <a:t>Network</a:t>
            </a:r>
          </a:p>
          <a:p>
            <a:pPr lvl="2"/>
            <a:r>
              <a:rPr lang="en-US" dirty="0"/>
              <a:t>LAN and WAN portals</a:t>
            </a:r>
          </a:p>
        </p:txBody>
      </p:sp>
      <p:sp>
        <p:nvSpPr>
          <p:cNvPr id="3" name="Title 2">
            <a:extLst>
              <a:ext uri="{FF2B5EF4-FFF2-40B4-BE49-F238E27FC236}">
                <a16:creationId xmlns:a16="http://schemas.microsoft.com/office/drawing/2014/main" id="{B759169C-97F2-4DA4-B385-2551F465B268}"/>
              </a:ext>
            </a:extLst>
          </p:cNvPr>
          <p:cNvSpPr>
            <a:spLocks noGrp="1"/>
          </p:cNvSpPr>
          <p:nvPr>
            <p:ph type="title"/>
          </p:nvPr>
        </p:nvSpPr>
        <p:spPr/>
        <p:txBody>
          <a:bodyPr/>
          <a:lstStyle/>
          <a:p>
            <a:r>
              <a:rPr lang="en-US" dirty="0"/>
              <a:t>Institutional Cluster Model - Vision</a:t>
            </a:r>
          </a:p>
        </p:txBody>
      </p:sp>
      <p:sp>
        <p:nvSpPr>
          <p:cNvPr id="4" name="Date Placeholder 3">
            <a:extLst>
              <a:ext uri="{FF2B5EF4-FFF2-40B4-BE49-F238E27FC236}">
                <a16:creationId xmlns:a16="http://schemas.microsoft.com/office/drawing/2014/main" id="{DC7EAE25-D8AE-4793-ABEB-4FE00C6A6BB3}"/>
              </a:ext>
            </a:extLst>
          </p:cNvPr>
          <p:cNvSpPr>
            <a:spLocks noGrp="1"/>
          </p:cNvSpPr>
          <p:nvPr>
            <p:ph type="dt" sz="half" idx="2"/>
          </p:nvPr>
        </p:nvSpPr>
        <p:spPr/>
        <p:txBody>
          <a:bodyPr/>
          <a:lstStyle/>
          <a:p>
            <a:pPr>
              <a:defRPr/>
            </a:pPr>
            <a:r>
              <a:rPr lang="en-US"/>
              <a:t>10/15/2019</a:t>
            </a:r>
            <a:endParaRPr lang="en-US" dirty="0"/>
          </a:p>
        </p:txBody>
      </p:sp>
      <p:sp>
        <p:nvSpPr>
          <p:cNvPr id="5" name="Footer Placeholder 4">
            <a:extLst>
              <a:ext uri="{FF2B5EF4-FFF2-40B4-BE49-F238E27FC236}">
                <a16:creationId xmlns:a16="http://schemas.microsoft.com/office/drawing/2014/main" id="{5B5C7E8E-0374-4D8D-86D8-CE3A8E6CD7E8}"/>
              </a:ext>
            </a:extLst>
          </p:cNvPr>
          <p:cNvSpPr>
            <a:spLocks noGrp="1"/>
          </p:cNvSpPr>
          <p:nvPr>
            <p:ph type="ftr" sz="quarter" idx="3"/>
          </p:nvPr>
        </p:nvSpPr>
        <p:spPr/>
        <p:txBody>
          <a:bodyPr/>
          <a:lstStyle/>
          <a:p>
            <a:pPr>
              <a:defRPr/>
            </a:pPr>
            <a:r>
              <a:rPr lang="en-US"/>
              <a:t>Computing Resources</a:t>
            </a:r>
            <a:endParaRPr lang="en-US" b="1" dirty="0"/>
          </a:p>
        </p:txBody>
      </p:sp>
      <p:sp>
        <p:nvSpPr>
          <p:cNvPr id="6" name="Slide Number Placeholder 5">
            <a:extLst>
              <a:ext uri="{FF2B5EF4-FFF2-40B4-BE49-F238E27FC236}">
                <a16:creationId xmlns:a16="http://schemas.microsoft.com/office/drawing/2014/main" id="{C184F2B0-A4E2-4582-863D-46333925B535}"/>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282457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8FBF2-6190-45D2-9C11-4B61459606CF}"/>
              </a:ext>
            </a:extLst>
          </p:cNvPr>
          <p:cNvSpPr>
            <a:spLocks noGrp="1"/>
          </p:cNvSpPr>
          <p:nvPr>
            <p:ph idx="1"/>
          </p:nvPr>
        </p:nvSpPr>
        <p:spPr/>
        <p:txBody>
          <a:bodyPr/>
          <a:lstStyle/>
          <a:p>
            <a:pPr marL="457200" lvl="1" indent="0">
              <a:buNone/>
            </a:pPr>
            <a:endParaRPr lang="en-US" sz="1200" dirty="0"/>
          </a:p>
          <a:p>
            <a:r>
              <a:rPr lang="en-US" dirty="0"/>
              <a:t>Users interact with a “scientific gateway”</a:t>
            </a:r>
          </a:p>
          <a:p>
            <a:pPr lvl="1"/>
            <a:r>
              <a:rPr lang="en-US" dirty="0"/>
              <a:t>Specifying workflow/job requirements, special allocations</a:t>
            </a:r>
          </a:p>
          <a:p>
            <a:pPr lvl="1"/>
            <a:endParaRPr lang="en-US" dirty="0"/>
          </a:p>
          <a:p>
            <a:r>
              <a:rPr lang="en-US" dirty="0"/>
              <a:t>Gateway (= HEPCloud) can direct work to local and/or remote resources</a:t>
            </a:r>
          </a:p>
          <a:p>
            <a:pPr lvl="1"/>
            <a:r>
              <a:rPr lang="en-US" dirty="0"/>
              <a:t>These can be shared, owned, allocated, purchased, …</a:t>
            </a:r>
          </a:p>
          <a:p>
            <a:pPr lvl="1"/>
            <a:endParaRPr lang="en-US" dirty="0"/>
          </a:p>
          <a:p>
            <a:r>
              <a:rPr lang="en-US" dirty="0"/>
              <a:t>Allocations, usage, costs tracked</a:t>
            </a:r>
          </a:p>
          <a:p>
            <a:pPr lvl="1"/>
            <a:r>
              <a:rPr lang="en-US" dirty="0"/>
              <a:t>Internal users == those supported by the funds used to procure &amp; operate facility</a:t>
            </a:r>
          </a:p>
          <a:p>
            <a:pPr lvl="1"/>
            <a:r>
              <a:rPr lang="en-US" dirty="0"/>
              <a:t>External users == those who “pay” to use the IC</a:t>
            </a:r>
          </a:p>
          <a:p>
            <a:pPr lvl="1"/>
            <a:r>
              <a:rPr lang="en-US" dirty="0"/>
              <a:t>Opportunistic users == those who may utilize otherwise idle resources</a:t>
            </a:r>
          </a:p>
          <a:p>
            <a:pPr marL="457200" lvl="1" indent="0">
              <a:buNone/>
            </a:pPr>
            <a:r>
              <a:rPr lang="en-US" i="1" dirty="0"/>
              <a:t>		All of these must be accounted for in planning, e.g. by a CRSG</a:t>
            </a:r>
          </a:p>
          <a:p>
            <a:pPr lvl="1"/>
            <a:endParaRPr lang="en-US" dirty="0"/>
          </a:p>
          <a:p>
            <a:pPr lvl="1"/>
            <a:endParaRPr lang="en-US" dirty="0"/>
          </a:p>
        </p:txBody>
      </p:sp>
      <p:sp>
        <p:nvSpPr>
          <p:cNvPr id="3" name="Title 2">
            <a:extLst>
              <a:ext uri="{FF2B5EF4-FFF2-40B4-BE49-F238E27FC236}">
                <a16:creationId xmlns:a16="http://schemas.microsoft.com/office/drawing/2014/main" id="{B759169C-97F2-4DA4-B385-2551F465B268}"/>
              </a:ext>
            </a:extLst>
          </p:cNvPr>
          <p:cNvSpPr>
            <a:spLocks noGrp="1"/>
          </p:cNvSpPr>
          <p:nvPr>
            <p:ph type="title"/>
          </p:nvPr>
        </p:nvSpPr>
        <p:spPr/>
        <p:txBody>
          <a:bodyPr/>
          <a:lstStyle/>
          <a:p>
            <a:r>
              <a:rPr lang="en-US" dirty="0"/>
              <a:t>Institutional Cluster Model - Operation</a:t>
            </a:r>
          </a:p>
        </p:txBody>
      </p:sp>
      <p:sp>
        <p:nvSpPr>
          <p:cNvPr id="4" name="Date Placeholder 3">
            <a:extLst>
              <a:ext uri="{FF2B5EF4-FFF2-40B4-BE49-F238E27FC236}">
                <a16:creationId xmlns:a16="http://schemas.microsoft.com/office/drawing/2014/main" id="{DC7EAE25-D8AE-4793-ABEB-4FE00C6A6BB3}"/>
              </a:ext>
            </a:extLst>
          </p:cNvPr>
          <p:cNvSpPr>
            <a:spLocks noGrp="1"/>
          </p:cNvSpPr>
          <p:nvPr>
            <p:ph type="dt" sz="half" idx="2"/>
          </p:nvPr>
        </p:nvSpPr>
        <p:spPr/>
        <p:txBody>
          <a:bodyPr/>
          <a:lstStyle/>
          <a:p>
            <a:pPr>
              <a:defRPr/>
            </a:pPr>
            <a:r>
              <a:rPr lang="en-US"/>
              <a:t>10/15/2019</a:t>
            </a:r>
            <a:endParaRPr lang="en-US" dirty="0"/>
          </a:p>
        </p:txBody>
      </p:sp>
      <p:sp>
        <p:nvSpPr>
          <p:cNvPr id="5" name="Footer Placeholder 4">
            <a:extLst>
              <a:ext uri="{FF2B5EF4-FFF2-40B4-BE49-F238E27FC236}">
                <a16:creationId xmlns:a16="http://schemas.microsoft.com/office/drawing/2014/main" id="{5B5C7E8E-0374-4D8D-86D8-CE3A8E6CD7E8}"/>
              </a:ext>
            </a:extLst>
          </p:cNvPr>
          <p:cNvSpPr>
            <a:spLocks noGrp="1"/>
          </p:cNvSpPr>
          <p:nvPr>
            <p:ph type="ftr" sz="quarter" idx="3"/>
          </p:nvPr>
        </p:nvSpPr>
        <p:spPr/>
        <p:txBody>
          <a:bodyPr/>
          <a:lstStyle/>
          <a:p>
            <a:pPr>
              <a:defRPr/>
            </a:pPr>
            <a:r>
              <a:rPr lang="en-US"/>
              <a:t>Computing Resources</a:t>
            </a:r>
            <a:endParaRPr lang="en-US" b="1" dirty="0"/>
          </a:p>
        </p:txBody>
      </p:sp>
      <p:sp>
        <p:nvSpPr>
          <p:cNvPr id="6" name="Slide Number Placeholder 5">
            <a:extLst>
              <a:ext uri="{FF2B5EF4-FFF2-40B4-BE49-F238E27FC236}">
                <a16:creationId xmlns:a16="http://schemas.microsoft.com/office/drawing/2014/main" id="{C184F2B0-A4E2-4582-863D-46333925B535}"/>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344120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9169C-97F2-4DA4-B385-2551F465B268}"/>
              </a:ext>
            </a:extLst>
          </p:cNvPr>
          <p:cNvSpPr>
            <a:spLocks noGrp="1"/>
          </p:cNvSpPr>
          <p:nvPr>
            <p:ph type="title"/>
          </p:nvPr>
        </p:nvSpPr>
        <p:spPr/>
        <p:txBody>
          <a:bodyPr/>
          <a:lstStyle/>
          <a:p>
            <a:r>
              <a:rPr lang="en-US" dirty="0"/>
              <a:t>Institutional Cluster Model - Evolution</a:t>
            </a:r>
          </a:p>
        </p:txBody>
      </p:sp>
      <p:sp>
        <p:nvSpPr>
          <p:cNvPr id="4" name="Date Placeholder 3">
            <a:extLst>
              <a:ext uri="{FF2B5EF4-FFF2-40B4-BE49-F238E27FC236}">
                <a16:creationId xmlns:a16="http://schemas.microsoft.com/office/drawing/2014/main" id="{DC7EAE25-D8AE-4793-ABEB-4FE00C6A6BB3}"/>
              </a:ext>
            </a:extLst>
          </p:cNvPr>
          <p:cNvSpPr>
            <a:spLocks noGrp="1"/>
          </p:cNvSpPr>
          <p:nvPr>
            <p:ph type="dt" sz="half" idx="2"/>
          </p:nvPr>
        </p:nvSpPr>
        <p:spPr/>
        <p:txBody>
          <a:bodyPr/>
          <a:lstStyle/>
          <a:p>
            <a:pPr>
              <a:defRPr/>
            </a:pPr>
            <a:r>
              <a:rPr lang="en-US"/>
              <a:t>10/15/2019</a:t>
            </a:r>
            <a:endParaRPr lang="en-US" dirty="0"/>
          </a:p>
        </p:txBody>
      </p:sp>
      <p:sp>
        <p:nvSpPr>
          <p:cNvPr id="5" name="Footer Placeholder 4">
            <a:extLst>
              <a:ext uri="{FF2B5EF4-FFF2-40B4-BE49-F238E27FC236}">
                <a16:creationId xmlns:a16="http://schemas.microsoft.com/office/drawing/2014/main" id="{5B5C7E8E-0374-4D8D-86D8-CE3A8E6CD7E8}"/>
              </a:ext>
            </a:extLst>
          </p:cNvPr>
          <p:cNvSpPr>
            <a:spLocks noGrp="1"/>
          </p:cNvSpPr>
          <p:nvPr>
            <p:ph type="ftr" sz="quarter" idx="3"/>
          </p:nvPr>
        </p:nvSpPr>
        <p:spPr/>
        <p:txBody>
          <a:bodyPr/>
          <a:lstStyle/>
          <a:p>
            <a:pPr>
              <a:defRPr/>
            </a:pPr>
            <a:r>
              <a:rPr lang="en-US"/>
              <a:t>Computing Resources</a:t>
            </a:r>
            <a:endParaRPr lang="en-US" b="1" dirty="0"/>
          </a:p>
        </p:txBody>
      </p:sp>
      <p:sp>
        <p:nvSpPr>
          <p:cNvPr id="6" name="Slide Number Placeholder 5">
            <a:extLst>
              <a:ext uri="{FF2B5EF4-FFF2-40B4-BE49-F238E27FC236}">
                <a16:creationId xmlns:a16="http://schemas.microsoft.com/office/drawing/2014/main" id="{C184F2B0-A4E2-4582-863D-46333925B535}"/>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42" name="Picture 41">
            <a:extLst>
              <a:ext uri="{FF2B5EF4-FFF2-40B4-BE49-F238E27FC236}">
                <a16:creationId xmlns:a16="http://schemas.microsoft.com/office/drawing/2014/main" id="{E0CAAD5F-B044-4A0D-AC6D-D062E0F912BA}"/>
              </a:ext>
            </a:extLst>
          </p:cNvPr>
          <p:cNvPicPr>
            <a:picLocks noChangeAspect="1"/>
          </p:cNvPicPr>
          <p:nvPr/>
        </p:nvPicPr>
        <p:blipFill>
          <a:blip r:embed="rId2"/>
          <a:stretch>
            <a:fillRect/>
          </a:stretch>
        </p:blipFill>
        <p:spPr>
          <a:xfrm>
            <a:off x="304799" y="679629"/>
            <a:ext cx="11125443" cy="5451539"/>
          </a:xfrm>
          <a:prstGeom prst="rect">
            <a:avLst/>
          </a:prstGeom>
        </p:spPr>
      </p:pic>
    </p:spTree>
    <p:extLst>
      <p:ext uri="{BB962C8B-B14F-4D97-AF65-F5344CB8AC3E}">
        <p14:creationId xmlns:p14="http://schemas.microsoft.com/office/powerpoint/2010/main" val="1496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8FBF2-6190-45D2-9C11-4B61459606CF}"/>
              </a:ext>
            </a:extLst>
          </p:cNvPr>
          <p:cNvSpPr>
            <a:spLocks noGrp="1"/>
          </p:cNvSpPr>
          <p:nvPr>
            <p:ph idx="1"/>
          </p:nvPr>
        </p:nvSpPr>
        <p:spPr/>
        <p:txBody>
          <a:bodyPr/>
          <a:lstStyle/>
          <a:p>
            <a:r>
              <a:rPr lang="en-US" dirty="0"/>
              <a:t>Local resources will require a cost model</a:t>
            </a:r>
          </a:p>
          <a:p>
            <a:pPr lvl="1"/>
            <a:r>
              <a:rPr lang="en-US" dirty="0"/>
              <a:t>Should encompass all costs</a:t>
            </a:r>
          </a:p>
          <a:p>
            <a:pPr lvl="2"/>
            <a:r>
              <a:rPr lang="en-US" dirty="0"/>
              <a:t>Facility, hardware, maintenance, operations,…</a:t>
            </a:r>
          </a:p>
          <a:p>
            <a:pPr lvl="1"/>
            <a:r>
              <a:rPr lang="en-US" dirty="0"/>
              <a:t>Needs to be flexible enough to account for hardware and job type variants</a:t>
            </a:r>
          </a:p>
          <a:p>
            <a:pPr lvl="2"/>
            <a:r>
              <a:rPr lang="en-US" dirty="0"/>
              <a:t>HTC vs HPC workflows</a:t>
            </a:r>
          </a:p>
          <a:p>
            <a:pPr lvl="2"/>
            <a:r>
              <a:rPr lang="en-US" dirty="0"/>
              <a:t>Cache vs static, disk vs tape, fast vs slow I/O storage classes</a:t>
            </a:r>
          </a:p>
          <a:p>
            <a:pPr lvl="2"/>
            <a:r>
              <a:rPr lang="en-US" dirty="0"/>
              <a:t>QoS levels</a:t>
            </a:r>
          </a:p>
          <a:p>
            <a:pPr lvl="1"/>
            <a:r>
              <a:rPr lang="en-US" dirty="0"/>
              <a:t>But not so detailed as to become unwieldy</a:t>
            </a:r>
          </a:p>
          <a:p>
            <a:pPr lvl="2"/>
            <a:r>
              <a:rPr lang="en-US" dirty="0"/>
              <a:t>The “limited menu” model</a:t>
            </a:r>
          </a:p>
          <a:p>
            <a:pPr lvl="1"/>
            <a:r>
              <a:rPr lang="en-US" dirty="0"/>
              <a:t>Working on this now…</a:t>
            </a:r>
          </a:p>
          <a:p>
            <a:pPr lvl="2"/>
            <a:r>
              <a:rPr lang="en-US" dirty="0"/>
              <a:t>Where it’s hard:</a:t>
            </a:r>
          </a:p>
          <a:p>
            <a:pPr lvl="3"/>
            <a:r>
              <a:rPr lang="en-US" dirty="0"/>
              <a:t>separating “total” from “incremental” costs</a:t>
            </a:r>
          </a:p>
          <a:p>
            <a:pPr lvl="3"/>
            <a:r>
              <a:rPr lang="en-US" dirty="0"/>
              <a:t>Incorporating large “step functions”, e.g. tape technology changes </a:t>
            </a:r>
          </a:p>
          <a:p>
            <a:pPr marL="457200" lvl="1" indent="0">
              <a:buNone/>
            </a:pPr>
            <a:r>
              <a:rPr lang="en-US" i="1" dirty="0">
                <a:solidFill>
                  <a:srgbClr val="FF0000"/>
                </a:solidFill>
              </a:rPr>
              <a:t>Goal: “cost recovery” from external users, but “cost awareness” from local users</a:t>
            </a:r>
          </a:p>
          <a:p>
            <a:pPr lvl="1"/>
            <a:endParaRPr lang="en-US" dirty="0"/>
          </a:p>
        </p:txBody>
      </p:sp>
      <p:sp>
        <p:nvSpPr>
          <p:cNvPr id="3" name="Title 2">
            <a:extLst>
              <a:ext uri="{FF2B5EF4-FFF2-40B4-BE49-F238E27FC236}">
                <a16:creationId xmlns:a16="http://schemas.microsoft.com/office/drawing/2014/main" id="{B759169C-97F2-4DA4-B385-2551F465B268}"/>
              </a:ext>
            </a:extLst>
          </p:cNvPr>
          <p:cNvSpPr>
            <a:spLocks noGrp="1"/>
          </p:cNvSpPr>
          <p:nvPr>
            <p:ph type="title"/>
          </p:nvPr>
        </p:nvSpPr>
        <p:spPr/>
        <p:txBody>
          <a:bodyPr/>
          <a:lstStyle/>
          <a:p>
            <a:r>
              <a:rPr lang="en-US" dirty="0"/>
              <a:t>Institutional Cluster Model - Financials</a:t>
            </a:r>
          </a:p>
        </p:txBody>
      </p:sp>
      <p:sp>
        <p:nvSpPr>
          <p:cNvPr id="4" name="Date Placeholder 3">
            <a:extLst>
              <a:ext uri="{FF2B5EF4-FFF2-40B4-BE49-F238E27FC236}">
                <a16:creationId xmlns:a16="http://schemas.microsoft.com/office/drawing/2014/main" id="{DC7EAE25-D8AE-4793-ABEB-4FE00C6A6BB3}"/>
              </a:ext>
            </a:extLst>
          </p:cNvPr>
          <p:cNvSpPr>
            <a:spLocks noGrp="1"/>
          </p:cNvSpPr>
          <p:nvPr>
            <p:ph type="dt" sz="half" idx="2"/>
          </p:nvPr>
        </p:nvSpPr>
        <p:spPr/>
        <p:txBody>
          <a:bodyPr/>
          <a:lstStyle/>
          <a:p>
            <a:pPr>
              <a:defRPr/>
            </a:pPr>
            <a:r>
              <a:rPr lang="en-US"/>
              <a:t>10/15/2019</a:t>
            </a:r>
            <a:endParaRPr lang="en-US" dirty="0"/>
          </a:p>
        </p:txBody>
      </p:sp>
      <p:sp>
        <p:nvSpPr>
          <p:cNvPr id="5" name="Footer Placeholder 4">
            <a:extLst>
              <a:ext uri="{FF2B5EF4-FFF2-40B4-BE49-F238E27FC236}">
                <a16:creationId xmlns:a16="http://schemas.microsoft.com/office/drawing/2014/main" id="{5B5C7E8E-0374-4D8D-86D8-CE3A8E6CD7E8}"/>
              </a:ext>
            </a:extLst>
          </p:cNvPr>
          <p:cNvSpPr>
            <a:spLocks noGrp="1"/>
          </p:cNvSpPr>
          <p:nvPr>
            <p:ph type="ftr" sz="quarter" idx="3"/>
          </p:nvPr>
        </p:nvSpPr>
        <p:spPr/>
        <p:txBody>
          <a:bodyPr/>
          <a:lstStyle/>
          <a:p>
            <a:pPr>
              <a:defRPr/>
            </a:pPr>
            <a:r>
              <a:rPr lang="en-US"/>
              <a:t>Computing Resources</a:t>
            </a:r>
            <a:endParaRPr lang="en-US" b="1" dirty="0"/>
          </a:p>
        </p:txBody>
      </p:sp>
      <p:sp>
        <p:nvSpPr>
          <p:cNvPr id="6" name="Slide Number Placeholder 5">
            <a:extLst>
              <a:ext uri="{FF2B5EF4-FFF2-40B4-BE49-F238E27FC236}">
                <a16:creationId xmlns:a16="http://schemas.microsoft.com/office/drawing/2014/main" id="{C184F2B0-A4E2-4582-863D-46333925B535}"/>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71562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FB8FEC-21C8-40F6-B834-A7BBB3D0AF1D}"/>
              </a:ext>
            </a:extLst>
          </p:cNvPr>
          <p:cNvSpPr>
            <a:spLocks noGrp="1"/>
          </p:cNvSpPr>
          <p:nvPr>
            <p:ph idx="1"/>
          </p:nvPr>
        </p:nvSpPr>
        <p:spPr/>
        <p:txBody>
          <a:bodyPr/>
          <a:lstStyle/>
          <a:p>
            <a:r>
              <a:rPr lang="en-US" dirty="0"/>
              <a:t>The following slides show:</a:t>
            </a:r>
          </a:p>
          <a:p>
            <a:endParaRPr lang="en-US" sz="1000" dirty="0"/>
          </a:p>
          <a:p>
            <a:pPr lvl="1"/>
            <a:r>
              <a:rPr lang="en-US" dirty="0"/>
              <a:t>Processing resources</a:t>
            </a:r>
          </a:p>
          <a:p>
            <a:pPr lvl="2"/>
            <a:r>
              <a:rPr lang="en-US" dirty="0"/>
              <a:t>CMS Tier-1 and LPC, FermiGrid, HPC clusters</a:t>
            </a:r>
          </a:p>
          <a:p>
            <a:pPr lvl="2"/>
            <a:endParaRPr lang="en-US" sz="1000" dirty="0"/>
          </a:p>
          <a:p>
            <a:pPr lvl="1"/>
            <a:r>
              <a:rPr lang="en-US" dirty="0"/>
              <a:t>Processing resource utilization</a:t>
            </a:r>
          </a:p>
          <a:p>
            <a:pPr lvl="2"/>
            <a:r>
              <a:rPr lang="en-US" dirty="0"/>
              <a:t>CMS, FermiGrid, LQCD</a:t>
            </a:r>
          </a:p>
          <a:p>
            <a:pPr lvl="3"/>
            <a:r>
              <a:rPr lang="en-US" dirty="0"/>
              <a:t>Wilson cluster, by definition, is for development so utilization is sporadic</a:t>
            </a:r>
          </a:p>
          <a:p>
            <a:pPr lvl="3"/>
            <a:endParaRPr lang="en-US" sz="1000" dirty="0"/>
          </a:p>
          <a:p>
            <a:pPr lvl="1"/>
            <a:r>
              <a:rPr lang="en-US" dirty="0"/>
              <a:t>Storage resources</a:t>
            </a:r>
          </a:p>
          <a:p>
            <a:pPr lvl="2"/>
            <a:r>
              <a:rPr lang="en-US" dirty="0"/>
              <a:t>Disk and Tape</a:t>
            </a:r>
          </a:p>
          <a:p>
            <a:pPr lvl="2"/>
            <a:endParaRPr lang="en-US" sz="1000" dirty="0"/>
          </a:p>
          <a:p>
            <a:pPr lvl="1"/>
            <a:r>
              <a:rPr lang="en-US" dirty="0"/>
              <a:t>FY19 additions</a:t>
            </a:r>
          </a:p>
          <a:p>
            <a:pPr lvl="2"/>
            <a:r>
              <a:rPr lang="en-US" dirty="0"/>
              <a:t>Showing all resource types, &gt; 95% of entire FY19 M&amp;S expenditures</a:t>
            </a:r>
          </a:p>
        </p:txBody>
      </p:sp>
      <p:sp>
        <p:nvSpPr>
          <p:cNvPr id="3" name="Title 2">
            <a:extLst>
              <a:ext uri="{FF2B5EF4-FFF2-40B4-BE49-F238E27FC236}">
                <a16:creationId xmlns:a16="http://schemas.microsoft.com/office/drawing/2014/main" id="{B759169C-97F2-4DA4-B385-2551F465B268}"/>
              </a:ext>
            </a:extLst>
          </p:cNvPr>
          <p:cNvSpPr>
            <a:spLocks noGrp="1"/>
          </p:cNvSpPr>
          <p:nvPr>
            <p:ph type="title"/>
          </p:nvPr>
        </p:nvSpPr>
        <p:spPr/>
        <p:txBody>
          <a:bodyPr/>
          <a:lstStyle/>
          <a:p>
            <a:r>
              <a:rPr lang="en-US" dirty="0"/>
              <a:t>Review of resources - What we have now, what is new</a:t>
            </a:r>
          </a:p>
        </p:txBody>
      </p:sp>
      <p:sp>
        <p:nvSpPr>
          <p:cNvPr id="4" name="Date Placeholder 3">
            <a:extLst>
              <a:ext uri="{FF2B5EF4-FFF2-40B4-BE49-F238E27FC236}">
                <a16:creationId xmlns:a16="http://schemas.microsoft.com/office/drawing/2014/main" id="{DC7EAE25-D8AE-4793-ABEB-4FE00C6A6BB3}"/>
              </a:ext>
            </a:extLst>
          </p:cNvPr>
          <p:cNvSpPr>
            <a:spLocks noGrp="1"/>
          </p:cNvSpPr>
          <p:nvPr>
            <p:ph type="dt" sz="half" idx="2"/>
          </p:nvPr>
        </p:nvSpPr>
        <p:spPr/>
        <p:txBody>
          <a:bodyPr/>
          <a:lstStyle/>
          <a:p>
            <a:pPr>
              <a:defRPr/>
            </a:pPr>
            <a:r>
              <a:rPr lang="en-US"/>
              <a:t>10/15/2019</a:t>
            </a:r>
            <a:endParaRPr lang="en-US" dirty="0"/>
          </a:p>
        </p:txBody>
      </p:sp>
      <p:sp>
        <p:nvSpPr>
          <p:cNvPr id="5" name="Footer Placeholder 4">
            <a:extLst>
              <a:ext uri="{FF2B5EF4-FFF2-40B4-BE49-F238E27FC236}">
                <a16:creationId xmlns:a16="http://schemas.microsoft.com/office/drawing/2014/main" id="{5B5C7E8E-0374-4D8D-86D8-CE3A8E6CD7E8}"/>
              </a:ext>
            </a:extLst>
          </p:cNvPr>
          <p:cNvSpPr>
            <a:spLocks noGrp="1"/>
          </p:cNvSpPr>
          <p:nvPr>
            <p:ph type="ftr" sz="quarter" idx="3"/>
          </p:nvPr>
        </p:nvSpPr>
        <p:spPr/>
        <p:txBody>
          <a:bodyPr/>
          <a:lstStyle/>
          <a:p>
            <a:pPr>
              <a:defRPr/>
            </a:pPr>
            <a:r>
              <a:rPr lang="en-US"/>
              <a:t>Computing Resources</a:t>
            </a:r>
            <a:endParaRPr lang="en-US" b="1" dirty="0"/>
          </a:p>
        </p:txBody>
      </p:sp>
      <p:sp>
        <p:nvSpPr>
          <p:cNvPr id="6" name="Slide Number Placeholder 5">
            <a:extLst>
              <a:ext uri="{FF2B5EF4-FFF2-40B4-BE49-F238E27FC236}">
                <a16:creationId xmlns:a16="http://schemas.microsoft.com/office/drawing/2014/main" id="{C184F2B0-A4E2-4582-863D-46333925B535}"/>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82899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24526B-A14C-4409-BCF9-ABBED0B062BA}"/>
              </a:ext>
            </a:extLst>
          </p:cNvPr>
          <p:cNvSpPr>
            <a:spLocks noGrp="1"/>
          </p:cNvSpPr>
          <p:nvPr>
            <p:ph idx="1"/>
          </p:nvPr>
        </p:nvSpPr>
        <p:spPr/>
        <p:txBody>
          <a:bodyPr/>
          <a:lstStyle/>
          <a:p>
            <a:r>
              <a:rPr lang="en-US" dirty="0">
                <a:solidFill>
                  <a:srgbClr val="FF0000"/>
                </a:solidFill>
              </a:rPr>
              <a:t>CMS Tier-1 and LPC</a:t>
            </a:r>
            <a:r>
              <a:rPr lang="en-US" dirty="0"/>
              <a:t>: to meet pledge and provide analysis platform, </a:t>
            </a:r>
            <a:r>
              <a:rPr lang="en-US" dirty="0">
                <a:solidFill>
                  <a:srgbClr val="FF0000"/>
                </a:solidFill>
              </a:rPr>
              <a:t>~27K cores</a:t>
            </a:r>
            <a:r>
              <a:rPr lang="en-US" dirty="0"/>
              <a:t>, 285 kHS06</a:t>
            </a:r>
          </a:p>
          <a:p>
            <a:r>
              <a:rPr lang="en-US" dirty="0">
                <a:solidFill>
                  <a:srgbClr val="FF0000"/>
                </a:solidFill>
              </a:rPr>
              <a:t>FermiGrid</a:t>
            </a:r>
            <a:r>
              <a:rPr lang="en-US" dirty="0"/>
              <a:t>: Intensity Frontier and other HTC usage, </a:t>
            </a:r>
            <a:r>
              <a:rPr lang="en-US" dirty="0">
                <a:solidFill>
                  <a:srgbClr val="FF0000"/>
                </a:solidFill>
              </a:rPr>
              <a:t>~19K cores</a:t>
            </a:r>
            <a:r>
              <a:rPr lang="en-US" dirty="0"/>
              <a:t>, 200 kHS06 </a:t>
            </a:r>
          </a:p>
          <a:p>
            <a:r>
              <a:rPr lang="en-US" dirty="0">
                <a:solidFill>
                  <a:srgbClr val="FF0000"/>
                </a:solidFill>
              </a:rPr>
              <a:t>HPC</a:t>
            </a:r>
            <a:r>
              <a:rPr lang="en-US" dirty="0"/>
              <a:t> </a:t>
            </a:r>
            <a:r>
              <a:rPr lang="en-US" dirty="0">
                <a:solidFill>
                  <a:srgbClr val="FF0000"/>
                </a:solidFill>
              </a:rPr>
              <a:t>clusters</a:t>
            </a:r>
            <a:r>
              <a:rPr lang="en-US" dirty="0"/>
              <a:t>: allocated, high speed interconnect (</a:t>
            </a:r>
            <a:r>
              <a:rPr lang="en-US" dirty="0">
                <a:solidFill>
                  <a:srgbClr val="FF0000"/>
                </a:solidFill>
              </a:rPr>
              <a:t>IB</a:t>
            </a:r>
            <a:r>
              <a:rPr lang="en-US" dirty="0"/>
              <a:t>), some </a:t>
            </a:r>
            <a:r>
              <a:rPr lang="en-US" dirty="0">
                <a:solidFill>
                  <a:srgbClr val="FF0000"/>
                </a:solidFill>
              </a:rPr>
              <a:t>GPUs</a:t>
            </a:r>
          </a:p>
          <a:p>
            <a:pPr lvl="2"/>
            <a:r>
              <a:rPr lang="en-US" dirty="0"/>
              <a:t>No longer allocated to LQCD program: </a:t>
            </a:r>
          </a:p>
          <a:p>
            <a:pPr lvl="3"/>
            <a:r>
              <a:rPr lang="en-US" dirty="0"/>
              <a:t>pi0	:   314 nodes, 5,024 cores				--- Will move ½ to FermiGrid, ½ to Wilson cluster</a:t>
            </a:r>
          </a:p>
          <a:p>
            <a:pPr lvl="3"/>
            <a:r>
              <a:rPr lang="en-US" dirty="0"/>
              <a:t>pi0G	:   32 nodes, 128 K40 GPUs			--- Becomes component of Wilson cluster</a:t>
            </a:r>
          </a:p>
          <a:p>
            <a:pPr lvl="3"/>
            <a:r>
              <a:rPr lang="en-US" dirty="0">
                <a:solidFill>
                  <a:schemeClr val="bg1">
                    <a:lumMod val="65000"/>
                  </a:schemeClr>
                </a:solidFill>
              </a:rPr>
              <a:t>Bc	:   224 nodes, 7,168 cores				---  All of these are ancient</a:t>
            </a:r>
          </a:p>
          <a:p>
            <a:pPr lvl="3"/>
            <a:r>
              <a:rPr lang="en-US" dirty="0">
                <a:solidFill>
                  <a:schemeClr val="bg1">
                    <a:lumMod val="65000"/>
                  </a:schemeClr>
                </a:solidFill>
              </a:rPr>
              <a:t>Ds	:   168 nodes, 6,272 cores				   |  keep for LQCD opportunistic use</a:t>
            </a:r>
          </a:p>
          <a:p>
            <a:pPr lvl="3"/>
            <a:r>
              <a:rPr lang="en-US" dirty="0">
                <a:solidFill>
                  <a:schemeClr val="bg1">
                    <a:lumMod val="65000"/>
                  </a:schemeClr>
                </a:solidFill>
              </a:rPr>
              <a:t>DsG	:    20 nodes, 80 Tesla M2050 GPUs	---  Operate in a DNR mode</a:t>
            </a:r>
          </a:p>
          <a:p>
            <a:pPr lvl="2"/>
            <a:r>
              <a:rPr lang="en-US" dirty="0"/>
              <a:t>Newly acquired, operated as IC component:</a:t>
            </a:r>
          </a:p>
          <a:p>
            <a:pPr lvl="3"/>
            <a:r>
              <a:rPr lang="en-US" dirty="0"/>
              <a:t>LQ1	:  112 nodes (Cascade Lake) + 5 nodes with dual Voltas  --- 82% LQCD allocated </a:t>
            </a:r>
          </a:p>
          <a:p>
            <a:r>
              <a:rPr lang="en-US" dirty="0">
                <a:solidFill>
                  <a:srgbClr val="FF0000"/>
                </a:solidFill>
              </a:rPr>
              <a:t>Wilson</a:t>
            </a:r>
            <a:r>
              <a:rPr lang="en-US" dirty="0"/>
              <a:t> </a:t>
            </a:r>
            <a:r>
              <a:rPr lang="en-US" dirty="0">
                <a:solidFill>
                  <a:srgbClr val="FF0000"/>
                </a:solidFill>
              </a:rPr>
              <a:t>cluster</a:t>
            </a:r>
            <a:r>
              <a:rPr lang="en-US" dirty="0"/>
              <a:t>: development with various accelerators, </a:t>
            </a:r>
            <a:r>
              <a:rPr lang="en-US" dirty="0">
                <a:solidFill>
                  <a:srgbClr val="FF0000"/>
                </a:solidFill>
              </a:rPr>
              <a:t>small HPC</a:t>
            </a:r>
          </a:p>
          <a:p>
            <a:pPr lvl="3"/>
            <a:r>
              <a:rPr lang="en-US" dirty="0">
                <a:solidFill>
                  <a:schemeClr val="bg1">
                    <a:lumMod val="65000"/>
                  </a:schemeClr>
                </a:solidFill>
              </a:rPr>
              <a:t>Very old nodes to be retired</a:t>
            </a:r>
          </a:p>
        </p:txBody>
      </p:sp>
      <p:sp>
        <p:nvSpPr>
          <p:cNvPr id="3" name="Title 2">
            <a:extLst>
              <a:ext uri="{FF2B5EF4-FFF2-40B4-BE49-F238E27FC236}">
                <a16:creationId xmlns:a16="http://schemas.microsoft.com/office/drawing/2014/main" id="{AC17A3BE-3945-4F2C-954F-17CC832165E6}"/>
              </a:ext>
            </a:extLst>
          </p:cNvPr>
          <p:cNvSpPr>
            <a:spLocks noGrp="1"/>
          </p:cNvSpPr>
          <p:nvPr>
            <p:ph type="title"/>
          </p:nvPr>
        </p:nvSpPr>
        <p:spPr/>
        <p:txBody>
          <a:bodyPr lIns="0" tIns="0" rIns="0" bIns="0" anchor="b" anchorCtr="0"/>
          <a:lstStyle/>
          <a:p>
            <a:r>
              <a:rPr lang="en-US" dirty="0"/>
              <a:t>Processing: Summary of current resources</a:t>
            </a:r>
          </a:p>
        </p:txBody>
      </p:sp>
      <p:sp>
        <p:nvSpPr>
          <p:cNvPr id="4" name="Date Placeholder 3">
            <a:extLst>
              <a:ext uri="{FF2B5EF4-FFF2-40B4-BE49-F238E27FC236}">
                <a16:creationId xmlns:a16="http://schemas.microsoft.com/office/drawing/2014/main" id="{AD0C45CA-E3BB-4E01-828D-297B4B7166C3}"/>
              </a:ext>
            </a:extLst>
          </p:cNvPr>
          <p:cNvSpPr>
            <a:spLocks noGrp="1"/>
          </p:cNvSpPr>
          <p:nvPr>
            <p:ph type="dt" sz="half" idx="2"/>
          </p:nvPr>
        </p:nvSpPr>
        <p:spPr/>
        <p:txBody>
          <a:bodyPr/>
          <a:lstStyle/>
          <a:p>
            <a:r>
              <a:rPr lang="en-US"/>
              <a:t>10/15/2019</a:t>
            </a:r>
            <a:endParaRPr lang="en-US" dirty="0"/>
          </a:p>
        </p:txBody>
      </p:sp>
      <p:sp>
        <p:nvSpPr>
          <p:cNvPr id="5" name="Footer Placeholder 4">
            <a:extLst>
              <a:ext uri="{FF2B5EF4-FFF2-40B4-BE49-F238E27FC236}">
                <a16:creationId xmlns:a16="http://schemas.microsoft.com/office/drawing/2014/main" id="{12B88054-944D-4A20-B8C0-4B8A55EFEE44}"/>
              </a:ext>
            </a:extLst>
          </p:cNvPr>
          <p:cNvSpPr>
            <a:spLocks noGrp="1"/>
          </p:cNvSpPr>
          <p:nvPr>
            <p:ph type="ftr" sz="quarter" idx="3"/>
          </p:nvPr>
        </p:nvSpPr>
        <p:spPr/>
        <p:txBody>
          <a:bodyPr/>
          <a:lstStyle/>
          <a:p>
            <a:r>
              <a:rPr lang="en-US"/>
              <a:t>Computing Resources</a:t>
            </a:r>
            <a:endParaRPr lang="en-US" dirty="0"/>
          </a:p>
        </p:txBody>
      </p:sp>
      <p:sp>
        <p:nvSpPr>
          <p:cNvPr id="6" name="Slide Number Placeholder 5">
            <a:extLst>
              <a:ext uri="{FF2B5EF4-FFF2-40B4-BE49-F238E27FC236}">
                <a16:creationId xmlns:a16="http://schemas.microsoft.com/office/drawing/2014/main" id="{522E762A-1B43-4129-9C80-E2E240F7432D}"/>
              </a:ext>
            </a:extLst>
          </p:cNvPr>
          <p:cNvSpPr>
            <a:spLocks noGrp="1"/>
          </p:cNvSpPr>
          <p:nvPr>
            <p:ph type="sldNum" sz="quarter" idx="4"/>
          </p:nvPr>
        </p:nvSpPr>
        <p:spPr/>
        <p:txBody>
          <a:bodyPr/>
          <a:lstStyle/>
          <a:p>
            <a:fld id="{148C009B-CB69-E04A-B9B3-34B26D69E9CF}" type="slidenum">
              <a:rPr lang="en-US" smtClean="0"/>
              <a:pPr/>
              <a:t>9</a:t>
            </a:fld>
            <a:endParaRPr lang="en-US" dirty="0"/>
          </a:p>
        </p:txBody>
      </p:sp>
    </p:spTree>
    <p:extLst>
      <p:ext uri="{BB962C8B-B14F-4D97-AF65-F5344CB8AC3E}">
        <p14:creationId xmlns:p14="http://schemas.microsoft.com/office/powerpoint/2010/main" val="2032337597"/>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F226A9081EE44C8ECEE733CAFE383C" ma:contentTypeVersion="4" ma:contentTypeDescription="Create a new document." ma:contentTypeScope="" ma:versionID="dad6e2b33e057fec8a2b65ef81173f5c">
  <xsd:schema xmlns:xsd="http://www.w3.org/2001/XMLSchema" xmlns:xs="http://www.w3.org/2001/XMLSchema" xmlns:p="http://schemas.microsoft.com/office/2006/metadata/properties" xmlns:ns2="b2a470d6-0deb-4550-8ae0-d7ea8881e2b6" xmlns:ns3="3427cf1b-08f6-4349-98e1-9c40df501855" xmlns:ns4="be3f9213-c5b7-4449-80a1-edafd8f66b2b" targetNamespace="http://schemas.microsoft.com/office/2006/metadata/properties" ma:root="true" ma:fieldsID="7c1914b9f76f476a560112ec92a6d00d" ns2:_="" ns3:_="" ns4:_="">
    <xsd:import namespace="b2a470d6-0deb-4550-8ae0-d7ea8881e2b6"/>
    <xsd:import namespace="3427cf1b-08f6-4349-98e1-9c40df501855"/>
    <xsd:import namespace="be3f9213-c5b7-4449-80a1-edafd8f66b2b"/>
    <xsd:element name="properties">
      <xsd:complexType>
        <xsd:sequence>
          <xsd:element name="documentManagement">
            <xsd:complexType>
              <xsd:all>
                <xsd:element ref="ns2:Document_x0020_Type"/>
                <xsd:element ref="ns3:_dlc_DocId" minOccurs="0"/>
                <xsd:element ref="ns3:_dlc_DocIdUrl" minOccurs="0"/>
                <xsd:element ref="ns3:_dlc_DocIdPersistId" minOccurs="0"/>
                <xsd:element ref="ns4:Year" minOccurs="0"/>
                <xsd:element ref="ns4:Worktype" minOccurs="0"/>
                <xsd:element ref="ns4:faj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470d6-0deb-4550-8ae0-d7ea8881e2b6" elementFormDefault="qualified">
    <xsd:import namespace="http://schemas.microsoft.com/office/2006/documentManagement/types"/>
    <xsd:import namespace="http://schemas.microsoft.com/office/infopath/2007/PartnerControls"/>
    <xsd:element name="Document_x0020_Type" ma:index="8" ma:displayName="Document Type" ma:description="Field to indicate the type of document this document is such as Project Charter, Project Schedule, Meeting Minutes, Meeting Agenda, etc." ma:format="Dropdown" ma:internalName="Document_x0020_Type">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3f9213-c5b7-4449-80a1-edafd8f66b2b" elementFormDefault="qualified">
    <xsd:import namespace="http://schemas.microsoft.com/office/2006/documentManagement/types"/>
    <xsd:import namespace="http://schemas.microsoft.com/office/infopath/2007/PartnerControls"/>
    <xsd:element name="Year" ma:index="12" nillable="true" ma:displayName="Fiscal Year" ma:description="" ma:format="Dropdown" ma:internalName="Year">
      <xsd:simpleType>
        <xsd:restriction base="dms:Choice">
          <xsd:enumeration value="2019"/>
          <xsd:enumeration value="2018"/>
          <xsd:enumeration value="2017"/>
          <xsd:enumeration value="2016"/>
          <xsd:enumeration value="2015"/>
          <xsd:enumeration value="2014"/>
          <xsd:enumeration value="2013"/>
          <xsd:enumeration value="2012"/>
          <xsd:enumeration value="2011"/>
        </xsd:restriction>
      </xsd:simpleType>
    </xsd:element>
    <xsd:element name="Worktype" ma:index="13" nillable="true" ma:displayName="Worktype" ma:description="" ma:format="Dropdown" ma:internalName="Worktype">
      <xsd:simpleType>
        <xsd:restriction base="dms:Choice">
          <xsd:enumeration value="scpmt-prep"/>
          <xsd:enumeration value="scpmt-pres"/>
          <xsd:enumeration value="scpmt-report"/>
          <xsd:enumeration value="sppmwg"/>
          <xsd:enumeration value="other"/>
        </xsd:restriction>
      </xsd:simpleType>
    </xsd:element>
    <xsd:element name="fajd" ma:index="14" nillable="true" ma:displayName="Date and Time" ma:internalName="faj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Worktype xmlns="be3f9213-c5b7-4449-80a1-edafd8f66b2b">scpmt-pres</Worktype>
    <fajd xmlns="be3f9213-c5b7-4449-80a1-edafd8f66b2b">2018-02-20T06:00:00+00:00</fajd>
    <Year xmlns="be3f9213-c5b7-4449-80a1-edafd8f66b2b">2019</Year>
    <Document_x0020_Type xmlns="b2a470d6-0deb-4550-8ae0-d7ea8881e2b6">Technical Document</Document_x0020_Type>
  </documentManagement>
</p:properties>
</file>

<file path=customXml/itemProps1.xml><?xml version="1.0" encoding="utf-8"?>
<ds:datastoreItem xmlns:ds="http://schemas.openxmlformats.org/officeDocument/2006/customXml" ds:itemID="{AC8B690E-AB40-4720-B5CA-C3F5D42B65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470d6-0deb-4550-8ae0-d7ea8881e2b6"/>
    <ds:schemaRef ds:uri="3427cf1b-08f6-4349-98e1-9c40df501855"/>
    <ds:schemaRef ds:uri="be3f9213-c5b7-4449-80a1-edafd8f66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ADC48F-084A-46AD-B685-DF7E0D36970B}">
  <ds:schemaRefs>
    <ds:schemaRef ds:uri="http://schemas.microsoft.com/sharepoint/v3/contenttype/forms"/>
  </ds:schemaRefs>
</ds:datastoreItem>
</file>

<file path=customXml/itemProps3.xml><?xml version="1.0" encoding="utf-8"?>
<ds:datastoreItem xmlns:ds="http://schemas.openxmlformats.org/officeDocument/2006/customXml" ds:itemID="{A175347A-170C-4BDD-A796-83022099F270}">
  <ds:schemaRefs>
    <ds:schemaRef ds:uri="http://schemas.microsoft.com/sharepoint/events"/>
  </ds:schemaRefs>
</ds:datastoreItem>
</file>

<file path=customXml/itemProps4.xml><?xml version="1.0" encoding="utf-8"?>
<ds:datastoreItem xmlns:ds="http://schemas.openxmlformats.org/officeDocument/2006/customXml" ds:itemID="{182C9242-2192-46C8-9A87-482060C92F36}">
  <ds:schemaRefs>
    <ds:schemaRef ds:uri="b2a470d6-0deb-4550-8ae0-d7ea8881e2b6"/>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be3f9213-c5b7-4449-80a1-edafd8f66b2b"/>
    <ds:schemaRef ds:uri="http://purl.org/dc/elements/1.1/"/>
    <ds:schemaRef ds:uri="3427cf1b-08f6-4349-98e1-9c40df50185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Fermilab_PowerPoint_Template_090915</Template>
  <TotalTime>7748</TotalTime>
  <Words>981</Words>
  <Application>Microsoft Office PowerPoint</Application>
  <PresentationFormat>Widescreen</PresentationFormat>
  <Paragraphs>199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Helvetica</vt:lpstr>
      <vt:lpstr>Fermilab_PPT_090815</vt:lpstr>
      <vt:lpstr>PowerPoint Presentation</vt:lpstr>
      <vt:lpstr>Outline</vt:lpstr>
      <vt:lpstr>Institutional Cluster Model - Vision</vt:lpstr>
      <vt:lpstr>Institutional Cluster Model - Vision</vt:lpstr>
      <vt:lpstr>Institutional Cluster Model - Operation</vt:lpstr>
      <vt:lpstr>Institutional Cluster Model - Evolution</vt:lpstr>
      <vt:lpstr>Institutional Cluster Model - Financials</vt:lpstr>
      <vt:lpstr>Review of resources - What we have now, what is new</vt:lpstr>
      <vt:lpstr>Processing: Summary of current resources</vt:lpstr>
      <vt:lpstr>Processing: Last year utilization - CMS</vt:lpstr>
      <vt:lpstr>Processing: Last year utilization - FermiGrid</vt:lpstr>
      <vt:lpstr>Processing: Last year utilization – HPC Clusters</vt:lpstr>
      <vt:lpstr>Storage: Current usage</vt:lpstr>
      <vt:lpstr>FY19 Resource Additions - Details</vt:lpstr>
      <vt:lpstr>FY19 Resource Additions - Highlights</vt:lpstr>
      <vt:lpstr>Response to related ICAC recommendations (my paraphrasing of such…)</vt:lpstr>
      <vt:lpstr>Conclusion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Resources_and_Requests_2019</dc:title>
  <dc:creator>Stuart C. Fuess x2452 05311N</dc:creator>
  <cp:lastModifiedBy>Stuart C. Fuess x2452 05311N</cp:lastModifiedBy>
  <cp:revision>627</cp:revision>
  <cp:lastPrinted>2019-03-13T19:05:46Z</cp:lastPrinted>
  <dcterms:created xsi:type="dcterms:W3CDTF">2016-04-24T19:25:25Z</dcterms:created>
  <dcterms:modified xsi:type="dcterms:W3CDTF">2019-10-15T01:57:11Z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0x010100C4F226A9081EE44C8ECEE733CAFE383C</vt:lpwstr>
  </property>
</Properties>
</file>