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6336213ef4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6336213ef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336213ef4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6336213ef4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6336213ef4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6336213ef4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6336213ef4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6336213ef4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63339a95b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63339a95b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63339a95bb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63339a95bb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63339a95bb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63339a95bb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63339a95b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63339a95b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63339a95bb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63339a95bb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6336213ef4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6336213ef4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63339a95bb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63339a95bb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336213ef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336213ef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  <a:defRPr>
                <a:solidFill>
                  <a:srgbClr val="000000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  <a:defRPr>
                <a:solidFill>
                  <a:srgbClr val="000000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  <a:defRPr>
                <a:solidFill>
                  <a:srgbClr val="000000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rgbClr val="000000"/>
              </a:buClr>
              <a:buSzPts val="1400"/>
              <a:buChar char="■"/>
              <a:defRPr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indico.fnal.gov/event/21231/" TargetMode="External"/><Relationship Id="rId4" Type="http://schemas.openxmlformats.org/officeDocument/2006/relationships/hyperlink" Target="https://indico.fnal.gov/event/21485/" TargetMode="External"/><Relationship Id="rId5" Type="http://schemas.openxmlformats.org/officeDocument/2006/relationships/hyperlink" Target="https://indico.cern.ch/event/739896/" TargetMode="External"/><Relationship Id="rId6" Type="http://schemas.openxmlformats.org/officeDocument/2006/relationships/hyperlink" Target="https://indico.cern.ch/event/739882/" TargetMode="External"/><Relationship Id="rId7" Type="http://schemas.openxmlformats.org/officeDocument/2006/relationships/hyperlink" Target="https://indico.cern.ch/event/834658/" TargetMode="External"/><Relationship Id="rId8" Type="http://schemas.openxmlformats.org/officeDocument/2006/relationships/hyperlink" Target="https://indico.cern.ch/event/840472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2nd Meeting of ICAC </a:t>
            </a:r>
            <a:r>
              <a:rPr lang="en" sz="4000"/>
              <a:t>Federated Identity Status &amp; Plans</a:t>
            </a:r>
            <a:endParaRPr sz="40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Mine Altunay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October 15, 2019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FVA and Federation</a:t>
            </a:r>
            <a:endParaRPr/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Given that our distributed computing resources are very well isolated form the rest of the laboratory, and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had no serious security incident in the past 10 year or so, we can conclude that our scientific distributed infrastructure does not increase our lab’s risk posture significantly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However, applying FVA rules will significantly slow down the science and our international collaboration  </a:t>
            </a:r>
            <a:endParaRPr/>
          </a:p>
        </p:txBody>
      </p:sp>
      <p:sp>
        <p:nvSpPr>
          <p:cNvPr id="118" name="Google Shape;11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FVA and Federation</a:t>
            </a:r>
            <a:endParaRPr/>
          </a:p>
        </p:txBody>
      </p:sp>
      <p:sp>
        <p:nvSpPr>
          <p:cNvPr id="124" name="Google Shape;124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Another complication is the OSG’s switch to SciTokens pretty soon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may fall behind the schedule due to implementation of FVA rules. We are working hard on these, but there is quite a lot to understand and implement.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OSG time table is as follows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October 2019​ OSG no longer carries OSG-specific patches for the GCT.3 All patches are upstreamed or retired.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January 2020​ “GSI free” site demo. Show, at proof-of-concept / prototype level, all components without use of GCT.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November 2020: GlideinWMS sends last CMS production jobs using GSI 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November 2020: Complete transition of production US ATLAS/CMS CEs to a version of HTCondor-CE that supports SciTokens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June 2021: Completely drop GSI support from production GlideinWMS factories</a:t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highlight>
                <a:srgbClr val="FFFFFF"/>
              </a:highlight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OSG Timetable and Federation</a:t>
            </a:r>
            <a:endParaRPr/>
          </a:p>
        </p:txBody>
      </p:sp>
      <p:sp>
        <p:nvSpPr>
          <p:cNvPr id="131" name="Google Shape;131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is a risk that Fermilab can seriously fall behind OSG’s timeline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means Fermilab will lose support for many software components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It can bring serious complications to US-CMS Tier2 and Tier3 resources since Fermilab Tier1 will be far behind their schedule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CERN has a more relaxed schedule, but they are also starting to generate tokens in a test bed in the next few months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Any more delay due to FVA can seriously hinder collaboration between many partner institutions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should develop contingencies when/if that happens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Most of OSG software comes from NCSA/Scitoken project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They are handling the token switch for OSG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 are trying to understand how CILogon services can benefit us in future</a:t>
            </a:r>
            <a:endParaRPr/>
          </a:p>
        </p:txBody>
      </p:sp>
      <p:sp>
        <p:nvSpPr>
          <p:cNvPr id="132" name="Google Shape;132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Federation Future Steps</a:t>
            </a:r>
            <a:endParaRPr/>
          </a:p>
        </p:txBody>
      </p:sp>
      <p:sp>
        <p:nvSpPr>
          <p:cNvPr id="138" name="Google Shape;138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To speed up the adoption of Federation, we can identify resources (e.g. web based resources) that may not be impacted by FVA and start working on them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Increase our collaboration with all our partners (WLCG, CERN, SciToken, CILogon) and ensure interoperability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Outsource services to projects such as CILogon as much as possible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Develop contingency planning for serious delays from Fermilab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Ways to continue collaboration when CMS Tier2 and Tier3s along with OSG and CERN switch to federation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Ways to continue running jobs in a hybrid environment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Maintain software without external support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Current Status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Adoption of Federated Identity and Access Control is one of the top priorities for the lab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Crucial for our success with DUNE, necessary for our lab to become the world’s premier open physics laboratory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Allowing scientists transparent and seamless access to resources is prerequisite for our success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started a Federation Project that aims to bring federated access control to our laboratory infrastructure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Replacing certificates with federation tokens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Honoring tokens generated by our partner organizations and allowing scientists access to our resources based on these tokens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Federation Project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Collaborating with WLCG and DUNE on Federation Project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Organized and held a series of workshops at Fermilab last month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DUNE computing model workshop: </a:t>
            </a:r>
            <a:r>
              <a:rPr lang="en" u="sng">
                <a:solidFill>
                  <a:srgbClr val="954F72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https://indico.fnal.gov/event/21231/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WLCG SLATE security working group (container security): </a:t>
            </a:r>
            <a:r>
              <a:rPr lang="en" u="sng">
                <a:solidFill>
                  <a:srgbClr val="954F72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https://indico.fnal.gov/event/21485/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WLCG pre-GDB: </a:t>
            </a:r>
            <a:r>
              <a:rPr lang="en" u="sng">
                <a:solidFill>
                  <a:srgbClr val="954F72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https://indico.cern.ch/event/739896/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WLCG Grid Deployment Board </a:t>
            </a:r>
            <a:r>
              <a:rPr lang="en" u="sng">
                <a:solidFill>
                  <a:srgbClr val="954F72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https://indico.cern.ch/event/739882/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Federated Identity Management for Research </a:t>
            </a:r>
            <a:r>
              <a:rPr lang="en" u="sng">
                <a:solidFill>
                  <a:srgbClr val="954F72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https://indico.cern.ch/event/834658/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IRIS-HEP  </a:t>
            </a:r>
            <a:r>
              <a:rPr lang="en" u="sng">
                <a:solidFill>
                  <a:srgbClr val="954F72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https://indico.cern.ch/event/840472/</a:t>
            </a:r>
            <a:endParaRPr u="sng">
              <a:solidFill>
                <a:srgbClr val="954F7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of these workshops were very useful to build even stronger ties with our collaborators and make progress on technical challenges.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Status of US and European Efforts at Federation</a:t>
            </a:r>
            <a:endParaRPr/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WLCG has voted to use Indigo IAM technology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framework that can provide building blocks of federated access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Contributed by INFN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SciToken project from the US also provides a federation framework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token schema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Libraries for validating tokens and converting the token attributes into access rights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CILogon project based at NCSA, Univ of Illinois, collaborates tightly with SciToken and provides the operational aspects of the federated access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Provides Token Issuers, Connectors, User Management services (COManage and LDAP), SAML Proxy and so 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It provides many services compliant with SciToken schema and libraries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collaborate with all our partners and try to build an interoperable solution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WLCG Authorization Working Group </a:t>
            </a:r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 our latest workshop, WLCG Authorization WG, which we are a part of,  finalized the WLCG Access Token Schema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Big success by the WLCG Authorization WG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Schema ensures that all WLCG members can adhere to the same attributes and standards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Fermilab </a:t>
            </a:r>
            <a:r>
              <a:rPr lang="en"/>
              <a:t>recognizes</a:t>
            </a:r>
            <a:r>
              <a:rPr lang="en"/>
              <a:t> that interoperability between all WLCG institutions are crucial for our success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 added some technical challenges to our todo list to ensure this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 will test sending jobs from Europe to US sites and US from to European sites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SciToken schema adheres to the WLCG Token Schema; however, it does not implement the full WLCG schema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An important worry is the treatment of groups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SciToken does not allow expressing group memberships, rather expresses fine-grained access rights directly in a token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WLCG and SciToken Schemas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SciToken tokens list the fine-grained access rights given to a user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WLCG Tokens lists the groups that a user is member of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WLCG schema allows both groups and access rights, so both approaches are fine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But, we are concerned that if Fermilab sends a SciToken token to CERN without groups whether that token will have appropriate access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Also, SciToken libraries do not process tokens with group lists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If Fermilab only uses SciToken libraries, then we may not fully process tokens coming from CERN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understand how important interoperability is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 We will make sure US sites have appropriate libraries to process WLCG tokens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 We will make sure Fermilab generated tokens can access European sites</a:t>
            </a:r>
            <a:endParaRPr/>
          </a:p>
        </p:txBody>
      </p:sp>
      <p:sp>
        <p:nvSpPr>
          <p:cNvPr id="90" name="Google Shape;90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Tracing and Federation</a:t>
            </a:r>
            <a:endParaRPr/>
          </a:p>
        </p:txBody>
      </p:sp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 important DOE requirement is to know which jobs belongs to which users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Federation must provide technical means to easily associate jobs with its owners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will ensure that the solution we come up with must provide enough information about the end user that we can fully trace a job to the person who submitted the job. </a:t>
            </a:r>
            <a:endParaRPr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DOE Foreign Visits and Assignments rules</a:t>
            </a:r>
            <a:endParaRPr/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DOE requires all foreign users to go through an identity vetting process as part of Foreign Visits and Assignments (FVA) rules for all DOE Labs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 vetting process can vary from less than a week to up to a few months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Even for users from the same country can have significantly different processing times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 do not have a good estimate over how long it should take for a particular user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These rules also apply to our distributed infrastructure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Meaning users submitting remote science jobs will also have to go through this process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means vetting hundreds of science users submitting analysis jobs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is a roadblock in front of “true” federation because: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Federation essentially means trusting another organization to do the vetting of the user and accepting the access tokens from that organization 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>
                <a:solidFill>
                  <a:schemeClr val="dk1"/>
                </a:solidFill>
                <a:highlight>
                  <a:srgbClr val="FFFFFF"/>
                </a:highlight>
              </a:rPr>
              <a:t>FVA requires DOE Labs (such as Fermilab) to perform the user vetting independent of the home institution vetting</a:t>
            </a:r>
            <a:endParaRPr/>
          </a:p>
        </p:txBody>
      </p:sp>
      <p:sp>
        <p:nvSpPr>
          <p:cNvPr id="104" name="Google Shape;104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/>
          <p:nvPr>
            <p:ph type="title"/>
          </p:nvPr>
        </p:nvSpPr>
        <p:spPr>
          <a:xfrm>
            <a:off x="311700" y="117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FVA and Federation</a:t>
            </a:r>
            <a:endParaRPr/>
          </a:p>
        </p:txBody>
      </p:sp>
      <p:sp>
        <p:nvSpPr>
          <p:cNvPr id="110" name="Google Shape;110;p21"/>
          <p:cNvSpPr txBox="1"/>
          <p:nvPr>
            <p:ph idx="1" type="body"/>
          </p:nvPr>
        </p:nvSpPr>
        <p:spPr>
          <a:xfrm>
            <a:off x="311700" y="7361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 legitimate question: is there any benefit to Federation even with FVA rules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Some small benefits are: 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Once a user gone through the FVA, they may stop using Fermilab assigned credentials and switched to using their credentials from home organizations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This is a small benefit, but at least shields user from having to learn Fermilab passwords, kerberos tickets, tokens, etc.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But, the FVA process will need to be renewed as the user badge expires annually, so the benefit is actually rather small.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are still in the process of fully understanding and applying FVA rules to our laboratory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One of the open questions is to understand the application of these rules to the distributed computing resources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Interactive access should fall under FVA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But, we are researching if </a:t>
            </a:r>
            <a:r>
              <a:rPr lang="en"/>
              <a:t>p</a:t>
            </a:r>
            <a:r>
              <a:rPr lang="en"/>
              <a:t>eople who only access through CEs and SEs should be able to follow old rules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