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handoutMasterIdLst>
    <p:handoutMasterId r:id="rId32"/>
  </p:handoutMasterIdLst>
  <p:sldIdLst>
    <p:sldId id="263" r:id="rId5"/>
    <p:sldId id="543" r:id="rId6"/>
    <p:sldId id="536" r:id="rId7"/>
    <p:sldId id="537" r:id="rId8"/>
    <p:sldId id="554" r:id="rId9"/>
    <p:sldId id="555" r:id="rId10"/>
    <p:sldId id="553" r:id="rId11"/>
    <p:sldId id="539" r:id="rId12"/>
    <p:sldId id="546" r:id="rId13"/>
    <p:sldId id="547" r:id="rId14"/>
    <p:sldId id="531" r:id="rId15"/>
    <p:sldId id="533" r:id="rId16"/>
    <p:sldId id="534" r:id="rId17"/>
    <p:sldId id="535" r:id="rId18"/>
    <p:sldId id="532" r:id="rId19"/>
    <p:sldId id="542" r:id="rId20"/>
    <p:sldId id="541" r:id="rId21"/>
    <p:sldId id="548" r:id="rId22"/>
    <p:sldId id="538" r:id="rId23"/>
    <p:sldId id="549" r:id="rId24"/>
    <p:sldId id="550" r:id="rId25"/>
    <p:sldId id="551" r:id="rId26"/>
    <p:sldId id="544" r:id="rId27"/>
    <p:sldId id="545" r:id="rId28"/>
    <p:sldId id="556" r:id="rId29"/>
    <p:sldId id="557"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FFE699"/>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F301F-3B51-B541-9713-E931A34ADC71}" v="65" dt="2019-10-11T22:46:24.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73" autoAdjust="0"/>
    <p:restoredTop sz="96407" autoAdjust="0"/>
  </p:normalViewPr>
  <p:slideViewPr>
    <p:cSldViewPr snapToObjects="1" showGuides="1">
      <p:cViewPr varScale="1">
        <p:scale>
          <a:sx n="125" d="100"/>
          <a:sy n="125" d="100"/>
        </p:scale>
        <p:origin x="792" y="108"/>
      </p:cViewPr>
      <p:guideLst>
        <p:guide orient="horz" pos="4080"/>
        <p:guide pos="240"/>
      </p:guideLst>
    </p:cSldViewPr>
  </p:slideViewPr>
  <p:notesTextViewPr>
    <p:cViewPr>
      <p:scale>
        <a:sx n="3" d="2"/>
        <a:sy n="3" d="2"/>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QXF\QXFA%20Coil\Coil%20Fabrication\QXFA%20Coils%20Pole%20Gap%20during%20Fabrication.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mparker\Downloads\1171936-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mparker\Downloads\1171936-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mparker\Downloads\1213157-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mparker\Downloads\1213157-2.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fermicloud-my.sharepoint.com/personal/mparker_services_fnal_gov/Documents/AUP/Coil%20Readyness%20Review/MQXFAP4/QXFA115/QXFA%20115%20Electrical_ID.xlsm"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fermicloud-my.sharepoint.com/personal/mparker_services_fnal_gov/Documents/AUP/Coil%20Readyness%20Review/MQXFAP4/QXFA115/QXFA%20115%20Electrical_ID.xlsm"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166686780402233E-2"/>
          <c:y val="0.14766146816393716"/>
          <c:w val="0.90039243149194292"/>
          <c:h val="0.72377282288866429"/>
        </c:manualLayout>
      </c:layout>
      <c:barChart>
        <c:barDir val="col"/>
        <c:grouping val="clustered"/>
        <c:varyColors val="0"/>
        <c:ser>
          <c:idx val="1"/>
          <c:order val="0"/>
          <c:tx>
            <c:v>Original Gap</c:v>
          </c:tx>
          <c:spPr>
            <a:ln w="28575">
              <a:noFill/>
            </a:ln>
          </c:spPr>
          <c:invertIfNegative val="0"/>
          <c:dLbls>
            <c:spPr>
              <a:noFill/>
              <a:ln>
                <a:noFill/>
              </a:ln>
              <a:effectLst/>
            </c:spPr>
            <c:txPr>
              <a:bodyPr wrap="square" lIns="38100" tIns="19050" rIns="38100" bIns="19050" anchor="ctr">
                <a:spAutoFit/>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Measurement'!$A$2:$A$20</c:f>
              <c:numCache>
                <c:formatCode>General</c:formatCode>
                <c:ptCount val="3"/>
                <c:pt idx="0">
                  <c:v>112</c:v>
                </c:pt>
                <c:pt idx="1">
                  <c:v>113</c:v>
                </c:pt>
                <c:pt idx="2">
                  <c:v>115</c:v>
                </c:pt>
              </c:numCache>
              <c:extLst/>
            </c:numRef>
          </c:cat>
          <c:val>
            <c:numRef>
              <c:f>'Pole Gap Measurement'!$B$2:$B$33</c:f>
              <c:numCache>
                <c:formatCode>General</c:formatCode>
                <c:ptCount val="3"/>
                <c:pt idx="0">
                  <c:v>12.7</c:v>
                </c:pt>
                <c:pt idx="1">
                  <c:v>12.7</c:v>
                </c:pt>
                <c:pt idx="2">
                  <c:v>12.7</c:v>
                </c:pt>
              </c:numCache>
              <c:extLst/>
            </c:numRef>
          </c:val>
          <c:extLst>
            <c:ext xmlns:c16="http://schemas.microsoft.com/office/drawing/2014/chart" uri="{C3380CC4-5D6E-409C-BE32-E72D297353CC}">
              <c16:uniqueId val="{00000000-84F2-4B88-BE41-70026663D519}"/>
            </c:ext>
          </c:extLst>
        </c:ser>
        <c:ser>
          <c:idx val="4"/>
          <c:order val="1"/>
          <c:tx>
            <c:v>After Curing L1</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Measurement'!$A$2:$A$20</c:f>
              <c:numCache>
                <c:formatCode>General</c:formatCode>
                <c:ptCount val="3"/>
                <c:pt idx="0">
                  <c:v>112</c:v>
                </c:pt>
                <c:pt idx="1">
                  <c:v>113</c:v>
                </c:pt>
                <c:pt idx="2">
                  <c:v>115</c:v>
                </c:pt>
              </c:numCache>
              <c:extLst/>
            </c:numRef>
          </c:cat>
          <c:val>
            <c:numRef>
              <c:f>'Pole Gap Measurement'!$C$2:$C$33</c:f>
              <c:numCache>
                <c:formatCode>0.00</c:formatCode>
                <c:ptCount val="3"/>
                <c:pt idx="0">
                  <c:v>12.08</c:v>
                </c:pt>
                <c:pt idx="1">
                  <c:v>11.58</c:v>
                </c:pt>
                <c:pt idx="2">
                  <c:v>10.96</c:v>
                </c:pt>
              </c:numCache>
              <c:extLst/>
            </c:numRef>
          </c:val>
          <c:extLst>
            <c:ext xmlns:c16="http://schemas.microsoft.com/office/drawing/2014/chart" uri="{C3380CC4-5D6E-409C-BE32-E72D297353CC}">
              <c16:uniqueId val="{00000001-84F2-4B88-BE41-70026663D519}"/>
            </c:ext>
          </c:extLst>
        </c:ser>
        <c:ser>
          <c:idx val="0"/>
          <c:order val="2"/>
          <c:tx>
            <c:v>After release tension</c:v>
          </c:tx>
          <c:spPr>
            <a:ln w="28575">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Measurement'!$A$2:$A$20</c:f>
              <c:numCache>
                <c:formatCode>General</c:formatCode>
                <c:ptCount val="3"/>
                <c:pt idx="0">
                  <c:v>112</c:v>
                </c:pt>
                <c:pt idx="1">
                  <c:v>113</c:v>
                </c:pt>
                <c:pt idx="2">
                  <c:v>115</c:v>
                </c:pt>
              </c:numCache>
              <c:extLst/>
            </c:numRef>
          </c:cat>
          <c:val>
            <c:numRef>
              <c:f>'Pole Gap Measurement'!$D$2:$D$33</c:f>
              <c:numCache>
                <c:formatCode>0.00</c:formatCode>
                <c:ptCount val="3"/>
                <c:pt idx="0">
                  <c:v>8.42</c:v>
                </c:pt>
                <c:pt idx="1">
                  <c:v>7.11</c:v>
                </c:pt>
                <c:pt idx="2">
                  <c:v>6.96</c:v>
                </c:pt>
              </c:numCache>
              <c:extLst/>
            </c:numRef>
          </c:val>
          <c:extLst>
            <c:ext xmlns:c16="http://schemas.microsoft.com/office/drawing/2014/chart" uri="{C3380CC4-5D6E-409C-BE32-E72D297353CC}">
              <c16:uniqueId val="{00000002-84F2-4B88-BE41-70026663D519}"/>
            </c:ext>
          </c:extLst>
        </c:ser>
        <c:ser>
          <c:idx val="3"/>
          <c:order val="3"/>
          <c:tx>
            <c:v>Before Reaction</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Measurement'!$A$2:$A$20</c:f>
              <c:numCache>
                <c:formatCode>General</c:formatCode>
                <c:ptCount val="3"/>
                <c:pt idx="0">
                  <c:v>112</c:v>
                </c:pt>
                <c:pt idx="1">
                  <c:v>113</c:v>
                </c:pt>
                <c:pt idx="2">
                  <c:v>115</c:v>
                </c:pt>
              </c:numCache>
              <c:extLst/>
            </c:numRef>
          </c:cat>
          <c:val>
            <c:numRef>
              <c:f>'Pole Gap Measurement'!$E$2:$E$33</c:f>
              <c:numCache>
                <c:formatCode>0.00</c:formatCode>
                <c:ptCount val="3"/>
                <c:pt idx="0">
                  <c:v>7.56</c:v>
                </c:pt>
                <c:pt idx="1">
                  <c:v>5.45</c:v>
                </c:pt>
                <c:pt idx="2">
                  <c:v>5.63</c:v>
                </c:pt>
              </c:numCache>
              <c:extLst/>
            </c:numRef>
          </c:val>
          <c:extLst>
            <c:ext xmlns:c16="http://schemas.microsoft.com/office/drawing/2014/chart" uri="{C3380CC4-5D6E-409C-BE32-E72D297353CC}">
              <c16:uniqueId val="{00000003-84F2-4B88-BE41-70026663D519}"/>
            </c:ext>
          </c:extLst>
        </c:ser>
        <c:ser>
          <c:idx val="2"/>
          <c:order val="4"/>
          <c:tx>
            <c:v>After reaction</c:v>
          </c:tx>
          <c:spPr>
            <a:ln w="28575">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'Pole Gap Measurement'!$A$2:$A$20</c:f>
              <c:numCache>
                <c:formatCode>General</c:formatCode>
                <c:ptCount val="3"/>
                <c:pt idx="0">
                  <c:v>112</c:v>
                </c:pt>
                <c:pt idx="1">
                  <c:v>113</c:v>
                </c:pt>
                <c:pt idx="2">
                  <c:v>115</c:v>
                </c:pt>
              </c:numCache>
              <c:extLst/>
            </c:numRef>
          </c:cat>
          <c:val>
            <c:numRef>
              <c:f>'Pole Gap Measurement'!$F$2:$F$33</c:f>
              <c:numCache>
                <c:formatCode>0.00</c:formatCode>
                <c:ptCount val="3"/>
                <c:pt idx="0">
                  <c:v>1.83</c:v>
                </c:pt>
                <c:pt idx="1">
                  <c:v>1.92</c:v>
                </c:pt>
                <c:pt idx="2">
                  <c:v>1.2070000000000001</c:v>
                </c:pt>
              </c:numCache>
              <c:extLst/>
            </c:numRef>
          </c:val>
          <c:extLst>
            <c:ext xmlns:c16="http://schemas.microsoft.com/office/drawing/2014/chart" uri="{C3380CC4-5D6E-409C-BE32-E72D297353CC}">
              <c16:uniqueId val="{00000004-84F2-4B88-BE41-70026663D519}"/>
            </c:ext>
          </c:extLst>
        </c:ser>
        <c:dLbls>
          <c:showLegendKey val="0"/>
          <c:showVal val="0"/>
          <c:showCatName val="0"/>
          <c:showSerName val="0"/>
          <c:showPercent val="0"/>
          <c:showBubbleSize val="0"/>
        </c:dLbls>
        <c:gapWidth val="150"/>
        <c:axId val="442342800"/>
        <c:axId val="441901288"/>
      </c:barChart>
      <c:dateAx>
        <c:axId val="442342800"/>
        <c:scaling>
          <c:orientation val="minMax"/>
        </c:scaling>
        <c:delete val="0"/>
        <c:axPos val="b"/>
        <c:majorGridlines>
          <c:spPr>
            <a:ln>
              <a:solidFill>
                <a:schemeClr val="bg1">
                  <a:lumMod val="85000"/>
                </a:schemeClr>
              </a:solidFill>
            </a:ln>
          </c:spPr>
        </c:majorGridlines>
        <c:title>
          <c:tx>
            <c:rich>
              <a:bodyPr/>
              <a:lstStyle/>
              <a:p>
                <a:pPr>
                  <a:defRPr sz="2000"/>
                </a:pPr>
                <a:r>
                  <a:rPr lang="en-US" sz="2000"/>
                  <a:t>Coil #</a:t>
                </a:r>
              </a:p>
            </c:rich>
          </c:tx>
          <c:layout>
            <c:manualLayout>
              <c:xMode val="edge"/>
              <c:yMode val="edge"/>
              <c:x val="0.49812767252951035"/>
              <c:y val="0.93661210780855786"/>
            </c:manualLayout>
          </c:layout>
          <c:overlay val="0"/>
        </c:title>
        <c:numFmt formatCode="General" sourceLinked="1"/>
        <c:majorTickMark val="out"/>
        <c:minorTickMark val="none"/>
        <c:tickLblPos val="nextTo"/>
        <c:txPr>
          <a:bodyPr/>
          <a:lstStyle/>
          <a:p>
            <a:pPr>
              <a:defRPr sz="1400"/>
            </a:pPr>
            <a:endParaRPr lang="en-US"/>
          </a:p>
        </c:txPr>
        <c:crossAx val="441901288"/>
        <c:crosses val="autoZero"/>
        <c:auto val="0"/>
        <c:lblOffset val="100"/>
        <c:baseTimeUnit val="days"/>
        <c:majorUnit val="1"/>
      </c:dateAx>
      <c:valAx>
        <c:axId val="441901288"/>
        <c:scaling>
          <c:orientation val="minMax"/>
        </c:scaling>
        <c:delete val="0"/>
        <c:axPos val="l"/>
        <c:majorGridlines/>
        <c:minorGridlines>
          <c:spPr>
            <a:ln>
              <a:noFill/>
            </a:ln>
          </c:spPr>
        </c:minorGridlines>
        <c:title>
          <c:tx>
            <c:rich>
              <a:bodyPr rot="-5400000" vert="horz"/>
              <a:lstStyle/>
              <a:p>
                <a:pPr>
                  <a:defRPr sz="1400"/>
                </a:pPr>
                <a:r>
                  <a:rPr lang="en-US" sz="1400"/>
                  <a:t>Pole Gap [mm]</a:t>
                </a:r>
              </a:p>
            </c:rich>
          </c:tx>
          <c:overlay val="0"/>
        </c:title>
        <c:numFmt formatCode="General" sourceLinked="1"/>
        <c:majorTickMark val="out"/>
        <c:minorTickMark val="none"/>
        <c:tickLblPos val="nextTo"/>
        <c:txPr>
          <a:bodyPr/>
          <a:lstStyle/>
          <a:p>
            <a:pPr>
              <a:defRPr sz="2000"/>
            </a:pPr>
            <a:endParaRPr lang="en-US"/>
          </a:p>
        </c:txPr>
        <c:crossAx val="442342800"/>
        <c:crosses val="autoZero"/>
        <c:crossBetween val="between"/>
      </c:valAx>
      <c:spPr>
        <a:ln>
          <a:solidFill>
            <a:schemeClr val="bg1">
              <a:lumMod val="75000"/>
            </a:schemeClr>
          </a:solidFill>
        </a:ln>
      </c:spPr>
    </c:plotArea>
    <c:legend>
      <c:legendPos val="t"/>
      <c:layout>
        <c:manualLayout>
          <c:xMode val="edge"/>
          <c:yMode val="edge"/>
          <c:x val="0.10513634914514354"/>
          <c:y val="8.4609901131368376E-2"/>
          <c:w val="0.78697844843067233"/>
          <c:h val="4.1421299610275991E-2"/>
        </c:manualLayout>
      </c:layout>
      <c:overlay val="1"/>
      <c:txPr>
        <a:bodyPr/>
        <a:lstStyle/>
        <a:p>
          <a:pPr>
            <a:defRPr sz="120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112 - Outer to Inner</a:t>
            </a:r>
            <a:endParaRPr lang="en-US" dirty="0">
              <a:effectLst/>
            </a:endParaRPr>
          </a:p>
        </c:rich>
      </c:tx>
      <c:layout>
        <c:manualLayout>
          <c:xMode val="edge"/>
          <c:yMode val="edge"/>
          <c:x val="0.11370750240679665"/>
          <c:y val="0"/>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3325221559575"/>
          <c:y val="0.21206922757536664"/>
          <c:w val="0.69699331274662257"/>
          <c:h val="0.69760696403062616"/>
        </c:manualLayout>
      </c:layout>
      <c:scatterChart>
        <c:scatterStyle val="smoothMarker"/>
        <c:varyColors val="0"/>
        <c:ser>
          <c:idx val="1"/>
          <c:order val="0"/>
          <c:tx>
            <c:strRef>
              <c:f>'Impulse Test - Before Shipp (2)'!$C$1</c:f>
              <c:strCache>
                <c:ptCount val="1"/>
                <c:pt idx="0">
                  <c:v>1.0 kV</c:v>
                </c:pt>
              </c:strCache>
            </c:strRef>
          </c:tx>
          <c:spPr>
            <a:ln w="19050" cap="rnd">
              <a:solidFill>
                <a:schemeClr val="accent2"/>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(2)'!$C$2:$C$514</c:f>
              <c:numCache>
                <c:formatCode>General</c:formatCode>
                <c:ptCount val="513"/>
                <c:pt idx="0">
                  <c:v>0</c:v>
                </c:pt>
                <c:pt idx="1">
                  <c:v>0</c:v>
                </c:pt>
                <c:pt idx="2">
                  <c:v>0</c:v>
                </c:pt>
                <c:pt idx="3">
                  <c:v>0</c:v>
                </c:pt>
                <c:pt idx="4">
                  <c:v>24</c:v>
                </c:pt>
                <c:pt idx="5">
                  <c:v>260</c:v>
                </c:pt>
                <c:pt idx="6">
                  <c:v>720</c:v>
                </c:pt>
                <c:pt idx="7">
                  <c:v>980</c:v>
                </c:pt>
                <c:pt idx="8">
                  <c:v>957</c:v>
                </c:pt>
                <c:pt idx="9">
                  <c:v>886</c:v>
                </c:pt>
                <c:pt idx="10">
                  <c:v>839</c:v>
                </c:pt>
                <c:pt idx="11">
                  <c:v>827</c:v>
                </c:pt>
                <c:pt idx="12">
                  <c:v>803</c:v>
                </c:pt>
                <c:pt idx="13">
                  <c:v>768</c:v>
                </c:pt>
                <c:pt idx="14">
                  <c:v>744</c:v>
                </c:pt>
                <c:pt idx="15">
                  <c:v>720</c:v>
                </c:pt>
                <c:pt idx="16">
                  <c:v>685</c:v>
                </c:pt>
                <c:pt idx="17">
                  <c:v>638</c:v>
                </c:pt>
                <c:pt idx="18">
                  <c:v>602</c:v>
                </c:pt>
                <c:pt idx="19">
                  <c:v>567</c:v>
                </c:pt>
                <c:pt idx="20">
                  <c:v>531</c:v>
                </c:pt>
                <c:pt idx="21">
                  <c:v>496</c:v>
                </c:pt>
                <c:pt idx="22">
                  <c:v>472</c:v>
                </c:pt>
                <c:pt idx="23">
                  <c:v>461</c:v>
                </c:pt>
                <c:pt idx="24">
                  <c:v>437</c:v>
                </c:pt>
                <c:pt idx="25">
                  <c:v>402</c:v>
                </c:pt>
                <c:pt idx="26">
                  <c:v>366</c:v>
                </c:pt>
                <c:pt idx="27">
                  <c:v>331</c:v>
                </c:pt>
                <c:pt idx="28">
                  <c:v>283</c:v>
                </c:pt>
                <c:pt idx="29">
                  <c:v>248</c:v>
                </c:pt>
                <c:pt idx="30">
                  <c:v>201</c:v>
                </c:pt>
                <c:pt idx="31">
                  <c:v>154</c:v>
                </c:pt>
                <c:pt idx="32">
                  <c:v>106</c:v>
                </c:pt>
                <c:pt idx="33">
                  <c:v>71</c:v>
                </c:pt>
                <c:pt idx="34">
                  <c:v>24</c:v>
                </c:pt>
                <c:pt idx="35">
                  <c:v>-23</c:v>
                </c:pt>
                <c:pt idx="36">
                  <c:v>-58</c:v>
                </c:pt>
                <c:pt idx="37">
                  <c:v>-105</c:v>
                </c:pt>
                <c:pt idx="38">
                  <c:v>-141</c:v>
                </c:pt>
                <c:pt idx="39">
                  <c:v>-176</c:v>
                </c:pt>
                <c:pt idx="40">
                  <c:v>-212</c:v>
                </c:pt>
                <c:pt idx="41">
                  <c:v>-247</c:v>
                </c:pt>
                <c:pt idx="42">
                  <c:v>-282</c:v>
                </c:pt>
                <c:pt idx="43">
                  <c:v>-306</c:v>
                </c:pt>
                <c:pt idx="44">
                  <c:v>-342</c:v>
                </c:pt>
                <c:pt idx="45">
                  <c:v>-365</c:v>
                </c:pt>
                <c:pt idx="46">
                  <c:v>-389</c:v>
                </c:pt>
                <c:pt idx="47">
                  <c:v>-412</c:v>
                </c:pt>
                <c:pt idx="48">
                  <c:v>-436</c:v>
                </c:pt>
                <c:pt idx="49">
                  <c:v>-460</c:v>
                </c:pt>
                <c:pt idx="50">
                  <c:v>-471</c:v>
                </c:pt>
                <c:pt idx="51">
                  <c:v>-495</c:v>
                </c:pt>
                <c:pt idx="52">
                  <c:v>-507</c:v>
                </c:pt>
                <c:pt idx="53">
                  <c:v>-519</c:v>
                </c:pt>
                <c:pt idx="54">
                  <c:v>-530</c:v>
                </c:pt>
                <c:pt idx="55">
                  <c:v>-542</c:v>
                </c:pt>
                <c:pt idx="56">
                  <c:v>-554</c:v>
                </c:pt>
                <c:pt idx="57">
                  <c:v>-566</c:v>
                </c:pt>
                <c:pt idx="58">
                  <c:v>-578</c:v>
                </c:pt>
                <c:pt idx="59">
                  <c:v>-578</c:v>
                </c:pt>
                <c:pt idx="60">
                  <c:v>-578</c:v>
                </c:pt>
                <c:pt idx="61">
                  <c:v>-590</c:v>
                </c:pt>
                <c:pt idx="62">
                  <c:v>-590</c:v>
                </c:pt>
                <c:pt idx="63">
                  <c:v>-578</c:v>
                </c:pt>
                <c:pt idx="64">
                  <c:v>-578</c:v>
                </c:pt>
                <c:pt idx="65">
                  <c:v>-566</c:v>
                </c:pt>
                <c:pt idx="66">
                  <c:v>-542</c:v>
                </c:pt>
                <c:pt idx="67">
                  <c:v>-530</c:v>
                </c:pt>
                <c:pt idx="68">
                  <c:v>-507</c:v>
                </c:pt>
                <c:pt idx="69">
                  <c:v>-483</c:v>
                </c:pt>
                <c:pt idx="70">
                  <c:v>-460</c:v>
                </c:pt>
                <c:pt idx="71">
                  <c:v>-424</c:v>
                </c:pt>
                <c:pt idx="72">
                  <c:v>-389</c:v>
                </c:pt>
                <c:pt idx="73">
                  <c:v>-365</c:v>
                </c:pt>
                <c:pt idx="74">
                  <c:v>-318</c:v>
                </c:pt>
                <c:pt idx="75">
                  <c:v>-294</c:v>
                </c:pt>
                <c:pt idx="76">
                  <c:v>-259</c:v>
                </c:pt>
                <c:pt idx="77">
                  <c:v>-212</c:v>
                </c:pt>
                <c:pt idx="78">
                  <c:v>-176</c:v>
                </c:pt>
                <c:pt idx="79">
                  <c:v>-153</c:v>
                </c:pt>
                <c:pt idx="80">
                  <c:v>-117</c:v>
                </c:pt>
                <c:pt idx="81">
                  <c:v>-82</c:v>
                </c:pt>
                <c:pt idx="82">
                  <c:v>-46</c:v>
                </c:pt>
                <c:pt idx="83">
                  <c:v>-23</c:v>
                </c:pt>
                <c:pt idx="84">
                  <c:v>12</c:v>
                </c:pt>
                <c:pt idx="85">
                  <c:v>47</c:v>
                </c:pt>
                <c:pt idx="86">
                  <c:v>71</c:v>
                </c:pt>
                <c:pt idx="87">
                  <c:v>106</c:v>
                </c:pt>
                <c:pt idx="88">
                  <c:v>130</c:v>
                </c:pt>
                <c:pt idx="89">
                  <c:v>154</c:v>
                </c:pt>
                <c:pt idx="90">
                  <c:v>177</c:v>
                </c:pt>
                <c:pt idx="91">
                  <c:v>189</c:v>
                </c:pt>
                <c:pt idx="92">
                  <c:v>213</c:v>
                </c:pt>
                <c:pt idx="93">
                  <c:v>236</c:v>
                </c:pt>
                <c:pt idx="94">
                  <c:v>248</c:v>
                </c:pt>
                <c:pt idx="95">
                  <c:v>260</c:v>
                </c:pt>
                <c:pt idx="96">
                  <c:v>272</c:v>
                </c:pt>
                <c:pt idx="97">
                  <c:v>272</c:v>
                </c:pt>
                <c:pt idx="98">
                  <c:v>283</c:v>
                </c:pt>
                <c:pt idx="99">
                  <c:v>283</c:v>
                </c:pt>
                <c:pt idx="100">
                  <c:v>283</c:v>
                </c:pt>
                <c:pt idx="101">
                  <c:v>283</c:v>
                </c:pt>
                <c:pt idx="102">
                  <c:v>272</c:v>
                </c:pt>
                <c:pt idx="103">
                  <c:v>272</c:v>
                </c:pt>
                <c:pt idx="104">
                  <c:v>260</c:v>
                </c:pt>
                <c:pt idx="105">
                  <c:v>248</c:v>
                </c:pt>
                <c:pt idx="106">
                  <c:v>236</c:v>
                </c:pt>
                <c:pt idx="107">
                  <c:v>224</c:v>
                </c:pt>
                <c:pt idx="108">
                  <c:v>213</c:v>
                </c:pt>
                <c:pt idx="109">
                  <c:v>201</c:v>
                </c:pt>
                <c:pt idx="110">
                  <c:v>177</c:v>
                </c:pt>
                <c:pt idx="111">
                  <c:v>165</c:v>
                </c:pt>
                <c:pt idx="112">
                  <c:v>142</c:v>
                </c:pt>
                <c:pt idx="113">
                  <c:v>130</c:v>
                </c:pt>
                <c:pt idx="114">
                  <c:v>106</c:v>
                </c:pt>
                <c:pt idx="115">
                  <c:v>94</c:v>
                </c:pt>
                <c:pt idx="116">
                  <c:v>83</c:v>
                </c:pt>
                <c:pt idx="117">
                  <c:v>59</c:v>
                </c:pt>
                <c:pt idx="118">
                  <c:v>47</c:v>
                </c:pt>
                <c:pt idx="119">
                  <c:v>12</c:v>
                </c:pt>
                <c:pt idx="120">
                  <c:v>0</c:v>
                </c:pt>
                <c:pt idx="121">
                  <c:v>-11</c:v>
                </c:pt>
                <c:pt idx="122">
                  <c:v>-34</c:v>
                </c:pt>
                <c:pt idx="123">
                  <c:v>-46</c:v>
                </c:pt>
                <c:pt idx="124">
                  <c:v>-70</c:v>
                </c:pt>
                <c:pt idx="125">
                  <c:v>-82</c:v>
                </c:pt>
                <c:pt idx="126">
                  <c:v>-93</c:v>
                </c:pt>
                <c:pt idx="127">
                  <c:v>-117</c:v>
                </c:pt>
                <c:pt idx="128">
                  <c:v>-129</c:v>
                </c:pt>
                <c:pt idx="129">
                  <c:v>-129</c:v>
                </c:pt>
                <c:pt idx="130">
                  <c:v>-141</c:v>
                </c:pt>
                <c:pt idx="131">
                  <c:v>-153</c:v>
                </c:pt>
                <c:pt idx="132">
                  <c:v>-153</c:v>
                </c:pt>
                <c:pt idx="133">
                  <c:v>-164</c:v>
                </c:pt>
                <c:pt idx="134">
                  <c:v>-164</c:v>
                </c:pt>
                <c:pt idx="135">
                  <c:v>-164</c:v>
                </c:pt>
                <c:pt idx="136">
                  <c:v>-164</c:v>
                </c:pt>
                <c:pt idx="137">
                  <c:v>-164</c:v>
                </c:pt>
                <c:pt idx="138">
                  <c:v>-164</c:v>
                </c:pt>
                <c:pt idx="139">
                  <c:v>-164</c:v>
                </c:pt>
                <c:pt idx="140">
                  <c:v>-164</c:v>
                </c:pt>
                <c:pt idx="141">
                  <c:v>-164</c:v>
                </c:pt>
                <c:pt idx="142">
                  <c:v>-164</c:v>
                </c:pt>
                <c:pt idx="143">
                  <c:v>-153</c:v>
                </c:pt>
                <c:pt idx="144">
                  <c:v>-153</c:v>
                </c:pt>
                <c:pt idx="145">
                  <c:v>-141</c:v>
                </c:pt>
                <c:pt idx="146">
                  <c:v>-129</c:v>
                </c:pt>
                <c:pt idx="147">
                  <c:v>-117</c:v>
                </c:pt>
                <c:pt idx="148">
                  <c:v>-117</c:v>
                </c:pt>
                <c:pt idx="149">
                  <c:v>-105</c:v>
                </c:pt>
                <c:pt idx="150">
                  <c:v>-93</c:v>
                </c:pt>
                <c:pt idx="151">
                  <c:v>-82</c:v>
                </c:pt>
                <c:pt idx="152">
                  <c:v>-70</c:v>
                </c:pt>
                <c:pt idx="153">
                  <c:v>-58</c:v>
                </c:pt>
                <c:pt idx="154">
                  <c:v>-46</c:v>
                </c:pt>
                <c:pt idx="155">
                  <c:v>-34</c:v>
                </c:pt>
                <c:pt idx="156">
                  <c:v>-23</c:v>
                </c:pt>
                <c:pt idx="157">
                  <c:v>-11</c:v>
                </c:pt>
                <c:pt idx="158">
                  <c:v>-11</c:v>
                </c:pt>
                <c:pt idx="159">
                  <c:v>0</c:v>
                </c:pt>
                <c:pt idx="160">
                  <c:v>12</c:v>
                </c:pt>
                <c:pt idx="161">
                  <c:v>24</c:v>
                </c:pt>
                <c:pt idx="162">
                  <c:v>35</c:v>
                </c:pt>
                <c:pt idx="163">
                  <c:v>47</c:v>
                </c:pt>
                <c:pt idx="164">
                  <c:v>47</c:v>
                </c:pt>
                <c:pt idx="165">
                  <c:v>59</c:v>
                </c:pt>
                <c:pt idx="166">
                  <c:v>71</c:v>
                </c:pt>
                <c:pt idx="167">
                  <c:v>71</c:v>
                </c:pt>
                <c:pt idx="168">
                  <c:v>71</c:v>
                </c:pt>
                <c:pt idx="169">
                  <c:v>83</c:v>
                </c:pt>
                <c:pt idx="170">
                  <c:v>83</c:v>
                </c:pt>
                <c:pt idx="171">
                  <c:v>83</c:v>
                </c:pt>
                <c:pt idx="172">
                  <c:v>83</c:v>
                </c:pt>
                <c:pt idx="173">
                  <c:v>83</c:v>
                </c:pt>
                <c:pt idx="174">
                  <c:v>83</c:v>
                </c:pt>
                <c:pt idx="175">
                  <c:v>94</c:v>
                </c:pt>
                <c:pt idx="176">
                  <c:v>83</c:v>
                </c:pt>
                <c:pt idx="177">
                  <c:v>83</c:v>
                </c:pt>
                <c:pt idx="178">
                  <c:v>83</c:v>
                </c:pt>
                <c:pt idx="179">
                  <c:v>83</c:v>
                </c:pt>
                <c:pt idx="180">
                  <c:v>83</c:v>
                </c:pt>
                <c:pt idx="181">
                  <c:v>71</c:v>
                </c:pt>
                <c:pt idx="182">
                  <c:v>71</c:v>
                </c:pt>
                <c:pt idx="183">
                  <c:v>71</c:v>
                </c:pt>
                <c:pt idx="184">
                  <c:v>59</c:v>
                </c:pt>
                <c:pt idx="185">
                  <c:v>59</c:v>
                </c:pt>
                <c:pt idx="186">
                  <c:v>59</c:v>
                </c:pt>
                <c:pt idx="187">
                  <c:v>47</c:v>
                </c:pt>
                <c:pt idx="188">
                  <c:v>47</c:v>
                </c:pt>
                <c:pt idx="189">
                  <c:v>35</c:v>
                </c:pt>
                <c:pt idx="190">
                  <c:v>24</c:v>
                </c:pt>
                <c:pt idx="191">
                  <c:v>24</c:v>
                </c:pt>
                <c:pt idx="192">
                  <c:v>24</c:v>
                </c:pt>
                <c:pt idx="193">
                  <c:v>12</c:v>
                </c:pt>
                <c:pt idx="194">
                  <c:v>0</c:v>
                </c:pt>
                <c:pt idx="195">
                  <c:v>0</c:v>
                </c:pt>
                <c:pt idx="196">
                  <c:v>0</c:v>
                </c:pt>
                <c:pt idx="197">
                  <c:v>-11</c:v>
                </c:pt>
                <c:pt idx="198">
                  <c:v>-11</c:v>
                </c:pt>
                <c:pt idx="199">
                  <c:v>-23</c:v>
                </c:pt>
                <c:pt idx="200">
                  <c:v>-23</c:v>
                </c:pt>
                <c:pt idx="201">
                  <c:v>-34</c:v>
                </c:pt>
                <c:pt idx="202">
                  <c:v>-34</c:v>
                </c:pt>
                <c:pt idx="203">
                  <c:v>-34</c:v>
                </c:pt>
                <c:pt idx="204">
                  <c:v>-46</c:v>
                </c:pt>
                <c:pt idx="205">
                  <c:v>-46</c:v>
                </c:pt>
                <c:pt idx="206">
                  <c:v>-46</c:v>
                </c:pt>
                <c:pt idx="207">
                  <c:v>-46</c:v>
                </c:pt>
                <c:pt idx="208">
                  <c:v>-46</c:v>
                </c:pt>
                <c:pt idx="209">
                  <c:v>-58</c:v>
                </c:pt>
                <c:pt idx="210">
                  <c:v>-58</c:v>
                </c:pt>
                <c:pt idx="211">
                  <c:v>-46</c:v>
                </c:pt>
                <c:pt idx="212">
                  <c:v>-58</c:v>
                </c:pt>
                <c:pt idx="213">
                  <c:v>-58</c:v>
                </c:pt>
                <c:pt idx="214">
                  <c:v>-58</c:v>
                </c:pt>
                <c:pt idx="215">
                  <c:v>-46</c:v>
                </c:pt>
                <c:pt idx="216">
                  <c:v>-46</c:v>
                </c:pt>
                <c:pt idx="217">
                  <c:v>-46</c:v>
                </c:pt>
                <c:pt idx="218">
                  <c:v>-46</c:v>
                </c:pt>
                <c:pt idx="219">
                  <c:v>-46</c:v>
                </c:pt>
                <c:pt idx="220">
                  <c:v>-46</c:v>
                </c:pt>
                <c:pt idx="221">
                  <c:v>-46</c:v>
                </c:pt>
                <c:pt idx="222">
                  <c:v>-34</c:v>
                </c:pt>
                <c:pt idx="223">
                  <c:v>-34</c:v>
                </c:pt>
                <c:pt idx="224">
                  <c:v>-34</c:v>
                </c:pt>
                <c:pt idx="225">
                  <c:v>-23</c:v>
                </c:pt>
                <c:pt idx="226">
                  <c:v>-23</c:v>
                </c:pt>
                <c:pt idx="227">
                  <c:v>-23</c:v>
                </c:pt>
                <c:pt idx="228">
                  <c:v>-23</c:v>
                </c:pt>
                <c:pt idx="229">
                  <c:v>-11</c:v>
                </c:pt>
                <c:pt idx="230">
                  <c:v>-11</c:v>
                </c:pt>
                <c:pt idx="231">
                  <c:v>-11</c:v>
                </c:pt>
                <c:pt idx="232">
                  <c:v>0</c:v>
                </c:pt>
                <c:pt idx="233">
                  <c:v>0</c:v>
                </c:pt>
                <c:pt idx="234">
                  <c:v>0</c:v>
                </c:pt>
                <c:pt idx="235">
                  <c:v>0</c:v>
                </c:pt>
                <c:pt idx="236">
                  <c:v>12</c:v>
                </c:pt>
                <c:pt idx="237">
                  <c:v>12</c:v>
                </c:pt>
                <c:pt idx="238">
                  <c:v>12</c:v>
                </c:pt>
                <c:pt idx="239">
                  <c:v>12</c:v>
                </c:pt>
                <c:pt idx="240">
                  <c:v>12</c:v>
                </c:pt>
                <c:pt idx="241">
                  <c:v>24</c:v>
                </c:pt>
                <c:pt idx="242">
                  <c:v>24</c:v>
                </c:pt>
                <c:pt idx="243">
                  <c:v>24</c:v>
                </c:pt>
                <c:pt idx="244">
                  <c:v>24</c:v>
                </c:pt>
                <c:pt idx="245">
                  <c:v>24</c:v>
                </c:pt>
                <c:pt idx="246">
                  <c:v>24</c:v>
                </c:pt>
                <c:pt idx="247">
                  <c:v>24</c:v>
                </c:pt>
                <c:pt idx="248">
                  <c:v>24</c:v>
                </c:pt>
                <c:pt idx="249">
                  <c:v>24</c:v>
                </c:pt>
                <c:pt idx="250">
                  <c:v>24</c:v>
                </c:pt>
                <c:pt idx="251">
                  <c:v>24</c:v>
                </c:pt>
                <c:pt idx="252">
                  <c:v>24</c:v>
                </c:pt>
                <c:pt idx="253">
                  <c:v>24</c:v>
                </c:pt>
                <c:pt idx="254">
                  <c:v>24</c:v>
                </c:pt>
                <c:pt idx="255">
                  <c:v>24</c:v>
                </c:pt>
                <c:pt idx="256">
                  <c:v>24</c:v>
                </c:pt>
                <c:pt idx="257">
                  <c:v>24</c:v>
                </c:pt>
                <c:pt idx="258">
                  <c:v>24</c:v>
                </c:pt>
                <c:pt idx="259">
                  <c:v>24</c:v>
                </c:pt>
                <c:pt idx="260">
                  <c:v>12</c:v>
                </c:pt>
                <c:pt idx="261">
                  <c:v>12</c:v>
                </c:pt>
                <c:pt idx="262">
                  <c:v>12</c:v>
                </c:pt>
                <c:pt idx="263">
                  <c:v>12</c:v>
                </c:pt>
                <c:pt idx="264">
                  <c:v>12</c:v>
                </c:pt>
                <c:pt idx="265">
                  <c:v>12</c:v>
                </c:pt>
                <c:pt idx="266">
                  <c:v>12</c:v>
                </c:pt>
                <c:pt idx="267">
                  <c:v>0</c:v>
                </c:pt>
                <c:pt idx="268">
                  <c:v>0</c:v>
                </c:pt>
                <c:pt idx="269">
                  <c:v>0</c:v>
                </c:pt>
                <c:pt idx="270">
                  <c:v>0</c:v>
                </c:pt>
                <c:pt idx="271">
                  <c:v>0</c:v>
                </c:pt>
                <c:pt idx="272">
                  <c:v>0</c:v>
                </c:pt>
                <c:pt idx="273">
                  <c:v>0</c:v>
                </c:pt>
                <c:pt idx="274">
                  <c:v>-11</c:v>
                </c:pt>
                <c:pt idx="275">
                  <c:v>-11</c:v>
                </c:pt>
                <c:pt idx="276">
                  <c:v>-11</c:v>
                </c:pt>
                <c:pt idx="277">
                  <c:v>-11</c:v>
                </c:pt>
                <c:pt idx="278">
                  <c:v>-11</c:v>
                </c:pt>
                <c:pt idx="279">
                  <c:v>-11</c:v>
                </c:pt>
                <c:pt idx="280">
                  <c:v>-11</c:v>
                </c:pt>
                <c:pt idx="281">
                  <c:v>-11</c:v>
                </c:pt>
                <c:pt idx="282">
                  <c:v>-11</c:v>
                </c:pt>
                <c:pt idx="283">
                  <c:v>-11</c:v>
                </c:pt>
                <c:pt idx="284">
                  <c:v>-11</c:v>
                </c:pt>
                <c:pt idx="285">
                  <c:v>-11</c:v>
                </c:pt>
                <c:pt idx="286">
                  <c:v>-23</c:v>
                </c:pt>
                <c:pt idx="287">
                  <c:v>-11</c:v>
                </c:pt>
                <c:pt idx="288">
                  <c:v>-11</c:v>
                </c:pt>
                <c:pt idx="289">
                  <c:v>-11</c:v>
                </c:pt>
                <c:pt idx="290">
                  <c:v>-11</c:v>
                </c:pt>
                <c:pt idx="291">
                  <c:v>-23</c:v>
                </c:pt>
                <c:pt idx="292">
                  <c:v>-11</c:v>
                </c:pt>
                <c:pt idx="293">
                  <c:v>-11</c:v>
                </c:pt>
                <c:pt idx="294">
                  <c:v>-11</c:v>
                </c:pt>
                <c:pt idx="295">
                  <c:v>-11</c:v>
                </c:pt>
                <c:pt idx="296">
                  <c:v>-11</c:v>
                </c:pt>
                <c:pt idx="297">
                  <c:v>-11</c:v>
                </c:pt>
                <c:pt idx="298">
                  <c:v>-11</c:v>
                </c:pt>
                <c:pt idx="299">
                  <c:v>-11</c:v>
                </c:pt>
                <c:pt idx="300">
                  <c:v>-11</c:v>
                </c:pt>
                <c:pt idx="301">
                  <c:v>-11</c:v>
                </c:pt>
                <c:pt idx="302">
                  <c:v>-11</c:v>
                </c:pt>
                <c:pt idx="303">
                  <c:v>-11</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12</c:v>
                </c:pt>
                <c:pt idx="319">
                  <c:v>12</c:v>
                </c:pt>
                <c:pt idx="320">
                  <c:v>12</c:v>
                </c:pt>
                <c:pt idx="321">
                  <c:v>0</c:v>
                </c:pt>
                <c:pt idx="322">
                  <c:v>12</c:v>
                </c:pt>
                <c:pt idx="323">
                  <c:v>0</c:v>
                </c:pt>
                <c:pt idx="324">
                  <c:v>12</c:v>
                </c:pt>
                <c:pt idx="325">
                  <c:v>0</c:v>
                </c:pt>
                <c:pt idx="326">
                  <c:v>12</c:v>
                </c:pt>
                <c:pt idx="327">
                  <c:v>12</c:v>
                </c:pt>
                <c:pt idx="328">
                  <c:v>12</c:v>
                </c:pt>
                <c:pt idx="329">
                  <c:v>0</c:v>
                </c:pt>
                <c:pt idx="330">
                  <c:v>12</c:v>
                </c:pt>
                <c:pt idx="331">
                  <c:v>12</c:v>
                </c:pt>
                <c:pt idx="332">
                  <c:v>12</c:v>
                </c:pt>
                <c:pt idx="333">
                  <c:v>12</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-11</c:v>
                </c:pt>
                <c:pt idx="355">
                  <c:v>0</c:v>
                </c:pt>
                <c:pt idx="356">
                  <c:v>0</c:v>
                </c:pt>
                <c:pt idx="357">
                  <c:v>0</c:v>
                </c:pt>
                <c:pt idx="358">
                  <c:v>0</c:v>
                </c:pt>
                <c:pt idx="359">
                  <c:v>0</c:v>
                </c:pt>
                <c:pt idx="360">
                  <c:v>0</c:v>
                </c:pt>
                <c:pt idx="361">
                  <c:v>-11</c:v>
                </c:pt>
                <c:pt idx="362">
                  <c:v>0</c:v>
                </c:pt>
                <c:pt idx="363">
                  <c:v>-11</c:v>
                </c:pt>
                <c:pt idx="364">
                  <c:v>0</c:v>
                </c:pt>
                <c:pt idx="365">
                  <c:v>-11</c:v>
                </c:pt>
                <c:pt idx="366">
                  <c:v>-11</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-11</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5906-B54A-A7C9-409DD5442481}"/>
            </c:ext>
          </c:extLst>
        </c:ser>
        <c:ser>
          <c:idx val="2"/>
          <c:order val="1"/>
          <c:tx>
            <c:strRef>
              <c:f>'Impulse Test - Before Shipp (2)'!$D$1</c:f>
              <c:strCache>
                <c:ptCount val="1"/>
                <c:pt idx="0">
                  <c:v>1.5 kV</c:v>
                </c:pt>
              </c:strCache>
            </c:strRef>
          </c:tx>
          <c:spPr>
            <a:ln w="19050" cap="rnd">
              <a:solidFill>
                <a:schemeClr val="accent3"/>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(2)'!$D$2:$D$514</c:f>
              <c:numCache>
                <c:formatCode>General</c:formatCode>
                <c:ptCount val="513"/>
                <c:pt idx="0">
                  <c:v>0</c:v>
                </c:pt>
                <c:pt idx="1">
                  <c:v>0</c:v>
                </c:pt>
                <c:pt idx="2">
                  <c:v>0</c:v>
                </c:pt>
                <c:pt idx="3">
                  <c:v>0</c:v>
                </c:pt>
                <c:pt idx="4">
                  <c:v>47</c:v>
                </c:pt>
                <c:pt idx="5">
                  <c:v>592</c:v>
                </c:pt>
                <c:pt idx="6">
                  <c:v>1301</c:v>
                </c:pt>
                <c:pt idx="7">
                  <c:v>1491</c:v>
                </c:pt>
                <c:pt idx="8">
                  <c:v>1372</c:v>
                </c:pt>
                <c:pt idx="9">
                  <c:v>1254</c:v>
                </c:pt>
                <c:pt idx="10">
                  <c:v>1230</c:v>
                </c:pt>
                <c:pt idx="11">
                  <c:v>1207</c:v>
                </c:pt>
                <c:pt idx="12">
                  <c:v>1159</c:v>
                </c:pt>
                <c:pt idx="13">
                  <c:v>1112</c:v>
                </c:pt>
                <c:pt idx="14">
                  <c:v>1088</c:v>
                </c:pt>
                <c:pt idx="15">
                  <c:v>1041</c:v>
                </c:pt>
                <c:pt idx="16">
                  <c:v>994</c:v>
                </c:pt>
                <c:pt idx="17">
                  <c:v>923</c:v>
                </c:pt>
                <c:pt idx="18">
                  <c:v>875</c:v>
                </c:pt>
                <c:pt idx="19">
                  <c:v>828</c:v>
                </c:pt>
                <c:pt idx="20">
                  <c:v>757</c:v>
                </c:pt>
                <c:pt idx="21">
                  <c:v>734</c:v>
                </c:pt>
                <c:pt idx="22">
                  <c:v>686</c:v>
                </c:pt>
                <c:pt idx="23">
                  <c:v>663</c:v>
                </c:pt>
                <c:pt idx="24">
                  <c:v>615</c:v>
                </c:pt>
                <c:pt idx="25">
                  <c:v>568</c:v>
                </c:pt>
                <c:pt idx="26">
                  <c:v>521</c:v>
                </c:pt>
                <c:pt idx="27">
                  <c:v>473</c:v>
                </c:pt>
                <c:pt idx="28">
                  <c:v>402</c:v>
                </c:pt>
                <c:pt idx="29">
                  <c:v>331</c:v>
                </c:pt>
                <c:pt idx="30">
                  <c:v>260</c:v>
                </c:pt>
                <c:pt idx="31">
                  <c:v>213</c:v>
                </c:pt>
                <c:pt idx="32">
                  <c:v>142</c:v>
                </c:pt>
                <c:pt idx="33">
                  <c:v>71</c:v>
                </c:pt>
                <c:pt idx="34">
                  <c:v>24</c:v>
                </c:pt>
                <c:pt idx="35">
                  <c:v>-46</c:v>
                </c:pt>
                <c:pt idx="36">
                  <c:v>-117</c:v>
                </c:pt>
                <c:pt idx="37">
                  <c:v>-165</c:v>
                </c:pt>
                <c:pt idx="38">
                  <c:v>-236</c:v>
                </c:pt>
                <c:pt idx="39">
                  <c:v>-283</c:v>
                </c:pt>
                <c:pt idx="40">
                  <c:v>-330</c:v>
                </c:pt>
                <c:pt idx="41">
                  <c:v>-378</c:v>
                </c:pt>
                <c:pt idx="42">
                  <c:v>-425</c:v>
                </c:pt>
                <c:pt idx="43">
                  <c:v>-472</c:v>
                </c:pt>
                <c:pt idx="44">
                  <c:v>-520</c:v>
                </c:pt>
                <c:pt idx="45">
                  <c:v>-543</c:v>
                </c:pt>
                <c:pt idx="46">
                  <c:v>-591</c:v>
                </c:pt>
                <c:pt idx="47">
                  <c:v>-614</c:v>
                </c:pt>
                <c:pt idx="48">
                  <c:v>-638</c:v>
                </c:pt>
                <c:pt idx="49">
                  <c:v>-685</c:v>
                </c:pt>
                <c:pt idx="50">
                  <c:v>-709</c:v>
                </c:pt>
                <c:pt idx="51">
                  <c:v>-733</c:v>
                </c:pt>
                <c:pt idx="52">
                  <c:v>-756</c:v>
                </c:pt>
                <c:pt idx="53">
                  <c:v>-780</c:v>
                </c:pt>
                <c:pt idx="54">
                  <c:v>-803</c:v>
                </c:pt>
                <c:pt idx="55">
                  <c:v>-803</c:v>
                </c:pt>
                <c:pt idx="56">
                  <c:v>-827</c:v>
                </c:pt>
                <c:pt idx="57">
                  <c:v>-851</c:v>
                </c:pt>
                <c:pt idx="58">
                  <c:v>-851</c:v>
                </c:pt>
                <c:pt idx="59">
                  <c:v>-851</c:v>
                </c:pt>
                <c:pt idx="60">
                  <c:v>-851</c:v>
                </c:pt>
                <c:pt idx="61">
                  <c:v>-874</c:v>
                </c:pt>
                <c:pt idx="62">
                  <c:v>-874</c:v>
                </c:pt>
                <c:pt idx="63">
                  <c:v>-851</c:v>
                </c:pt>
                <c:pt idx="64">
                  <c:v>-851</c:v>
                </c:pt>
                <c:pt idx="65">
                  <c:v>-827</c:v>
                </c:pt>
                <c:pt idx="66">
                  <c:v>-803</c:v>
                </c:pt>
                <c:pt idx="67">
                  <c:v>-780</c:v>
                </c:pt>
                <c:pt idx="68">
                  <c:v>-733</c:v>
                </c:pt>
                <c:pt idx="69">
                  <c:v>-685</c:v>
                </c:pt>
                <c:pt idx="70">
                  <c:v>-638</c:v>
                </c:pt>
                <c:pt idx="71">
                  <c:v>-614</c:v>
                </c:pt>
                <c:pt idx="72">
                  <c:v>-567</c:v>
                </c:pt>
                <c:pt idx="73">
                  <c:v>-496</c:v>
                </c:pt>
                <c:pt idx="74">
                  <c:v>-449</c:v>
                </c:pt>
                <c:pt idx="75">
                  <c:v>-401</c:v>
                </c:pt>
                <c:pt idx="76">
                  <c:v>-354</c:v>
                </c:pt>
                <c:pt idx="77">
                  <c:v>-307</c:v>
                </c:pt>
                <c:pt idx="78">
                  <c:v>-259</c:v>
                </c:pt>
                <c:pt idx="79">
                  <c:v>-212</c:v>
                </c:pt>
                <c:pt idx="80">
                  <c:v>-141</c:v>
                </c:pt>
                <c:pt idx="81">
                  <c:v>-94</c:v>
                </c:pt>
                <c:pt idx="82">
                  <c:v>-70</c:v>
                </c:pt>
                <c:pt idx="83">
                  <c:v>-23</c:v>
                </c:pt>
                <c:pt idx="84">
                  <c:v>24</c:v>
                </c:pt>
                <c:pt idx="85">
                  <c:v>95</c:v>
                </c:pt>
                <c:pt idx="86">
                  <c:v>118</c:v>
                </c:pt>
                <c:pt idx="87">
                  <c:v>166</c:v>
                </c:pt>
                <c:pt idx="88">
                  <c:v>189</c:v>
                </c:pt>
                <c:pt idx="89">
                  <c:v>237</c:v>
                </c:pt>
                <c:pt idx="90">
                  <c:v>260</c:v>
                </c:pt>
                <c:pt idx="91">
                  <c:v>284</c:v>
                </c:pt>
                <c:pt idx="92">
                  <c:v>308</c:v>
                </c:pt>
                <c:pt idx="93">
                  <c:v>355</c:v>
                </c:pt>
                <c:pt idx="94">
                  <c:v>379</c:v>
                </c:pt>
                <c:pt idx="95">
                  <c:v>379</c:v>
                </c:pt>
                <c:pt idx="96">
                  <c:v>379</c:v>
                </c:pt>
                <c:pt idx="97">
                  <c:v>402</c:v>
                </c:pt>
                <c:pt idx="98">
                  <c:v>402</c:v>
                </c:pt>
                <c:pt idx="99">
                  <c:v>426</c:v>
                </c:pt>
                <c:pt idx="100">
                  <c:v>402</c:v>
                </c:pt>
                <c:pt idx="101">
                  <c:v>402</c:v>
                </c:pt>
                <c:pt idx="102">
                  <c:v>402</c:v>
                </c:pt>
                <c:pt idx="103">
                  <c:v>379</c:v>
                </c:pt>
                <c:pt idx="104">
                  <c:v>379</c:v>
                </c:pt>
                <c:pt idx="105">
                  <c:v>355</c:v>
                </c:pt>
                <c:pt idx="106">
                  <c:v>355</c:v>
                </c:pt>
                <c:pt idx="107">
                  <c:v>331</c:v>
                </c:pt>
                <c:pt idx="108">
                  <c:v>308</c:v>
                </c:pt>
                <c:pt idx="109">
                  <c:v>284</c:v>
                </c:pt>
                <c:pt idx="110">
                  <c:v>260</c:v>
                </c:pt>
                <c:pt idx="111">
                  <c:v>237</c:v>
                </c:pt>
                <c:pt idx="112">
                  <c:v>189</c:v>
                </c:pt>
                <c:pt idx="113">
                  <c:v>189</c:v>
                </c:pt>
                <c:pt idx="114">
                  <c:v>166</c:v>
                </c:pt>
                <c:pt idx="115">
                  <c:v>142</c:v>
                </c:pt>
                <c:pt idx="116">
                  <c:v>118</c:v>
                </c:pt>
                <c:pt idx="117">
                  <c:v>71</c:v>
                </c:pt>
                <c:pt idx="118">
                  <c:v>47</c:v>
                </c:pt>
                <c:pt idx="119">
                  <c:v>24</c:v>
                </c:pt>
                <c:pt idx="120">
                  <c:v>-23</c:v>
                </c:pt>
                <c:pt idx="121">
                  <c:v>-46</c:v>
                </c:pt>
                <c:pt idx="122">
                  <c:v>-70</c:v>
                </c:pt>
                <c:pt idx="123">
                  <c:v>-94</c:v>
                </c:pt>
                <c:pt idx="124">
                  <c:v>-117</c:v>
                </c:pt>
                <c:pt idx="125">
                  <c:v>-117</c:v>
                </c:pt>
                <c:pt idx="126">
                  <c:v>-141</c:v>
                </c:pt>
                <c:pt idx="127">
                  <c:v>-165</c:v>
                </c:pt>
                <c:pt idx="128">
                  <c:v>-188</c:v>
                </c:pt>
                <c:pt idx="129">
                  <c:v>-212</c:v>
                </c:pt>
                <c:pt idx="130">
                  <c:v>-212</c:v>
                </c:pt>
                <c:pt idx="131">
                  <c:v>-236</c:v>
                </c:pt>
                <c:pt idx="132">
                  <c:v>-236</c:v>
                </c:pt>
                <c:pt idx="133">
                  <c:v>-236</c:v>
                </c:pt>
                <c:pt idx="134">
                  <c:v>-259</c:v>
                </c:pt>
                <c:pt idx="135">
                  <c:v>-259</c:v>
                </c:pt>
                <c:pt idx="136">
                  <c:v>-259</c:v>
                </c:pt>
                <c:pt idx="137">
                  <c:v>-259</c:v>
                </c:pt>
                <c:pt idx="138">
                  <c:v>-259</c:v>
                </c:pt>
                <c:pt idx="139">
                  <c:v>-259</c:v>
                </c:pt>
                <c:pt idx="140">
                  <c:v>-236</c:v>
                </c:pt>
                <c:pt idx="141">
                  <c:v>-236</c:v>
                </c:pt>
                <c:pt idx="142">
                  <c:v>-236</c:v>
                </c:pt>
                <c:pt idx="143">
                  <c:v>-236</c:v>
                </c:pt>
                <c:pt idx="144">
                  <c:v>-212</c:v>
                </c:pt>
                <c:pt idx="145">
                  <c:v>-212</c:v>
                </c:pt>
                <c:pt idx="146">
                  <c:v>-188</c:v>
                </c:pt>
                <c:pt idx="147">
                  <c:v>-165</c:v>
                </c:pt>
                <c:pt idx="148">
                  <c:v>-165</c:v>
                </c:pt>
                <c:pt idx="149">
                  <c:v>-141</c:v>
                </c:pt>
                <c:pt idx="150">
                  <c:v>-117</c:v>
                </c:pt>
                <c:pt idx="151">
                  <c:v>-117</c:v>
                </c:pt>
                <c:pt idx="152">
                  <c:v>-94</c:v>
                </c:pt>
                <c:pt idx="153">
                  <c:v>-70</c:v>
                </c:pt>
                <c:pt idx="154">
                  <c:v>-70</c:v>
                </c:pt>
                <c:pt idx="155">
                  <c:v>-46</c:v>
                </c:pt>
                <c:pt idx="156">
                  <c:v>-46</c:v>
                </c:pt>
                <c:pt idx="157">
                  <c:v>-23</c:v>
                </c:pt>
                <c:pt idx="158">
                  <c:v>0</c:v>
                </c:pt>
                <c:pt idx="159">
                  <c:v>0</c:v>
                </c:pt>
                <c:pt idx="160">
                  <c:v>24</c:v>
                </c:pt>
                <c:pt idx="161">
                  <c:v>47</c:v>
                </c:pt>
                <c:pt idx="162">
                  <c:v>47</c:v>
                </c:pt>
                <c:pt idx="163">
                  <c:v>71</c:v>
                </c:pt>
                <c:pt idx="164">
                  <c:v>71</c:v>
                </c:pt>
                <c:pt idx="165">
                  <c:v>95</c:v>
                </c:pt>
                <c:pt idx="166">
                  <c:v>95</c:v>
                </c:pt>
                <c:pt idx="167">
                  <c:v>95</c:v>
                </c:pt>
                <c:pt idx="168">
                  <c:v>118</c:v>
                </c:pt>
                <c:pt idx="169">
                  <c:v>118</c:v>
                </c:pt>
                <c:pt idx="170">
                  <c:v>118</c:v>
                </c:pt>
                <c:pt idx="171">
                  <c:v>118</c:v>
                </c:pt>
                <c:pt idx="172">
                  <c:v>118</c:v>
                </c:pt>
                <c:pt idx="173">
                  <c:v>142</c:v>
                </c:pt>
                <c:pt idx="174">
                  <c:v>118</c:v>
                </c:pt>
                <c:pt idx="175">
                  <c:v>142</c:v>
                </c:pt>
                <c:pt idx="176">
                  <c:v>142</c:v>
                </c:pt>
                <c:pt idx="177">
                  <c:v>118</c:v>
                </c:pt>
                <c:pt idx="178">
                  <c:v>118</c:v>
                </c:pt>
                <c:pt idx="179">
                  <c:v>118</c:v>
                </c:pt>
                <c:pt idx="180">
                  <c:v>118</c:v>
                </c:pt>
                <c:pt idx="181">
                  <c:v>118</c:v>
                </c:pt>
                <c:pt idx="182">
                  <c:v>95</c:v>
                </c:pt>
                <c:pt idx="183">
                  <c:v>95</c:v>
                </c:pt>
                <c:pt idx="184">
                  <c:v>95</c:v>
                </c:pt>
                <c:pt idx="185">
                  <c:v>95</c:v>
                </c:pt>
                <c:pt idx="186">
                  <c:v>71</c:v>
                </c:pt>
                <c:pt idx="187">
                  <c:v>71</c:v>
                </c:pt>
                <c:pt idx="188">
                  <c:v>47</c:v>
                </c:pt>
                <c:pt idx="189">
                  <c:v>47</c:v>
                </c:pt>
                <c:pt idx="190">
                  <c:v>47</c:v>
                </c:pt>
                <c:pt idx="191">
                  <c:v>24</c:v>
                </c:pt>
                <c:pt idx="192">
                  <c:v>24</c:v>
                </c:pt>
                <c:pt idx="193">
                  <c:v>0</c:v>
                </c:pt>
                <c:pt idx="194">
                  <c:v>0</c:v>
                </c:pt>
                <c:pt idx="195">
                  <c:v>0</c:v>
                </c:pt>
                <c:pt idx="196">
                  <c:v>0</c:v>
                </c:pt>
                <c:pt idx="197">
                  <c:v>-23</c:v>
                </c:pt>
                <c:pt idx="198">
                  <c:v>-23</c:v>
                </c:pt>
                <c:pt idx="199">
                  <c:v>-23</c:v>
                </c:pt>
                <c:pt idx="200">
                  <c:v>-23</c:v>
                </c:pt>
                <c:pt idx="201">
                  <c:v>-46</c:v>
                </c:pt>
                <c:pt idx="202">
                  <c:v>-46</c:v>
                </c:pt>
                <c:pt idx="203">
                  <c:v>-46</c:v>
                </c:pt>
                <c:pt idx="204">
                  <c:v>-70</c:v>
                </c:pt>
                <c:pt idx="205">
                  <c:v>-70</c:v>
                </c:pt>
                <c:pt idx="206">
                  <c:v>-70</c:v>
                </c:pt>
                <c:pt idx="207">
                  <c:v>-70</c:v>
                </c:pt>
                <c:pt idx="208">
                  <c:v>-70</c:v>
                </c:pt>
                <c:pt idx="209">
                  <c:v>-70</c:v>
                </c:pt>
                <c:pt idx="210">
                  <c:v>-70</c:v>
                </c:pt>
                <c:pt idx="211">
                  <c:v>-70</c:v>
                </c:pt>
                <c:pt idx="212">
                  <c:v>-70</c:v>
                </c:pt>
                <c:pt idx="213">
                  <c:v>-70</c:v>
                </c:pt>
                <c:pt idx="214">
                  <c:v>-70</c:v>
                </c:pt>
                <c:pt idx="215">
                  <c:v>-70</c:v>
                </c:pt>
                <c:pt idx="216">
                  <c:v>-70</c:v>
                </c:pt>
                <c:pt idx="217">
                  <c:v>-70</c:v>
                </c:pt>
                <c:pt idx="218">
                  <c:v>-70</c:v>
                </c:pt>
                <c:pt idx="219">
                  <c:v>-70</c:v>
                </c:pt>
                <c:pt idx="220">
                  <c:v>-70</c:v>
                </c:pt>
                <c:pt idx="221">
                  <c:v>-46</c:v>
                </c:pt>
                <c:pt idx="222">
                  <c:v>-46</c:v>
                </c:pt>
                <c:pt idx="223">
                  <c:v>-46</c:v>
                </c:pt>
                <c:pt idx="224">
                  <c:v>-46</c:v>
                </c:pt>
                <c:pt idx="225">
                  <c:v>-46</c:v>
                </c:pt>
                <c:pt idx="226">
                  <c:v>-23</c:v>
                </c:pt>
                <c:pt idx="227">
                  <c:v>-46</c:v>
                </c:pt>
                <c:pt idx="228">
                  <c:v>-23</c:v>
                </c:pt>
                <c:pt idx="229">
                  <c:v>-23</c:v>
                </c:pt>
                <c:pt idx="230">
                  <c:v>-23</c:v>
                </c:pt>
                <c:pt idx="231">
                  <c:v>0</c:v>
                </c:pt>
                <c:pt idx="232">
                  <c:v>0</c:v>
                </c:pt>
                <c:pt idx="233">
                  <c:v>0</c:v>
                </c:pt>
                <c:pt idx="234">
                  <c:v>0</c:v>
                </c:pt>
                <c:pt idx="235">
                  <c:v>0</c:v>
                </c:pt>
                <c:pt idx="236">
                  <c:v>24</c:v>
                </c:pt>
                <c:pt idx="237">
                  <c:v>24</c:v>
                </c:pt>
                <c:pt idx="238">
                  <c:v>24</c:v>
                </c:pt>
                <c:pt idx="239">
                  <c:v>24</c:v>
                </c:pt>
                <c:pt idx="240">
                  <c:v>24</c:v>
                </c:pt>
                <c:pt idx="241">
                  <c:v>24</c:v>
                </c:pt>
                <c:pt idx="242">
                  <c:v>24</c:v>
                </c:pt>
                <c:pt idx="243">
                  <c:v>47</c:v>
                </c:pt>
                <c:pt idx="244">
                  <c:v>24</c:v>
                </c:pt>
                <c:pt idx="245">
                  <c:v>24</c:v>
                </c:pt>
                <c:pt idx="246">
                  <c:v>47</c:v>
                </c:pt>
                <c:pt idx="247">
                  <c:v>24</c:v>
                </c:pt>
                <c:pt idx="248">
                  <c:v>47</c:v>
                </c:pt>
                <c:pt idx="249">
                  <c:v>47</c:v>
                </c:pt>
                <c:pt idx="250">
                  <c:v>47</c:v>
                </c:pt>
                <c:pt idx="251">
                  <c:v>47</c:v>
                </c:pt>
                <c:pt idx="252">
                  <c:v>24</c:v>
                </c:pt>
                <c:pt idx="253">
                  <c:v>47</c:v>
                </c:pt>
                <c:pt idx="254">
                  <c:v>47</c:v>
                </c:pt>
                <c:pt idx="255">
                  <c:v>47</c:v>
                </c:pt>
                <c:pt idx="256">
                  <c:v>24</c:v>
                </c:pt>
                <c:pt idx="257">
                  <c:v>24</c:v>
                </c:pt>
                <c:pt idx="258">
                  <c:v>24</c:v>
                </c:pt>
                <c:pt idx="259">
                  <c:v>24</c:v>
                </c:pt>
                <c:pt idx="260">
                  <c:v>24</c:v>
                </c:pt>
                <c:pt idx="261">
                  <c:v>24</c:v>
                </c:pt>
                <c:pt idx="262">
                  <c:v>24</c:v>
                </c:pt>
                <c:pt idx="263">
                  <c:v>24</c:v>
                </c:pt>
                <c:pt idx="264">
                  <c:v>24</c:v>
                </c:pt>
                <c:pt idx="265">
                  <c:v>0</c:v>
                </c:pt>
                <c:pt idx="266">
                  <c:v>0</c:v>
                </c:pt>
                <c:pt idx="267">
                  <c:v>0</c:v>
                </c:pt>
                <c:pt idx="268">
                  <c:v>0</c:v>
                </c:pt>
                <c:pt idx="269">
                  <c:v>0</c:v>
                </c:pt>
                <c:pt idx="270">
                  <c:v>0</c:v>
                </c:pt>
                <c:pt idx="271">
                  <c:v>0</c:v>
                </c:pt>
                <c:pt idx="272">
                  <c:v>0</c:v>
                </c:pt>
                <c:pt idx="273">
                  <c:v>0</c:v>
                </c:pt>
                <c:pt idx="274">
                  <c:v>0</c:v>
                </c:pt>
                <c:pt idx="275">
                  <c:v>0</c:v>
                </c:pt>
                <c:pt idx="276">
                  <c:v>0</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24</c:v>
                </c:pt>
                <c:pt idx="322">
                  <c:v>0</c:v>
                </c:pt>
                <c:pt idx="323">
                  <c:v>0</c:v>
                </c:pt>
                <c:pt idx="324">
                  <c:v>24</c:v>
                </c:pt>
                <c:pt idx="325">
                  <c:v>24</c:v>
                </c:pt>
                <c:pt idx="326">
                  <c:v>24</c:v>
                </c:pt>
                <c:pt idx="327">
                  <c:v>0</c:v>
                </c:pt>
                <c:pt idx="328">
                  <c:v>24</c:v>
                </c:pt>
                <c:pt idx="329">
                  <c:v>0</c:v>
                </c:pt>
                <c:pt idx="330">
                  <c:v>24</c:v>
                </c:pt>
                <c:pt idx="331">
                  <c:v>0</c:v>
                </c:pt>
                <c:pt idx="332">
                  <c:v>0</c:v>
                </c:pt>
                <c:pt idx="333">
                  <c:v>24</c:v>
                </c:pt>
                <c:pt idx="334">
                  <c:v>0</c:v>
                </c:pt>
                <c:pt idx="335">
                  <c:v>24</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5906-B54A-A7C9-409DD5442481}"/>
            </c:ext>
          </c:extLst>
        </c:ser>
        <c:ser>
          <c:idx val="3"/>
          <c:order val="2"/>
          <c:tx>
            <c:strRef>
              <c:f>'Impulse Test - Before Shipp (2)'!$E$1</c:f>
              <c:strCache>
                <c:ptCount val="1"/>
                <c:pt idx="0">
                  <c:v>2.0 kV</c:v>
                </c:pt>
              </c:strCache>
            </c:strRef>
          </c:tx>
          <c:spPr>
            <a:ln w="19050" cap="rnd">
              <a:solidFill>
                <a:schemeClr val="accent4"/>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(2)'!$E$2:$E$514</c:f>
              <c:numCache>
                <c:formatCode>General</c:formatCode>
                <c:ptCount val="513"/>
                <c:pt idx="0">
                  <c:v>0</c:v>
                </c:pt>
                <c:pt idx="1">
                  <c:v>0</c:v>
                </c:pt>
                <c:pt idx="2">
                  <c:v>0</c:v>
                </c:pt>
                <c:pt idx="3">
                  <c:v>0</c:v>
                </c:pt>
                <c:pt idx="4">
                  <c:v>142</c:v>
                </c:pt>
                <c:pt idx="5">
                  <c:v>994</c:v>
                </c:pt>
                <c:pt idx="6">
                  <c:v>1893</c:v>
                </c:pt>
                <c:pt idx="7">
                  <c:v>1964</c:v>
                </c:pt>
                <c:pt idx="8">
                  <c:v>1751</c:v>
                </c:pt>
                <c:pt idx="9">
                  <c:v>1633</c:v>
                </c:pt>
                <c:pt idx="10">
                  <c:v>1609</c:v>
                </c:pt>
                <c:pt idx="11">
                  <c:v>1562</c:v>
                </c:pt>
                <c:pt idx="12">
                  <c:v>1514</c:v>
                </c:pt>
                <c:pt idx="13">
                  <c:v>1443</c:v>
                </c:pt>
                <c:pt idx="14">
                  <c:v>1396</c:v>
                </c:pt>
                <c:pt idx="15">
                  <c:v>1349</c:v>
                </c:pt>
                <c:pt idx="16">
                  <c:v>1278</c:v>
                </c:pt>
                <c:pt idx="17">
                  <c:v>1183</c:v>
                </c:pt>
                <c:pt idx="18">
                  <c:v>1112</c:v>
                </c:pt>
                <c:pt idx="19">
                  <c:v>1065</c:v>
                </c:pt>
                <c:pt idx="20">
                  <c:v>994</c:v>
                </c:pt>
                <c:pt idx="21">
                  <c:v>923</c:v>
                </c:pt>
                <c:pt idx="22">
                  <c:v>899</c:v>
                </c:pt>
                <c:pt idx="23">
                  <c:v>852</c:v>
                </c:pt>
                <c:pt idx="24">
                  <c:v>781</c:v>
                </c:pt>
                <c:pt idx="25">
                  <c:v>734</c:v>
                </c:pt>
                <c:pt idx="26">
                  <c:v>663</c:v>
                </c:pt>
                <c:pt idx="27">
                  <c:v>592</c:v>
                </c:pt>
                <c:pt idx="28">
                  <c:v>497</c:v>
                </c:pt>
                <c:pt idx="29">
                  <c:v>426</c:v>
                </c:pt>
                <c:pt idx="30">
                  <c:v>331</c:v>
                </c:pt>
                <c:pt idx="31">
                  <c:v>237</c:v>
                </c:pt>
                <c:pt idx="32">
                  <c:v>166</c:v>
                </c:pt>
                <c:pt idx="33">
                  <c:v>95</c:v>
                </c:pt>
                <c:pt idx="34">
                  <c:v>0</c:v>
                </c:pt>
                <c:pt idx="35">
                  <c:v>-94</c:v>
                </c:pt>
                <c:pt idx="36">
                  <c:v>-165</c:v>
                </c:pt>
                <c:pt idx="37">
                  <c:v>-236</c:v>
                </c:pt>
                <c:pt idx="38">
                  <c:v>-330</c:v>
                </c:pt>
                <c:pt idx="39">
                  <c:v>-378</c:v>
                </c:pt>
                <c:pt idx="40">
                  <c:v>-449</c:v>
                </c:pt>
                <c:pt idx="41">
                  <c:v>-520</c:v>
                </c:pt>
                <c:pt idx="42">
                  <c:v>-567</c:v>
                </c:pt>
                <c:pt idx="43">
                  <c:v>-638</c:v>
                </c:pt>
                <c:pt idx="44">
                  <c:v>-685</c:v>
                </c:pt>
                <c:pt idx="45">
                  <c:v>-733</c:v>
                </c:pt>
                <c:pt idx="46">
                  <c:v>-780</c:v>
                </c:pt>
                <c:pt idx="47">
                  <c:v>-827</c:v>
                </c:pt>
                <c:pt idx="48">
                  <c:v>-874</c:v>
                </c:pt>
                <c:pt idx="49">
                  <c:v>-898</c:v>
                </c:pt>
                <c:pt idx="50">
                  <c:v>-945</c:v>
                </c:pt>
                <c:pt idx="51">
                  <c:v>-969</c:v>
                </c:pt>
                <c:pt idx="52">
                  <c:v>-993</c:v>
                </c:pt>
                <c:pt idx="53">
                  <c:v>-1016</c:v>
                </c:pt>
                <c:pt idx="54">
                  <c:v>-1040</c:v>
                </c:pt>
                <c:pt idx="55">
                  <c:v>-1064</c:v>
                </c:pt>
                <c:pt idx="56">
                  <c:v>-1087</c:v>
                </c:pt>
                <c:pt idx="57">
                  <c:v>-1111</c:v>
                </c:pt>
                <c:pt idx="58">
                  <c:v>-1111</c:v>
                </c:pt>
                <c:pt idx="59">
                  <c:v>-1135</c:v>
                </c:pt>
                <c:pt idx="60">
                  <c:v>-1135</c:v>
                </c:pt>
                <c:pt idx="61">
                  <c:v>-1135</c:v>
                </c:pt>
                <c:pt idx="62">
                  <c:v>-1135</c:v>
                </c:pt>
                <c:pt idx="63">
                  <c:v>-1135</c:v>
                </c:pt>
                <c:pt idx="64">
                  <c:v>-1111</c:v>
                </c:pt>
                <c:pt idx="65">
                  <c:v>-1064</c:v>
                </c:pt>
                <c:pt idx="66">
                  <c:v>-1040</c:v>
                </c:pt>
                <c:pt idx="67">
                  <c:v>-993</c:v>
                </c:pt>
                <c:pt idx="68">
                  <c:v>-945</c:v>
                </c:pt>
                <c:pt idx="69">
                  <c:v>-898</c:v>
                </c:pt>
                <c:pt idx="70">
                  <c:v>-851</c:v>
                </c:pt>
                <c:pt idx="71">
                  <c:v>-780</c:v>
                </c:pt>
                <c:pt idx="72">
                  <c:v>-709</c:v>
                </c:pt>
                <c:pt idx="73">
                  <c:v>-662</c:v>
                </c:pt>
                <c:pt idx="74">
                  <c:v>-567</c:v>
                </c:pt>
                <c:pt idx="75">
                  <c:v>-520</c:v>
                </c:pt>
                <c:pt idx="76">
                  <c:v>-449</c:v>
                </c:pt>
                <c:pt idx="77">
                  <c:v>-378</c:v>
                </c:pt>
                <c:pt idx="78">
                  <c:v>-330</c:v>
                </c:pt>
                <c:pt idx="79">
                  <c:v>-259</c:v>
                </c:pt>
                <c:pt idx="80">
                  <c:v>-188</c:v>
                </c:pt>
                <c:pt idx="81">
                  <c:v>-117</c:v>
                </c:pt>
                <c:pt idx="82">
                  <c:v>-70</c:v>
                </c:pt>
                <c:pt idx="83">
                  <c:v>0</c:v>
                </c:pt>
                <c:pt idx="84">
                  <c:v>71</c:v>
                </c:pt>
                <c:pt idx="85">
                  <c:v>118</c:v>
                </c:pt>
                <c:pt idx="86">
                  <c:v>166</c:v>
                </c:pt>
                <c:pt idx="87">
                  <c:v>213</c:v>
                </c:pt>
                <c:pt idx="88">
                  <c:v>260</c:v>
                </c:pt>
                <c:pt idx="89">
                  <c:v>331</c:v>
                </c:pt>
                <c:pt idx="90">
                  <c:v>355</c:v>
                </c:pt>
                <c:pt idx="91">
                  <c:v>402</c:v>
                </c:pt>
                <c:pt idx="92">
                  <c:v>426</c:v>
                </c:pt>
                <c:pt idx="93">
                  <c:v>473</c:v>
                </c:pt>
                <c:pt idx="94">
                  <c:v>497</c:v>
                </c:pt>
                <c:pt idx="95">
                  <c:v>497</c:v>
                </c:pt>
                <c:pt idx="96">
                  <c:v>521</c:v>
                </c:pt>
                <c:pt idx="97">
                  <c:v>544</c:v>
                </c:pt>
                <c:pt idx="98">
                  <c:v>544</c:v>
                </c:pt>
                <c:pt idx="99">
                  <c:v>544</c:v>
                </c:pt>
                <c:pt idx="100">
                  <c:v>544</c:v>
                </c:pt>
                <c:pt idx="101">
                  <c:v>544</c:v>
                </c:pt>
                <c:pt idx="102">
                  <c:v>521</c:v>
                </c:pt>
                <c:pt idx="103">
                  <c:v>497</c:v>
                </c:pt>
                <c:pt idx="104">
                  <c:v>497</c:v>
                </c:pt>
                <c:pt idx="105">
                  <c:v>473</c:v>
                </c:pt>
                <c:pt idx="106">
                  <c:v>450</c:v>
                </c:pt>
                <c:pt idx="107">
                  <c:v>426</c:v>
                </c:pt>
                <c:pt idx="108">
                  <c:v>402</c:v>
                </c:pt>
                <c:pt idx="109">
                  <c:v>355</c:v>
                </c:pt>
                <c:pt idx="110">
                  <c:v>331</c:v>
                </c:pt>
                <c:pt idx="111">
                  <c:v>284</c:v>
                </c:pt>
                <c:pt idx="112">
                  <c:v>260</c:v>
                </c:pt>
                <c:pt idx="113">
                  <c:v>213</c:v>
                </c:pt>
                <c:pt idx="114">
                  <c:v>189</c:v>
                </c:pt>
                <c:pt idx="115">
                  <c:v>166</c:v>
                </c:pt>
                <c:pt idx="116">
                  <c:v>118</c:v>
                </c:pt>
                <c:pt idx="117">
                  <c:v>95</c:v>
                </c:pt>
                <c:pt idx="118">
                  <c:v>47</c:v>
                </c:pt>
                <c:pt idx="119">
                  <c:v>24</c:v>
                </c:pt>
                <c:pt idx="120">
                  <c:v>-23</c:v>
                </c:pt>
                <c:pt idx="121">
                  <c:v>-46</c:v>
                </c:pt>
                <c:pt idx="122">
                  <c:v>-94</c:v>
                </c:pt>
                <c:pt idx="123">
                  <c:v>-117</c:v>
                </c:pt>
                <c:pt idx="124">
                  <c:v>-165</c:v>
                </c:pt>
                <c:pt idx="125">
                  <c:v>-165</c:v>
                </c:pt>
                <c:pt idx="126">
                  <c:v>-212</c:v>
                </c:pt>
                <c:pt idx="127">
                  <c:v>-236</c:v>
                </c:pt>
                <c:pt idx="128">
                  <c:v>-259</c:v>
                </c:pt>
                <c:pt idx="129">
                  <c:v>-259</c:v>
                </c:pt>
                <c:pt idx="130">
                  <c:v>-283</c:v>
                </c:pt>
                <c:pt idx="131">
                  <c:v>-307</c:v>
                </c:pt>
                <c:pt idx="132">
                  <c:v>-307</c:v>
                </c:pt>
                <c:pt idx="133">
                  <c:v>-307</c:v>
                </c:pt>
                <c:pt idx="134">
                  <c:v>-330</c:v>
                </c:pt>
                <c:pt idx="135">
                  <c:v>-330</c:v>
                </c:pt>
                <c:pt idx="136">
                  <c:v>-330</c:v>
                </c:pt>
                <c:pt idx="137">
                  <c:v>-330</c:v>
                </c:pt>
                <c:pt idx="138">
                  <c:v>-330</c:v>
                </c:pt>
                <c:pt idx="139">
                  <c:v>-330</c:v>
                </c:pt>
                <c:pt idx="140">
                  <c:v>-330</c:v>
                </c:pt>
                <c:pt idx="141">
                  <c:v>-307</c:v>
                </c:pt>
                <c:pt idx="142">
                  <c:v>-307</c:v>
                </c:pt>
                <c:pt idx="143">
                  <c:v>-283</c:v>
                </c:pt>
                <c:pt idx="144">
                  <c:v>-283</c:v>
                </c:pt>
                <c:pt idx="145">
                  <c:v>-259</c:v>
                </c:pt>
                <c:pt idx="146">
                  <c:v>-236</c:v>
                </c:pt>
                <c:pt idx="147">
                  <c:v>-236</c:v>
                </c:pt>
                <c:pt idx="148">
                  <c:v>-212</c:v>
                </c:pt>
                <c:pt idx="149">
                  <c:v>-188</c:v>
                </c:pt>
                <c:pt idx="150">
                  <c:v>-165</c:v>
                </c:pt>
                <c:pt idx="151">
                  <c:v>-141</c:v>
                </c:pt>
                <c:pt idx="152">
                  <c:v>-117</c:v>
                </c:pt>
                <c:pt idx="153">
                  <c:v>-94</c:v>
                </c:pt>
                <c:pt idx="154">
                  <c:v>-94</c:v>
                </c:pt>
                <c:pt idx="155">
                  <c:v>-46</c:v>
                </c:pt>
                <c:pt idx="156">
                  <c:v>-46</c:v>
                </c:pt>
                <c:pt idx="157">
                  <c:v>-23</c:v>
                </c:pt>
                <c:pt idx="158">
                  <c:v>0</c:v>
                </c:pt>
                <c:pt idx="159">
                  <c:v>24</c:v>
                </c:pt>
                <c:pt idx="160">
                  <c:v>47</c:v>
                </c:pt>
                <c:pt idx="161">
                  <c:v>47</c:v>
                </c:pt>
                <c:pt idx="162">
                  <c:v>71</c:v>
                </c:pt>
                <c:pt idx="163">
                  <c:v>95</c:v>
                </c:pt>
                <c:pt idx="164">
                  <c:v>118</c:v>
                </c:pt>
                <c:pt idx="165">
                  <c:v>118</c:v>
                </c:pt>
                <c:pt idx="166">
                  <c:v>118</c:v>
                </c:pt>
                <c:pt idx="167">
                  <c:v>142</c:v>
                </c:pt>
                <c:pt idx="168">
                  <c:v>142</c:v>
                </c:pt>
                <c:pt idx="169">
                  <c:v>142</c:v>
                </c:pt>
                <c:pt idx="170">
                  <c:v>166</c:v>
                </c:pt>
                <c:pt idx="171">
                  <c:v>166</c:v>
                </c:pt>
                <c:pt idx="172">
                  <c:v>166</c:v>
                </c:pt>
                <c:pt idx="173">
                  <c:v>166</c:v>
                </c:pt>
                <c:pt idx="174">
                  <c:v>166</c:v>
                </c:pt>
                <c:pt idx="175">
                  <c:v>166</c:v>
                </c:pt>
                <c:pt idx="176">
                  <c:v>166</c:v>
                </c:pt>
                <c:pt idx="177">
                  <c:v>166</c:v>
                </c:pt>
                <c:pt idx="178">
                  <c:v>166</c:v>
                </c:pt>
                <c:pt idx="179">
                  <c:v>142</c:v>
                </c:pt>
                <c:pt idx="180">
                  <c:v>142</c:v>
                </c:pt>
                <c:pt idx="181">
                  <c:v>142</c:v>
                </c:pt>
                <c:pt idx="182">
                  <c:v>142</c:v>
                </c:pt>
                <c:pt idx="183">
                  <c:v>118</c:v>
                </c:pt>
                <c:pt idx="184">
                  <c:v>118</c:v>
                </c:pt>
                <c:pt idx="185">
                  <c:v>95</c:v>
                </c:pt>
                <c:pt idx="186">
                  <c:v>95</c:v>
                </c:pt>
                <c:pt idx="187">
                  <c:v>95</c:v>
                </c:pt>
                <c:pt idx="188">
                  <c:v>71</c:v>
                </c:pt>
                <c:pt idx="189">
                  <c:v>71</c:v>
                </c:pt>
                <c:pt idx="190">
                  <c:v>47</c:v>
                </c:pt>
                <c:pt idx="191">
                  <c:v>47</c:v>
                </c:pt>
                <c:pt idx="192">
                  <c:v>24</c:v>
                </c:pt>
                <c:pt idx="193">
                  <c:v>24</c:v>
                </c:pt>
                <c:pt idx="194">
                  <c:v>0</c:v>
                </c:pt>
                <c:pt idx="195">
                  <c:v>0</c:v>
                </c:pt>
                <c:pt idx="196">
                  <c:v>-23</c:v>
                </c:pt>
                <c:pt idx="197">
                  <c:v>-23</c:v>
                </c:pt>
                <c:pt idx="198">
                  <c:v>-46</c:v>
                </c:pt>
                <c:pt idx="199">
                  <c:v>-46</c:v>
                </c:pt>
                <c:pt idx="200">
                  <c:v>-46</c:v>
                </c:pt>
                <c:pt idx="201">
                  <c:v>-70</c:v>
                </c:pt>
                <c:pt idx="202">
                  <c:v>-70</c:v>
                </c:pt>
                <c:pt idx="203">
                  <c:v>-70</c:v>
                </c:pt>
                <c:pt idx="204">
                  <c:v>-94</c:v>
                </c:pt>
                <c:pt idx="205">
                  <c:v>-94</c:v>
                </c:pt>
                <c:pt idx="206">
                  <c:v>-94</c:v>
                </c:pt>
                <c:pt idx="207">
                  <c:v>-94</c:v>
                </c:pt>
                <c:pt idx="208">
                  <c:v>-94</c:v>
                </c:pt>
                <c:pt idx="209">
                  <c:v>-94</c:v>
                </c:pt>
                <c:pt idx="210">
                  <c:v>-94</c:v>
                </c:pt>
                <c:pt idx="211">
                  <c:v>-94</c:v>
                </c:pt>
                <c:pt idx="212">
                  <c:v>-117</c:v>
                </c:pt>
                <c:pt idx="213">
                  <c:v>-94</c:v>
                </c:pt>
                <c:pt idx="214">
                  <c:v>-117</c:v>
                </c:pt>
                <c:pt idx="215">
                  <c:v>-94</c:v>
                </c:pt>
                <c:pt idx="216">
                  <c:v>-94</c:v>
                </c:pt>
                <c:pt idx="217">
                  <c:v>-94</c:v>
                </c:pt>
                <c:pt idx="218">
                  <c:v>-94</c:v>
                </c:pt>
                <c:pt idx="219">
                  <c:v>-94</c:v>
                </c:pt>
                <c:pt idx="220">
                  <c:v>-70</c:v>
                </c:pt>
                <c:pt idx="221">
                  <c:v>-70</c:v>
                </c:pt>
                <c:pt idx="222">
                  <c:v>-70</c:v>
                </c:pt>
                <c:pt idx="223">
                  <c:v>-70</c:v>
                </c:pt>
                <c:pt idx="224">
                  <c:v>-70</c:v>
                </c:pt>
                <c:pt idx="225">
                  <c:v>-46</c:v>
                </c:pt>
                <c:pt idx="226">
                  <c:v>-46</c:v>
                </c:pt>
                <c:pt idx="227">
                  <c:v>-23</c:v>
                </c:pt>
                <c:pt idx="228">
                  <c:v>-46</c:v>
                </c:pt>
                <c:pt idx="229">
                  <c:v>-23</c:v>
                </c:pt>
                <c:pt idx="230">
                  <c:v>-23</c:v>
                </c:pt>
                <c:pt idx="231">
                  <c:v>-23</c:v>
                </c:pt>
                <c:pt idx="232">
                  <c:v>0</c:v>
                </c:pt>
                <c:pt idx="233">
                  <c:v>0</c:v>
                </c:pt>
                <c:pt idx="234">
                  <c:v>0</c:v>
                </c:pt>
                <c:pt idx="235">
                  <c:v>0</c:v>
                </c:pt>
                <c:pt idx="236">
                  <c:v>24</c:v>
                </c:pt>
                <c:pt idx="237">
                  <c:v>24</c:v>
                </c:pt>
                <c:pt idx="238">
                  <c:v>24</c:v>
                </c:pt>
                <c:pt idx="239">
                  <c:v>24</c:v>
                </c:pt>
                <c:pt idx="240">
                  <c:v>24</c:v>
                </c:pt>
                <c:pt idx="241">
                  <c:v>24</c:v>
                </c:pt>
                <c:pt idx="242">
                  <c:v>24</c:v>
                </c:pt>
                <c:pt idx="243">
                  <c:v>47</c:v>
                </c:pt>
                <c:pt idx="244">
                  <c:v>47</c:v>
                </c:pt>
                <c:pt idx="245">
                  <c:v>47</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47</c:v>
                </c:pt>
                <c:pt idx="259">
                  <c:v>24</c:v>
                </c:pt>
                <c:pt idx="260">
                  <c:v>24</c:v>
                </c:pt>
                <c:pt idx="261">
                  <c:v>24</c:v>
                </c:pt>
                <c:pt idx="262">
                  <c:v>24</c:v>
                </c:pt>
                <c:pt idx="263">
                  <c:v>24</c:v>
                </c:pt>
                <c:pt idx="264">
                  <c:v>24</c:v>
                </c:pt>
                <c:pt idx="265">
                  <c:v>0</c:v>
                </c:pt>
                <c:pt idx="266">
                  <c:v>24</c:v>
                </c:pt>
                <c:pt idx="267">
                  <c:v>0</c:v>
                </c:pt>
                <c:pt idx="268">
                  <c:v>0</c:v>
                </c:pt>
                <c:pt idx="269">
                  <c:v>0</c:v>
                </c:pt>
                <c:pt idx="270">
                  <c:v>0</c:v>
                </c:pt>
                <c:pt idx="271">
                  <c:v>0</c:v>
                </c:pt>
                <c:pt idx="272">
                  <c:v>0</c:v>
                </c:pt>
                <c:pt idx="273">
                  <c:v>0</c:v>
                </c:pt>
                <c:pt idx="274">
                  <c:v>-23</c:v>
                </c:pt>
                <c:pt idx="275">
                  <c:v>-23</c:v>
                </c:pt>
                <c:pt idx="276">
                  <c:v>-23</c:v>
                </c:pt>
                <c:pt idx="277">
                  <c:v>-23</c:v>
                </c:pt>
                <c:pt idx="278">
                  <c:v>-23</c:v>
                </c:pt>
                <c:pt idx="279">
                  <c:v>-23</c:v>
                </c:pt>
                <c:pt idx="280">
                  <c:v>-23</c:v>
                </c:pt>
                <c:pt idx="281">
                  <c:v>-23</c:v>
                </c:pt>
                <c:pt idx="282">
                  <c:v>-23</c:v>
                </c:pt>
                <c:pt idx="283">
                  <c:v>-23</c:v>
                </c:pt>
                <c:pt idx="284">
                  <c:v>-23</c:v>
                </c:pt>
                <c:pt idx="285">
                  <c:v>-23</c:v>
                </c:pt>
                <c:pt idx="286">
                  <c:v>-46</c:v>
                </c:pt>
                <c:pt idx="287">
                  <c:v>-46</c:v>
                </c:pt>
                <c:pt idx="288">
                  <c:v>-23</c:v>
                </c:pt>
                <c:pt idx="289">
                  <c:v>-23</c:v>
                </c:pt>
                <c:pt idx="290">
                  <c:v>-46</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24</c:v>
                </c:pt>
                <c:pt idx="319">
                  <c:v>24</c:v>
                </c:pt>
                <c:pt idx="320">
                  <c:v>24</c:v>
                </c:pt>
                <c:pt idx="321">
                  <c:v>24</c:v>
                </c:pt>
                <c:pt idx="322">
                  <c:v>24</c:v>
                </c:pt>
                <c:pt idx="323">
                  <c:v>24</c:v>
                </c:pt>
                <c:pt idx="324">
                  <c:v>0</c:v>
                </c:pt>
                <c:pt idx="325">
                  <c:v>24</c:v>
                </c:pt>
                <c:pt idx="326">
                  <c:v>24</c:v>
                </c:pt>
                <c:pt idx="327">
                  <c:v>0</c:v>
                </c:pt>
                <c:pt idx="328">
                  <c:v>24</c:v>
                </c:pt>
                <c:pt idx="329">
                  <c:v>24</c:v>
                </c:pt>
                <c:pt idx="330">
                  <c:v>24</c:v>
                </c:pt>
                <c:pt idx="331">
                  <c:v>0</c:v>
                </c:pt>
                <c:pt idx="332">
                  <c:v>0</c:v>
                </c:pt>
                <c:pt idx="333">
                  <c:v>24</c:v>
                </c:pt>
                <c:pt idx="334">
                  <c:v>0</c:v>
                </c:pt>
                <c:pt idx="335">
                  <c:v>24</c:v>
                </c:pt>
                <c:pt idx="336">
                  <c:v>24</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-23</c:v>
                </c:pt>
                <c:pt idx="354">
                  <c:v>-23</c:v>
                </c:pt>
                <c:pt idx="355">
                  <c:v>0</c:v>
                </c:pt>
                <c:pt idx="356">
                  <c:v>0</c:v>
                </c:pt>
                <c:pt idx="357">
                  <c:v>0</c:v>
                </c:pt>
                <c:pt idx="358">
                  <c:v>0</c:v>
                </c:pt>
                <c:pt idx="359">
                  <c:v>-23</c:v>
                </c:pt>
                <c:pt idx="360">
                  <c:v>0</c:v>
                </c:pt>
                <c:pt idx="361">
                  <c:v>-23</c:v>
                </c:pt>
                <c:pt idx="362">
                  <c:v>0</c:v>
                </c:pt>
                <c:pt idx="363">
                  <c:v>0</c:v>
                </c:pt>
                <c:pt idx="364">
                  <c:v>0</c:v>
                </c:pt>
                <c:pt idx="365">
                  <c:v>0</c:v>
                </c:pt>
                <c:pt idx="366">
                  <c:v>0</c:v>
                </c:pt>
                <c:pt idx="367">
                  <c:v>-23</c:v>
                </c:pt>
                <c:pt idx="368">
                  <c:v>-23</c:v>
                </c:pt>
                <c:pt idx="369">
                  <c:v>0</c:v>
                </c:pt>
                <c:pt idx="370">
                  <c:v>-23</c:v>
                </c:pt>
                <c:pt idx="371">
                  <c:v>-23</c:v>
                </c:pt>
                <c:pt idx="372">
                  <c:v>0</c:v>
                </c:pt>
                <c:pt idx="373">
                  <c:v>-23</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5906-B54A-A7C9-409DD5442481}"/>
            </c:ext>
          </c:extLst>
        </c:ser>
        <c:ser>
          <c:idx val="8"/>
          <c:order val="3"/>
          <c:tx>
            <c:strRef>
              <c:f>'Impulse Test - Before Shipp (2)'!$J$1</c:f>
              <c:strCache>
                <c:ptCount val="1"/>
                <c:pt idx="0">
                  <c:v>2.5 kV</c:v>
                </c:pt>
              </c:strCache>
            </c:strRef>
          </c:tx>
          <c:spPr>
            <a:ln w="19050" cap="rnd">
              <a:solidFill>
                <a:schemeClr val="accent3">
                  <a:lumMod val="60000"/>
                </a:schemeClr>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(2)'!$J$2:$J$514</c:f>
              <c:numCache>
                <c:formatCode>General</c:formatCode>
                <c:ptCount val="513"/>
                <c:pt idx="0">
                  <c:v>0</c:v>
                </c:pt>
                <c:pt idx="1">
                  <c:v>0</c:v>
                </c:pt>
                <c:pt idx="2">
                  <c:v>0</c:v>
                </c:pt>
                <c:pt idx="3">
                  <c:v>0</c:v>
                </c:pt>
                <c:pt idx="4">
                  <c:v>331</c:v>
                </c:pt>
                <c:pt idx="5">
                  <c:v>1538</c:v>
                </c:pt>
                <c:pt idx="6">
                  <c:v>2461</c:v>
                </c:pt>
                <c:pt idx="7">
                  <c:v>2366</c:v>
                </c:pt>
                <c:pt idx="8">
                  <c:v>2082</c:v>
                </c:pt>
                <c:pt idx="9">
                  <c:v>1988</c:v>
                </c:pt>
                <c:pt idx="10">
                  <c:v>1940</c:v>
                </c:pt>
                <c:pt idx="11">
                  <c:v>1893</c:v>
                </c:pt>
                <c:pt idx="12">
                  <c:v>1822</c:v>
                </c:pt>
                <c:pt idx="13">
                  <c:v>1775</c:v>
                </c:pt>
                <c:pt idx="14">
                  <c:v>1704</c:v>
                </c:pt>
                <c:pt idx="15">
                  <c:v>1633</c:v>
                </c:pt>
                <c:pt idx="16">
                  <c:v>1538</c:v>
                </c:pt>
                <c:pt idx="17">
                  <c:v>1443</c:v>
                </c:pt>
                <c:pt idx="18">
                  <c:v>1349</c:v>
                </c:pt>
                <c:pt idx="19">
                  <c:v>1278</c:v>
                </c:pt>
                <c:pt idx="20">
                  <c:v>1207</c:v>
                </c:pt>
                <c:pt idx="21">
                  <c:v>1136</c:v>
                </c:pt>
                <c:pt idx="22">
                  <c:v>1088</c:v>
                </c:pt>
                <c:pt idx="23">
                  <c:v>1017</c:v>
                </c:pt>
                <c:pt idx="24">
                  <c:v>946</c:v>
                </c:pt>
                <c:pt idx="25">
                  <c:v>875</c:v>
                </c:pt>
                <c:pt idx="26">
                  <c:v>804</c:v>
                </c:pt>
                <c:pt idx="27">
                  <c:v>710</c:v>
                </c:pt>
                <c:pt idx="28">
                  <c:v>615</c:v>
                </c:pt>
                <c:pt idx="29">
                  <c:v>497</c:v>
                </c:pt>
                <c:pt idx="30">
                  <c:v>379</c:v>
                </c:pt>
                <c:pt idx="31">
                  <c:v>284</c:v>
                </c:pt>
                <c:pt idx="32">
                  <c:v>189</c:v>
                </c:pt>
                <c:pt idx="33">
                  <c:v>95</c:v>
                </c:pt>
                <c:pt idx="34">
                  <c:v>-23</c:v>
                </c:pt>
                <c:pt idx="35">
                  <c:v>-117</c:v>
                </c:pt>
                <c:pt idx="36">
                  <c:v>-212</c:v>
                </c:pt>
                <c:pt idx="37">
                  <c:v>-330</c:v>
                </c:pt>
                <c:pt idx="38">
                  <c:v>-401</c:v>
                </c:pt>
                <c:pt idx="39">
                  <c:v>-496</c:v>
                </c:pt>
                <c:pt idx="40">
                  <c:v>-567</c:v>
                </c:pt>
                <c:pt idx="41">
                  <c:v>-638</c:v>
                </c:pt>
                <c:pt idx="42">
                  <c:v>-733</c:v>
                </c:pt>
                <c:pt idx="43">
                  <c:v>-780</c:v>
                </c:pt>
                <c:pt idx="44">
                  <c:v>-851</c:v>
                </c:pt>
                <c:pt idx="45">
                  <c:v>-922</c:v>
                </c:pt>
                <c:pt idx="46">
                  <c:v>-969</c:v>
                </c:pt>
                <c:pt idx="47">
                  <c:v>-1016</c:v>
                </c:pt>
                <c:pt idx="48">
                  <c:v>-1064</c:v>
                </c:pt>
                <c:pt idx="49">
                  <c:v>-1111</c:v>
                </c:pt>
                <c:pt idx="50">
                  <c:v>-1158</c:v>
                </c:pt>
                <c:pt idx="51">
                  <c:v>-1206</c:v>
                </c:pt>
                <c:pt idx="52">
                  <c:v>-1229</c:v>
                </c:pt>
                <c:pt idx="53">
                  <c:v>-1253</c:v>
                </c:pt>
                <c:pt idx="54">
                  <c:v>-1300</c:v>
                </c:pt>
                <c:pt idx="55">
                  <c:v>-1324</c:v>
                </c:pt>
                <c:pt idx="56">
                  <c:v>-1348</c:v>
                </c:pt>
                <c:pt idx="57">
                  <c:v>-1371</c:v>
                </c:pt>
                <c:pt idx="58">
                  <c:v>-1371</c:v>
                </c:pt>
                <c:pt idx="59">
                  <c:v>-1371</c:v>
                </c:pt>
                <c:pt idx="60">
                  <c:v>-1395</c:v>
                </c:pt>
                <c:pt idx="61">
                  <c:v>-1395</c:v>
                </c:pt>
                <c:pt idx="62">
                  <c:v>-1395</c:v>
                </c:pt>
                <c:pt idx="63">
                  <c:v>-1371</c:v>
                </c:pt>
                <c:pt idx="64">
                  <c:v>-1348</c:v>
                </c:pt>
                <c:pt idx="65">
                  <c:v>-1300</c:v>
                </c:pt>
                <c:pt idx="66">
                  <c:v>-1253</c:v>
                </c:pt>
                <c:pt idx="67">
                  <c:v>-1206</c:v>
                </c:pt>
                <c:pt idx="68">
                  <c:v>-1135</c:v>
                </c:pt>
                <c:pt idx="69">
                  <c:v>-1087</c:v>
                </c:pt>
                <c:pt idx="70">
                  <c:v>-1016</c:v>
                </c:pt>
                <c:pt idx="71">
                  <c:v>-945</c:v>
                </c:pt>
                <c:pt idx="72">
                  <c:v>-874</c:v>
                </c:pt>
                <c:pt idx="73">
                  <c:v>-780</c:v>
                </c:pt>
                <c:pt idx="74">
                  <c:v>-709</c:v>
                </c:pt>
                <c:pt idx="75">
                  <c:v>-614</c:v>
                </c:pt>
                <c:pt idx="76">
                  <c:v>-520</c:v>
                </c:pt>
                <c:pt idx="77">
                  <c:v>-449</c:v>
                </c:pt>
                <c:pt idx="78">
                  <c:v>-378</c:v>
                </c:pt>
                <c:pt idx="79">
                  <c:v>-283</c:v>
                </c:pt>
                <c:pt idx="80">
                  <c:v>-212</c:v>
                </c:pt>
                <c:pt idx="81">
                  <c:v>-141</c:v>
                </c:pt>
                <c:pt idx="82">
                  <c:v>-70</c:v>
                </c:pt>
                <c:pt idx="83">
                  <c:v>24</c:v>
                </c:pt>
                <c:pt idx="84">
                  <c:v>95</c:v>
                </c:pt>
                <c:pt idx="85">
                  <c:v>166</c:v>
                </c:pt>
                <c:pt idx="86">
                  <c:v>213</c:v>
                </c:pt>
                <c:pt idx="87">
                  <c:v>284</c:v>
                </c:pt>
                <c:pt idx="88">
                  <c:v>355</c:v>
                </c:pt>
                <c:pt idx="89">
                  <c:v>402</c:v>
                </c:pt>
                <c:pt idx="90">
                  <c:v>450</c:v>
                </c:pt>
                <c:pt idx="91">
                  <c:v>497</c:v>
                </c:pt>
                <c:pt idx="92">
                  <c:v>544</c:v>
                </c:pt>
                <c:pt idx="93">
                  <c:v>568</c:v>
                </c:pt>
                <c:pt idx="94">
                  <c:v>615</c:v>
                </c:pt>
                <c:pt idx="95">
                  <c:v>639</c:v>
                </c:pt>
                <c:pt idx="96">
                  <c:v>663</c:v>
                </c:pt>
                <c:pt idx="97">
                  <c:v>663</c:v>
                </c:pt>
                <c:pt idx="98">
                  <c:v>663</c:v>
                </c:pt>
                <c:pt idx="99">
                  <c:v>686</c:v>
                </c:pt>
                <c:pt idx="100">
                  <c:v>663</c:v>
                </c:pt>
                <c:pt idx="101">
                  <c:v>663</c:v>
                </c:pt>
                <c:pt idx="102">
                  <c:v>639</c:v>
                </c:pt>
                <c:pt idx="103">
                  <c:v>615</c:v>
                </c:pt>
                <c:pt idx="104">
                  <c:v>592</c:v>
                </c:pt>
                <c:pt idx="105">
                  <c:v>568</c:v>
                </c:pt>
                <c:pt idx="106">
                  <c:v>544</c:v>
                </c:pt>
                <c:pt idx="107">
                  <c:v>521</c:v>
                </c:pt>
                <c:pt idx="108">
                  <c:v>473</c:v>
                </c:pt>
                <c:pt idx="109">
                  <c:v>450</c:v>
                </c:pt>
                <c:pt idx="110">
                  <c:v>402</c:v>
                </c:pt>
                <c:pt idx="111">
                  <c:v>355</c:v>
                </c:pt>
                <c:pt idx="112">
                  <c:v>308</c:v>
                </c:pt>
                <c:pt idx="113">
                  <c:v>260</c:v>
                </c:pt>
                <c:pt idx="114">
                  <c:v>213</c:v>
                </c:pt>
                <c:pt idx="115">
                  <c:v>189</c:v>
                </c:pt>
                <c:pt idx="116">
                  <c:v>142</c:v>
                </c:pt>
                <c:pt idx="117">
                  <c:v>95</c:v>
                </c:pt>
                <c:pt idx="118">
                  <c:v>47</c:v>
                </c:pt>
                <c:pt idx="119">
                  <c:v>0</c:v>
                </c:pt>
                <c:pt idx="120">
                  <c:v>-23</c:v>
                </c:pt>
                <c:pt idx="121">
                  <c:v>-70</c:v>
                </c:pt>
                <c:pt idx="122">
                  <c:v>-117</c:v>
                </c:pt>
                <c:pt idx="123">
                  <c:v>-165</c:v>
                </c:pt>
                <c:pt idx="124">
                  <c:v>-188</c:v>
                </c:pt>
                <c:pt idx="125">
                  <c:v>-236</c:v>
                </c:pt>
                <c:pt idx="126">
                  <c:v>-259</c:v>
                </c:pt>
                <c:pt idx="127">
                  <c:v>-283</c:v>
                </c:pt>
                <c:pt idx="128">
                  <c:v>-307</c:v>
                </c:pt>
                <c:pt idx="129">
                  <c:v>-330</c:v>
                </c:pt>
                <c:pt idx="130">
                  <c:v>-354</c:v>
                </c:pt>
                <c:pt idx="131">
                  <c:v>-354</c:v>
                </c:pt>
                <c:pt idx="132">
                  <c:v>-378</c:v>
                </c:pt>
                <c:pt idx="133">
                  <c:v>-378</c:v>
                </c:pt>
                <c:pt idx="134">
                  <c:v>-401</c:v>
                </c:pt>
                <c:pt idx="135">
                  <c:v>-401</c:v>
                </c:pt>
                <c:pt idx="136">
                  <c:v>-401</c:v>
                </c:pt>
                <c:pt idx="137">
                  <c:v>-401</c:v>
                </c:pt>
                <c:pt idx="138">
                  <c:v>-401</c:v>
                </c:pt>
                <c:pt idx="139">
                  <c:v>-401</c:v>
                </c:pt>
                <c:pt idx="140">
                  <c:v>-378</c:v>
                </c:pt>
                <c:pt idx="141">
                  <c:v>-378</c:v>
                </c:pt>
                <c:pt idx="142">
                  <c:v>-354</c:v>
                </c:pt>
                <c:pt idx="143">
                  <c:v>-330</c:v>
                </c:pt>
                <c:pt idx="144">
                  <c:v>-330</c:v>
                </c:pt>
                <c:pt idx="145">
                  <c:v>-307</c:v>
                </c:pt>
                <c:pt idx="146">
                  <c:v>-307</c:v>
                </c:pt>
                <c:pt idx="147">
                  <c:v>-259</c:v>
                </c:pt>
                <c:pt idx="148">
                  <c:v>-259</c:v>
                </c:pt>
                <c:pt idx="149">
                  <c:v>-212</c:v>
                </c:pt>
                <c:pt idx="150">
                  <c:v>-188</c:v>
                </c:pt>
                <c:pt idx="151">
                  <c:v>-165</c:v>
                </c:pt>
                <c:pt idx="152">
                  <c:v>-141</c:v>
                </c:pt>
                <c:pt idx="153">
                  <c:v>-117</c:v>
                </c:pt>
                <c:pt idx="154">
                  <c:v>-94</c:v>
                </c:pt>
                <c:pt idx="155">
                  <c:v>-70</c:v>
                </c:pt>
                <c:pt idx="156">
                  <c:v>-46</c:v>
                </c:pt>
                <c:pt idx="157">
                  <c:v>-23</c:v>
                </c:pt>
                <c:pt idx="158">
                  <c:v>0</c:v>
                </c:pt>
                <c:pt idx="159">
                  <c:v>24</c:v>
                </c:pt>
                <c:pt idx="160">
                  <c:v>47</c:v>
                </c:pt>
                <c:pt idx="161">
                  <c:v>71</c:v>
                </c:pt>
                <c:pt idx="162">
                  <c:v>95</c:v>
                </c:pt>
                <c:pt idx="163">
                  <c:v>118</c:v>
                </c:pt>
                <c:pt idx="164">
                  <c:v>142</c:v>
                </c:pt>
                <c:pt idx="165">
                  <c:v>142</c:v>
                </c:pt>
                <c:pt idx="166">
                  <c:v>142</c:v>
                </c:pt>
                <c:pt idx="167">
                  <c:v>166</c:v>
                </c:pt>
                <c:pt idx="168">
                  <c:v>189</c:v>
                </c:pt>
                <c:pt idx="169">
                  <c:v>189</c:v>
                </c:pt>
                <c:pt idx="170">
                  <c:v>189</c:v>
                </c:pt>
                <c:pt idx="171">
                  <c:v>189</c:v>
                </c:pt>
                <c:pt idx="172">
                  <c:v>189</c:v>
                </c:pt>
                <c:pt idx="173">
                  <c:v>189</c:v>
                </c:pt>
                <c:pt idx="174">
                  <c:v>213</c:v>
                </c:pt>
                <c:pt idx="175">
                  <c:v>213</c:v>
                </c:pt>
                <c:pt idx="176">
                  <c:v>189</c:v>
                </c:pt>
                <c:pt idx="177">
                  <c:v>213</c:v>
                </c:pt>
                <c:pt idx="178">
                  <c:v>189</c:v>
                </c:pt>
                <c:pt idx="179">
                  <c:v>189</c:v>
                </c:pt>
                <c:pt idx="180">
                  <c:v>166</c:v>
                </c:pt>
                <c:pt idx="181">
                  <c:v>166</c:v>
                </c:pt>
                <c:pt idx="182">
                  <c:v>166</c:v>
                </c:pt>
                <c:pt idx="183">
                  <c:v>166</c:v>
                </c:pt>
                <c:pt idx="184">
                  <c:v>142</c:v>
                </c:pt>
                <c:pt idx="185">
                  <c:v>142</c:v>
                </c:pt>
                <c:pt idx="186">
                  <c:v>118</c:v>
                </c:pt>
                <c:pt idx="187">
                  <c:v>95</c:v>
                </c:pt>
                <c:pt idx="188">
                  <c:v>95</c:v>
                </c:pt>
                <c:pt idx="189">
                  <c:v>71</c:v>
                </c:pt>
                <c:pt idx="190">
                  <c:v>47</c:v>
                </c:pt>
                <c:pt idx="191">
                  <c:v>47</c:v>
                </c:pt>
                <c:pt idx="192">
                  <c:v>24</c:v>
                </c:pt>
                <c:pt idx="193">
                  <c:v>24</c:v>
                </c:pt>
                <c:pt idx="194">
                  <c:v>0</c:v>
                </c:pt>
                <c:pt idx="195">
                  <c:v>0</c:v>
                </c:pt>
                <c:pt idx="196">
                  <c:v>-23</c:v>
                </c:pt>
                <c:pt idx="197">
                  <c:v>-23</c:v>
                </c:pt>
                <c:pt idx="198">
                  <c:v>-46</c:v>
                </c:pt>
                <c:pt idx="199">
                  <c:v>-70</c:v>
                </c:pt>
                <c:pt idx="200">
                  <c:v>-70</c:v>
                </c:pt>
                <c:pt idx="201">
                  <c:v>-70</c:v>
                </c:pt>
                <c:pt idx="202">
                  <c:v>-94</c:v>
                </c:pt>
                <c:pt idx="203">
                  <c:v>-94</c:v>
                </c:pt>
                <c:pt idx="204">
                  <c:v>-94</c:v>
                </c:pt>
                <c:pt idx="205">
                  <c:v>-117</c:v>
                </c:pt>
                <c:pt idx="206">
                  <c:v>-117</c:v>
                </c:pt>
                <c:pt idx="207">
                  <c:v>-117</c:v>
                </c:pt>
                <c:pt idx="208">
                  <c:v>-117</c:v>
                </c:pt>
                <c:pt idx="209">
                  <c:v>-141</c:v>
                </c:pt>
                <c:pt idx="210">
                  <c:v>-117</c:v>
                </c:pt>
                <c:pt idx="211">
                  <c:v>-141</c:v>
                </c:pt>
                <c:pt idx="212">
                  <c:v>-117</c:v>
                </c:pt>
                <c:pt idx="213">
                  <c:v>-141</c:v>
                </c:pt>
                <c:pt idx="214">
                  <c:v>-117</c:v>
                </c:pt>
                <c:pt idx="215">
                  <c:v>-117</c:v>
                </c:pt>
                <c:pt idx="216">
                  <c:v>-117</c:v>
                </c:pt>
                <c:pt idx="217">
                  <c:v>-117</c:v>
                </c:pt>
                <c:pt idx="218">
                  <c:v>-117</c:v>
                </c:pt>
                <c:pt idx="219">
                  <c:v>-94</c:v>
                </c:pt>
                <c:pt idx="220">
                  <c:v>-94</c:v>
                </c:pt>
                <c:pt idx="221">
                  <c:v>-94</c:v>
                </c:pt>
                <c:pt idx="222">
                  <c:v>-94</c:v>
                </c:pt>
                <c:pt idx="223">
                  <c:v>-70</c:v>
                </c:pt>
                <c:pt idx="224">
                  <c:v>-70</c:v>
                </c:pt>
                <c:pt idx="225">
                  <c:v>-70</c:v>
                </c:pt>
                <c:pt idx="226">
                  <c:v>-46</c:v>
                </c:pt>
                <c:pt idx="227">
                  <c:v>-46</c:v>
                </c:pt>
                <c:pt idx="228">
                  <c:v>-46</c:v>
                </c:pt>
                <c:pt idx="229">
                  <c:v>-23</c:v>
                </c:pt>
                <c:pt idx="230">
                  <c:v>-23</c:v>
                </c:pt>
                <c:pt idx="231">
                  <c:v>-23</c:v>
                </c:pt>
                <c:pt idx="232">
                  <c:v>0</c:v>
                </c:pt>
                <c:pt idx="233">
                  <c:v>0</c:v>
                </c:pt>
                <c:pt idx="234">
                  <c:v>0</c:v>
                </c:pt>
                <c:pt idx="235">
                  <c:v>0</c:v>
                </c:pt>
                <c:pt idx="236">
                  <c:v>24</c:v>
                </c:pt>
                <c:pt idx="237">
                  <c:v>24</c:v>
                </c:pt>
                <c:pt idx="238">
                  <c:v>24</c:v>
                </c:pt>
                <c:pt idx="239">
                  <c:v>47</c:v>
                </c:pt>
                <c:pt idx="240">
                  <c:v>47</c:v>
                </c:pt>
                <c:pt idx="241">
                  <c:v>47</c:v>
                </c:pt>
                <c:pt idx="242">
                  <c:v>47</c:v>
                </c:pt>
                <c:pt idx="243">
                  <c:v>47</c:v>
                </c:pt>
                <c:pt idx="244">
                  <c:v>47</c:v>
                </c:pt>
                <c:pt idx="245">
                  <c:v>71</c:v>
                </c:pt>
                <c:pt idx="246">
                  <c:v>71</c:v>
                </c:pt>
                <c:pt idx="247">
                  <c:v>71</c:v>
                </c:pt>
                <c:pt idx="248">
                  <c:v>71</c:v>
                </c:pt>
                <c:pt idx="249">
                  <c:v>71</c:v>
                </c:pt>
                <c:pt idx="250">
                  <c:v>71</c:v>
                </c:pt>
                <c:pt idx="251">
                  <c:v>47</c:v>
                </c:pt>
                <c:pt idx="252">
                  <c:v>71</c:v>
                </c:pt>
                <c:pt idx="253">
                  <c:v>47</c:v>
                </c:pt>
                <c:pt idx="254">
                  <c:v>47</c:v>
                </c:pt>
                <c:pt idx="255">
                  <c:v>47</c:v>
                </c:pt>
                <c:pt idx="256">
                  <c:v>47</c:v>
                </c:pt>
                <c:pt idx="257">
                  <c:v>47</c:v>
                </c:pt>
                <c:pt idx="258">
                  <c:v>47</c:v>
                </c:pt>
                <c:pt idx="259">
                  <c:v>47</c:v>
                </c:pt>
                <c:pt idx="260">
                  <c:v>24</c:v>
                </c:pt>
                <c:pt idx="261">
                  <c:v>24</c:v>
                </c:pt>
                <c:pt idx="262">
                  <c:v>24</c:v>
                </c:pt>
                <c:pt idx="263">
                  <c:v>24</c:v>
                </c:pt>
                <c:pt idx="264">
                  <c:v>24</c:v>
                </c:pt>
                <c:pt idx="265">
                  <c:v>0</c:v>
                </c:pt>
                <c:pt idx="266">
                  <c:v>24</c:v>
                </c:pt>
                <c:pt idx="267">
                  <c:v>0</c:v>
                </c:pt>
                <c:pt idx="268">
                  <c:v>0</c:v>
                </c:pt>
                <c:pt idx="269">
                  <c:v>0</c:v>
                </c:pt>
                <c:pt idx="270">
                  <c:v>0</c:v>
                </c:pt>
                <c:pt idx="271">
                  <c:v>0</c:v>
                </c:pt>
                <c:pt idx="272">
                  <c:v>0</c:v>
                </c:pt>
                <c:pt idx="273">
                  <c:v>-23</c:v>
                </c:pt>
                <c:pt idx="274">
                  <c:v>-23</c:v>
                </c:pt>
                <c:pt idx="275">
                  <c:v>-23</c:v>
                </c:pt>
                <c:pt idx="276">
                  <c:v>-23</c:v>
                </c:pt>
                <c:pt idx="277">
                  <c:v>-23</c:v>
                </c:pt>
                <c:pt idx="278">
                  <c:v>-23</c:v>
                </c:pt>
                <c:pt idx="279">
                  <c:v>-23</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-23</c:v>
                </c:pt>
                <c:pt idx="293">
                  <c:v>-46</c:v>
                </c:pt>
                <c:pt idx="294">
                  <c:v>-23</c:v>
                </c:pt>
                <c:pt idx="295">
                  <c:v>-46</c:v>
                </c:pt>
                <c:pt idx="296">
                  <c:v>-23</c:v>
                </c:pt>
                <c:pt idx="297">
                  <c:v>-23</c:v>
                </c:pt>
                <c:pt idx="298">
                  <c:v>-23</c:v>
                </c:pt>
                <c:pt idx="299">
                  <c:v>-23</c:v>
                </c:pt>
                <c:pt idx="300">
                  <c:v>-23</c:v>
                </c:pt>
                <c:pt idx="301">
                  <c:v>-23</c:v>
                </c:pt>
                <c:pt idx="302">
                  <c:v>-23</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24</c:v>
                </c:pt>
                <c:pt idx="317">
                  <c:v>24</c:v>
                </c:pt>
                <c:pt idx="318">
                  <c:v>24</c:v>
                </c:pt>
                <c:pt idx="319">
                  <c:v>24</c:v>
                </c:pt>
                <c:pt idx="320">
                  <c:v>24</c:v>
                </c:pt>
                <c:pt idx="321">
                  <c:v>24</c:v>
                </c:pt>
                <c:pt idx="322">
                  <c:v>24</c:v>
                </c:pt>
                <c:pt idx="323">
                  <c:v>24</c:v>
                </c:pt>
                <c:pt idx="324">
                  <c:v>24</c:v>
                </c:pt>
                <c:pt idx="325">
                  <c:v>24</c:v>
                </c:pt>
                <c:pt idx="326">
                  <c:v>24</c:v>
                </c:pt>
                <c:pt idx="327">
                  <c:v>24</c:v>
                </c:pt>
                <c:pt idx="328">
                  <c:v>24</c:v>
                </c:pt>
                <c:pt idx="329">
                  <c:v>24</c:v>
                </c:pt>
                <c:pt idx="330">
                  <c:v>24</c:v>
                </c:pt>
                <c:pt idx="331">
                  <c:v>0</c:v>
                </c:pt>
                <c:pt idx="332">
                  <c:v>24</c:v>
                </c:pt>
                <c:pt idx="333">
                  <c:v>24</c:v>
                </c:pt>
                <c:pt idx="334">
                  <c:v>24</c:v>
                </c:pt>
                <c:pt idx="335">
                  <c:v>24</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-23</c:v>
                </c:pt>
                <c:pt idx="352">
                  <c:v>0</c:v>
                </c:pt>
                <c:pt idx="353">
                  <c:v>0</c:v>
                </c:pt>
                <c:pt idx="354">
                  <c:v>0</c:v>
                </c:pt>
                <c:pt idx="355">
                  <c:v>0</c:v>
                </c:pt>
                <c:pt idx="356">
                  <c:v>0</c:v>
                </c:pt>
                <c:pt idx="357">
                  <c:v>0</c:v>
                </c:pt>
                <c:pt idx="358">
                  <c:v>-23</c:v>
                </c:pt>
                <c:pt idx="359">
                  <c:v>-23</c:v>
                </c:pt>
                <c:pt idx="360">
                  <c:v>-23</c:v>
                </c:pt>
                <c:pt idx="361">
                  <c:v>-23</c:v>
                </c:pt>
                <c:pt idx="362">
                  <c:v>0</c:v>
                </c:pt>
                <c:pt idx="363">
                  <c:v>0</c:v>
                </c:pt>
                <c:pt idx="364">
                  <c:v>-23</c:v>
                </c:pt>
                <c:pt idx="365">
                  <c:v>0</c:v>
                </c:pt>
                <c:pt idx="366">
                  <c:v>0</c:v>
                </c:pt>
                <c:pt idx="367">
                  <c:v>-23</c:v>
                </c:pt>
                <c:pt idx="368">
                  <c:v>-23</c:v>
                </c:pt>
                <c:pt idx="369">
                  <c:v>-23</c:v>
                </c:pt>
                <c:pt idx="370">
                  <c:v>-23</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-23</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5906-B54A-A7C9-409DD5442481}"/>
            </c:ext>
          </c:extLst>
        </c:ser>
        <c:dLbls>
          <c:showLegendKey val="0"/>
          <c:showVal val="0"/>
          <c:showCatName val="0"/>
          <c:showSerName val="0"/>
          <c:showPercent val="0"/>
          <c:showBubbleSize val="0"/>
        </c:dLbls>
        <c:axId val="199452128"/>
        <c:axId val="199452520"/>
      </c:scatterChart>
      <c:valAx>
        <c:axId val="199452128"/>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520"/>
        <c:crosses val="autoZero"/>
        <c:crossBetween val="midCat"/>
      </c:valAx>
      <c:valAx>
        <c:axId val="199452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128"/>
        <c:crosses val="autoZero"/>
        <c:crossBetween val="midCat"/>
      </c:valAx>
      <c:spPr>
        <a:noFill/>
        <a:ln>
          <a:noFill/>
        </a:ln>
        <a:effectLst/>
      </c:spPr>
    </c:plotArea>
    <c:legend>
      <c:legendPos val="r"/>
      <c:layout>
        <c:manualLayout>
          <c:xMode val="edge"/>
          <c:yMode val="edge"/>
          <c:x val="0.82941515627423279"/>
          <c:y val="0.37671610787352144"/>
          <c:w val="0.17058484372576721"/>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112 - Inner to Outer</a:t>
            </a:r>
            <a:endParaRPr lang="en-US" dirty="0">
              <a:effectLst/>
            </a:endParaRPr>
          </a:p>
        </c:rich>
      </c:tx>
      <c:layout>
        <c:manualLayout>
          <c:xMode val="edge"/>
          <c:yMode val="edge"/>
          <c:x val="0.1167647813849551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21995206004617"/>
          <c:y val="0.21206922757536664"/>
          <c:w val="0.69237158569369572"/>
          <c:h val="0.72114745367281063"/>
        </c:manualLayout>
      </c:layout>
      <c:scatterChart>
        <c:scatterStyle val="smoothMarker"/>
        <c:varyColors val="0"/>
        <c:ser>
          <c:idx val="1"/>
          <c:order val="0"/>
          <c:tx>
            <c:strRef>
              <c:f>'Impulse Test - Before Shipp (2)'!$S$1</c:f>
              <c:strCache>
                <c:ptCount val="1"/>
                <c:pt idx="0">
                  <c:v>1.0 kV</c:v>
                </c:pt>
              </c:strCache>
            </c:strRef>
          </c:tx>
          <c:spPr>
            <a:ln w="19050" cap="rnd">
              <a:solidFill>
                <a:schemeClr val="accent2"/>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(2)'!$S$2:$S$514</c:f>
              <c:numCache>
                <c:formatCode>General</c:formatCode>
                <c:ptCount val="513"/>
                <c:pt idx="0">
                  <c:v>0</c:v>
                </c:pt>
                <c:pt idx="1">
                  <c:v>0</c:v>
                </c:pt>
                <c:pt idx="2">
                  <c:v>0</c:v>
                </c:pt>
                <c:pt idx="3">
                  <c:v>12</c:v>
                </c:pt>
                <c:pt idx="4">
                  <c:v>24</c:v>
                </c:pt>
                <c:pt idx="5">
                  <c:v>260</c:v>
                </c:pt>
                <c:pt idx="6">
                  <c:v>720</c:v>
                </c:pt>
                <c:pt idx="7">
                  <c:v>980</c:v>
                </c:pt>
                <c:pt idx="8">
                  <c:v>957</c:v>
                </c:pt>
                <c:pt idx="9">
                  <c:v>886</c:v>
                </c:pt>
                <c:pt idx="10">
                  <c:v>839</c:v>
                </c:pt>
                <c:pt idx="11">
                  <c:v>815</c:v>
                </c:pt>
                <c:pt idx="12">
                  <c:v>803</c:v>
                </c:pt>
                <c:pt idx="13">
                  <c:v>768</c:v>
                </c:pt>
                <c:pt idx="14">
                  <c:v>744</c:v>
                </c:pt>
                <c:pt idx="15">
                  <c:v>720</c:v>
                </c:pt>
                <c:pt idx="16">
                  <c:v>685</c:v>
                </c:pt>
                <c:pt idx="17">
                  <c:v>638</c:v>
                </c:pt>
                <c:pt idx="18">
                  <c:v>602</c:v>
                </c:pt>
                <c:pt idx="19">
                  <c:v>567</c:v>
                </c:pt>
                <c:pt idx="20">
                  <c:v>531</c:v>
                </c:pt>
                <c:pt idx="21">
                  <c:v>508</c:v>
                </c:pt>
                <c:pt idx="22">
                  <c:v>484</c:v>
                </c:pt>
                <c:pt idx="23">
                  <c:v>461</c:v>
                </c:pt>
                <c:pt idx="24">
                  <c:v>437</c:v>
                </c:pt>
                <c:pt idx="25">
                  <c:v>402</c:v>
                </c:pt>
                <c:pt idx="26">
                  <c:v>366</c:v>
                </c:pt>
                <c:pt idx="27">
                  <c:v>331</c:v>
                </c:pt>
                <c:pt idx="28">
                  <c:v>295</c:v>
                </c:pt>
                <c:pt idx="29">
                  <c:v>248</c:v>
                </c:pt>
                <c:pt idx="30">
                  <c:v>201</c:v>
                </c:pt>
                <c:pt idx="31">
                  <c:v>165</c:v>
                </c:pt>
                <c:pt idx="32">
                  <c:v>118</c:v>
                </c:pt>
                <c:pt idx="33">
                  <c:v>83</c:v>
                </c:pt>
                <c:pt idx="34">
                  <c:v>35</c:v>
                </c:pt>
                <c:pt idx="35">
                  <c:v>-11</c:v>
                </c:pt>
                <c:pt idx="36">
                  <c:v>-58</c:v>
                </c:pt>
                <c:pt idx="37">
                  <c:v>-93</c:v>
                </c:pt>
                <c:pt idx="38">
                  <c:v>-141</c:v>
                </c:pt>
                <c:pt idx="39">
                  <c:v>-164</c:v>
                </c:pt>
                <c:pt idx="40">
                  <c:v>-212</c:v>
                </c:pt>
                <c:pt idx="41">
                  <c:v>-235</c:v>
                </c:pt>
                <c:pt idx="42">
                  <c:v>-271</c:v>
                </c:pt>
                <c:pt idx="43">
                  <c:v>-306</c:v>
                </c:pt>
                <c:pt idx="44">
                  <c:v>-330</c:v>
                </c:pt>
                <c:pt idx="45">
                  <c:v>-365</c:v>
                </c:pt>
                <c:pt idx="46">
                  <c:v>-389</c:v>
                </c:pt>
                <c:pt idx="47">
                  <c:v>-412</c:v>
                </c:pt>
                <c:pt idx="48">
                  <c:v>-424</c:v>
                </c:pt>
                <c:pt idx="49">
                  <c:v>-448</c:v>
                </c:pt>
                <c:pt idx="50">
                  <c:v>-471</c:v>
                </c:pt>
                <c:pt idx="51">
                  <c:v>-483</c:v>
                </c:pt>
                <c:pt idx="52">
                  <c:v>-507</c:v>
                </c:pt>
                <c:pt idx="53">
                  <c:v>-519</c:v>
                </c:pt>
                <c:pt idx="54">
                  <c:v>-530</c:v>
                </c:pt>
                <c:pt idx="55">
                  <c:v>-542</c:v>
                </c:pt>
                <c:pt idx="56">
                  <c:v>-554</c:v>
                </c:pt>
                <c:pt idx="57">
                  <c:v>-566</c:v>
                </c:pt>
                <c:pt idx="58">
                  <c:v>-566</c:v>
                </c:pt>
                <c:pt idx="59">
                  <c:v>-578</c:v>
                </c:pt>
                <c:pt idx="60">
                  <c:v>-578</c:v>
                </c:pt>
                <c:pt idx="61">
                  <c:v>-590</c:v>
                </c:pt>
                <c:pt idx="62">
                  <c:v>-578</c:v>
                </c:pt>
                <c:pt idx="63">
                  <c:v>-578</c:v>
                </c:pt>
                <c:pt idx="64">
                  <c:v>-578</c:v>
                </c:pt>
                <c:pt idx="65">
                  <c:v>-554</c:v>
                </c:pt>
                <c:pt idx="66">
                  <c:v>-542</c:v>
                </c:pt>
                <c:pt idx="67">
                  <c:v>-530</c:v>
                </c:pt>
                <c:pt idx="68">
                  <c:v>-507</c:v>
                </c:pt>
                <c:pt idx="69">
                  <c:v>-483</c:v>
                </c:pt>
                <c:pt idx="70">
                  <c:v>-460</c:v>
                </c:pt>
                <c:pt idx="71">
                  <c:v>-424</c:v>
                </c:pt>
                <c:pt idx="72">
                  <c:v>-401</c:v>
                </c:pt>
                <c:pt idx="73">
                  <c:v>-365</c:v>
                </c:pt>
                <c:pt idx="74">
                  <c:v>-330</c:v>
                </c:pt>
                <c:pt idx="75">
                  <c:v>-294</c:v>
                </c:pt>
                <c:pt idx="76">
                  <c:v>-259</c:v>
                </c:pt>
                <c:pt idx="77">
                  <c:v>-223</c:v>
                </c:pt>
                <c:pt idx="78">
                  <c:v>-188</c:v>
                </c:pt>
                <c:pt idx="79">
                  <c:v>-164</c:v>
                </c:pt>
                <c:pt idx="80">
                  <c:v>-129</c:v>
                </c:pt>
                <c:pt idx="81">
                  <c:v>-93</c:v>
                </c:pt>
                <c:pt idx="82">
                  <c:v>-58</c:v>
                </c:pt>
                <c:pt idx="83">
                  <c:v>-23</c:v>
                </c:pt>
                <c:pt idx="84">
                  <c:v>12</c:v>
                </c:pt>
                <c:pt idx="85">
                  <c:v>35</c:v>
                </c:pt>
                <c:pt idx="86">
                  <c:v>59</c:v>
                </c:pt>
                <c:pt idx="87">
                  <c:v>83</c:v>
                </c:pt>
                <c:pt idx="88">
                  <c:v>118</c:v>
                </c:pt>
                <c:pt idx="89">
                  <c:v>142</c:v>
                </c:pt>
                <c:pt idx="90">
                  <c:v>165</c:v>
                </c:pt>
                <c:pt idx="91">
                  <c:v>189</c:v>
                </c:pt>
                <c:pt idx="92">
                  <c:v>213</c:v>
                </c:pt>
                <c:pt idx="93">
                  <c:v>224</c:v>
                </c:pt>
                <c:pt idx="94">
                  <c:v>236</c:v>
                </c:pt>
                <c:pt idx="95">
                  <c:v>260</c:v>
                </c:pt>
                <c:pt idx="96">
                  <c:v>272</c:v>
                </c:pt>
                <c:pt idx="97">
                  <c:v>272</c:v>
                </c:pt>
                <c:pt idx="98">
                  <c:v>272</c:v>
                </c:pt>
                <c:pt idx="99">
                  <c:v>283</c:v>
                </c:pt>
                <c:pt idx="100">
                  <c:v>283</c:v>
                </c:pt>
                <c:pt idx="101">
                  <c:v>283</c:v>
                </c:pt>
                <c:pt idx="102">
                  <c:v>283</c:v>
                </c:pt>
                <c:pt idx="103">
                  <c:v>272</c:v>
                </c:pt>
                <c:pt idx="104">
                  <c:v>272</c:v>
                </c:pt>
                <c:pt idx="105">
                  <c:v>260</c:v>
                </c:pt>
                <c:pt idx="106">
                  <c:v>248</c:v>
                </c:pt>
                <c:pt idx="107">
                  <c:v>236</c:v>
                </c:pt>
                <c:pt idx="108">
                  <c:v>224</c:v>
                </c:pt>
                <c:pt idx="109">
                  <c:v>201</c:v>
                </c:pt>
                <c:pt idx="110">
                  <c:v>189</c:v>
                </c:pt>
                <c:pt idx="111">
                  <c:v>177</c:v>
                </c:pt>
                <c:pt idx="112">
                  <c:v>154</c:v>
                </c:pt>
                <c:pt idx="113">
                  <c:v>142</c:v>
                </c:pt>
                <c:pt idx="114">
                  <c:v>118</c:v>
                </c:pt>
                <c:pt idx="115">
                  <c:v>106</c:v>
                </c:pt>
                <c:pt idx="116">
                  <c:v>94</c:v>
                </c:pt>
                <c:pt idx="117">
                  <c:v>71</c:v>
                </c:pt>
                <c:pt idx="118">
                  <c:v>47</c:v>
                </c:pt>
                <c:pt idx="119">
                  <c:v>35</c:v>
                </c:pt>
                <c:pt idx="120">
                  <c:v>12</c:v>
                </c:pt>
                <c:pt idx="121">
                  <c:v>0</c:v>
                </c:pt>
                <c:pt idx="122">
                  <c:v>-23</c:v>
                </c:pt>
                <c:pt idx="123">
                  <c:v>-34</c:v>
                </c:pt>
                <c:pt idx="124">
                  <c:v>-58</c:v>
                </c:pt>
                <c:pt idx="125">
                  <c:v>-70</c:v>
                </c:pt>
                <c:pt idx="126">
                  <c:v>-93</c:v>
                </c:pt>
                <c:pt idx="127">
                  <c:v>-93</c:v>
                </c:pt>
                <c:pt idx="128">
                  <c:v>-117</c:v>
                </c:pt>
                <c:pt idx="129">
                  <c:v>-129</c:v>
                </c:pt>
                <c:pt idx="130">
                  <c:v>-141</c:v>
                </c:pt>
                <c:pt idx="131">
                  <c:v>-141</c:v>
                </c:pt>
                <c:pt idx="132">
                  <c:v>-153</c:v>
                </c:pt>
                <c:pt idx="133">
                  <c:v>-164</c:v>
                </c:pt>
                <c:pt idx="134">
                  <c:v>-164</c:v>
                </c:pt>
                <c:pt idx="135">
                  <c:v>-164</c:v>
                </c:pt>
                <c:pt idx="136">
                  <c:v>-164</c:v>
                </c:pt>
                <c:pt idx="137">
                  <c:v>-164</c:v>
                </c:pt>
                <c:pt idx="138">
                  <c:v>-164</c:v>
                </c:pt>
                <c:pt idx="139">
                  <c:v>-164</c:v>
                </c:pt>
                <c:pt idx="140">
                  <c:v>-164</c:v>
                </c:pt>
                <c:pt idx="141">
                  <c:v>-164</c:v>
                </c:pt>
                <c:pt idx="142">
                  <c:v>-164</c:v>
                </c:pt>
                <c:pt idx="143">
                  <c:v>-153</c:v>
                </c:pt>
                <c:pt idx="144">
                  <c:v>-153</c:v>
                </c:pt>
                <c:pt idx="145">
                  <c:v>-141</c:v>
                </c:pt>
                <c:pt idx="146">
                  <c:v>-129</c:v>
                </c:pt>
                <c:pt idx="147">
                  <c:v>-129</c:v>
                </c:pt>
                <c:pt idx="148">
                  <c:v>-117</c:v>
                </c:pt>
                <c:pt idx="149">
                  <c:v>-105</c:v>
                </c:pt>
                <c:pt idx="150">
                  <c:v>-93</c:v>
                </c:pt>
                <c:pt idx="151">
                  <c:v>-93</c:v>
                </c:pt>
                <c:pt idx="152">
                  <c:v>-82</c:v>
                </c:pt>
                <c:pt idx="153">
                  <c:v>-70</c:v>
                </c:pt>
                <c:pt idx="154">
                  <c:v>-58</c:v>
                </c:pt>
                <c:pt idx="155">
                  <c:v>-46</c:v>
                </c:pt>
                <c:pt idx="156">
                  <c:v>-34</c:v>
                </c:pt>
                <c:pt idx="157">
                  <c:v>-23</c:v>
                </c:pt>
                <c:pt idx="158">
                  <c:v>-11</c:v>
                </c:pt>
                <c:pt idx="159">
                  <c:v>0</c:v>
                </c:pt>
                <c:pt idx="160">
                  <c:v>12</c:v>
                </c:pt>
                <c:pt idx="161">
                  <c:v>12</c:v>
                </c:pt>
                <c:pt idx="162">
                  <c:v>24</c:v>
                </c:pt>
                <c:pt idx="163">
                  <c:v>35</c:v>
                </c:pt>
                <c:pt idx="164">
                  <c:v>47</c:v>
                </c:pt>
                <c:pt idx="165">
                  <c:v>47</c:v>
                </c:pt>
                <c:pt idx="166">
                  <c:v>59</c:v>
                </c:pt>
                <c:pt idx="167">
                  <c:v>59</c:v>
                </c:pt>
                <c:pt idx="168">
                  <c:v>71</c:v>
                </c:pt>
                <c:pt idx="169">
                  <c:v>71</c:v>
                </c:pt>
                <c:pt idx="170">
                  <c:v>83</c:v>
                </c:pt>
                <c:pt idx="171">
                  <c:v>83</c:v>
                </c:pt>
                <c:pt idx="172">
                  <c:v>83</c:v>
                </c:pt>
                <c:pt idx="173">
                  <c:v>83</c:v>
                </c:pt>
                <c:pt idx="174">
                  <c:v>83</c:v>
                </c:pt>
                <c:pt idx="175">
                  <c:v>94</c:v>
                </c:pt>
                <c:pt idx="176">
                  <c:v>83</c:v>
                </c:pt>
                <c:pt idx="177">
                  <c:v>94</c:v>
                </c:pt>
                <c:pt idx="178">
                  <c:v>83</c:v>
                </c:pt>
                <c:pt idx="179">
                  <c:v>83</c:v>
                </c:pt>
                <c:pt idx="180">
                  <c:v>83</c:v>
                </c:pt>
                <c:pt idx="181">
                  <c:v>83</c:v>
                </c:pt>
                <c:pt idx="182">
                  <c:v>71</c:v>
                </c:pt>
                <c:pt idx="183">
                  <c:v>71</c:v>
                </c:pt>
                <c:pt idx="184">
                  <c:v>71</c:v>
                </c:pt>
                <c:pt idx="185">
                  <c:v>71</c:v>
                </c:pt>
                <c:pt idx="186">
                  <c:v>59</c:v>
                </c:pt>
                <c:pt idx="187">
                  <c:v>59</c:v>
                </c:pt>
                <c:pt idx="188">
                  <c:v>47</c:v>
                </c:pt>
                <c:pt idx="189">
                  <c:v>47</c:v>
                </c:pt>
                <c:pt idx="190">
                  <c:v>35</c:v>
                </c:pt>
                <c:pt idx="191">
                  <c:v>24</c:v>
                </c:pt>
                <c:pt idx="192">
                  <c:v>24</c:v>
                </c:pt>
                <c:pt idx="193">
                  <c:v>12</c:v>
                </c:pt>
                <c:pt idx="194">
                  <c:v>12</c:v>
                </c:pt>
                <c:pt idx="195">
                  <c:v>12</c:v>
                </c:pt>
                <c:pt idx="196">
                  <c:v>0</c:v>
                </c:pt>
                <c:pt idx="197">
                  <c:v>0</c:v>
                </c:pt>
                <c:pt idx="198">
                  <c:v>-11</c:v>
                </c:pt>
                <c:pt idx="199">
                  <c:v>-11</c:v>
                </c:pt>
                <c:pt idx="200">
                  <c:v>-23</c:v>
                </c:pt>
                <c:pt idx="201">
                  <c:v>-23</c:v>
                </c:pt>
                <c:pt idx="202">
                  <c:v>-23</c:v>
                </c:pt>
                <c:pt idx="203">
                  <c:v>-34</c:v>
                </c:pt>
                <c:pt idx="204">
                  <c:v>-34</c:v>
                </c:pt>
                <c:pt idx="205">
                  <c:v>-34</c:v>
                </c:pt>
                <c:pt idx="206">
                  <c:v>-46</c:v>
                </c:pt>
                <c:pt idx="207">
                  <c:v>-46</c:v>
                </c:pt>
                <c:pt idx="208">
                  <c:v>-46</c:v>
                </c:pt>
                <c:pt idx="209">
                  <c:v>-46</c:v>
                </c:pt>
                <c:pt idx="210">
                  <c:v>-46</c:v>
                </c:pt>
                <c:pt idx="211">
                  <c:v>-46</c:v>
                </c:pt>
                <c:pt idx="212">
                  <c:v>-58</c:v>
                </c:pt>
                <c:pt idx="213">
                  <c:v>-46</c:v>
                </c:pt>
                <c:pt idx="214">
                  <c:v>-46</c:v>
                </c:pt>
                <c:pt idx="215">
                  <c:v>-46</c:v>
                </c:pt>
                <c:pt idx="216">
                  <c:v>-46</c:v>
                </c:pt>
                <c:pt idx="217">
                  <c:v>-46</c:v>
                </c:pt>
                <c:pt idx="218">
                  <c:v>-46</c:v>
                </c:pt>
                <c:pt idx="219">
                  <c:v>-46</c:v>
                </c:pt>
                <c:pt idx="220">
                  <c:v>-46</c:v>
                </c:pt>
                <c:pt idx="221">
                  <c:v>-34</c:v>
                </c:pt>
                <c:pt idx="222">
                  <c:v>-34</c:v>
                </c:pt>
                <c:pt idx="223">
                  <c:v>-34</c:v>
                </c:pt>
                <c:pt idx="224">
                  <c:v>-34</c:v>
                </c:pt>
                <c:pt idx="225">
                  <c:v>-34</c:v>
                </c:pt>
                <c:pt idx="226">
                  <c:v>-23</c:v>
                </c:pt>
                <c:pt idx="227">
                  <c:v>-23</c:v>
                </c:pt>
                <c:pt idx="228">
                  <c:v>-23</c:v>
                </c:pt>
                <c:pt idx="229">
                  <c:v>-23</c:v>
                </c:pt>
                <c:pt idx="230">
                  <c:v>-11</c:v>
                </c:pt>
                <c:pt idx="231">
                  <c:v>-11</c:v>
                </c:pt>
                <c:pt idx="232">
                  <c:v>-11</c:v>
                </c:pt>
                <c:pt idx="233">
                  <c:v>0</c:v>
                </c:pt>
                <c:pt idx="234">
                  <c:v>0</c:v>
                </c:pt>
                <c:pt idx="235">
                  <c:v>0</c:v>
                </c:pt>
                <c:pt idx="236">
                  <c:v>0</c:v>
                </c:pt>
                <c:pt idx="237">
                  <c:v>0</c:v>
                </c:pt>
                <c:pt idx="238">
                  <c:v>12</c:v>
                </c:pt>
                <c:pt idx="239">
                  <c:v>12</c:v>
                </c:pt>
                <c:pt idx="240">
                  <c:v>12</c:v>
                </c:pt>
                <c:pt idx="241">
                  <c:v>12</c:v>
                </c:pt>
                <c:pt idx="242">
                  <c:v>24</c:v>
                </c:pt>
                <c:pt idx="243">
                  <c:v>24</c:v>
                </c:pt>
                <c:pt idx="244">
                  <c:v>24</c:v>
                </c:pt>
                <c:pt idx="245">
                  <c:v>24</c:v>
                </c:pt>
                <c:pt idx="246">
                  <c:v>24</c:v>
                </c:pt>
                <c:pt idx="247">
                  <c:v>24</c:v>
                </c:pt>
                <c:pt idx="248">
                  <c:v>24</c:v>
                </c:pt>
                <c:pt idx="249">
                  <c:v>24</c:v>
                </c:pt>
                <c:pt idx="250">
                  <c:v>24</c:v>
                </c:pt>
                <c:pt idx="251">
                  <c:v>24</c:v>
                </c:pt>
                <c:pt idx="252">
                  <c:v>24</c:v>
                </c:pt>
                <c:pt idx="253">
                  <c:v>24</c:v>
                </c:pt>
                <c:pt idx="254">
                  <c:v>24</c:v>
                </c:pt>
                <c:pt idx="255">
                  <c:v>24</c:v>
                </c:pt>
                <c:pt idx="256">
                  <c:v>24</c:v>
                </c:pt>
                <c:pt idx="257">
                  <c:v>24</c:v>
                </c:pt>
                <c:pt idx="258">
                  <c:v>24</c:v>
                </c:pt>
                <c:pt idx="259">
                  <c:v>24</c:v>
                </c:pt>
                <c:pt idx="260">
                  <c:v>24</c:v>
                </c:pt>
                <c:pt idx="261">
                  <c:v>24</c:v>
                </c:pt>
                <c:pt idx="262">
                  <c:v>24</c:v>
                </c:pt>
                <c:pt idx="263">
                  <c:v>12</c:v>
                </c:pt>
                <c:pt idx="264">
                  <c:v>12</c:v>
                </c:pt>
                <c:pt idx="265">
                  <c:v>12</c:v>
                </c:pt>
                <c:pt idx="266">
                  <c:v>12</c:v>
                </c:pt>
                <c:pt idx="267">
                  <c:v>12</c:v>
                </c:pt>
                <c:pt idx="268">
                  <c:v>12</c:v>
                </c:pt>
                <c:pt idx="269">
                  <c:v>12</c:v>
                </c:pt>
                <c:pt idx="270">
                  <c:v>0</c:v>
                </c:pt>
                <c:pt idx="271">
                  <c:v>0</c:v>
                </c:pt>
                <c:pt idx="272">
                  <c:v>0</c:v>
                </c:pt>
                <c:pt idx="273">
                  <c:v>0</c:v>
                </c:pt>
                <c:pt idx="274">
                  <c:v>0</c:v>
                </c:pt>
                <c:pt idx="275">
                  <c:v>-11</c:v>
                </c:pt>
                <c:pt idx="276">
                  <c:v>0</c:v>
                </c:pt>
                <c:pt idx="277">
                  <c:v>-11</c:v>
                </c:pt>
                <c:pt idx="278">
                  <c:v>-11</c:v>
                </c:pt>
                <c:pt idx="279">
                  <c:v>-11</c:v>
                </c:pt>
                <c:pt idx="280">
                  <c:v>-11</c:v>
                </c:pt>
                <c:pt idx="281">
                  <c:v>-11</c:v>
                </c:pt>
                <c:pt idx="282">
                  <c:v>-11</c:v>
                </c:pt>
                <c:pt idx="283">
                  <c:v>-11</c:v>
                </c:pt>
                <c:pt idx="284">
                  <c:v>-11</c:v>
                </c:pt>
                <c:pt idx="285">
                  <c:v>-11</c:v>
                </c:pt>
                <c:pt idx="286">
                  <c:v>-11</c:v>
                </c:pt>
                <c:pt idx="287">
                  <c:v>-11</c:v>
                </c:pt>
                <c:pt idx="288">
                  <c:v>-11</c:v>
                </c:pt>
                <c:pt idx="289">
                  <c:v>-11</c:v>
                </c:pt>
                <c:pt idx="290">
                  <c:v>-11</c:v>
                </c:pt>
                <c:pt idx="291">
                  <c:v>-11</c:v>
                </c:pt>
                <c:pt idx="292">
                  <c:v>-11</c:v>
                </c:pt>
                <c:pt idx="293">
                  <c:v>-11</c:v>
                </c:pt>
                <c:pt idx="294">
                  <c:v>-11</c:v>
                </c:pt>
                <c:pt idx="295">
                  <c:v>-11</c:v>
                </c:pt>
                <c:pt idx="296">
                  <c:v>-11</c:v>
                </c:pt>
                <c:pt idx="297">
                  <c:v>-11</c:v>
                </c:pt>
                <c:pt idx="298">
                  <c:v>-11</c:v>
                </c:pt>
                <c:pt idx="299">
                  <c:v>-11</c:v>
                </c:pt>
                <c:pt idx="300">
                  <c:v>-11</c:v>
                </c:pt>
                <c:pt idx="301">
                  <c:v>-11</c:v>
                </c:pt>
                <c:pt idx="302">
                  <c:v>-11</c:v>
                </c:pt>
                <c:pt idx="303">
                  <c:v>-11</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12</c:v>
                </c:pt>
                <c:pt idx="320">
                  <c:v>12</c:v>
                </c:pt>
                <c:pt idx="321">
                  <c:v>12</c:v>
                </c:pt>
                <c:pt idx="322">
                  <c:v>12</c:v>
                </c:pt>
                <c:pt idx="323">
                  <c:v>12</c:v>
                </c:pt>
                <c:pt idx="324">
                  <c:v>12</c:v>
                </c:pt>
                <c:pt idx="325">
                  <c:v>12</c:v>
                </c:pt>
                <c:pt idx="326">
                  <c:v>12</c:v>
                </c:pt>
                <c:pt idx="327">
                  <c:v>12</c:v>
                </c:pt>
                <c:pt idx="328">
                  <c:v>12</c:v>
                </c:pt>
                <c:pt idx="329">
                  <c:v>12</c:v>
                </c:pt>
                <c:pt idx="330">
                  <c:v>12</c:v>
                </c:pt>
                <c:pt idx="331">
                  <c:v>12</c:v>
                </c:pt>
                <c:pt idx="332">
                  <c:v>12</c:v>
                </c:pt>
                <c:pt idx="333">
                  <c:v>12</c:v>
                </c:pt>
                <c:pt idx="334">
                  <c:v>12</c:v>
                </c:pt>
                <c:pt idx="335">
                  <c:v>12</c:v>
                </c:pt>
                <c:pt idx="336">
                  <c:v>12</c:v>
                </c:pt>
                <c:pt idx="337">
                  <c:v>0</c:v>
                </c:pt>
                <c:pt idx="338">
                  <c:v>12</c:v>
                </c:pt>
                <c:pt idx="339">
                  <c:v>12</c:v>
                </c:pt>
                <c:pt idx="340">
                  <c:v>12</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-11</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12</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F40B-FB42-B837-2194243D6490}"/>
            </c:ext>
          </c:extLst>
        </c:ser>
        <c:ser>
          <c:idx val="2"/>
          <c:order val="1"/>
          <c:tx>
            <c:strRef>
              <c:f>'Impulse Test - Before Shipp (2)'!$T$1</c:f>
              <c:strCache>
                <c:ptCount val="1"/>
                <c:pt idx="0">
                  <c:v>1.5 kV</c:v>
                </c:pt>
              </c:strCache>
            </c:strRef>
          </c:tx>
          <c:spPr>
            <a:ln w="19050" cap="rnd">
              <a:solidFill>
                <a:schemeClr val="accent3"/>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(2)'!$T$2:$T$514</c:f>
              <c:numCache>
                <c:formatCode>General</c:formatCode>
                <c:ptCount val="513"/>
                <c:pt idx="0">
                  <c:v>0</c:v>
                </c:pt>
                <c:pt idx="1">
                  <c:v>0</c:v>
                </c:pt>
                <c:pt idx="2">
                  <c:v>0</c:v>
                </c:pt>
                <c:pt idx="3">
                  <c:v>0</c:v>
                </c:pt>
                <c:pt idx="4">
                  <c:v>47</c:v>
                </c:pt>
                <c:pt idx="5">
                  <c:v>568</c:v>
                </c:pt>
                <c:pt idx="6">
                  <c:v>1301</c:v>
                </c:pt>
                <c:pt idx="7">
                  <c:v>1491</c:v>
                </c:pt>
                <c:pt idx="8">
                  <c:v>1372</c:v>
                </c:pt>
                <c:pt idx="9">
                  <c:v>1254</c:v>
                </c:pt>
                <c:pt idx="10">
                  <c:v>1230</c:v>
                </c:pt>
                <c:pt idx="11">
                  <c:v>1183</c:v>
                </c:pt>
                <c:pt idx="12">
                  <c:v>1159</c:v>
                </c:pt>
                <c:pt idx="13">
                  <c:v>1112</c:v>
                </c:pt>
                <c:pt idx="14">
                  <c:v>1065</c:v>
                </c:pt>
                <c:pt idx="15">
                  <c:v>1041</c:v>
                </c:pt>
                <c:pt idx="16">
                  <c:v>994</c:v>
                </c:pt>
                <c:pt idx="17">
                  <c:v>923</c:v>
                </c:pt>
                <c:pt idx="18">
                  <c:v>875</c:v>
                </c:pt>
                <c:pt idx="19">
                  <c:v>828</c:v>
                </c:pt>
                <c:pt idx="20">
                  <c:v>781</c:v>
                </c:pt>
                <c:pt idx="21">
                  <c:v>734</c:v>
                </c:pt>
                <c:pt idx="22">
                  <c:v>686</c:v>
                </c:pt>
                <c:pt idx="23">
                  <c:v>663</c:v>
                </c:pt>
                <c:pt idx="24">
                  <c:v>615</c:v>
                </c:pt>
                <c:pt idx="25">
                  <c:v>568</c:v>
                </c:pt>
                <c:pt idx="26">
                  <c:v>521</c:v>
                </c:pt>
                <c:pt idx="27">
                  <c:v>473</c:v>
                </c:pt>
                <c:pt idx="28">
                  <c:v>402</c:v>
                </c:pt>
                <c:pt idx="29">
                  <c:v>331</c:v>
                </c:pt>
                <c:pt idx="30">
                  <c:v>284</c:v>
                </c:pt>
                <c:pt idx="31">
                  <c:v>213</c:v>
                </c:pt>
                <c:pt idx="32">
                  <c:v>166</c:v>
                </c:pt>
                <c:pt idx="33">
                  <c:v>95</c:v>
                </c:pt>
                <c:pt idx="34">
                  <c:v>24</c:v>
                </c:pt>
                <c:pt idx="35">
                  <c:v>-46</c:v>
                </c:pt>
                <c:pt idx="36">
                  <c:v>-94</c:v>
                </c:pt>
                <c:pt idx="37">
                  <c:v>-165</c:v>
                </c:pt>
                <c:pt idx="38">
                  <c:v>-212</c:v>
                </c:pt>
                <c:pt idx="39">
                  <c:v>-283</c:v>
                </c:pt>
                <c:pt idx="40">
                  <c:v>-330</c:v>
                </c:pt>
                <c:pt idx="41">
                  <c:v>-378</c:v>
                </c:pt>
                <c:pt idx="42">
                  <c:v>-401</c:v>
                </c:pt>
                <c:pt idx="43">
                  <c:v>-449</c:v>
                </c:pt>
                <c:pt idx="44">
                  <c:v>-496</c:v>
                </c:pt>
                <c:pt idx="45">
                  <c:v>-543</c:v>
                </c:pt>
                <c:pt idx="46">
                  <c:v>-567</c:v>
                </c:pt>
                <c:pt idx="47">
                  <c:v>-614</c:v>
                </c:pt>
                <c:pt idx="48">
                  <c:v>-638</c:v>
                </c:pt>
                <c:pt idx="49">
                  <c:v>-662</c:v>
                </c:pt>
                <c:pt idx="50">
                  <c:v>-709</c:v>
                </c:pt>
                <c:pt idx="51">
                  <c:v>-709</c:v>
                </c:pt>
                <c:pt idx="52">
                  <c:v>-756</c:v>
                </c:pt>
                <c:pt idx="53">
                  <c:v>-780</c:v>
                </c:pt>
                <c:pt idx="54">
                  <c:v>-780</c:v>
                </c:pt>
                <c:pt idx="55">
                  <c:v>-803</c:v>
                </c:pt>
                <c:pt idx="56">
                  <c:v>-827</c:v>
                </c:pt>
                <c:pt idx="57">
                  <c:v>-827</c:v>
                </c:pt>
                <c:pt idx="58">
                  <c:v>-827</c:v>
                </c:pt>
                <c:pt idx="59">
                  <c:v>-851</c:v>
                </c:pt>
                <c:pt idx="60">
                  <c:v>-851</c:v>
                </c:pt>
                <c:pt idx="61">
                  <c:v>-851</c:v>
                </c:pt>
                <c:pt idx="62">
                  <c:v>-851</c:v>
                </c:pt>
                <c:pt idx="63">
                  <c:v>-851</c:v>
                </c:pt>
                <c:pt idx="64">
                  <c:v>-851</c:v>
                </c:pt>
                <c:pt idx="65">
                  <c:v>-827</c:v>
                </c:pt>
                <c:pt idx="66">
                  <c:v>-803</c:v>
                </c:pt>
                <c:pt idx="67">
                  <c:v>-780</c:v>
                </c:pt>
                <c:pt idx="68">
                  <c:v>-733</c:v>
                </c:pt>
                <c:pt idx="69">
                  <c:v>-685</c:v>
                </c:pt>
                <c:pt idx="70">
                  <c:v>-662</c:v>
                </c:pt>
                <c:pt idx="71">
                  <c:v>-614</c:v>
                </c:pt>
                <c:pt idx="72">
                  <c:v>-567</c:v>
                </c:pt>
                <c:pt idx="73">
                  <c:v>-520</c:v>
                </c:pt>
                <c:pt idx="74">
                  <c:v>-472</c:v>
                </c:pt>
                <c:pt idx="75">
                  <c:v>-401</c:v>
                </c:pt>
                <c:pt idx="76">
                  <c:v>-354</c:v>
                </c:pt>
                <c:pt idx="77">
                  <c:v>-307</c:v>
                </c:pt>
                <c:pt idx="78">
                  <c:v>-259</c:v>
                </c:pt>
                <c:pt idx="79">
                  <c:v>-212</c:v>
                </c:pt>
                <c:pt idx="80">
                  <c:v>-165</c:v>
                </c:pt>
                <c:pt idx="81">
                  <c:v>-117</c:v>
                </c:pt>
                <c:pt idx="82">
                  <c:v>-70</c:v>
                </c:pt>
                <c:pt idx="83">
                  <c:v>-23</c:v>
                </c:pt>
                <c:pt idx="84">
                  <c:v>24</c:v>
                </c:pt>
                <c:pt idx="85">
                  <c:v>71</c:v>
                </c:pt>
                <c:pt idx="86">
                  <c:v>118</c:v>
                </c:pt>
                <c:pt idx="87">
                  <c:v>142</c:v>
                </c:pt>
                <c:pt idx="88">
                  <c:v>189</c:v>
                </c:pt>
                <c:pt idx="89">
                  <c:v>213</c:v>
                </c:pt>
                <c:pt idx="90">
                  <c:v>260</c:v>
                </c:pt>
                <c:pt idx="91">
                  <c:v>284</c:v>
                </c:pt>
                <c:pt idx="92">
                  <c:v>308</c:v>
                </c:pt>
                <c:pt idx="93">
                  <c:v>331</c:v>
                </c:pt>
                <c:pt idx="94">
                  <c:v>355</c:v>
                </c:pt>
                <c:pt idx="95">
                  <c:v>379</c:v>
                </c:pt>
                <c:pt idx="96">
                  <c:v>402</c:v>
                </c:pt>
                <c:pt idx="97">
                  <c:v>402</c:v>
                </c:pt>
                <c:pt idx="98">
                  <c:v>402</c:v>
                </c:pt>
                <c:pt idx="99">
                  <c:v>426</c:v>
                </c:pt>
                <c:pt idx="100">
                  <c:v>402</c:v>
                </c:pt>
                <c:pt idx="101">
                  <c:v>402</c:v>
                </c:pt>
                <c:pt idx="102">
                  <c:v>402</c:v>
                </c:pt>
                <c:pt idx="103">
                  <c:v>402</c:v>
                </c:pt>
                <c:pt idx="104">
                  <c:v>379</c:v>
                </c:pt>
                <c:pt idx="105">
                  <c:v>379</c:v>
                </c:pt>
                <c:pt idx="106">
                  <c:v>355</c:v>
                </c:pt>
                <c:pt idx="107">
                  <c:v>331</c:v>
                </c:pt>
                <c:pt idx="108">
                  <c:v>308</c:v>
                </c:pt>
                <c:pt idx="109">
                  <c:v>284</c:v>
                </c:pt>
                <c:pt idx="110">
                  <c:v>260</c:v>
                </c:pt>
                <c:pt idx="111">
                  <c:v>260</c:v>
                </c:pt>
                <c:pt idx="112">
                  <c:v>213</c:v>
                </c:pt>
                <c:pt idx="113">
                  <c:v>189</c:v>
                </c:pt>
                <c:pt idx="114">
                  <c:v>166</c:v>
                </c:pt>
                <c:pt idx="115">
                  <c:v>142</c:v>
                </c:pt>
                <c:pt idx="116">
                  <c:v>118</c:v>
                </c:pt>
                <c:pt idx="117">
                  <c:v>95</c:v>
                </c:pt>
                <c:pt idx="118">
                  <c:v>71</c:v>
                </c:pt>
                <c:pt idx="119">
                  <c:v>47</c:v>
                </c:pt>
                <c:pt idx="120">
                  <c:v>0</c:v>
                </c:pt>
                <c:pt idx="121">
                  <c:v>-23</c:v>
                </c:pt>
                <c:pt idx="122">
                  <c:v>-46</c:v>
                </c:pt>
                <c:pt idx="123">
                  <c:v>-70</c:v>
                </c:pt>
                <c:pt idx="124">
                  <c:v>-94</c:v>
                </c:pt>
                <c:pt idx="125">
                  <c:v>-117</c:v>
                </c:pt>
                <c:pt idx="126">
                  <c:v>-141</c:v>
                </c:pt>
                <c:pt idx="127">
                  <c:v>-165</c:v>
                </c:pt>
                <c:pt idx="128">
                  <c:v>-165</c:v>
                </c:pt>
                <c:pt idx="129">
                  <c:v>-188</c:v>
                </c:pt>
                <c:pt idx="130">
                  <c:v>-212</c:v>
                </c:pt>
                <c:pt idx="131">
                  <c:v>-212</c:v>
                </c:pt>
                <c:pt idx="132">
                  <c:v>-236</c:v>
                </c:pt>
                <c:pt idx="133">
                  <c:v>-236</c:v>
                </c:pt>
                <c:pt idx="134">
                  <c:v>-236</c:v>
                </c:pt>
                <c:pt idx="135">
                  <c:v>-259</c:v>
                </c:pt>
                <c:pt idx="136">
                  <c:v>-259</c:v>
                </c:pt>
                <c:pt idx="137">
                  <c:v>-259</c:v>
                </c:pt>
                <c:pt idx="138">
                  <c:v>-259</c:v>
                </c:pt>
                <c:pt idx="139">
                  <c:v>-236</c:v>
                </c:pt>
                <c:pt idx="140">
                  <c:v>-259</c:v>
                </c:pt>
                <c:pt idx="141">
                  <c:v>-236</c:v>
                </c:pt>
                <c:pt idx="142">
                  <c:v>-236</c:v>
                </c:pt>
                <c:pt idx="143">
                  <c:v>-212</c:v>
                </c:pt>
                <c:pt idx="144">
                  <c:v>-212</c:v>
                </c:pt>
                <c:pt idx="145">
                  <c:v>-212</c:v>
                </c:pt>
                <c:pt idx="146">
                  <c:v>-188</c:v>
                </c:pt>
                <c:pt idx="147">
                  <c:v>-188</c:v>
                </c:pt>
                <c:pt idx="148">
                  <c:v>-165</c:v>
                </c:pt>
                <c:pt idx="149">
                  <c:v>-141</c:v>
                </c:pt>
                <c:pt idx="150">
                  <c:v>-141</c:v>
                </c:pt>
                <c:pt idx="151">
                  <c:v>-117</c:v>
                </c:pt>
                <c:pt idx="152">
                  <c:v>-117</c:v>
                </c:pt>
                <c:pt idx="153">
                  <c:v>-94</c:v>
                </c:pt>
                <c:pt idx="154">
                  <c:v>-70</c:v>
                </c:pt>
                <c:pt idx="155">
                  <c:v>-70</c:v>
                </c:pt>
                <c:pt idx="156">
                  <c:v>-46</c:v>
                </c:pt>
                <c:pt idx="157">
                  <c:v>-23</c:v>
                </c:pt>
                <c:pt idx="158">
                  <c:v>-23</c:v>
                </c:pt>
                <c:pt idx="159">
                  <c:v>0</c:v>
                </c:pt>
                <c:pt idx="160">
                  <c:v>24</c:v>
                </c:pt>
                <c:pt idx="161">
                  <c:v>24</c:v>
                </c:pt>
                <c:pt idx="162">
                  <c:v>47</c:v>
                </c:pt>
                <c:pt idx="163">
                  <c:v>47</c:v>
                </c:pt>
                <c:pt idx="164">
                  <c:v>71</c:v>
                </c:pt>
                <c:pt idx="165">
                  <c:v>71</c:v>
                </c:pt>
                <c:pt idx="166">
                  <c:v>95</c:v>
                </c:pt>
                <c:pt idx="167">
                  <c:v>95</c:v>
                </c:pt>
                <c:pt idx="168">
                  <c:v>95</c:v>
                </c:pt>
                <c:pt idx="169">
                  <c:v>118</c:v>
                </c:pt>
                <c:pt idx="170">
                  <c:v>118</c:v>
                </c:pt>
                <c:pt idx="171">
                  <c:v>118</c:v>
                </c:pt>
                <c:pt idx="172">
                  <c:v>118</c:v>
                </c:pt>
                <c:pt idx="173">
                  <c:v>142</c:v>
                </c:pt>
                <c:pt idx="174">
                  <c:v>142</c:v>
                </c:pt>
                <c:pt idx="175">
                  <c:v>142</c:v>
                </c:pt>
                <c:pt idx="176">
                  <c:v>118</c:v>
                </c:pt>
                <c:pt idx="177">
                  <c:v>142</c:v>
                </c:pt>
                <c:pt idx="178">
                  <c:v>118</c:v>
                </c:pt>
                <c:pt idx="179">
                  <c:v>118</c:v>
                </c:pt>
                <c:pt idx="180">
                  <c:v>118</c:v>
                </c:pt>
                <c:pt idx="181">
                  <c:v>118</c:v>
                </c:pt>
                <c:pt idx="182">
                  <c:v>118</c:v>
                </c:pt>
                <c:pt idx="183">
                  <c:v>118</c:v>
                </c:pt>
                <c:pt idx="184">
                  <c:v>95</c:v>
                </c:pt>
                <c:pt idx="185">
                  <c:v>95</c:v>
                </c:pt>
                <c:pt idx="186">
                  <c:v>71</c:v>
                </c:pt>
                <c:pt idx="187">
                  <c:v>71</c:v>
                </c:pt>
                <c:pt idx="188">
                  <c:v>71</c:v>
                </c:pt>
                <c:pt idx="189">
                  <c:v>47</c:v>
                </c:pt>
                <c:pt idx="190">
                  <c:v>47</c:v>
                </c:pt>
                <c:pt idx="191">
                  <c:v>47</c:v>
                </c:pt>
                <c:pt idx="192">
                  <c:v>24</c:v>
                </c:pt>
                <c:pt idx="193">
                  <c:v>24</c:v>
                </c:pt>
                <c:pt idx="194">
                  <c:v>24</c:v>
                </c:pt>
                <c:pt idx="195">
                  <c:v>0</c:v>
                </c:pt>
                <c:pt idx="196">
                  <c:v>0</c:v>
                </c:pt>
                <c:pt idx="197">
                  <c:v>0</c:v>
                </c:pt>
                <c:pt idx="198">
                  <c:v>-23</c:v>
                </c:pt>
                <c:pt idx="199">
                  <c:v>-23</c:v>
                </c:pt>
                <c:pt idx="200">
                  <c:v>-23</c:v>
                </c:pt>
                <c:pt idx="201">
                  <c:v>-46</c:v>
                </c:pt>
                <c:pt idx="202">
                  <c:v>-46</c:v>
                </c:pt>
                <c:pt idx="203">
                  <c:v>-46</c:v>
                </c:pt>
                <c:pt idx="204">
                  <c:v>-46</c:v>
                </c:pt>
                <c:pt idx="205">
                  <c:v>-46</c:v>
                </c:pt>
                <c:pt idx="206">
                  <c:v>-70</c:v>
                </c:pt>
                <c:pt idx="207">
                  <c:v>-70</c:v>
                </c:pt>
                <c:pt idx="208">
                  <c:v>-70</c:v>
                </c:pt>
                <c:pt idx="209">
                  <c:v>-70</c:v>
                </c:pt>
                <c:pt idx="210">
                  <c:v>-70</c:v>
                </c:pt>
                <c:pt idx="211">
                  <c:v>-70</c:v>
                </c:pt>
                <c:pt idx="212">
                  <c:v>-70</c:v>
                </c:pt>
                <c:pt idx="213">
                  <c:v>-70</c:v>
                </c:pt>
                <c:pt idx="214">
                  <c:v>-70</c:v>
                </c:pt>
                <c:pt idx="215">
                  <c:v>-70</c:v>
                </c:pt>
                <c:pt idx="216">
                  <c:v>-70</c:v>
                </c:pt>
                <c:pt idx="217">
                  <c:v>-70</c:v>
                </c:pt>
                <c:pt idx="218">
                  <c:v>-70</c:v>
                </c:pt>
                <c:pt idx="219">
                  <c:v>-70</c:v>
                </c:pt>
                <c:pt idx="220">
                  <c:v>-70</c:v>
                </c:pt>
                <c:pt idx="221">
                  <c:v>-70</c:v>
                </c:pt>
                <c:pt idx="222">
                  <c:v>-46</c:v>
                </c:pt>
                <c:pt idx="223">
                  <c:v>-46</c:v>
                </c:pt>
                <c:pt idx="224">
                  <c:v>-46</c:v>
                </c:pt>
                <c:pt idx="225">
                  <c:v>-46</c:v>
                </c:pt>
                <c:pt idx="226">
                  <c:v>-46</c:v>
                </c:pt>
                <c:pt idx="227">
                  <c:v>-23</c:v>
                </c:pt>
                <c:pt idx="228">
                  <c:v>-23</c:v>
                </c:pt>
                <c:pt idx="229">
                  <c:v>-23</c:v>
                </c:pt>
                <c:pt idx="230">
                  <c:v>-23</c:v>
                </c:pt>
                <c:pt idx="231">
                  <c:v>-23</c:v>
                </c:pt>
                <c:pt idx="232">
                  <c:v>0</c:v>
                </c:pt>
                <c:pt idx="233">
                  <c:v>0</c:v>
                </c:pt>
                <c:pt idx="234">
                  <c:v>0</c:v>
                </c:pt>
                <c:pt idx="235">
                  <c:v>0</c:v>
                </c:pt>
                <c:pt idx="236">
                  <c:v>0</c:v>
                </c:pt>
                <c:pt idx="237">
                  <c:v>0</c:v>
                </c:pt>
                <c:pt idx="238">
                  <c:v>0</c:v>
                </c:pt>
                <c:pt idx="239">
                  <c:v>24</c:v>
                </c:pt>
                <c:pt idx="240">
                  <c:v>24</c:v>
                </c:pt>
                <c:pt idx="241">
                  <c:v>24</c:v>
                </c:pt>
                <c:pt idx="242">
                  <c:v>24</c:v>
                </c:pt>
                <c:pt idx="243">
                  <c:v>24</c:v>
                </c:pt>
                <c:pt idx="244">
                  <c:v>47</c:v>
                </c:pt>
                <c:pt idx="245">
                  <c:v>24</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24</c:v>
                </c:pt>
                <c:pt idx="259">
                  <c:v>24</c:v>
                </c:pt>
                <c:pt idx="260">
                  <c:v>24</c:v>
                </c:pt>
                <c:pt idx="261">
                  <c:v>24</c:v>
                </c:pt>
                <c:pt idx="262">
                  <c:v>24</c:v>
                </c:pt>
                <c:pt idx="263">
                  <c:v>24</c:v>
                </c:pt>
                <c:pt idx="264">
                  <c:v>24</c:v>
                </c:pt>
                <c:pt idx="265">
                  <c:v>24</c:v>
                </c:pt>
                <c:pt idx="266">
                  <c:v>24</c:v>
                </c:pt>
                <c:pt idx="267">
                  <c:v>24</c:v>
                </c:pt>
                <c:pt idx="268">
                  <c:v>0</c:v>
                </c:pt>
                <c:pt idx="269">
                  <c:v>0</c:v>
                </c:pt>
                <c:pt idx="270">
                  <c:v>0</c:v>
                </c:pt>
                <c:pt idx="271">
                  <c:v>0</c:v>
                </c:pt>
                <c:pt idx="272">
                  <c:v>0</c:v>
                </c:pt>
                <c:pt idx="273">
                  <c:v>0</c:v>
                </c:pt>
                <c:pt idx="274">
                  <c:v>0</c:v>
                </c:pt>
                <c:pt idx="275">
                  <c:v>0</c:v>
                </c:pt>
                <c:pt idx="276">
                  <c:v>0</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0</c:v>
                </c:pt>
                <c:pt idx="302">
                  <c:v>0</c:v>
                </c:pt>
                <c:pt idx="303">
                  <c:v>0</c:v>
                </c:pt>
                <c:pt idx="304">
                  <c:v>-23</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24</c:v>
                </c:pt>
                <c:pt idx="321">
                  <c:v>0</c:v>
                </c:pt>
                <c:pt idx="322">
                  <c:v>24</c:v>
                </c:pt>
                <c:pt idx="323">
                  <c:v>0</c:v>
                </c:pt>
                <c:pt idx="324">
                  <c:v>24</c:v>
                </c:pt>
                <c:pt idx="325">
                  <c:v>24</c:v>
                </c:pt>
                <c:pt idx="326">
                  <c:v>24</c:v>
                </c:pt>
                <c:pt idx="327">
                  <c:v>0</c:v>
                </c:pt>
                <c:pt idx="328">
                  <c:v>24</c:v>
                </c:pt>
                <c:pt idx="329">
                  <c:v>0</c:v>
                </c:pt>
                <c:pt idx="330">
                  <c:v>24</c:v>
                </c:pt>
                <c:pt idx="331">
                  <c:v>24</c:v>
                </c:pt>
                <c:pt idx="332">
                  <c:v>24</c:v>
                </c:pt>
                <c:pt idx="333">
                  <c:v>24</c:v>
                </c:pt>
                <c:pt idx="334">
                  <c:v>0</c:v>
                </c:pt>
                <c:pt idx="335">
                  <c:v>0</c:v>
                </c:pt>
                <c:pt idx="336">
                  <c:v>24</c:v>
                </c:pt>
                <c:pt idx="337">
                  <c:v>0</c:v>
                </c:pt>
                <c:pt idx="338">
                  <c:v>0</c:v>
                </c:pt>
                <c:pt idx="339">
                  <c:v>0</c:v>
                </c:pt>
                <c:pt idx="340">
                  <c:v>24</c:v>
                </c:pt>
                <c:pt idx="341">
                  <c:v>24</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F40B-FB42-B837-2194243D6490}"/>
            </c:ext>
          </c:extLst>
        </c:ser>
        <c:ser>
          <c:idx val="3"/>
          <c:order val="2"/>
          <c:tx>
            <c:strRef>
              <c:f>'Impulse Test - Before Shipp (2)'!$U$1</c:f>
              <c:strCache>
                <c:ptCount val="1"/>
                <c:pt idx="0">
                  <c:v>2.0 kV</c:v>
                </c:pt>
              </c:strCache>
            </c:strRef>
          </c:tx>
          <c:spPr>
            <a:ln w="19050" cap="rnd">
              <a:solidFill>
                <a:schemeClr val="accent4"/>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(2)'!$U$2:$U$514</c:f>
              <c:numCache>
                <c:formatCode>General</c:formatCode>
                <c:ptCount val="513"/>
                <c:pt idx="0">
                  <c:v>0</c:v>
                </c:pt>
                <c:pt idx="1">
                  <c:v>0</c:v>
                </c:pt>
                <c:pt idx="2">
                  <c:v>0</c:v>
                </c:pt>
                <c:pt idx="3">
                  <c:v>0</c:v>
                </c:pt>
                <c:pt idx="4">
                  <c:v>118</c:v>
                </c:pt>
                <c:pt idx="5">
                  <c:v>994</c:v>
                </c:pt>
                <c:pt idx="6">
                  <c:v>1869</c:v>
                </c:pt>
                <c:pt idx="7">
                  <c:v>1964</c:v>
                </c:pt>
                <c:pt idx="8">
                  <c:v>1751</c:v>
                </c:pt>
                <c:pt idx="9">
                  <c:v>1633</c:v>
                </c:pt>
                <c:pt idx="10">
                  <c:v>1585</c:v>
                </c:pt>
                <c:pt idx="11">
                  <c:v>1562</c:v>
                </c:pt>
                <c:pt idx="12">
                  <c:v>1514</c:v>
                </c:pt>
                <c:pt idx="13">
                  <c:v>1443</c:v>
                </c:pt>
                <c:pt idx="14">
                  <c:v>1396</c:v>
                </c:pt>
                <c:pt idx="15">
                  <c:v>1349</c:v>
                </c:pt>
                <c:pt idx="16">
                  <c:v>1278</c:v>
                </c:pt>
                <c:pt idx="17">
                  <c:v>1183</c:v>
                </c:pt>
                <c:pt idx="18">
                  <c:v>1112</c:v>
                </c:pt>
                <c:pt idx="19">
                  <c:v>1065</c:v>
                </c:pt>
                <c:pt idx="20">
                  <c:v>994</c:v>
                </c:pt>
                <c:pt idx="21">
                  <c:v>923</c:v>
                </c:pt>
                <c:pt idx="22">
                  <c:v>899</c:v>
                </c:pt>
                <c:pt idx="23">
                  <c:v>852</c:v>
                </c:pt>
                <c:pt idx="24">
                  <c:v>781</c:v>
                </c:pt>
                <c:pt idx="25">
                  <c:v>734</c:v>
                </c:pt>
                <c:pt idx="26">
                  <c:v>663</c:v>
                </c:pt>
                <c:pt idx="27">
                  <c:v>592</c:v>
                </c:pt>
                <c:pt idx="28">
                  <c:v>521</c:v>
                </c:pt>
                <c:pt idx="29">
                  <c:v>426</c:v>
                </c:pt>
                <c:pt idx="30">
                  <c:v>355</c:v>
                </c:pt>
                <c:pt idx="31">
                  <c:v>260</c:v>
                </c:pt>
                <c:pt idx="32">
                  <c:v>189</c:v>
                </c:pt>
                <c:pt idx="33">
                  <c:v>95</c:v>
                </c:pt>
                <c:pt idx="34">
                  <c:v>0</c:v>
                </c:pt>
                <c:pt idx="35">
                  <c:v>-70</c:v>
                </c:pt>
                <c:pt idx="36">
                  <c:v>-165</c:v>
                </c:pt>
                <c:pt idx="37">
                  <c:v>-236</c:v>
                </c:pt>
                <c:pt idx="38">
                  <c:v>-307</c:v>
                </c:pt>
                <c:pt idx="39">
                  <c:v>-378</c:v>
                </c:pt>
                <c:pt idx="40">
                  <c:v>-449</c:v>
                </c:pt>
                <c:pt idx="41">
                  <c:v>-496</c:v>
                </c:pt>
                <c:pt idx="42">
                  <c:v>-567</c:v>
                </c:pt>
                <c:pt idx="43">
                  <c:v>-638</c:v>
                </c:pt>
                <c:pt idx="44">
                  <c:v>-685</c:v>
                </c:pt>
                <c:pt idx="45">
                  <c:v>-733</c:v>
                </c:pt>
                <c:pt idx="46">
                  <c:v>-780</c:v>
                </c:pt>
                <c:pt idx="47">
                  <c:v>-827</c:v>
                </c:pt>
                <c:pt idx="48">
                  <c:v>-851</c:v>
                </c:pt>
                <c:pt idx="49">
                  <c:v>-898</c:v>
                </c:pt>
                <c:pt idx="50">
                  <c:v>-922</c:v>
                </c:pt>
                <c:pt idx="51">
                  <c:v>-969</c:v>
                </c:pt>
                <c:pt idx="52">
                  <c:v>-993</c:v>
                </c:pt>
                <c:pt idx="53">
                  <c:v>-1016</c:v>
                </c:pt>
                <c:pt idx="54">
                  <c:v>-1040</c:v>
                </c:pt>
                <c:pt idx="55">
                  <c:v>-1064</c:v>
                </c:pt>
                <c:pt idx="56">
                  <c:v>-1087</c:v>
                </c:pt>
                <c:pt idx="57">
                  <c:v>-1087</c:v>
                </c:pt>
                <c:pt idx="58">
                  <c:v>-1111</c:v>
                </c:pt>
                <c:pt idx="59">
                  <c:v>-1111</c:v>
                </c:pt>
                <c:pt idx="60">
                  <c:v>-1135</c:v>
                </c:pt>
                <c:pt idx="61">
                  <c:v>-1135</c:v>
                </c:pt>
                <c:pt idx="62">
                  <c:v>-1135</c:v>
                </c:pt>
                <c:pt idx="63">
                  <c:v>-1111</c:v>
                </c:pt>
                <c:pt idx="64">
                  <c:v>-1087</c:v>
                </c:pt>
                <c:pt idx="65">
                  <c:v>-1064</c:v>
                </c:pt>
                <c:pt idx="66">
                  <c:v>-1040</c:v>
                </c:pt>
                <c:pt idx="67">
                  <c:v>-993</c:v>
                </c:pt>
                <c:pt idx="68">
                  <c:v>-945</c:v>
                </c:pt>
                <c:pt idx="69">
                  <c:v>-898</c:v>
                </c:pt>
                <c:pt idx="70">
                  <c:v>-851</c:v>
                </c:pt>
                <c:pt idx="71">
                  <c:v>-780</c:v>
                </c:pt>
                <c:pt idx="72">
                  <c:v>-733</c:v>
                </c:pt>
                <c:pt idx="73">
                  <c:v>-662</c:v>
                </c:pt>
                <c:pt idx="74">
                  <c:v>-591</c:v>
                </c:pt>
                <c:pt idx="75">
                  <c:v>-543</c:v>
                </c:pt>
                <c:pt idx="76">
                  <c:v>-472</c:v>
                </c:pt>
                <c:pt idx="77">
                  <c:v>-401</c:v>
                </c:pt>
                <c:pt idx="78">
                  <c:v>-330</c:v>
                </c:pt>
                <c:pt idx="79">
                  <c:v>-283</c:v>
                </c:pt>
                <c:pt idx="80">
                  <c:v>-212</c:v>
                </c:pt>
                <c:pt idx="81">
                  <c:v>-141</c:v>
                </c:pt>
                <c:pt idx="82">
                  <c:v>-94</c:v>
                </c:pt>
                <c:pt idx="83">
                  <c:v>-23</c:v>
                </c:pt>
                <c:pt idx="84">
                  <c:v>47</c:v>
                </c:pt>
                <c:pt idx="85">
                  <c:v>95</c:v>
                </c:pt>
                <c:pt idx="86">
                  <c:v>166</c:v>
                </c:pt>
                <c:pt idx="87">
                  <c:v>189</c:v>
                </c:pt>
                <c:pt idx="88">
                  <c:v>260</c:v>
                </c:pt>
                <c:pt idx="89">
                  <c:v>308</c:v>
                </c:pt>
                <c:pt idx="90">
                  <c:v>355</c:v>
                </c:pt>
                <c:pt idx="91">
                  <c:v>379</c:v>
                </c:pt>
                <c:pt idx="92">
                  <c:v>426</c:v>
                </c:pt>
                <c:pt idx="93">
                  <c:v>450</c:v>
                </c:pt>
                <c:pt idx="94">
                  <c:v>473</c:v>
                </c:pt>
                <c:pt idx="95">
                  <c:v>497</c:v>
                </c:pt>
                <c:pt idx="96">
                  <c:v>521</c:v>
                </c:pt>
                <c:pt idx="97">
                  <c:v>521</c:v>
                </c:pt>
                <c:pt idx="98">
                  <c:v>544</c:v>
                </c:pt>
                <c:pt idx="99">
                  <c:v>544</c:v>
                </c:pt>
                <c:pt idx="100">
                  <c:v>544</c:v>
                </c:pt>
                <c:pt idx="101">
                  <c:v>544</c:v>
                </c:pt>
                <c:pt idx="102">
                  <c:v>544</c:v>
                </c:pt>
                <c:pt idx="103">
                  <c:v>521</c:v>
                </c:pt>
                <c:pt idx="104">
                  <c:v>497</c:v>
                </c:pt>
                <c:pt idx="105">
                  <c:v>473</c:v>
                </c:pt>
                <c:pt idx="106">
                  <c:v>473</c:v>
                </c:pt>
                <c:pt idx="107">
                  <c:v>426</c:v>
                </c:pt>
                <c:pt idx="108">
                  <c:v>402</c:v>
                </c:pt>
                <c:pt idx="109">
                  <c:v>379</c:v>
                </c:pt>
                <c:pt idx="110">
                  <c:v>355</c:v>
                </c:pt>
                <c:pt idx="111">
                  <c:v>308</c:v>
                </c:pt>
                <c:pt idx="112">
                  <c:v>284</c:v>
                </c:pt>
                <c:pt idx="113">
                  <c:v>237</c:v>
                </c:pt>
                <c:pt idx="114">
                  <c:v>213</c:v>
                </c:pt>
                <c:pt idx="115">
                  <c:v>189</c:v>
                </c:pt>
                <c:pt idx="116">
                  <c:v>142</c:v>
                </c:pt>
                <c:pt idx="117">
                  <c:v>118</c:v>
                </c:pt>
                <c:pt idx="118">
                  <c:v>71</c:v>
                </c:pt>
                <c:pt idx="119">
                  <c:v>47</c:v>
                </c:pt>
                <c:pt idx="120">
                  <c:v>0</c:v>
                </c:pt>
                <c:pt idx="121">
                  <c:v>-23</c:v>
                </c:pt>
                <c:pt idx="122">
                  <c:v>-70</c:v>
                </c:pt>
                <c:pt idx="123">
                  <c:v>-94</c:v>
                </c:pt>
                <c:pt idx="124">
                  <c:v>-141</c:v>
                </c:pt>
                <c:pt idx="125">
                  <c:v>-165</c:v>
                </c:pt>
                <c:pt idx="126">
                  <c:v>-188</c:v>
                </c:pt>
                <c:pt idx="127">
                  <c:v>-212</c:v>
                </c:pt>
                <c:pt idx="128">
                  <c:v>-236</c:v>
                </c:pt>
                <c:pt idx="129">
                  <c:v>-259</c:v>
                </c:pt>
                <c:pt idx="130">
                  <c:v>-283</c:v>
                </c:pt>
                <c:pt idx="131">
                  <c:v>-283</c:v>
                </c:pt>
                <c:pt idx="132">
                  <c:v>-307</c:v>
                </c:pt>
                <c:pt idx="133">
                  <c:v>-307</c:v>
                </c:pt>
                <c:pt idx="134">
                  <c:v>-330</c:v>
                </c:pt>
                <c:pt idx="135">
                  <c:v>-330</c:v>
                </c:pt>
                <c:pt idx="136">
                  <c:v>-330</c:v>
                </c:pt>
                <c:pt idx="137">
                  <c:v>-330</c:v>
                </c:pt>
                <c:pt idx="138">
                  <c:v>-330</c:v>
                </c:pt>
                <c:pt idx="139">
                  <c:v>-330</c:v>
                </c:pt>
                <c:pt idx="140">
                  <c:v>-330</c:v>
                </c:pt>
                <c:pt idx="141">
                  <c:v>-307</c:v>
                </c:pt>
                <c:pt idx="142">
                  <c:v>-307</c:v>
                </c:pt>
                <c:pt idx="143">
                  <c:v>-283</c:v>
                </c:pt>
                <c:pt idx="144">
                  <c:v>-283</c:v>
                </c:pt>
                <c:pt idx="145">
                  <c:v>-259</c:v>
                </c:pt>
                <c:pt idx="146">
                  <c:v>-259</c:v>
                </c:pt>
                <c:pt idx="147">
                  <c:v>-236</c:v>
                </c:pt>
                <c:pt idx="148">
                  <c:v>-212</c:v>
                </c:pt>
                <c:pt idx="149">
                  <c:v>-188</c:v>
                </c:pt>
                <c:pt idx="150">
                  <c:v>-188</c:v>
                </c:pt>
                <c:pt idx="151">
                  <c:v>-165</c:v>
                </c:pt>
                <c:pt idx="152">
                  <c:v>-141</c:v>
                </c:pt>
                <c:pt idx="153">
                  <c:v>-117</c:v>
                </c:pt>
                <c:pt idx="154">
                  <c:v>-94</c:v>
                </c:pt>
                <c:pt idx="155">
                  <c:v>-70</c:v>
                </c:pt>
                <c:pt idx="156">
                  <c:v>-46</c:v>
                </c:pt>
                <c:pt idx="157">
                  <c:v>-46</c:v>
                </c:pt>
                <c:pt idx="158">
                  <c:v>0</c:v>
                </c:pt>
                <c:pt idx="159">
                  <c:v>0</c:v>
                </c:pt>
                <c:pt idx="160">
                  <c:v>24</c:v>
                </c:pt>
                <c:pt idx="161">
                  <c:v>47</c:v>
                </c:pt>
                <c:pt idx="162">
                  <c:v>47</c:v>
                </c:pt>
                <c:pt idx="163">
                  <c:v>71</c:v>
                </c:pt>
                <c:pt idx="164">
                  <c:v>95</c:v>
                </c:pt>
                <c:pt idx="165">
                  <c:v>118</c:v>
                </c:pt>
                <c:pt idx="166">
                  <c:v>118</c:v>
                </c:pt>
                <c:pt idx="167">
                  <c:v>118</c:v>
                </c:pt>
                <c:pt idx="168">
                  <c:v>142</c:v>
                </c:pt>
                <c:pt idx="169">
                  <c:v>142</c:v>
                </c:pt>
                <c:pt idx="170">
                  <c:v>142</c:v>
                </c:pt>
                <c:pt idx="171">
                  <c:v>166</c:v>
                </c:pt>
                <c:pt idx="172">
                  <c:v>166</c:v>
                </c:pt>
                <c:pt idx="173">
                  <c:v>166</c:v>
                </c:pt>
                <c:pt idx="174">
                  <c:v>166</c:v>
                </c:pt>
                <c:pt idx="175">
                  <c:v>166</c:v>
                </c:pt>
                <c:pt idx="176">
                  <c:v>166</c:v>
                </c:pt>
                <c:pt idx="177">
                  <c:v>166</c:v>
                </c:pt>
                <c:pt idx="178">
                  <c:v>166</c:v>
                </c:pt>
                <c:pt idx="179">
                  <c:v>166</c:v>
                </c:pt>
                <c:pt idx="180">
                  <c:v>142</c:v>
                </c:pt>
                <c:pt idx="181">
                  <c:v>142</c:v>
                </c:pt>
                <c:pt idx="182">
                  <c:v>142</c:v>
                </c:pt>
                <c:pt idx="183">
                  <c:v>142</c:v>
                </c:pt>
                <c:pt idx="184">
                  <c:v>118</c:v>
                </c:pt>
                <c:pt idx="185">
                  <c:v>118</c:v>
                </c:pt>
                <c:pt idx="186">
                  <c:v>118</c:v>
                </c:pt>
                <c:pt idx="187">
                  <c:v>95</c:v>
                </c:pt>
                <c:pt idx="188">
                  <c:v>95</c:v>
                </c:pt>
                <c:pt idx="189">
                  <c:v>71</c:v>
                </c:pt>
                <c:pt idx="190">
                  <c:v>71</c:v>
                </c:pt>
                <c:pt idx="191">
                  <c:v>47</c:v>
                </c:pt>
                <c:pt idx="192">
                  <c:v>47</c:v>
                </c:pt>
                <c:pt idx="193">
                  <c:v>24</c:v>
                </c:pt>
                <c:pt idx="194">
                  <c:v>24</c:v>
                </c:pt>
                <c:pt idx="195">
                  <c:v>0</c:v>
                </c:pt>
                <c:pt idx="196">
                  <c:v>0</c:v>
                </c:pt>
                <c:pt idx="197">
                  <c:v>0</c:v>
                </c:pt>
                <c:pt idx="198">
                  <c:v>-23</c:v>
                </c:pt>
                <c:pt idx="199">
                  <c:v>-46</c:v>
                </c:pt>
                <c:pt idx="200">
                  <c:v>-46</c:v>
                </c:pt>
                <c:pt idx="201">
                  <c:v>-46</c:v>
                </c:pt>
                <c:pt idx="202">
                  <c:v>-46</c:v>
                </c:pt>
                <c:pt idx="203">
                  <c:v>-70</c:v>
                </c:pt>
                <c:pt idx="204">
                  <c:v>-70</c:v>
                </c:pt>
                <c:pt idx="205">
                  <c:v>-70</c:v>
                </c:pt>
                <c:pt idx="206">
                  <c:v>-70</c:v>
                </c:pt>
                <c:pt idx="207">
                  <c:v>-94</c:v>
                </c:pt>
                <c:pt idx="208">
                  <c:v>-94</c:v>
                </c:pt>
                <c:pt idx="209">
                  <c:v>-94</c:v>
                </c:pt>
                <c:pt idx="210">
                  <c:v>-94</c:v>
                </c:pt>
                <c:pt idx="211">
                  <c:v>-117</c:v>
                </c:pt>
                <c:pt idx="212">
                  <c:v>-94</c:v>
                </c:pt>
                <c:pt idx="213">
                  <c:v>-94</c:v>
                </c:pt>
                <c:pt idx="214">
                  <c:v>-94</c:v>
                </c:pt>
                <c:pt idx="215">
                  <c:v>-94</c:v>
                </c:pt>
                <c:pt idx="216">
                  <c:v>-94</c:v>
                </c:pt>
                <c:pt idx="217">
                  <c:v>-94</c:v>
                </c:pt>
                <c:pt idx="218">
                  <c:v>-94</c:v>
                </c:pt>
                <c:pt idx="219">
                  <c:v>-94</c:v>
                </c:pt>
                <c:pt idx="220">
                  <c:v>-94</c:v>
                </c:pt>
                <c:pt idx="221">
                  <c:v>-70</c:v>
                </c:pt>
                <c:pt idx="222">
                  <c:v>-70</c:v>
                </c:pt>
                <c:pt idx="223">
                  <c:v>-70</c:v>
                </c:pt>
                <c:pt idx="224">
                  <c:v>-70</c:v>
                </c:pt>
                <c:pt idx="225">
                  <c:v>-70</c:v>
                </c:pt>
                <c:pt idx="226">
                  <c:v>-46</c:v>
                </c:pt>
                <c:pt idx="227">
                  <c:v>-46</c:v>
                </c:pt>
                <c:pt idx="228">
                  <c:v>-46</c:v>
                </c:pt>
                <c:pt idx="229">
                  <c:v>-46</c:v>
                </c:pt>
                <c:pt idx="230">
                  <c:v>-23</c:v>
                </c:pt>
                <c:pt idx="231">
                  <c:v>-23</c:v>
                </c:pt>
                <c:pt idx="232">
                  <c:v>-23</c:v>
                </c:pt>
                <c:pt idx="233">
                  <c:v>0</c:v>
                </c:pt>
                <c:pt idx="234">
                  <c:v>0</c:v>
                </c:pt>
                <c:pt idx="235">
                  <c:v>0</c:v>
                </c:pt>
                <c:pt idx="236">
                  <c:v>0</c:v>
                </c:pt>
                <c:pt idx="237">
                  <c:v>24</c:v>
                </c:pt>
                <c:pt idx="238">
                  <c:v>24</c:v>
                </c:pt>
                <c:pt idx="239">
                  <c:v>24</c:v>
                </c:pt>
                <c:pt idx="240">
                  <c:v>24</c:v>
                </c:pt>
                <c:pt idx="241">
                  <c:v>24</c:v>
                </c:pt>
                <c:pt idx="242">
                  <c:v>47</c:v>
                </c:pt>
                <c:pt idx="243">
                  <c:v>47</c:v>
                </c:pt>
                <c:pt idx="244">
                  <c:v>47</c:v>
                </c:pt>
                <c:pt idx="245">
                  <c:v>47</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47</c:v>
                </c:pt>
                <c:pt idx="259">
                  <c:v>47</c:v>
                </c:pt>
                <c:pt idx="260">
                  <c:v>24</c:v>
                </c:pt>
                <c:pt idx="261">
                  <c:v>24</c:v>
                </c:pt>
                <c:pt idx="262">
                  <c:v>24</c:v>
                </c:pt>
                <c:pt idx="263">
                  <c:v>24</c:v>
                </c:pt>
                <c:pt idx="264">
                  <c:v>24</c:v>
                </c:pt>
                <c:pt idx="265">
                  <c:v>24</c:v>
                </c:pt>
                <c:pt idx="266">
                  <c:v>24</c:v>
                </c:pt>
                <c:pt idx="267">
                  <c:v>24</c:v>
                </c:pt>
                <c:pt idx="268">
                  <c:v>0</c:v>
                </c:pt>
                <c:pt idx="269">
                  <c:v>0</c:v>
                </c:pt>
                <c:pt idx="270">
                  <c:v>0</c:v>
                </c:pt>
                <c:pt idx="271">
                  <c:v>0</c:v>
                </c:pt>
                <c:pt idx="272">
                  <c:v>0</c:v>
                </c:pt>
                <c:pt idx="273">
                  <c:v>0</c:v>
                </c:pt>
                <c:pt idx="274">
                  <c:v>0</c:v>
                </c:pt>
                <c:pt idx="275">
                  <c:v>-23</c:v>
                </c:pt>
                <c:pt idx="276">
                  <c:v>0</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24</c:v>
                </c:pt>
                <c:pt idx="319">
                  <c:v>24</c:v>
                </c:pt>
                <c:pt idx="320">
                  <c:v>24</c:v>
                </c:pt>
                <c:pt idx="321">
                  <c:v>24</c:v>
                </c:pt>
                <c:pt idx="322">
                  <c:v>0</c:v>
                </c:pt>
                <c:pt idx="323">
                  <c:v>24</c:v>
                </c:pt>
                <c:pt idx="324">
                  <c:v>24</c:v>
                </c:pt>
                <c:pt idx="325">
                  <c:v>24</c:v>
                </c:pt>
                <c:pt idx="326">
                  <c:v>24</c:v>
                </c:pt>
                <c:pt idx="327">
                  <c:v>0</c:v>
                </c:pt>
                <c:pt idx="328">
                  <c:v>24</c:v>
                </c:pt>
                <c:pt idx="329">
                  <c:v>24</c:v>
                </c:pt>
                <c:pt idx="330">
                  <c:v>24</c:v>
                </c:pt>
                <c:pt idx="331">
                  <c:v>24</c:v>
                </c:pt>
                <c:pt idx="332">
                  <c:v>24</c:v>
                </c:pt>
                <c:pt idx="333">
                  <c:v>24</c:v>
                </c:pt>
                <c:pt idx="334">
                  <c:v>24</c:v>
                </c:pt>
                <c:pt idx="335">
                  <c:v>24</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-23</c:v>
                </c:pt>
                <c:pt idx="356">
                  <c:v>0</c:v>
                </c:pt>
                <c:pt idx="357">
                  <c:v>0</c:v>
                </c:pt>
                <c:pt idx="358">
                  <c:v>0</c:v>
                </c:pt>
                <c:pt idx="359">
                  <c:v>0</c:v>
                </c:pt>
                <c:pt idx="360">
                  <c:v>-23</c:v>
                </c:pt>
                <c:pt idx="361">
                  <c:v>0</c:v>
                </c:pt>
                <c:pt idx="362">
                  <c:v>0</c:v>
                </c:pt>
                <c:pt idx="363">
                  <c:v>0</c:v>
                </c:pt>
                <c:pt idx="364">
                  <c:v>-23</c:v>
                </c:pt>
                <c:pt idx="365">
                  <c:v>0</c:v>
                </c:pt>
                <c:pt idx="366">
                  <c:v>0</c:v>
                </c:pt>
                <c:pt idx="367">
                  <c:v>0</c:v>
                </c:pt>
                <c:pt idx="368">
                  <c:v>0</c:v>
                </c:pt>
                <c:pt idx="369">
                  <c:v>0</c:v>
                </c:pt>
                <c:pt idx="370">
                  <c:v>0</c:v>
                </c:pt>
                <c:pt idx="371">
                  <c:v>-23</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F40B-FB42-B837-2194243D6490}"/>
            </c:ext>
          </c:extLst>
        </c:ser>
        <c:ser>
          <c:idx val="8"/>
          <c:order val="3"/>
          <c:tx>
            <c:strRef>
              <c:f>'Impulse Test - Before Shipp (2)'!$Z$1</c:f>
              <c:strCache>
                <c:ptCount val="1"/>
                <c:pt idx="0">
                  <c:v>2.5 kV</c:v>
                </c:pt>
              </c:strCache>
            </c:strRef>
          </c:tx>
          <c:spPr>
            <a:ln w="19050" cap="rnd">
              <a:solidFill>
                <a:schemeClr val="accent3">
                  <a:lumMod val="60000"/>
                </a:schemeClr>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(2)'!$Z$2:$Z$514</c:f>
              <c:numCache>
                <c:formatCode>General</c:formatCode>
                <c:ptCount val="513"/>
                <c:pt idx="0">
                  <c:v>0</c:v>
                </c:pt>
                <c:pt idx="1">
                  <c:v>0</c:v>
                </c:pt>
                <c:pt idx="2">
                  <c:v>0</c:v>
                </c:pt>
                <c:pt idx="3">
                  <c:v>0</c:v>
                </c:pt>
                <c:pt idx="4">
                  <c:v>331</c:v>
                </c:pt>
                <c:pt idx="5">
                  <c:v>1538</c:v>
                </c:pt>
                <c:pt idx="6">
                  <c:v>2461</c:v>
                </c:pt>
                <c:pt idx="7">
                  <c:v>2366</c:v>
                </c:pt>
                <c:pt idx="8">
                  <c:v>2082</c:v>
                </c:pt>
                <c:pt idx="9">
                  <c:v>1964</c:v>
                </c:pt>
                <c:pt idx="10">
                  <c:v>1940</c:v>
                </c:pt>
                <c:pt idx="11">
                  <c:v>1893</c:v>
                </c:pt>
                <c:pt idx="12">
                  <c:v>1822</c:v>
                </c:pt>
                <c:pt idx="13">
                  <c:v>1775</c:v>
                </c:pt>
                <c:pt idx="14">
                  <c:v>1704</c:v>
                </c:pt>
                <c:pt idx="15">
                  <c:v>1633</c:v>
                </c:pt>
                <c:pt idx="16">
                  <c:v>1538</c:v>
                </c:pt>
                <c:pt idx="17">
                  <c:v>1443</c:v>
                </c:pt>
                <c:pt idx="18">
                  <c:v>1349</c:v>
                </c:pt>
                <c:pt idx="19">
                  <c:v>1278</c:v>
                </c:pt>
                <c:pt idx="20">
                  <c:v>1207</c:v>
                </c:pt>
                <c:pt idx="21">
                  <c:v>1136</c:v>
                </c:pt>
                <c:pt idx="22">
                  <c:v>1088</c:v>
                </c:pt>
                <c:pt idx="23">
                  <c:v>1017</c:v>
                </c:pt>
                <c:pt idx="24">
                  <c:v>946</c:v>
                </c:pt>
                <c:pt idx="25">
                  <c:v>875</c:v>
                </c:pt>
                <c:pt idx="26">
                  <c:v>804</c:v>
                </c:pt>
                <c:pt idx="27">
                  <c:v>710</c:v>
                </c:pt>
                <c:pt idx="28">
                  <c:v>615</c:v>
                </c:pt>
                <c:pt idx="29">
                  <c:v>497</c:v>
                </c:pt>
                <c:pt idx="30">
                  <c:v>402</c:v>
                </c:pt>
                <c:pt idx="31">
                  <c:v>308</c:v>
                </c:pt>
                <c:pt idx="32">
                  <c:v>189</c:v>
                </c:pt>
                <c:pt idx="33">
                  <c:v>95</c:v>
                </c:pt>
                <c:pt idx="34">
                  <c:v>-23</c:v>
                </c:pt>
                <c:pt idx="35">
                  <c:v>-117</c:v>
                </c:pt>
                <c:pt idx="36">
                  <c:v>-212</c:v>
                </c:pt>
                <c:pt idx="37">
                  <c:v>-307</c:v>
                </c:pt>
                <c:pt idx="38">
                  <c:v>-378</c:v>
                </c:pt>
                <c:pt idx="39">
                  <c:v>-472</c:v>
                </c:pt>
                <c:pt idx="40">
                  <c:v>-567</c:v>
                </c:pt>
                <c:pt idx="41">
                  <c:v>-638</c:v>
                </c:pt>
                <c:pt idx="42">
                  <c:v>-709</c:v>
                </c:pt>
                <c:pt idx="43">
                  <c:v>-780</c:v>
                </c:pt>
                <c:pt idx="44">
                  <c:v>-851</c:v>
                </c:pt>
                <c:pt idx="45">
                  <c:v>-898</c:v>
                </c:pt>
                <c:pt idx="46">
                  <c:v>-969</c:v>
                </c:pt>
                <c:pt idx="47">
                  <c:v>-993</c:v>
                </c:pt>
                <c:pt idx="48">
                  <c:v>-1064</c:v>
                </c:pt>
                <c:pt idx="49">
                  <c:v>-1111</c:v>
                </c:pt>
                <c:pt idx="50">
                  <c:v>-1135</c:v>
                </c:pt>
                <c:pt idx="51">
                  <c:v>-1182</c:v>
                </c:pt>
                <c:pt idx="52">
                  <c:v>-1229</c:v>
                </c:pt>
                <c:pt idx="53">
                  <c:v>-1253</c:v>
                </c:pt>
                <c:pt idx="54">
                  <c:v>-1277</c:v>
                </c:pt>
                <c:pt idx="55">
                  <c:v>-1300</c:v>
                </c:pt>
                <c:pt idx="56">
                  <c:v>-1324</c:v>
                </c:pt>
                <c:pt idx="57">
                  <c:v>-1348</c:v>
                </c:pt>
                <c:pt idx="58">
                  <c:v>-1371</c:v>
                </c:pt>
                <c:pt idx="59">
                  <c:v>-1371</c:v>
                </c:pt>
                <c:pt idx="60">
                  <c:v>-1395</c:v>
                </c:pt>
                <c:pt idx="61">
                  <c:v>-1395</c:v>
                </c:pt>
                <c:pt idx="62">
                  <c:v>-1395</c:v>
                </c:pt>
                <c:pt idx="63">
                  <c:v>-1371</c:v>
                </c:pt>
                <c:pt idx="64">
                  <c:v>-1348</c:v>
                </c:pt>
                <c:pt idx="65">
                  <c:v>-1300</c:v>
                </c:pt>
                <c:pt idx="66">
                  <c:v>-1253</c:v>
                </c:pt>
                <c:pt idx="67">
                  <c:v>-1206</c:v>
                </c:pt>
                <c:pt idx="68">
                  <c:v>-1158</c:v>
                </c:pt>
                <c:pt idx="69">
                  <c:v>-1087</c:v>
                </c:pt>
                <c:pt idx="70">
                  <c:v>-1016</c:v>
                </c:pt>
                <c:pt idx="71">
                  <c:v>-945</c:v>
                </c:pt>
                <c:pt idx="72">
                  <c:v>-874</c:v>
                </c:pt>
                <c:pt idx="73">
                  <c:v>-803</c:v>
                </c:pt>
                <c:pt idx="74">
                  <c:v>-709</c:v>
                </c:pt>
                <c:pt idx="75">
                  <c:v>-638</c:v>
                </c:pt>
                <c:pt idx="76">
                  <c:v>-543</c:v>
                </c:pt>
                <c:pt idx="77">
                  <c:v>-472</c:v>
                </c:pt>
                <c:pt idx="78">
                  <c:v>-378</c:v>
                </c:pt>
                <c:pt idx="79">
                  <c:v>-330</c:v>
                </c:pt>
                <c:pt idx="80">
                  <c:v>-236</c:v>
                </c:pt>
                <c:pt idx="81">
                  <c:v>-165</c:v>
                </c:pt>
                <c:pt idx="82">
                  <c:v>-70</c:v>
                </c:pt>
                <c:pt idx="83">
                  <c:v>0</c:v>
                </c:pt>
                <c:pt idx="84">
                  <c:v>71</c:v>
                </c:pt>
                <c:pt idx="85">
                  <c:v>142</c:v>
                </c:pt>
                <c:pt idx="86">
                  <c:v>189</c:v>
                </c:pt>
                <c:pt idx="87">
                  <c:v>260</c:v>
                </c:pt>
                <c:pt idx="88">
                  <c:v>331</c:v>
                </c:pt>
                <c:pt idx="89">
                  <c:v>379</c:v>
                </c:pt>
                <c:pt idx="90">
                  <c:v>426</c:v>
                </c:pt>
                <c:pt idx="91">
                  <c:v>473</c:v>
                </c:pt>
                <c:pt idx="92">
                  <c:v>521</c:v>
                </c:pt>
                <c:pt idx="93">
                  <c:v>568</c:v>
                </c:pt>
                <c:pt idx="94">
                  <c:v>592</c:v>
                </c:pt>
                <c:pt idx="95">
                  <c:v>615</c:v>
                </c:pt>
                <c:pt idx="96">
                  <c:v>639</c:v>
                </c:pt>
                <c:pt idx="97">
                  <c:v>663</c:v>
                </c:pt>
                <c:pt idx="98">
                  <c:v>663</c:v>
                </c:pt>
                <c:pt idx="99">
                  <c:v>686</c:v>
                </c:pt>
                <c:pt idx="100">
                  <c:v>663</c:v>
                </c:pt>
                <c:pt idx="101">
                  <c:v>663</c:v>
                </c:pt>
                <c:pt idx="102">
                  <c:v>639</c:v>
                </c:pt>
                <c:pt idx="103">
                  <c:v>639</c:v>
                </c:pt>
                <c:pt idx="104">
                  <c:v>615</c:v>
                </c:pt>
                <c:pt idx="105">
                  <c:v>592</c:v>
                </c:pt>
                <c:pt idx="106">
                  <c:v>544</c:v>
                </c:pt>
                <c:pt idx="107">
                  <c:v>521</c:v>
                </c:pt>
                <c:pt idx="108">
                  <c:v>497</c:v>
                </c:pt>
                <c:pt idx="109">
                  <c:v>450</c:v>
                </c:pt>
                <c:pt idx="110">
                  <c:v>402</c:v>
                </c:pt>
                <c:pt idx="111">
                  <c:v>379</c:v>
                </c:pt>
                <c:pt idx="112">
                  <c:v>331</c:v>
                </c:pt>
                <c:pt idx="113">
                  <c:v>284</c:v>
                </c:pt>
                <c:pt idx="114">
                  <c:v>237</c:v>
                </c:pt>
                <c:pt idx="115">
                  <c:v>213</c:v>
                </c:pt>
                <c:pt idx="116">
                  <c:v>166</c:v>
                </c:pt>
                <c:pt idx="117">
                  <c:v>118</c:v>
                </c:pt>
                <c:pt idx="118">
                  <c:v>71</c:v>
                </c:pt>
                <c:pt idx="119">
                  <c:v>24</c:v>
                </c:pt>
                <c:pt idx="120">
                  <c:v>0</c:v>
                </c:pt>
                <c:pt idx="121">
                  <c:v>-46</c:v>
                </c:pt>
                <c:pt idx="122">
                  <c:v>-94</c:v>
                </c:pt>
                <c:pt idx="123">
                  <c:v>-141</c:v>
                </c:pt>
                <c:pt idx="124">
                  <c:v>-165</c:v>
                </c:pt>
                <c:pt idx="125">
                  <c:v>-212</c:v>
                </c:pt>
                <c:pt idx="126">
                  <c:v>-236</c:v>
                </c:pt>
                <c:pt idx="127">
                  <c:v>-259</c:v>
                </c:pt>
                <c:pt idx="128">
                  <c:v>-307</c:v>
                </c:pt>
                <c:pt idx="129">
                  <c:v>-330</c:v>
                </c:pt>
                <c:pt idx="130">
                  <c:v>-330</c:v>
                </c:pt>
                <c:pt idx="131">
                  <c:v>-354</c:v>
                </c:pt>
                <c:pt idx="132">
                  <c:v>-378</c:v>
                </c:pt>
                <c:pt idx="133">
                  <c:v>-378</c:v>
                </c:pt>
                <c:pt idx="134">
                  <c:v>-401</c:v>
                </c:pt>
                <c:pt idx="135">
                  <c:v>-401</c:v>
                </c:pt>
                <c:pt idx="136">
                  <c:v>-401</c:v>
                </c:pt>
                <c:pt idx="137">
                  <c:v>-401</c:v>
                </c:pt>
                <c:pt idx="138">
                  <c:v>-401</c:v>
                </c:pt>
                <c:pt idx="139">
                  <c:v>-401</c:v>
                </c:pt>
                <c:pt idx="140">
                  <c:v>-378</c:v>
                </c:pt>
                <c:pt idx="141">
                  <c:v>-378</c:v>
                </c:pt>
                <c:pt idx="142">
                  <c:v>-354</c:v>
                </c:pt>
                <c:pt idx="143">
                  <c:v>-354</c:v>
                </c:pt>
                <c:pt idx="144">
                  <c:v>-330</c:v>
                </c:pt>
                <c:pt idx="145">
                  <c:v>-330</c:v>
                </c:pt>
                <c:pt idx="146">
                  <c:v>-307</c:v>
                </c:pt>
                <c:pt idx="147">
                  <c:v>-283</c:v>
                </c:pt>
                <c:pt idx="148">
                  <c:v>-259</c:v>
                </c:pt>
                <c:pt idx="149">
                  <c:v>-236</c:v>
                </c:pt>
                <c:pt idx="150">
                  <c:v>-212</c:v>
                </c:pt>
                <c:pt idx="151">
                  <c:v>-188</c:v>
                </c:pt>
                <c:pt idx="152">
                  <c:v>-165</c:v>
                </c:pt>
                <c:pt idx="153">
                  <c:v>-141</c:v>
                </c:pt>
                <c:pt idx="154">
                  <c:v>-117</c:v>
                </c:pt>
                <c:pt idx="155">
                  <c:v>-94</c:v>
                </c:pt>
                <c:pt idx="156">
                  <c:v>-70</c:v>
                </c:pt>
                <c:pt idx="157">
                  <c:v>-46</c:v>
                </c:pt>
                <c:pt idx="158">
                  <c:v>-23</c:v>
                </c:pt>
                <c:pt idx="159">
                  <c:v>24</c:v>
                </c:pt>
                <c:pt idx="160">
                  <c:v>24</c:v>
                </c:pt>
                <c:pt idx="161">
                  <c:v>47</c:v>
                </c:pt>
                <c:pt idx="162">
                  <c:v>71</c:v>
                </c:pt>
                <c:pt idx="163">
                  <c:v>95</c:v>
                </c:pt>
                <c:pt idx="164">
                  <c:v>118</c:v>
                </c:pt>
                <c:pt idx="165">
                  <c:v>118</c:v>
                </c:pt>
                <c:pt idx="166">
                  <c:v>142</c:v>
                </c:pt>
                <c:pt idx="167">
                  <c:v>166</c:v>
                </c:pt>
                <c:pt idx="168">
                  <c:v>166</c:v>
                </c:pt>
                <c:pt idx="169">
                  <c:v>189</c:v>
                </c:pt>
                <c:pt idx="170">
                  <c:v>166</c:v>
                </c:pt>
                <c:pt idx="171">
                  <c:v>189</c:v>
                </c:pt>
                <c:pt idx="172">
                  <c:v>189</c:v>
                </c:pt>
                <c:pt idx="173">
                  <c:v>189</c:v>
                </c:pt>
                <c:pt idx="174">
                  <c:v>189</c:v>
                </c:pt>
                <c:pt idx="175">
                  <c:v>213</c:v>
                </c:pt>
                <c:pt idx="176">
                  <c:v>213</c:v>
                </c:pt>
                <c:pt idx="177">
                  <c:v>213</c:v>
                </c:pt>
                <c:pt idx="178">
                  <c:v>189</c:v>
                </c:pt>
                <c:pt idx="179">
                  <c:v>189</c:v>
                </c:pt>
                <c:pt idx="180">
                  <c:v>189</c:v>
                </c:pt>
                <c:pt idx="181">
                  <c:v>189</c:v>
                </c:pt>
                <c:pt idx="182">
                  <c:v>166</c:v>
                </c:pt>
                <c:pt idx="183">
                  <c:v>166</c:v>
                </c:pt>
                <c:pt idx="184">
                  <c:v>166</c:v>
                </c:pt>
                <c:pt idx="185">
                  <c:v>142</c:v>
                </c:pt>
                <c:pt idx="186">
                  <c:v>118</c:v>
                </c:pt>
                <c:pt idx="187">
                  <c:v>118</c:v>
                </c:pt>
                <c:pt idx="188">
                  <c:v>95</c:v>
                </c:pt>
                <c:pt idx="189">
                  <c:v>95</c:v>
                </c:pt>
                <c:pt idx="190">
                  <c:v>71</c:v>
                </c:pt>
                <c:pt idx="191">
                  <c:v>71</c:v>
                </c:pt>
                <c:pt idx="192">
                  <c:v>47</c:v>
                </c:pt>
                <c:pt idx="193">
                  <c:v>24</c:v>
                </c:pt>
                <c:pt idx="194">
                  <c:v>24</c:v>
                </c:pt>
                <c:pt idx="195">
                  <c:v>0</c:v>
                </c:pt>
                <c:pt idx="196">
                  <c:v>-23</c:v>
                </c:pt>
                <c:pt idx="197">
                  <c:v>-23</c:v>
                </c:pt>
                <c:pt idx="198">
                  <c:v>-23</c:v>
                </c:pt>
                <c:pt idx="199">
                  <c:v>-46</c:v>
                </c:pt>
                <c:pt idx="200">
                  <c:v>-70</c:v>
                </c:pt>
                <c:pt idx="201">
                  <c:v>-70</c:v>
                </c:pt>
                <c:pt idx="202">
                  <c:v>-70</c:v>
                </c:pt>
                <c:pt idx="203">
                  <c:v>-94</c:v>
                </c:pt>
                <c:pt idx="204">
                  <c:v>-94</c:v>
                </c:pt>
                <c:pt idx="205">
                  <c:v>-94</c:v>
                </c:pt>
                <c:pt idx="206">
                  <c:v>-117</c:v>
                </c:pt>
                <c:pt idx="207">
                  <c:v>-117</c:v>
                </c:pt>
                <c:pt idx="208">
                  <c:v>-117</c:v>
                </c:pt>
                <c:pt idx="209">
                  <c:v>-117</c:v>
                </c:pt>
                <c:pt idx="210">
                  <c:v>-117</c:v>
                </c:pt>
                <c:pt idx="211">
                  <c:v>-117</c:v>
                </c:pt>
                <c:pt idx="212">
                  <c:v>-117</c:v>
                </c:pt>
                <c:pt idx="213">
                  <c:v>-117</c:v>
                </c:pt>
                <c:pt idx="214">
                  <c:v>-141</c:v>
                </c:pt>
                <c:pt idx="215">
                  <c:v>-117</c:v>
                </c:pt>
                <c:pt idx="216">
                  <c:v>-117</c:v>
                </c:pt>
                <c:pt idx="217">
                  <c:v>-117</c:v>
                </c:pt>
                <c:pt idx="218">
                  <c:v>-117</c:v>
                </c:pt>
                <c:pt idx="219">
                  <c:v>-117</c:v>
                </c:pt>
                <c:pt idx="220">
                  <c:v>-117</c:v>
                </c:pt>
                <c:pt idx="221">
                  <c:v>-94</c:v>
                </c:pt>
                <c:pt idx="222">
                  <c:v>-94</c:v>
                </c:pt>
                <c:pt idx="223">
                  <c:v>-94</c:v>
                </c:pt>
                <c:pt idx="224">
                  <c:v>-70</c:v>
                </c:pt>
                <c:pt idx="225">
                  <c:v>-70</c:v>
                </c:pt>
                <c:pt idx="226">
                  <c:v>-70</c:v>
                </c:pt>
                <c:pt idx="227">
                  <c:v>-46</c:v>
                </c:pt>
                <c:pt idx="228">
                  <c:v>-46</c:v>
                </c:pt>
                <c:pt idx="229">
                  <c:v>-46</c:v>
                </c:pt>
                <c:pt idx="230">
                  <c:v>-23</c:v>
                </c:pt>
                <c:pt idx="231">
                  <c:v>-23</c:v>
                </c:pt>
                <c:pt idx="232">
                  <c:v>-23</c:v>
                </c:pt>
                <c:pt idx="233">
                  <c:v>0</c:v>
                </c:pt>
                <c:pt idx="234">
                  <c:v>0</c:v>
                </c:pt>
                <c:pt idx="235">
                  <c:v>0</c:v>
                </c:pt>
                <c:pt idx="236">
                  <c:v>24</c:v>
                </c:pt>
                <c:pt idx="237">
                  <c:v>24</c:v>
                </c:pt>
                <c:pt idx="238">
                  <c:v>24</c:v>
                </c:pt>
                <c:pt idx="239">
                  <c:v>24</c:v>
                </c:pt>
                <c:pt idx="240">
                  <c:v>24</c:v>
                </c:pt>
                <c:pt idx="241">
                  <c:v>47</c:v>
                </c:pt>
                <c:pt idx="242">
                  <c:v>47</c:v>
                </c:pt>
                <c:pt idx="243">
                  <c:v>47</c:v>
                </c:pt>
                <c:pt idx="244">
                  <c:v>47</c:v>
                </c:pt>
                <c:pt idx="245">
                  <c:v>47</c:v>
                </c:pt>
                <c:pt idx="246">
                  <c:v>47</c:v>
                </c:pt>
                <c:pt idx="247">
                  <c:v>47</c:v>
                </c:pt>
                <c:pt idx="248">
                  <c:v>71</c:v>
                </c:pt>
                <c:pt idx="249">
                  <c:v>71</c:v>
                </c:pt>
                <c:pt idx="250">
                  <c:v>47</c:v>
                </c:pt>
                <c:pt idx="251">
                  <c:v>71</c:v>
                </c:pt>
                <c:pt idx="252">
                  <c:v>71</c:v>
                </c:pt>
                <c:pt idx="253">
                  <c:v>71</c:v>
                </c:pt>
                <c:pt idx="254">
                  <c:v>47</c:v>
                </c:pt>
                <c:pt idx="255">
                  <c:v>47</c:v>
                </c:pt>
                <c:pt idx="256">
                  <c:v>47</c:v>
                </c:pt>
                <c:pt idx="257">
                  <c:v>47</c:v>
                </c:pt>
                <c:pt idx="258">
                  <c:v>47</c:v>
                </c:pt>
                <c:pt idx="259">
                  <c:v>47</c:v>
                </c:pt>
                <c:pt idx="260">
                  <c:v>47</c:v>
                </c:pt>
                <c:pt idx="261">
                  <c:v>47</c:v>
                </c:pt>
                <c:pt idx="262">
                  <c:v>47</c:v>
                </c:pt>
                <c:pt idx="263">
                  <c:v>24</c:v>
                </c:pt>
                <c:pt idx="264">
                  <c:v>24</c:v>
                </c:pt>
                <c:pt idx="265">
                  <c:v>24</c:v>
                </c:pt>
                <c:pt idx="266">
                  <c:v>24</c:v>
                </c:pt>
                <c:pt idx="267">
                  <c:v>24</c:v>
                </c:pt>
                <c:pt idx="268">
                  <c:v>0</c:v>
                </c:pt>
                <c:pt idx="269">
                  <c:v>0</c:v>
                </c:pt>
                <c:pt idx="270">
                  <c:v>0</c:v>
                </c:pt>
                <c:pt idx="271">
                  <c:v>0</c:v>
                </c:pt>
                <c:pt idx="272">
                  <c:v>0</c:v>
                </c:pt>
                <c:pt idx="273">
                  <c:v>0</c:v>
                </c:pt>
                <c:pt idx="274">
                  <c:v>0</c:v>
                </c:pt>
                <c:pt idx="275">
                  <c:v>-23</c:v>
                </c:pt>
                <c:pt idx="276">
                  <c:v>-23</c:v>
                </c:pt>
                <c:pt idx="277">
                  <c:v>-23</c:v>
                </c:pt>
                <c:pt idx="278">
                  <c:v>-23</c:v>
                </c:pt>
                <c:pt idx="279">
                  <c:v>-23</c:v>
                </c:pt>
                <c:pt idx="280">
                  <c:v>-23</c:v>
                </c:pt>
                <c:pt idx="281">
                  <c:v>-23</c:v>
                </c:pt>
                <c:pt idx="282">
                  <c:v>-46</c:v>
                </c:pt>
                <c:pt idx="283">
                  <c:v>-23</c:v>
                </c:pt>
                <c:pt idx="284">
                  <c:v>-46</c:v>
                </c:pt>
                <c:pt idx="285">
                  <c:v>-46</c:v>
                </c:pt>
                <c:pt idx="286">
                  <c:v>-46</c:v>
                </c:pt>
                <c:pt idx="287">
                  <c:v>-46</c:v>
                </c:pt>
                <c:pt idx="288">
                  <c:v>-46</c:v>
                </c:pt>
                <c:pt idx="289">
                  <c:v>-46</c:v>
                </c:pt>
                <c:pt idx="290">
                  <c:v>-46</c:v>
                </c:pt>
                <c:pt idx="291">
                  <c:v>-46</c:v>
                </c:pt>
                <c:pt idx="292">
                  <c:v>-46</c:v>
                </c:pt>
                <c:pt idx="293">
                  <c:v>-23</c:v>
                </c:pt>
                <c:pt idx="294">
                  <c:v>-23</c:v>
                </c:pt>
                <c:pt idx="295">
                  <c:v>-46</c:v>
                </c:pt>
                <c:pt idx="296">
                  <c:v>-23</c:v>
                </c:pt>
                <c:pt idx="297">
                  <c:v>-23</c:v>
                </c:pt>
                <c:pt idx="298">
                  <c:v>-23</c:v>
                </c:pt>
                <c:pt idx="299">
                  <c:v>-23</c:v>
                </c:pt>
                <c:pt idx="300">
                  <c:v>-23</c:v>
                </c:pt>
                <c:pt idx="301">
                  <c:v>-23</c:v>
                </c:pt>
                <c:pt idx="302">
                  <c:v>-23</c:v>
                </c:pt>
                <c:pt idx="303">
                  <c:v>-23</c:v>
                </c:pt>
                <c:pt idx="304">
                  <c:v>-23</c:v>
                </c:pt>
                <c:pt idx="305">
                  <c:v>-23</c:v>
                </c:pt>
                <c:pt idx="306">
                  <c:v>-23</c:v>
                </c:pt>
                <c:pt idx="307">
                  <c:v>0</c:v>
                </c:pt>
                <c:pt idx="308">
                  <c:v>0</c:v>
                </c:pt>
                <c:pt idx="309">
                  <c:v>0</c:v>
                </c:pt>
                <c:pt idx="310">
                  <c:v>0</c:v>
                </c:pt>
                <c:pt idx="311">
                  <c:v>0</c:v>
                </c:pt>
                <c:pt idx="312">
                  <c:v>0</c:v>
                </c:pt>
                <c:pt idx="313">
                  <c:v>0</c:v>
                </c:pt>
                <c:pt idx="314">
                  <c:v>0</c:v>
                </c:pt>
                <c:pt idx="315">
                  <c:v>24</c:v>
                </c:pt>
                <c:pt idx="316">
                  <c:v>0</c:v>
                </c:pt>
                <c:pt idx="317">
                  <c:v>0</c:v>
                </c:pt>
                <c:pt idx="318">
                  <c:v>24</c:v>
                </c:pt>
                <c:pt idx="319">
                  <c:v>0</c:v>
                </c:pt>
                <c:pt idx="320">
                  <c:v>24</c:v>
                </c:pt>
                <c:pt idx="321">
                  <c:v>24</c:v>
                </c:pt>
                <c:pt idx="322">
                  <c:v>24</c:v>
                </c:pt>
                <c:pt idx="323">
                  <c:v>24</c:v>
                </c:pt>
                <c:pt idx="324">
                  <c:v>24</c:v>
                </c:pt>
                <c:pt idx="325">
                  <c:v>24</c:v>
                </c:pt>
                <c:pt idx="326">
                  <c:v>24</c:v>
                </c:pt>
                <c:pt idx="327">
                  <c:v>24</c:v>
                </c:pt>
                <c:pt idx="328">
                  <c:v>24</c:v>
                </c:pt>
                <c:pt idx="329">
                  <c:v>24</c:v>
                </c:pt>
                <c:pt idx="330">
                  <c:v>24</c:v>
                </c:pt>
                <c:pt idx="331">
                  <c:v>24</c:v>
                </c:pt>
                <c:pt idx="332">
                  <c:v>24</c:v>
                </c:pt>
                <c:pt idx="333">
                  <c:v>24</c:v>
                </c:pt>
                <c:pt idx="334">
                  <c:v>0</c:v>
                </c:pt>
                <c:pt idx="335">
                  <c:v>24</c:v>
                </c:pt>
                <c:pt idx="336">
                  <c:v>24</c:v>
                </c:pt>
                <c:pt idx="337">
                  <c:v>24</c:v>
                </c:pt>
                <c:pt idx="338">
                  <c:v>0</c:v>
                </c:pt>
                <c:pt idx="339">
                  <c:v>0</c:v>
                </c:pt>
                <c:pt idx="340">
                  <c:v>24</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-23</c:v>
                </c:pt>
                <c:pt idx="360">
                  <c:v>-23</c:v>
                </c:pt>
                <c:pt idx="361">
                  <c:v>-23</c:v>
                </c:pt>
                <c:pt idx="362">
                  <c:v>-23</c:v>
                </c:pt>
                <c:pt idx="363">
                  <c:v>0</c:v>
                </c:pt>
                <c:pt idx="364">
                  <c:v>0</c:v>
                </c:pt>
                <c:pt idx="365">
                  <c:v>-23</c:v>
                </c:pt>
                <c:pt idx="366">
                  <c:v>0</c:v>
                </c:pt>
                <c:pt idx="367">
                  <c:v>-23</c:v>
                </c:pt>
                <c:pt idx="368">
                  <c:v>0</c:v>
                </c:pt>
                <c:pt idx="369">
                  <c:v>0</c:v>
                </c:pt>
                <c:pt idx="370">
                  <c:v>-23</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F40B-FB42-B837-2194243D6490}"/>
            </c:ext>
          </c:extLst>
        </c:ser>
        <c:dLbls>
          <c:showLegendKey val="0"/>
          <c:showVal val="0"/>
          <c:showCatName val="0"/>
          <c:showSerName val="0"/>
          <c:showPercent val="0"/>
          <c:showBubbleSize val="0"/>
        </c:dLbls>
        <c:axId val="199453304"/>
        <c:axId val="199453696"/>
      </c:scatterChart>
      <c:valAx>
        <c:axId val="199453304"/>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696"/>
        <c:crosses val="autoZero"/>
        <c:crossBetween val="midCat"/>
      </c:valAx>
      <c:valAx>
        <c:axId val="199453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layout>
            <c:manualLayout>
              <c:xMode val="edge"/>
              <c:yMode val="edge"/>
              <c:x val="0"/>
              <c:y val="0.563481780526021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304"/>
        <c:crosses val="autoZero"/>
        <c:crossBetween val="midCat"/>
      </c:valAx>
      <c:spPr>
        <a:noFill/>
        <a:ln>
          <a:noFill/>
        </a:ln>
        <a:effectLst/>
      </c:spPr>
    </c:plotArea>
    <c:legend>
      <c:legendPos val="r"/>
      <c:layout>
        <c:manualLayout>
          <c:xMode val="edge"/>
          <c:yMode val="edge"/>
          <c:x val="0.83578593917814936"/>
          <c:y val="0.37542694168878615"/>
          <c:w val="0.16421406082185058"/>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113 - Inner to Outer</a:t>
            </a:r>
            <a:endParaRPr lang="en-US" dirty="0">
              <a:effectLst/>
            </a:endParaRPr>
          </a:p>
        </c:rich>
      </c:tx>
      <c:layout>
        <c:manualLayout>
          <c:xMode val="edge"/>
          <c:yMode val="edge"/>
          <c:x val="0.1167647813849551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51711928638329"/>
          <c:y val="0.20941180904646803"/>
          <c:w val="0.70324529824801651"/>
          <c:h val="0.71026322098155814"/>
        </c:manualLayout>
      </c:layout>
      <c:scatterChart>
        <c:scatterStyle val="smoothMarker"/>
        <c:varyColors val="0"/>
        <c:ser>
          <c:idx val="1"/>
          <c:order val="0"/>
          <c:tx>
            <c:strRef>
              <c:f>'Impulse Test - Before Shipp (2)'!$S$1</c:f>
              <c:strCache>
                <c:ptCount val="1"/>
                <c:pt idx="0">
                  <c:v>1.0 kV</c:v>
                </c:pt>
              </c:strCache>
            </c:strRef>
          </c:tx>
          <c:spPr>
            <a:ln w="19050" cap="rnd">
              <a:solidFill>
                <a:schemeClr val="accent2"/>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(2)'!$S$2:$S$514</c:f>
              <c:numCache>
                <c:formatCode>General</c:formatCode>
                <c:ptCount val="513"/>
                <c:pt idx="0">
                  <c:v>0</c:v>
                </c:pt>
                <c:pt idx="1">
                  <c:v>0</c:v>
                </c:pt>
                <c:pt idx="2">
                  <c:v>0</c:v>
                </c:pt>
                <c:pt idx="3">
                  <c:v>0</c:v>
                </c:pt>
                <c:pt idx="4">
                  <c:v>24</c:v>
                </c:pt>
                <c:pt idx="5">
                  <c:v>260</c:v>
                </c:pt>
                <c:pt idx="6">
                  <c:v>720</c:v>
                </c:pt>
                <c:pt idx="7">
                  <c:v>980</c:v>
                </c:pt>
                <c:pt idx="8">
                  <c:v>957</c:v>
                </c:pt>
                <c:pt idx="9">
                  <c:v>874</c:v>
                </c:pt>
                <c:pt idx="10">
                  <c:v>839</c:v>
                </c:pt>
                <c:pt idx="11">
                  <c:v>815</c:v>
                </c:pt>
                <c:pt idx="12">
                  <c:v>791</c:v>
                </c:pt>
                <c:pt idx="13">
                  <c:v>768</c:v>
                </c:pt>
                <c:pt idx="14">
                  <c:v>744</c:v>
                </c:pt>
                <c:pt idx="15">
                  <c:v>720</c:v>
                </c:pt>
                <c:pt idx="16">
                  <c:v>685</c:v>
                </c:pt>
                <c:pt idx="17">
                  <c:v>638</c:v>
                </c:pt>
                <c:pt idx="18">
                  <c:v>591</c:v>
                </c:pt>
                <c:pt idx="19">
                  <c:v>555</c:v>
                </c:pt>
                <c:pt idx="20">
                  <c:v>531</c:v>
                </c:pt>
                <c:pt idx="21">
                  <c:v>508</c:v>
                </c:pt>
                <c:pt idx="22">
                  <c:v>484</c:v>
                </c:pt>
                <c:pt idx="23">
                  <c:v>461</c:v>
                </c:pt>
                <c:pt idx="24">
                  <c:v>437</c:v>
                </c:pt>
                <c:pt idx="25">
                  <c:v>402</c:v>
                </c:pt>
                <c:pt idx="26">
                  <c:v>366</c:v>
                </c:pt>
                <c:pt idx="27">
                  <c:v>331</c:v>
                </c:pt>
                <c:pt idx="28">
                  <c:v>295</c:v>
                </c:pt>
                <c:pt idx="29">
                  <c:v>248</c:v>
                </c:pt>
                <c:pt idx="30">
                  <c:v>201</c:v>
                </c:pt>
                <c:pt idx="31">
                  <c:v>165</c:v>
                </c:pt>
                <c:pt idx="32">
                  <c:v>118</c:v>
                </c:pt>
                <c:pt idx="33">
                  <c:v>83</c:v>
                </c:pt>
                <c:pt idx="34">
                  <c:v>35</c:v>
                </c:pt>
                <c:pt idx="35">
                  <c:v>-11</c:v>
                </c:pt>
                <c:pt idx="36">
                  <c:v>-46</c:v>
                </c:pt>
                <c:pt idx="37">
                  <c:v>-93</c:v>
                </c:pt>
                <c:pt idx="38">
                  <c:v>-141</c:v>
                </c:pt>
                <c:pt idx="39">
                  <c:v>-164</c:v>
                </c:pt>
                <c:pt idx="40">
                  <c:v>-212</c:v>
                </c:pt>
                <c:pt idx="41">
                  <c:v>-235</c:v>
                </c:pt>
                <c:pt idx="42">
                  <c:v>-271</c:v>
                </c:pt>
                <c:pt idx="43">
                  <c:v>-306</c:v>
                </c:pt>
                <c:pt idx="44">
                  <c:v>-330</c:v>
                </c:pt>
                <c:pt idx="45">
                  <c:v>-365</c:v>
                </c:pt>
                <c:pt idx="46">
                  <c:v>-389</c:v>
                </c:pt>
                <c:pt idx="47">
                  <c:v>-401</c:v>
                </c:pt>
                <c:pt idx="48">
                  <c:v>-436</c:v>
                </c:pt>
                <c:pt idx="49">
                  <c:v>-448</c:v>
                </c:pt>
                <c:pt idx="50">
                  <c:v>-471</c:v>
                </c:pt>
                <c:pt idx="51">
                  <c:v>-483</c:v>
                </c:pt>
                <c:pt idx="52">
                  <c:v>-507</c:v>
                </c:pt>
                <c:pt idx="53">
                  <c:v>-507</c:v>
                </c:pt>
                <c:pt idx="54">
                  <c:v>-519</c:v>
                </c:pt>
                <c:pt idx="55">
                  <c:v>-542</c:v>
                </c:pt>
                <c:pt idx="56">
                  <c:v>-554</c:v>
                </c:pt>
                <c:pt idx="57">
                  <c:v>-566</c:v>
                </c:pt>
                <c:pt idx="58">
                  <c:v>-566</c:v>
                </c:pt>
                <c:pt idx="59">
                  <c:v>-578</c:v>
                </c:pt>
                <c:pt idx="60">
                  <c:v>-578</c:v>
                </c:pt>
                <c:pt idx="61">
                  <c:v>-578</c:v>
                </c:pt>
                <c:pt idx="62">
                  <c:v>-578</c:v>
                </c:pt>
                <c:pt idx="63">
                  <c:v>-578</c:v>
                </c:pt>
                <c:pt idx="64">
                  <c:v>-578</c:v>
                </c:pt>
                <c:pt idx="65">
                  <c:v>-566</c:v>
                </c:pt>
                <c:pt idx="66">
                  <c:v>-554</c:v>
                </c:pt>
                <c:pt idx="67">
                  <c:v>-530</c:v>
                </c:pt>
                <c:pt idx="68">
                  <c:v>-507</c:v>
                </c:pt>
                <c:pt idx="69">
                  <c:v>-495</c:v>
                </c:pt>
                <c:pt idx="70">
                  <c:v>-471</c:v>
                </c:pt>
                <c:pt idx="71">
                  <c:v>-436</c:v>
                </c:pt>
                <c:pt idx="72">
                  <c:v>-401</c:v>
                </c:pt>
                <c:pt idx="73">
                  <c:v>-377</c:v>
                </c:pt>
                <c:pt idx="74">
                  <c:v>-342</c:v>
                </c:pt>
                <c:pt idx="75">
                  <c:v>-306</c:v>
                </c:pt>
                <c:pt idx="76">
                  <c:v>-271</c:v>
                </c:pt>
                <c:pt idx="77">
                  <c:v>-235</c:v>
                </c:pt>
                <c:pt idx="78">
                  <c:v>-200</c:v>
                </c:pt>
                <c:pt idx="79">
                  <c:v>-176</c:v>
                </c:pt>
                <c:pt idx="80">
                  <c:v>-141</c:v>
                </c:pt>
                <c:pt idx="81">
                  <c:v>-105</c:v>
                </c:pt>
                <c:pt idx="82">
                  <c:v>-70</c:v>
                </c:pt>
                <c:pt idx="83">
                  <c:v>-34</c:v>
                </c:pt>
                <c:pt idx="84">
                  <c:v>-11</c:v>
                </c:pt>
                <c:pt idx="85">
                  <c:v>24</c:v>
                </c:pt>
                <c:pt idx="86">
                  <c:v>59</c:v>
                </c:pt>
                <c:pt idx="87">
                  <c:v>83</c:v>
                </c:pt>
                <c:pt idx="88">
                  <c:v>106</c:v>
                </c:pt>
                <c:pt idx="89">
                  <c:v>130</c:v>
                </c:pt>
                <c:pt idx="90">
                  <c:v>154</c:v>
                </c:pt>
                <c:pt idx="91">
                  <c:v>177</c:v>
                </c:pt>
                <c:pt idx="92">
                  <c:v>201</c:v>
                </c:pt>
                <c:pt idx="93">
                  <c:v>213</c:v>
                </c:pt>
                <c:pt idx="94">
                  <c:v>236</c:v>
                </c:pt>
                <c:pt idx="95">
                  <c:v>248</c:v>
                </c:pt>
                <c:pt idx="96">
                  <c:v>260</c:v>
                </c:pt>
                <c:pt idx="97">
                  <c:v>272</c:v>
                </c:pt>
                <c:pt idx="98">
                  <c:v>272</c:v>
                </c:pt>
                <c:pt idx="99">
                  <c:v>283</c:v>
                </c:pt>
                <c:pt idx="100">
                  <c:v>283</c:v>
                </c:pt>
                <c:pt idx="101">
                  <c:v>283</c:v>
                </c:pt>
                <c:pt idx="102">
                  <c:v>283</c:v>
                </c:pt>
                <c:pt idx="103">
                  <c:v>272</c:v>
                </c:pt>
                <c:pt idx="104">
                  <c:v>272</c:v>
                </c:pt>
                <c:pt idx="105">
                  <c:v>260</c:v>
                </c:pt>
                <c:pt idx="106">
                  <c:v>260</c:v>
                </c:pt>
                <c:pt idx="107">
                  <c:v>248</c:v>
                </c:pt>
                <c:pt idx="108">
                  <c:v>224</c:v>
                </c:pt>
                <c:pt idx="109">
                  <c:v>213</c:v>
                </c:pt>
                <c:pt idx="110">
                  <c:v>201</c:v>
                </c:pt>
                <c:pt idx="111">
                  <c:v>189</c:v>
                </c:pt>
                <c:pt idx="112">
                  <c:v>165</c:v>
                </c:pt>
                <c:pt idx="113">
                  <c:v>154</c:v>
                </c:pt>
                <c:pt idx="114">
                  <c:v>130</c:v>
                </c:pt>
                <c:pt idx="115">
                  <c:v>118</c:v>
                </c:pt>
                <c:pt idx="116">
                  <c:v>94</c:v>
                </c:pt>
                <c:pt idx="117">
                  <c:v>83</c:v>
                </c:pt>
                <c:pt idx="118">
                  <c:v>59</c:v>
                </c:pt>
                <c:pt idx="119">
                  <c:v>47</c:v>
                </c:pt>
                <c:pt idx="120">
                  <c:v>24</c:v>
                </c:pt>
                <c:pt idx="121">
                  <c:v>0</c:v>
                </c:pt>
                <c:pt idx="122">
                  <c:v>-11</c:v>
                </c:pt>
                <c:pt idx="123">
                  <c:v>-23</c:v>
                </c:pt>
                <c:pt idx="124">
                  <c:v>-46</c:v>
                </c:pt>
                <c:pt idx="125">
                  <c:v>-58</c:v>
                </c:pt>
                <c:pt idx="126">
                  <c:v>-82</c:v>
                </c:pt>
                <c:pt idx="127">
                  <c:v>-93</c:v>
                </c:pt>
                <c:pt idx="128">
                  <c:v>-105</c:v>
                </c:pt>
                <c:pt idx="129">
                  <c:v>-117</c:v>
                </c:pt>
                <c:pt idx="130">
                  <c:v>-129</c:v>
                </c:pt>
                <c:pt idx="131">
                  <c:v>-141</c:v>
                </c:pt>
                <c:pt idx="132">
                  <c:v>-141</c:v>
                </c:pt>
                <c:pt idx="133">
                  <c:v>-153</c:v>
                </c:pt>
                <c:pt idx="134">
                  <c:v>-164</c:v>
                </c:pt>
                <c:pt idx="135">
                  <c:v>-164</c:v>
                </c:pt>
                <c:pt idx="136">
                  <c:v>-164</c:v>
                </c:pt>
                <c:pt idx="137">
                  <c:v>-164</c:v>
                </c:pt>
                <c:pt idx="138">
                  <c:v>-164</c:v>
                </c:pt>
                <c:pt idx="139">
                  <c:v>-164</c:v>
                </c:pt>
                <c:pt idx="140">
                  <c:v>-164</c:v>
                </c:pt>
                <c:pt idx="141">
                  <c:v>-164</c:v>
                </c:pt>
                <c:pt idx="142">
                  <c:v>-164</c:v>
                </c:pt>
                <c:pt idx="143">
                  <c:v>-153</c:v>
                </c:pt>
                <c:pt idx="144">
                  <c:v>-153</c:v>
                </c:pt>
                <c:pt idx="145">
                  <c:v>-153</c:v>
                </c:pt>
                <c:pt idx="146">
                  <c:v>-141</c:v>
                </c:pt>
                <c:pt idx="147">
                  <c:v>-141</c:v>
                </c:pt>
                <c:pt idx="148">
                  <c:v>-129</c:v>
                </c:pt>
                <c:pt idx="149">
                  <c:v>-117</c:v>
                </c:pt>
                <c:pt idx="150">
                  <c:v>-117</c:v>
                </c:pt>
                <c:pt idx="151">
                  <c:v>-105</c:v>
                </c:pt>
                <c:pt idx="152">
                  <c:v>-93</c:v>
                </c:pt>
                <c:pt idx="153">
                  <c:v>-82</c:v>
                </c:pt>
                <c:pt idx="154">
                  <c:v>-70</c:v>
                </c:pt>
                <c:pt idx="155">
                  <c:v>-58</c:v>
                </c:pt>
                <c:pt idx="156">
                  <c:v>-46</c:v>
                </c:pt>
                <c:pt idx="157">
                  <c:v>-34</c:v>
                </c:pt>
                <c:pt idx="158">
                  <c:v>-23</c:v>
                </c:pt>
                <c:pt idx="159">
                  <c:v>-11</c:v>
                </c:pt>
                <c:pt idx="160">
                  <c:v>-11</c:v>
                </c:pt>
                <c:pt idx="161">
                  <c:v>0</c:v>
                </c:pt>
                <c:pt idx="162">
                  <c:v>12</c:v>
                </c:pt>
                <c:pt idx="163">
                  <c:v>24</c:v>
                </c:pt>
                <c:pt idx="164">
                  <c:v>35</c:v>
                </c:pt>
                <c:pt idx="165">
                  <c:v>47</c:v>
                </c:pt>
                <c:pt idx="166">
                  <c:v>47</c:v>
                </c:pt>
                <c:pt idx="167">
                  <c:v>59</c:v>
                </c:pt>
                <c:pt idx="168">
                  <c:v>59</c:v>
                </c:pt>
                <c:pt idx="169">
                  <c:v>71</c:v>
                </c:pt>
                <c:pt idx="170">
                  <c:v>71</c:v>
                </c:pt>
                <c:pt idx="171">
                  <c:v>83</c:v>
                </c:pt>
                <c:pt idx="172">
                  <c:v>83</c:v>
                </c:pt>
                <c:pt idx="173">
                  <c:v>83</c:v>
                </c:pt>
                <c:pt idx="174">
                  <c:v>83</c:v>
                </c:pt>
                <c:pt idx="175">
                  <c:v>94</c:v>
                </c:pt>
                <c:pt idx="176">
                  <c:v>94</c:v>
                </c:pt>
                <c:pt idx="177">
                  <c:v>83</c:v>
                </c:pt>
                <c:pt idx="178">
                  <c:v>83</c:v>
                </c:pt>
                <c:pt idx="179">
                  <c:v>83</c:v>
                </c:pt>
                <c:pt idx="180">
                  <c:v>83</c:v>
                </c:pt>
                <c:pt idx="181">
                  <c:v>83</c:v>
                </c:pt>
                <c:pt idx="182">
                  <c:v>83</c:v>
                </c:pt>
                <c:pt idx="183">
                  <c:v>83</c:v>
                </c:pt>
                <c:pt idx="184">
                  <c:v>71</c:v>
                </c:pt>
                <c:pt idx="185">
                  <c:v>71</c:v>
                </c:pt>
                <c:pt idx="186">
                  <c:v>71</c:v>
                </c:pt>
                <c:pt idx="187">
                  <c:v>59</c:v>
                </c:pt>
                <c:pt idx="188">
                  <c:v>59</c:v>
                </c:pt>
                <c:pt idx="189">
                  <c:v>47</c:v>
                </c:pt>
                <c:pt idx="190">
                  <c:v>47</c:v>
                </c:pt>
                <c:pt idx="191">
                  <c:v>47</c:v>
                </c:pt>
                <c:pt idx="192">
                  <c:v>35</c:v>
                </c:pt>
                <c:pt idx="193">
                  <c:v>24</c:v>
                </c:pt>
                <c:pt idx="194">
                  <c:v>24</c:v>
                </c:pt>
                <c:pt idx="195">
                  <c:v>12</c:v>
                </c:pt>
                <c:pt idx="196">
                  <c:v>12</c:v>
                </c:pt>
                <c:pt idx="197">
                  <c:v>0</c:v>
                </c:pt>
                <c:pt idx="198">
                  <c:v>0</c:v>
                </c:pt>
                <c:pt idx="199">
                  <c:v>-11</c:v>
                </c:pt>
                <c:pt idx="200">
                  <c:v>-11</c:v>
                </c:pt>
                <c:pt idx="201">
                  <c:v>-11</c:v>
                </c:pt>
                <c:pt idx="202">
                  <c:v>-23</c:v>
                </c:pt>
                <c:pt idx="203">
                  <c:v>-23</c:v>
                </c:pt>
                <c:pt idx="204">
                  <c:v>-34</c:v>
                </c:pt>
                <c:pt idx="205">
                  <c:v>-34</c:v>
                </c:pt>
                <c:pt idx="206">
                  <c:v>-34</c:v>
                </c:pt>
                <c:pt idx="207">
                  <c:v>-34</c:v>
                </c:pt>
                <c:pt idx="208">
                  <c:v>-34</c:v>
                </c:pt>
                <c:pt idx="209">
                  <c:v>-46</c:v>
                </c:pt>
                <c:pt idx="210">
                  <c:v>-46</c:v>
                </c:pt>
                <c:pt idx="211">
                  <c:v>-46</c:v>
                </c:pt>
                <c:pt idx="212">
                  <c:v>-46</c:v>
                </c:pt>
                <c:pt idx="213">
                  <c:v>-58</c:v>
                </c:pt>
                <c:pt idx="214">
                  <c:v>-58</c:v>
                </c:pt>
                <c:pt idx="215">
                  <c:v>-46</c:v>
                </c:pt>
                <c:pt idx="216">
                  <c:v>-58</c:v>
                </c:pt>
                <c:pt idx="217">
                  <c:v>-46</c:v>
                </c:pt>
                <c:pt idx="218">
                  <c:v>-46</c:v>
                </c:pt>
                <c:pt idx="219">
                  <c:v>-46</c:v>
                </c:pt>
                <c:pt idx="220">
                  <c:v>-46</c:v>
                </c:pt>
                <c:pt idx="221">
                  <c:v>-46</c:v>
                </c:pt>
                <c:pt idx="222">
                  <c:v>-46</c:v>
                </c:pt>
                <c:pt idx="223">
                  <c:v>-46</c:v>
                </c:pt>
                <c:pt idx="224">
                  <c:v>-34</c:v>
                </c:pt>
                <c:pt idx="225">
                  <c:v>-34</c:v>
                </c:pt>
                <c:pt idx="226">
                  <c:v>-34</c:v>
                </c:pt>
                <c:pt idx="227">
                  <c:v>-34</c:v>
                </c:pt>
                <c:pt idx="228">
                  <c:v>-34</c:v>
                </c:pt>
                <c:pt idx="229">
                  <c:v>-23</c:v>
                </c:pt>
                <c:pt idx="230">
                  <c:v>-23</c:v>
                </c:pt>
                <c:pt idx="231">
                  <c:v>-23</c:v>
                </c:pt>
                <c:pt idx="232">
                  <c:v>-11</c:v>
                </c:pt>
                <c:pt idx="233">
                  <c:v>-11</c:v>
                </c:pt>
                <c:pt idx="234">
                  <c:v>-11</c:v>
                </c:pt>
                <c:pt idx="235">
                  <c:v>-11</c:v>
                </c:pt>
                <c:pt idx="236">
                  <c:v>0</c:v>
                </c:pt>
                <c:pt idx="237">
                  <c:v>0</c:v>
                </c:pt>
                <c:pt idx="238">
                  <c:v>0</c:v>
                </c:pt>
                <c:pt idx="239">
                  <c:v>0</c:v>
                </c:pt>
                <c:pt idx="240">
                  <c:v>12</c:v>
                </c:pt>
                <c:pt idx="241">
                  <c:v>12</c:v>
                </c:pt>
                <c:pt idx="242">
                  <c:v>12</c:v>
                </c:pt>
                <c:pt idx="243">
                  <c:v>12</c:v>
                </c:pt>
                <c:pt idx="244">
                  <c:v>24</c:v>
                </c:pt>
                <c:pt idx="245">
                  <c:v>24</c:v>
                </c:pt>
                <c:pt idx="246">
                  <c:v>24</c:v>
                </c:pt>
                <c:pt idx="247">
                  <c:v>24</c:v>
                </c:pt>
                <c:pt idx="248">
                  <c:v>24</c:v>
                </c:pt>
                <c:pt idx="249">
                  <c:v>24</c:v>
                </c:pt>
                <c:pt idx="250">
                  <c:v>24</c:v>
                </c:pt>
                <c:pt idx="251">
                  <c:v>24</c:v>
                </c:pt>
                <c:pt idx="252">
                  <c:v>24</c:v>
                </c:pt>
                <c:pt idx="253">
                  <c:v>24</c:v>
                </c:pt>
                <c:pt idx="254">
                  <c:v>24</c:v>
                </c:pt>
                <c:pt idx="255">
                  <c:v>24</c:v>
                </c:pt>
                <c:pt idx="256">
                  <c:v>24</c:v>
                </c:pt>
                <c:pt idx="257">
                  <c:v>24</c:v>
                </c:pt>
                <c:pt idx="258">
                  <c:v>24</c:v>
                </c:pt>
                <c:pt idx="259">
                  <c:v>24</c:v>
                </c:pt>
                <c:pt idx="260">
                  <c:v>24</c:v>
                </c:pt>
                <c:pt idx="261">
                  <c:v>24</c:v>
                </c:pt>
                <c:pt idx="262">
                  <c:v>24</c:v>
                </c:pt>
                <c:pt idx="263">
                  <c:v>24</c:v>
                </c:pt>
                <c:pt idx="264">
                  <c:v>12</c:v>
                </c:pt>
                <c:pt idx="265">
                  <c:v>24</c:v>
                </c:pt>
                <c:pt idx="266">
                  <c:v>12</c:v>
                </c:pt>
                <c:pt idx="267">
                  <c:v>12</c:v>
                </c:pt>
                <c:pt idx="268">
                  <c:v>12</c:v>
                </c:pt>
                <c:pt idx="269">
                  <c:v>12</c:v>
                </c:pt>
                <c:pt idx="270">
                  <c:v>0</c:v>
                </c:pt>
                <c:pt idx="271">
                  <c:v>0</c:v>
                </c:pt>
                <c:pt idx="272">
                  <c:v>0</c:v>
                </c:pt>
                <c:pt idx="273">
                  <c:v>0</c:v>
                </c:pt>
                <c:pt idx="274">
                  <c:v>0</c:v>
                </c:pt>
                <c:pt idx="275">
                  <c:v>0</c:v>
                </c:pt>
                <c:pt idx="276">
                  <c:v>0</c:v>
                </c:pt>
                <c:pt idx="277">
                  <c:v>0</c:v>
                </c:pt>
                <c:pt idx="278">
                  <c:v>0</c:v>
                </c:pt>
                <c:pt idx="279">
                  <c:v>-11</c:v>
                </c:pt>
                <c:pt idx="280">
                  <c:v>-11</c:v>
                </c:pt>
                <c:pt idx="281">
                  <c:v>-11</c:v>
                </c:pt>
                <c:pt idx="282">
                  <c:v>-11</c:v>
                </c:pt>
                <c:pt idx="283">
                  <c:v>-11</c:v>
                </c:pt>
                <c:pt idx="284">
                  <c:v>-11</c:v>
                </c:pt>
                <c:pt idx="285">
                  <c:v>-11</c:v>
                </c:pt>
                <c:pt idx="286">
                  <c:v>-11</c:v>
                </c:pt>
                <c:pt idx="287">
                  <c:v>-11</c:v>
                </c:pt>
                <c:pt idx="288">
                  <c:v>-11</c:v>
                </c:pt>
                <c:pt idx="289">
                  <c:v>-11</c:v>
                </c:pt>
                <c:pt idx="290">
                  <c:v>-11</c:v>
                </c:pt>
                <c:pt idx="291">
                  <c:v>-23</c:v>
                </c:pt>
                <c:pt idx="292">
                  <c:v>-11</c:v>
                </c:pt>
                <c:pt idx="293">
                  <c:v>-11</c:v>
                </c:pt>
                <c:pt idx="294">
                  <c:v>-11</c:v>
                </c:pt>
                <c:pt idx="295">
                  <c:v>-11</c:v>
                </c:pt>
                <c:pt idx="296">
                  <c:v>-11</c:v>
                </c:pt>
                <c:pt idx="297">
                  <c:v>-11</c:v>
                </c:pt>
                <c:pt idx="298">
                  <c:v>-11</c:v>
                </c:pt>
                <c:pt idx="299">
                  <c:v>-11</c:v>
                </c:pt>
                <c:pt idx="300">
                  <c:v>-11</c:v>
                </c:pt>
                <c:pt idx="301">
                  <c:v>-11</c:v>
                </c:pt>
                <c:pt idx="302">
                  <c:v>-11</c:v>
                </c:pt>
                <c:pt idx="303">
                  <c:v>-11</c:v>
                </c:pt>
                <c:pt idx="304">
                  <c:v>-11</c:v>
                </c:pt>
                <c:pt idx="305">
                  <c:v>-11</c:v>
                </c:pt>
                <c:pt idx="306">
                  <c:v>-11</c:v>
                </c:pt>
                <c:pt idx="307">
                  <c:v>0</c:v>
                </c:pt>
                <c:pt idx="308">
                  <c:v>0</c:v>
                </c:pt>
                <c:pt idx="309">
                  <c:v>-11</c:v>
                </c:pt>
                <c:pt idx="310">
                  <c:v>0</c:v>
                </c:pt>
                <c:pt idx="311">
                  <c:v>0</c:v>
                </c:pt>
                <c:pt idx="312">
                  <c:v>0</c:v>
                </c:pt>
                <c:pt idx="313">
                  <c:v>0</c:v>
                </c:pt>
                <c:pt idx="314">
                  <c:v>0</c:v>
                </c:pt>
                <c:pt idx="315">
                  <c:v>0</c:v>
                </c:pt>
                <c:pt idx="316">
                  <c:v>0</c:v>
                </c:pt>
                <c:pt idx="317">
                  <c:v>0</c:v>
                </c:pt>
                <c:pt idx="318">
                  <c:v>0</c:v>
                </c:pt>
                <c:pt idx="319">
                  <c:v>0</c:v>
                </c:pt>
                <c:pt idx="320">
                  <c:v>12</c:v>
                </c:pt>
                <c:pt idx="321">
                  <c:v>0</c:v>
                </c:pt>
                <c:pt idx="322">
                  <c:v>12</c:v>
                </c:pt>
                <c:pt idx="323">
                  <c:v>12</c:v>
                </c:pt>
                <c:pt idx="324">
                  <c:v>12</c:v>
                </c:pt>
                <c:pt idx="325">
                  <c:v>12</c:v>
                </c:pt>
                <c:pt idx="326">
                  <c:v>12</c:v>
                </c:pt>
                <c:pt idx="327">
                  <c:v>12</c:v>
                </c:pt>
                <c:pt idx="328">
                  <c:v>12</c:v>
                </c:pt>
                <c:pt idx="329">
                  <c:v>12</c:v>
                </c:pt>
                <c:pt idx="330">
                  <c:v>12</c:v>
                </c:pt>
                <c:pt idx="331">
                  <c:v>12</c:v>
                </c:pt>
                <c:pt idx="332">
                  <c:v>12</c:v>
                </c:pt>
                <c:pt idx="333">
                  <c:v>0</c:v>
                </c:pt>
                <c:pt idx="334">
                  <c:v>12</c:v>
                </c:pt>
                <c:pt idx="335">
                  <c:v>12</c:v>
                </c:pt>
                <c:pt idx="336">
                  <c:v>12</c:v>
                </c:pt>
                <c:pt idx="337">
                  <c:v>12</c:v>
                </c:pt>
                <c:pt idx="338">
                  <c:v>12</c:v>
                </c:pt>
                <c:pt idx="339">
                  <c:v>0</c:v>
                </c:pt>
                <c:pt idx="340">
                  <c:v>0</c:v>
                </c:pt>
                <c:pt idx="341">
                  <c:v>12</c:v>
                </c:pt>
                <c:pt idx="342">
                  <c:v>12</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-11</c:v>
                </c:pt>
                <c:pt idx="362">
                  <c:v>0</c:v>
                </c:pt>
                <c:pt idx="363">
                  <c:v>-11</c:v>
                </c:pt>
                <c:pt idx="364">
                  <c:v>-11</c:v>
                </c:pt>
                <c:pt idx="365">
                  <c:v>0</c:v>
                </c:pt>
                <c:pt idx="366">
                  <c:v>0</c:v>
                </c:pt>
                <c:pt idx="367">
                  <c:v>0</c:v>
                </c:pt>
                <c:pt idx="368">
                  <c:v>0</c:v>
                </c:pt>
                <c:pt idx="369">
                  <c:v>0</c:v>
                </c:pt>
                <c:pt idx="370">
                  <c:v>0</c:v>
                </c:pt>
                <c:pt idx="371">
                  <c:v>0</c:v>
                </c:pt>
                <c:pt idx="372">
                  <c:v>-11</c:v>
                </c:pt>
                <c:pt idx="373">
                  <c:v>0</c:v>
                </c:pt>
                <c:pt idx="374">
                  <c:v>0</c:v>
                </c:pt>
                <c:pt idx="375">
                  <c:v>0</c:v>
                </c:pt>
                <c:pt idx="376">
                  <c:v>0</c:v>
                </c:pt>
                <c:pt idx="377">
                  <c:v>-11</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B695-3B48-B382-28DCE3CC5774}"/>
            </c:ext>
          </c:extLst>
        </c:ser>
        <c:ser>
          <c:idx val="2"/>
          <c:order val="1"/>
          <c:tx>
            <c:strRef>
              <c:f>'Impulse Test - Before Shipp (2)'!$T$1</c:f>
              <c:strCache>
                <c:ptCount val="1"/>
                <c:pt idx="0">
                  <c:v>1.5 kV</c:v>
                </c:pt>
              </c:strCache>
            </c:strRef>
          </c:tx>
          <c:spPr>
            <a:ln w="19050" cap="rnd">
              <a:solidFill>
                <a:schemeClr val="accent3"/>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(2)'!$T$2:$T$514</c:f>
              <c:numCache>
                <c:formatCode>General</c:formatCode>
                <c:ptCount val="513"/>
                <c:pt idx="0">
                  <c:v>0</c:v>
                </c:pt>
                <c:pt idx="1">
                  <c:v>0</c:v>
                </c:pt>
                <c:pt idx="2">
                  <c:v>0</c:v>
                </c:pt>
                <c:pt idx="3">
                  <c:v>0</c:v>
                </c:pt>
                <c:pt idx="4">
                  <c:v>47</c:v>
                </c:pt>
                <c:pt idx="5">
                  <c:v>568</c:v>
                </c:pt>
                <c:pt idx="6">
                  <c:v>1278</c:v>
                </c:pt>
                <c:pt idx="7">
                  <c:v>1491</c:v>
                </c:pt>
                <c:pt idx="8">
                  <c:v>1372</c:v>
                </c:pt>
                <c:pt idx="9">
                  <c:v>1254</c:v>
                </c:pt>
                <c:pt idx="10">
                  <c:v>1230</c:v>
                </c:pt>
                <c:pt idx="11">
                  <c:v>1183</c:v>
                </c:pt>
                <c:pt idx="12">
                  <c:v>1159</c:v>
                </c:pt>
                <c:pt idx="13">
                  <c:v>1112</c:v>
                </c:pt>
                <c:pt idx="14">
                  <c:v>1088</c:v>
                </c:pt>
                <c:pt idx="15">
                  <c:v>1041</c:v>
                </c:pt>
                <c:pt idx="16">
                  <c:v>970</c:v>
                </c:pt>
                <c:pt idx="17">
                  <c:v>923</c:v>
                </c:pt>
                <c:pt idx="18">
                  <c:v>875</c:v>
                </c:pt>
                <c:pt idx="19">
                  <c:v>804</c:v>
                </c:pt>
                <c:pt idx="20">
                  <c:v>781</c:v>
                </c:pt>
                <c:pt idx="21">
                  <c:v>734</c:v>
                </c:pt>
                <c:pt idx="22">
                  <c:v>686</c:v>
                </c:pt>
                <c:pt idx="23">
                  <c:v>663</c:v>
                </c:pt>
                <c:pt idx="24">
                  <c:v>615</c:v>
                </c:pt>
                <c:pt idx="25">
                  <c:v>568</c:v>
                </c:pt>
                <c:pt idx="26">
                  <c:v>521</c:v>
                </c:pt>
                <c:pt idx="27">
                  <c:v>473</c:v>
                </c:pt>
                <c:pt idx="28">
                  <c:v>402</c:v>
                </c:pt>
                <c:pt idx="29">
                  <c:v>331</c:v>
                </c:pt>
                <c:pt idx="30">
                  <c:v>284</c:v>
                </c:pt>
                <c:pt idx="31">
                  <c:v>213</c:v>
                </c:pt>
                <c:pt idx="32">
                  <c:v>166</c:v>
                </c:pt>
                <c:pt idx="33">
                  <c:v>95</c:v>
                </c:pt>
                <c:pt idx="34">
                  <c:v>24</c:v>
                </c:pt>
                <c:pt idx="35">
                  <c:v>-46</c:v>
                </c:pt>
                <c:pt idx="36">
                  <c:v>-94</c:v>
                </c:pt>
                <c:pt idx="37">
                  <c:v>-165</c:v>
                </c:pt>
                <c:pt idx="38">
                  <c:v>-212</c:v>
                </c:pt>
                <c:pt idx="39">
                  <c:v>-283</c:v>
                </c:pt>
                <c:pt idx="40">
                  <c:v>-330</c:v>
                </c:pt>
                <c:pt idx="41">
                  <c:v>-354</c:v>
                </c:pt>
                <c:pt idx="42">
                  <c:v>-425</c:v>
                </c:pt>
                <c:pt idx="43">
                  <c:v>-449</c:v>
                </c:pt>
                <c:pt idx="44">
                  <c:v>-496</c:v>
                </c:pt>
                <c:pt idx="45">
                  <c:v>-543</c:v>
                </c:pt>
                <c:pt idx="46">
                  <c:v>-567</c:v>
                </c:pt>
                <c:pt idx="47">
                  <c:v>-614</c:v>
                </c:pt>
                <c:pt idx="48">
                  <c:v>-638</c:v>
                </c:pt>
                <c:pt idx="49">
                  <c:v>-662</c:v>
                </c:pt>
                <c:pt idx="50">
                  <c:v>-709</c:v>
                </c:pt>
                <c:pt idx="51">
                  <c:v>-733</c:v>
                </c:pt>
                <c:pt idx="52">
                  <c:v>-756</c:v>
                </c:pt>
                <c:pt idx="53">
                  <c:v>-780</c:v>
                </c:pt>
                <c:pt idx="54">
                  <c:v>-780</c:v>
                </c:pt>
                <c:pt idx="55">
                  <c:v>-803</c:v>
                </c:pt>
                <c:pt idx="56">
                  <c:v>-827</c:v>
                </c:pt>
                <c:pt idx="57">
                  <c:v>-827</c:v>
                </c:pt>
                <c:pt idx="58">
                  <c:v>-851</c:v>
                </c:pt>
                <c:pt idx="59">
                  <c:v>-851</c:v>
                </c:pt>
                <c:pt idx="60">
                  <c:v>-851</c:v>
                </c:pt>
                <c:pt idx="61">
                  <c:v>-874</c:v>
                </c:pt>
                <c:pt idx="62">
                  <c:v>-874</c:v>
                </c:pt>
                <c:pt idx="63">
                  <c:v>-851</c:v>
                </c:pt>
                <c:pt idx="64">
                  <c:v>-851</c:v>
                </c:pt>
                <c:pt idx="65">
                  <c:v>-827</c:v>
                </c:pt>
                <c:pt idx="66">
                  <c:v>-803</c:v>
                </c:pt>
                <c:pt idx="67">
                  <c:v>-780</c:v>
                </c:pt>
                <c:pt idx="68">
                  <c:v>-733</c:v>
                </c:pt>
                <c:pt idx="69">
                  <c:v>-709</c:v>
                </c:pt>
                <c:pt idx="70">
                  <c:v>-662</c:v>
                </c:pt>
                <c:pt idx="71">
                  <c:v>-614</c:v>
                </c:pt>
                <c:pt idx="72">
                  <c:v>-567</c:v>
                </c:pt>
                <c:pt idx="73">
                  <c:v>-520</c:v>
                </c:pt>
                <c:pt idx="74">
                  <c:v>-472</c:v>
                </c:pt>
                <c:pt idx="75">
                  <c:v>-425</c:v>
                </c:pt>
                <c:pt idx="76">
                  <c:v>-378</c:v>
                </c:pt>
                <c:pt idx="77">
                  <c:v>-330</c:v>
                </c:pt>
                <c:pt idx="78">
                  <c:v>-283</c:v>
                </c:pt>
                <c:pt idx="79">
                  <c:v>-236</c:v>
                </c:pt>
                <c:pt idx="80">
                  <c:v>-188</c:v>
                </c:pt>
                <c:pt idx="81">
                  <c:v>-141</c:v>
                </c:pt>
                <c:pt idx="82">
                  <c:v>-94</c:v>
                </c:pt>
                <c:pt idx="83">
                  <c:v>-46</c:v>
                </c:pt>
                <c:pt idx="84">
                  <c:v>0</c:v>
                </c:pt>
                <c:pt idx="85">
                  <c:v>47</c:v>
                </c:pt>
                <c:pt idx="86">
                  <c:v>95</c:v>
                </c:pt>
                <c:pt idx="87">
                  <c:v>142</c:v>
                </c:pt>
                <c:pt idx="88">
                  <c:v>166</c:v>
                </c:pt>
                <c:pt idx="89">
                  <c:v>189</c:v>
                </c:pt>
                <c:pt idx="90">
                  <c:v>237</c:v>
                </c:pt>
                <c:pt idx="91">
                  <c:v>260</c:v>
                </c:pt>
                <c:pt idx="92">
                  <c:v>308</c:v>
                </c:pt>
                <c:pt idx="93">
                  <c:v>331</c:v>
                </c:pt>
                <c:pt idx="94">
                  <c:v>355</c:v>
                </c:pt>
                <c:pt idx="95">
                  <c:v>379</c:v>
                </c:pt>
                <c:pt idx="96">
                  <c:v>379</c:v>
                </c:pt>
                <c:pt idx="97">
                  <c:v>402</c:v>
                </c:pt>
                <c:pt idx="98">
                  <c:v>402</c:v>
                </c:pt>
                <c:pt idx="99">
                  <c:v>426</c:v>
                </c:pt>
                <c:pt idx="100">
                  <c:v>426</c:v>
                </c:pt>
                <c:pt idx="101">
                  <c:v>426</c:v>
                </c:pt>
                <c:pt idx="102">
                  <c:v>426</c:v>
                </c:pt>
                <c:pt idx="103">
                  <c:v>402</c:v>
                </c:pt>
                <c:pt idx="104">
                  <c:v>402</c:v>
                </c:pt>
                <c:pt idx="105">
                  <c:v>379</c:v>
                </c:pt>
                <c:pt idx="106">
                  <c:v>355</c:v>
                </c:pt>
                <c:pt idx="107">
                  <c:v>355</c:v>
                </c:pt>
                <c:pt idx="108">
                  <c:v>331</c:v>
                </c:pt>
                <c:pt idx="109">
                  <c:v>308</c:v>
                </c:pt>
                <c:pt idx="110">
                  <c:v>284</c:v>
                </c:pt>
                <c:pt idx="111">
                  <c:v>260</c:v>
                </c:pt>
                <c:pt idx="112">
                  <c:v>237</c:v>
                </c:pt>
                <c:pt idx="113">
                  <c:v>213</c:v>
                </c:pt>
                <c:pt idx="114">
                  <c:v>189</c:v>
                </c:pt>
                <c:pt idx="115">
                  <c:v>166</c:v>
                </c:pt>
                <c:pt idx="116">
                  <c:v>142</c:v>
                </c:pt>
                <c:pt idx="117">
                  <c:v>118</c:v>
                </c:pt>
                <c:pt idx="118">
                  <c:v>95</c:v>
                </c:pt>
                <c:pt idx="119">
                  <c:v>47</c:v>
                </c:pt>
                <c:pt idx="120">
                  <c:v>24</c:v>
                </c:pt>
                <c:pt idx="121">
                  <c:v>0</c:v>
                </c:pt>
                <c:pt idx="122">
                  <c:v>-23</c:v>
                </c:pt>
                <c:pt idx="123">
                  <c:v>-46</c:v>
                </c:pt>
                <c:pt idx="124">
                  <c:v>-70</c:v>
                </c:pt>
                <c:pt idx="125">
                  <c:v>-94</c:v>
                </c:pt>
                <c:pt idx="126">
                  <c:v>-117</c:v>
                </c:pt>
                <c:pt idx="127">
                  <c:v>-141</c:v>
                </c:pt>
                <c:pt idx="128">
                  <c:v>-165</c:v>
                </c:pt>
                <c:pt idx="129">
                  <c:v>-188</c:v>
                </c:pt>
                <c:pt idx="130">
                  <c:v>-188</c:v>
                </c:pt>
                <c:pt idx="131">
                  <c:v>-212</c:v>
                </c:pt>
                <c:pt idx="132">
                  <c:v>-212</c:v>
                </c:pt>
                <c:pt idx="133">
                  <c:v>-236</c:v>
                </c:pt>
                <c:pt idx="134">
                  <c:v>-236</c:v>
                </c:pt>
                <c:pt idx="135">
                  <c:v>-236</c:v>
                </c:pt>
                <c:pt idx="136">
                  <c:v>-259</c:v>
                </c:pt>
                <c:pt idx="137">
                  <c:v>-259</c:v>
                </c:pt>
                <c:pt idx="138">
                  <c:v>-259</c:v>
                </c:pt>
                <c:pt idx="139">
                  <c:v>-259</c:v>
                </c:pt>
                <c:pt idx="140">
                  <c:v>-259</c:v>
                </c:pt>
                <c:pt idx="141">
                  <c:v>-259</c:v>
                </c:pt>
                <c:pt idx="142">
                  <c:v>-236</c:v>
                </c:pt>
                <c:pt idx="143">
                  <c:v>-236</c:v>
                </c:pt>
                <c:pt idx="144">
                  <c:v>-236</c:v>
                </c:pt>
                <c:pt idx="145">
                  <c:v>-212</c:v>
                </c:pt>
                <c:pt idx="146">
                  <c:v>-212</c:v>
                </c:pt>
                <c:pt idx="147">
                  <c:v>-188</c:v>
                </c:pt>
                <c:pt idx="148">
                  <c:v>-188</c:v>
                </c:pt>
                <c:pt idx="149">
                  <c:v>-165</c:v>
                </c:pt>
                <c:pt idx="150">
                  <c:v>-165</c:v>
                </c:pt>
                <c:pt idx="151">
                  <c:v>-141</c:v>
                </c:pt>
                <c:pt idx="152">
                  <c:v>-141</c:v>
                </c:pt>
                <c:pt idx="153">
                  <c:v>-117</c:v>
                </c:pt>
                <c:pt idx="154">
                  <c:v>-94</c:v>
                </c:pt>
                <c:pt idx="155">
                  <c:v>-70</c:v>
                </c:pt>
                <c:pt idx="156">
                  <c:v>-70</c:v>
                </c:pt>
                <c:pt idx="157">
                  <c:v>-46</c:v>
                </c:pt>
                <c:pt idx="158">
                  <c:v>-23</c:v>
                </c:pt>
                <c:pt idx="159">
                  <c:v>-23</c:v>
                </c:pt>
                <c:pt idx="160">
                  <c:v>0</c:v>
                </c:pt>
                <c:pt idx="161">
                  <c:v>24</c:v>
                </c:pt>
                <c:pt idx="162">
                  <c:v>24</c:v>
                </c:pt>
                <c:pt idx="163">
                  <c:v>47</c:v>
                </c:pt>
                <c:pt idx="164">
                  <c:v>47</c:v>
                </c:pt>
                <c:pt idx="165">
                  <c:v>71</c:v>
                </c:pt>
                <c:pt idx="166">
                  <c:v>71</c:v>
                </c:pt>
                <c:pt idx="167">
                  <c:v>95</c:v>
                </c:pt>
                <c:pt idx="168">
                  <c:v>95</c:v>
                </c:pt>
                <c:pt idx="169">
                  <c:v>95</c:v>
                </c:pt>
                <c:pt idx="170">
                  <c:v>118</c:v>
                </c:pt>
                <c:pt idx="171">
                  <c:v>118</c:v>
                </c:pt>
                <c:pt idx="172">
                  <c:v>118</c:v>
                </c:pt>
                <c:pt idx="173">
                  <c:v>118</c:v>
                </c:pt>
                <c:pt idx="174">
                  <c:v>142</c:v>
                </c:pt>
                <c:pt idx="175">
                  <c:v>142</c:v>
                </c:pt>
                <c:pt idx="176">
                  <c:v>142</c:v>
                </c:pt>
                <c:pt idx="177">
                  <c:v>142</c:v>
                </c:pt>
                <c:pt idx="178">
                  <c:v>142</c:v>
                </c:pt>
                <c:pt idx="179">
                  <c:v>118</c:v>
                </c:pt>
                <c:pt idx="180">
                  <c:v>142</c:v>
                </c:pt>
                <c:pt idx="181">
                  <c:v>118</c:v>
                </c:pt>
                <c:pt idx="182">
                  <c:v>118</c:v>
                </c:pt>
                <c:pt idx="183">
                  <c:v>118</c:v>
                </c:pt>
                <c:pt idx="184">
                  <c:v>118</c:v>
                </c:pt>
                <c:pt idx="185">
                  <c:v>95</c:v>
                </c:pt>
                <c:pt idx="186">
                  <c:v>95</c:v>
                </c:pt>
                <c:pt idx="187">
                  <c:v>95</c:v>
                </c:pt>
                <c:pt idx="188">
                  <c:v>71</c:v>
                </c:pt>
                <c:pt idx="189">
                  <c:v>71</c:v>
                </c:pt>
                <c:pt idx="190">
                  <c:v>71</c:v>
                </c:pt>
                <c:pt idx="191">
                  <c:v>71</c:v>
                </c:pt>
                <c:pt idx="192">
                  <c:v>47</c:v>
                </c:pt>
                <c:pt idx="193">
                  <c:v>47</c:v>
                </c:pt>
                <c:pt idx="194">
                  <c:v>24</c:v>
                </c:pt>
                <c:pt idx="195">
                  <c:v>24</c:v>
                </c:pt>
                <c:pt idx="196">
                  <c:v>24</c:v>
                </c:pt>
                <c:pt idx="197">
                  <c:v>0</c:v>
                </c:pt>
                <c:pt idx="198">
                  <c:v>0</c:v>
                </c:pt>
                <c:pt idx="199">
                  <c:v>-23</c:v>
                </c:pt>
                <c:pt idx="200">
                  <c:v>-23</c:v>
                </c:pt>
                <c:pt idx="201">
                  <c:v>-23</c:v>
                </c:pt>
                <c:pt idx="202">
                  <c:v>-23</c:v>
                </c:pt>
                <c:pt idx="203">
                  <c:v>-46</c:v>
                </c:pt>
                <c:pt idx="204">
                  <c:v>-46</c:v>
                </c:pt>
                <c:pt idx="205">
                  <c:v>-46</c:v>
                </c:pt>
                <c:pt idx="206">
                  <c:v>-46</c:v>
                </c:pt>
                <c:pt idx="207">
                  <c:v>-70</c:v>
                </c:pt>
                <c:pt idx="208">
                  <c:v>-70</c:v>
                </c:pt>
                <c:pt idx="209">
                  <c:v>-70</c:v>
                </c:pt>
                <c:pt idx="210">
                  <c:v>-70</c:v>
                </c:pt>
                <c:pt idx="211">
                  <c:v>-70</c:v>
                </c:pt>
                <c:pt idx="212">
                  <c:v>-70</c:v>
                </c:pt>
                <c:pt idx="213">
                  <c:v>-70</c:v>
                </c:pt>
                <c:pt idx="214">
                  <c:v>-70</c:v>
                </c:pt>
                <c:pt idx="215">
                  <c:v>-70</c:v>
                </c:pt>
                <c:pt idx="216">
                  <c:v>-70</c:v>
                </c:pt>
                <c:pt idx="217">
                  <c:v>-70</c:v>
                </c:pt>
                <c:pt idx="218">
                  <c:v>-70</c:v>
                </c:pt>
                <c:pt idx="219">
                  <c:v>-70</c:v>
                </c:pt>
                <c:pt idx="220">
                  <c:v>-70</c:v>
                </c:pt>
                <c:pt idx="221">
                  <c:v>-70</c:v>
                </c:pt>
                <c:pt idx="222">
                  <c:v>-70</c:v>
                </c:pt>
                <c:pt idx="223">
                  <c:v>-70</c:v>
                </c:pt>
                <c:pt idx="224">
                  <c:v>-70</c:v>
                </c:pt>
                <c:pt idx="225">
                  <c:v>-46</c:v>
                </c:pt>
                <c:pt idx="226">
                  <c:v>-46</c:v>
                </c:pt>
                <c:pt idx="227">
                  <c:v>-46</c:v>
                </c:pt>
                <c:pt idx="228">
                  <c:v>-46</c:v>
                </c:pt>
                <c:pt idx="229">
                  <c:v>-46</c:v>
                </c:pt>
                <c:pt idx="230">
                  <c:v>-23</c:v>
                </c:pt>
                <c:pt idx="231">
                  <c:v>-23</c:v>
                </c:pt>
                <c:pt idx="232">
                  <c:v>-23</c:v>
                </c:pt>
                <c:pt idx="233">
                  <c:v>-23</c:v>
                </c:pt>
                <c:pt idx="234">
                  <c:v>-23</c:v>
                </c:pt>
                <c:pt idx="235">
                  <c:v>0</c:v>
                </c:pt>
                <c:pt idx="236">
                  <c:v>0</c:v>
                </c:pt>
                <c:pt idx="237">
                  <c:v>0</c:v>
                </c:pt>
                <c:pt idx="238">
                  <c:v>0</c:v>
                </c:pt>
                <c:pt idx="239">
                  <c:v>24</c:v>
                </c:pt>
                <c:pt idx="240">
                  <c:v>24</c:v>
                </c:pt>
                <c:pt idx="241">
                  <c:v>24</c:v>
                </c:pt>
                <c:pt idx="242">
                  <c:v>24</c:v>
                </c:pt>
                <c:pt idx="243">
                  <c:v>24</c:v>
                </c:pt>
                <c:pt idx="244">
                  <c:v>24</c:v>
                </c:pt>
                <c:pt idx="245">
                  <c:v>24</c:v>
                </c:pt>
                <c:pt idx="246">
                  <c:v>24</c:v>
                </c:pt>
                <c:pt idx="247">
                  <c:v>24</c:v>
                </c:pt>
                <c:pt idx="248">
                  <c:v>24</c:v>
                </c:pt>
                <c:pt idx="249">
                  <c:v>47</c:v>
                </c:pt>
                <c:pt idx="250">
                  <c:v>47</c:v>
                </c:pt>
                <c:pt idx="251">
                  <c:v>47</c:v>
                </c:pt>
                <c:pt idx="252">
                  <c:v>47</c:v>
                </c:pt>
                <c:pt idx="253">
                  <c:v>47</c:v>
                </c:pt>
                <c:pt idx="254">
                  <c:v>47</c:v>
                </c:pt>
                <c:pt idx="255">
                  <c:v>47</c:v>
                </c:pt>
                <c:pt idx="256">
                  <c:v>47</c:v>
                </c:pt>
                <c:pt idx="257">
                  <c:v>47</c:v>
                </c:pt>
                <c:pt idx="258">
                  <c:v>47</c:v>
                </c:pt>
                <c:pt idx="259">
                  <c:v>47</c:v>
                </c:pt>
                <c:pt idx="260">
                  <c:v>47</c:v>
                </c:pt>
                <c:pt idx="261">
                  <c:v>24</c:v>
                </c:pt>
                <c:pt idx="262">
                  <c:v>24</c:v>
                </c:pt>
                <c:pt idx="263">
                  <c:v>24</c:v>
                </c:pt>
                <c:pt idx="264">
                  <c:v>24</c:v>
                </c:pt>
                <c:pt idx="265">
                  <c:v>24</c:v>
                </c:pt>
                <c:pt idx="266">
                  <c:v>24</c:v>
                </c:pt>
                <c:pt idx="267">
                  <c:v>24</c:v>
                </c:pt>
                <c:pt idx="268">
                  <c:v>24</c:v>
                </c:pt>
                <c:pt idx="269">
                  <c:v>24</c:v>
                </c:pt>
                <c:pt idx="270">
                  <c:v>0</c:v>
                </c:pt>
                <c:pt idx="271">
                  <c:v>0</c:v>
                </c:pt>
                <c:pt idx="272">
                  <c:v>0</c:v>
                </c:pt>
                <c:pt idx="273">
                  <c:v>0</c:v>
                </c:pt>
                <c:pt idx="274">
                  <c:v>0</c:v>
                </c:pt>
                <c:pt idx="275">
                  <c:v>0</c:v>
                </c:pt>
                <c:pt idx="276">
                  <c:v>0</c:v>
                </c:pt>
                <c:pt idx="277">
                  <c:v>0</c:v>
                </c:pt>
                <c:pt idx="278">
                  <c:v>0</c:v>
                </c:pt>
                <c:pt idx="279">
                  <c:v>0</c:v>
                </c:pt>
                <c:pt idx="280">
                  <c:v>0</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24</c:v>
                </c:pt>
                <c:pt idx="324">
                  <c:v>24</c:v>
                </c:pt>
                <c:pt idx="325">
                  <c:v>0</c:v>
                </c:pt>
                <c:pt idx="326">
                  <c:v>0</c:v>
                </c:pt>
                <c:pt idx="327">
                  <c:v>24</c:v>
                </c:pt>
                <c:pt idx="328">
                  <c:v>0</c:v>
                </c:pt>
                <c:pt idx="329">
                  <c:v>0</c:v>
                </c:pt>
                <c:pt idx="330">
                  <c:v>24</c:v>
                </c:pt>
                <c:pt idx="331">
                  <c:v>24</c:v>
                </c:pt>
                <c:pt idx="332">
                  <c:v>24</c:v>
                </c:pt>
                <c:pt idx="333">
                  <c:v>0</c:v>
                </c:pt>
                <c:pt idx="334">
                  <c:v>0</c:v>
                </c:pt>
                <c:pt idx="335">
                  <c:v>0</c:v>
                </c:pt>
                <c:pt idx="336">
                  <c:v>0</c:v>
                </c:pt>
                <c:pt idx="337">
                  <c:v>0</c:v>
                </c:pt>
                <c:pt idx="338">
                  <c:v>24</c:v>
                </c:pt>
                <c:pt idx="339">
                  <c:v>24</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-23</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B695-3B48-B382-28DCE3CC5774}"/>
            </c:ext>
          </c:extLst>
        </c:ser>
        <c:ser>
          <c:idx val="3"/>
          <c:order val="2"/>
          <c:tx>
            <c:strRef>
              <c:f>'Impulse Test - Before Shipp (2)'!$U$1</c:f>
              <c:strCache>
                <c:ptCount val="1"/>
                <c:pt idx="0">
                  <c:v>2.0 kV</c:v>
                </c:pt>
              </c:strCache>
            </c:strRef>
          </c:tx>
          <c:spPr>
            <a:ln w="19050" cap="rnd">
              <a:solidFill>
                <a:schemeClr val="accent4"/>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(2)'!$U$2:$U$514</c:f>
              <c:numCache>
                <c:formatCode>General</c:formatCode>
                <c:ptCount val="513"/>
                <c:pt idx="0">
                  <c:v>0</c:v>
                </c:pt>
                <c:pt idx="1">
                  <c:v>0</c:v>
                </c:pt>
                <c:pt idx="2">
                  <c:v>0</c:v>
                </c:pt>
                <c:pt idx="3">
                  <c:v>0</c:v>
                </c:pt>
                <c:pt idx="4">
                  <c:v>142</c:v>
                </c:pt>
                <c:pt idx="5">
                  <c:v>994</c:v>
                </c:pt>
                <c:pt idx="6">
                  <c:v>1869</c:v>
                </c:pt>
                <c:pt idx="7">
                  <c:v>1964</c:v>
                </c:pt>
                <c:pt idx="8">
                  <c:v>1727</c:v>
                </c:pt>
                <c:pt idx="9">
                  <c:v>1633</c:v>
                </c:pt>
                <c:pt idx="10">
                  <c:v>1585</c:v>
                </c:pt>
                <c:pt idx="11">
                  <c:v>1538</c:v>
                </c:pt>
                <c:pt idx="12">
                  <c:v>1491</c:v>
                </c:pt>
                <c:pt idx="13">
                  <c:v>1443</c:v>
                </c:pt>
                <c:pt idx="14">
                  <c:v>1396</c:v>
                </c:pt>
                <c:pt idx="15">
                  <c:v>1349</c:v>
                </c:pt>
                <c:pt idx="16">
                  <c:v>1254</c:v>
                </c:pt>
                <c:pt idx="17">
                  <c:v>1183</c:v>
                </c:pt>
                <c:pt idx="18">
                  <c:v>1112</c:v>
                </c:pt>
                <c:pt idx="19">
                  <c:v>1041</c:v>
                </c:pt>
                <c:pt idx="20">
                  <c:v>994</c:v>
                </c:pt>
                <c:pt idx="21">
                  <c:v>946</c:v>
                </c:pt>
                <c:pt idx="22">
                  <c:v>899</c:v>
                </c:pt>
                <c:pt idx="23">
                  <c:v>852</c:v>
                </c:pt>
                <c:pt idx="24">
                  <c:v>804</c:v>
                </c:pt>
                <c:pt idx="25">
                  <c:v>734</c:v>
                </c:pt>
                <c:pt idx="26">
                  <c:v>663</c:v>
                </c:pt>
                <c:pt idx="27">
                  <c:v>592</c:v>
                </c:pt>
                <c:pt idx="28">
                  <c:v>521</c:v>
                </c:pt>
                <c:pt idx="29">
                  <c:v>426</c:v>
                </c:pt>
                <c:pt idx="30">
                  <c:v>355</c:v>
                </c:pt>
                <c:pt idx="31">
                  <c:v>260</c:v>
                </c:pt>
                <c:pt idx="32">
                  <c:v>189</c:v>
                </c:pt>
                <c:pt idx="33">
                  <c:v>95</c:v>
                </c:pt>
                <c:pt idx="34">
                  <c:v>0</c:v>
                </c:pt>
                <c:pt idx="35">
                  <c:v>-70</c:v>
                </c:pt>
                <c:pt idx="36">
                  <c:v>-141</c:v>
                </c:pt>
                <c:pt idx="37">
                  <c:v>-236</c:v>
                </c:pt>
                <c:pt idx="38">
                  <c:v>-307</c:v>
                </c:pt>
                <c:pt idx="39">
                  <c:v>-378</c:v>
                </c:pt>
                <c:pt idx="40">
                  <c:v>-425</c:v>
                </c:pt>
                <c:pt idx="41">
                  <c:v>-496</c:v>
                </c:pt>
                <c:pt idx="42">
                  <c:v>-567</c:v>
                </c:pt>
                <c:pt idx="43">
                  <c:v>-614</c:v>
                </c:pt>
                <c:pt idx="44">
                  <c:v>-662</c:v>
                </c:pt>
                <c:pt idx="45">
                  <c:v>-709</c:v>
                </c:pt>
                <c:pt idx="46">
                  <c:v>-780</c:v>
                </c:pt>
                <c:pt idx="47">
                  <c:v>-803</c:v>
                </c:pt>
                <c:pt idx="48">
                  <c:v>-851</c:v>
                </c:pt>
                <c:pt idx="49">
                  <c:v>-898</c:v>
                </c:pt>
                <c:pt idx="50">
                  <c:v>-922</c:v>
                </c:pt>
                <c:pt idx="51">
                  <c:v>-969</c:v>
                </c:pt>
                <c:pt idx="52">
                  <c:v>-993</c:v>
                </c:pt>
                <c:pt idx="53">
                  <c:v>-1016</c:v>
                </c:pt>
                <c:pt idx="54">
                  <c:v>-1040</c:v>
                </c:pt>
                <c:pt idx="55">
                  <c:v>-1064</c:v>
                </c:pt>
                <c:pt idx="56">
                  <c:v>-1087</c:v>
                </c:pt>
                <c:pt idx="57">
                  <c:v>-1087</c:v>
                </c:pt>
                <c:pt idx="58">
                  <c:v>-1111</c:v>
                </c:pt>
                <c:pt idx="59">
                  <c:v>-1111</c:v>
                </c:pt>
                <c:pt idx="60">
                  <c:v>-1135</c:v>
                </c:pt>
                <c:pt idx="61">
                  <c:v>-1135</c:v>
                </c:pt>
                <c:pt idx="62">
                  <c:v>-1135</c:v>
                </c:pt>
                <c:pt idx="63">
                  <c:v>-1111</c:v>
                </c:pt>
                <c:pt idx="64">
                  <c:v>-1111</c:v>
                </c:pt>
                <c:pt idx="65">
                  <c:v>-1087</c:v>
                </c:pt>
                <c:pt idx="66">
                  <c:v>-1040</c:v>
                </c:pt>
                <c:pt idx="67">
                  <c:v>-1016</c:v>
                </c:pt>
                <c:pt idx="68">
                  <c:v>-969</c:v>
                </c:pt>
                <c:pt idx="69">
                  <c:v>-922</c:v>
                </c:pt>
                <c:pt idx="70">
                  <c:v>-874</c:v>
                </c:pt>
                <c:pt idx="71">
                  <c:v>-803</c:v>
                </c:pt>
                <c:pt idx="72">
                  <c:v>-733</c:v>
                </c:pt>
                <c:pt idx="73">
                  <c:v>-685</c:v>
                </c:pt>
                <c:pt idx="74">
                  <c:v>-614</c:v>
                </c:pt>
                <c:pt idx="75">
                  <c:v>-543</c:v>
                </c:pt>
                <c:pt idx="76">
                  <c:v>-496</c:v>
                </c:pt>
                <c:pt idx="77">
                  <c:v>-425</c:v>
                </c:pt>
                <c:pt idx="78">
                  <c:v>-354</c:v>
                </c:pt>
                <c:pt idx="79">
                  <c:v>-283</c:v>
                </c:pt>
                <c:pt idx="80">
                  <c:v>-236</c:v>
                </c:pt>
                <c:pt idx="81">
                  <c:v>-165</c:v>
                </c:pt>
                <c:pt idx="82">
                  <c:v>-94</c:v>
                </c:pt>
                <c:pt idx="83">
                  <c:v>-46</c:v>
                </c:pt>
                <c:pt idx="84">
                  <c:v>24</c:v>
                </c:pt>
                <c:pt idx="85">
                  <c:v>71</c:v>
                </c:pt>
                <c:pt idx="86">
                  <c:v>142</c:v>
                </c:pt>
                <c:pt idx="87">
                  <c:v>189</c:v>
                </c:pt>
                <c:pt idx="88">
                  <c:v>237</c:v>
                </c:pt>
                <c:pt idx="89">
                  <c:v>284</c:v>
                </c:pt>
                <c:pt idx="90">
                  <c:v>331</c:v>
                </c:pt>
                <c:pt idx="91">
                  <c:v>379</c:v>
                </c:pt>
                <c:pt idx="92">
                  <c:v>402</c:v>
                </c:pt>
                <c:pt idx="93">
                  <c:v>450</c:v>
                </c:pt>
                <c:pt idx="94">
                  <c:v>473</c:v>
                </c:pt>
                <c:pt idx="95">
                  <c:v>497</c:v>
                </c:pt>
                <c:pt idx="96">
                  <c:v>521</c:v>
                </c:pt>
                <c:pt idx="97">
                  <c:v>521</c:v>
                </c:pt>
                <c:pt idx="98">
                  <c:v>544</c:v>
                </c:pt>
                <c:pt idx="99">
                  <c:v>544</c:v>
                </c:pt>
                <c:pt idx="100">
                  <c:v>544</c:v>
                </c:pt>
                <c:pt idx="101">
                  <c:v>544</c:v>
                </c:pt>
                <c:pt idx="102">
                  <c:v>544</c:v>
                </c:pt>
                <c:pt idx="103">
                  <c:v>521</c:v>
                </c:pt>
                <c:pt idx="104">
                  <c:v>521</c:v>
                </c:pt>
                <c:pt idx="105">
                  <c:v>497</c:v>
                </c:pt>
                <c:pt idx="106">
                  <c:v>473</c:v>
                </c:pt>
                <c:pt idx="107">
                  <c:v>450</c:v>
                </c:pt>
                <c:pt idx="108">
                  <c:v>426</c:v>
                </c:pt>
                <c:pt idx="109">
                  <c:v>402</c:v>
                </c:pt>
                <c:pt idx="110">
                  <c:v>379</c:v>
                </c:pt>
                <c:pt idx="111">
                  <c:v>331</c:v>
                </c:pt>
                <c:pt idx="112">
                  <c:v>308</c:v>
                </c:pt>
                <c:pt idx="113">
                  <c:v>284</c:v>
                </c:pt>
                <c:pt idx="114">
                  <c:v>237</c:v>
                </c:pt>
                <c:pt idx="115">
                  <c:v>213</c:v>
                </c:pt>
                <c:pt idx="116">
                  <c:v>166</c:v>
                </c:pt>
                <c:pt idx="117">
                  <c:v>142</c:v>
                </c:pt>
                <c:pt idx="118">
                  <c:v>95</c:v>
                </c:pt>
                <c:pt idx="119">
                  <c:v>71</c:v>
                </c:pt>
                <c:pt idx="120">
                  <c:v>24</c:v>
                </c:pt>
                <c:pt idx="121">
                  <c:v>0</c:v>
                </c:pt>
                <c:pt idx="122">
                  <c:v>-46</c:v>
                </c:pt>
                <c:pt idx="123">
                  <c:v>-70</c:v>
                </c:pt>
                <c:pt idx="124">
                  <c:v>-117</c:v>
                </c:pt>
                <c:pt idx="125">
                  <c:v>-141</c:v>
                </c:pt>
                <c:pt idx="126">
                  <c:v>-165</c:v>
                </c:pt>
                <c:pt idx="127">
                  <c:v>-188</c:v>
                </c:pt>
                <c:pt idx="128">
                  <c:v>-212</c:v>
                </c:pt>
                <c:pt idx="129">
                  <c:v>-236</c:v>
                </c:pt>
                <c:pt idx="130">
                  <c:v>-259</c:v>
                </c:pt>
                <c:pt idx="131">
                  <c:v>-283</c:v>
                </c:pt>
                <c:pt idx="132">
                  <c:v>-283</c:v>
                </c:pt>
                <c:pt idx="133">
                  <c:v>-307</c:v>
                </c:pt>
                <c:pt idx="134">
                  <c:v>-307</c:v>
                </c:pt>
                <c:pt idx="135">
                  <c:v>-330</c:v>
                </c:pt>
                <c:pt idx="136">
                  <c:v>-330</c:v>
                </c:pt>
                <c:pt idx="137">
                  <c:v>-330</c:v>
                </c:pt>
                <c:pt idx="138">
                  <c:v>-330</c:v>
                </c:pt>
                <c:pt idx="139">
                  <c:v>-330</c:v>
                </c:pt>
                <c:pt idx="140">
                  <c:v>-330</c:v>
                </c:pt>
                <c:pt idx="141">
                  <c:v>-330</c:v>
                </c:pt>
                <c:pt idx="142">
                  <c:v>-330</c:v>
                </c:pt>
                <c:pt idx="143">
                  <c:v>-307</c:v>
                </c:pt>
                <c:pt idx="144">
                  <c:v>-307</c:v>
                </c:pt>
                <c:pt idx="145">
                  <c:v>-283</c:v>
                </c:pt>
                <c:pt idx="146">
                  <c:v>-259</c:v>
                </c:pt>
                <c:pt idx="147">
                  <c:v>-259</c:v>
                </c:pt>
                <c:pt idx="148">
                  <c:v>-236</c:v>
                </c:pt>
                <c:pt idx="149">
                  <c:v>-236</c:v>
                </c:pt>
                <c:pt idx="150">
                  <c:v>-212</c:v>
                </c:pt>
                <c:pt idx="151">
                  <c:v>-188</c:v>
                </c:pt>
                <c:pt idx="152">
                  <c:v>-165</c:v>
                </c:pt>
                <c:pt idx="153">
                  <c:v>-141</c:v>
                </c:pt>
                <c:pt idx="154">
                  <c:v>-117</c:v>
                </c:pt>
                <c:pt idx="155">
                  <c:v>-94</c:v>
                </c:pt>
                <c:pt idx="156">
                  <c:v>-70</c:v>
                </c:pt>
                <c:pt idx="157">
                  <c:v>-46</c:v>
                </c:pt>
                <c:pt idx="158">
                  <c:v>-46</c:v>
                </c:pt>
                <c:pt idx="159">
                  <c:v>-23</c:v>
                </c:pt>
                <c:pt idx="160">
                  <c:v>0</c:v>
                </c:pt>
                <c:pt idx="161">
                  <c:v>24</c:v>
                </c:pt>
                <c:pt idx="162">
                  <c:v>47</c:v>
                </c:pt>
                <c:pt idx="163">
                  <c:v>47</c:v>
                </c:pt>
                <c:pt idx="164">
                  <c:v>71</c:v>
                </c:pt>
                <c:pt idx="165">
                  <c:v>95</c:v>
                </c:pt>
                <c:pt idx="166">
                  <c:v>95</c:v>
                </c:pt>
                <c:pt idx="167">
                  <c:v>118</c:v>
                </c:pt>
                <c:pt idx="168">
                  <c:v>118</c:v>
                </c:pt>
                <c:pt idx="169">
                  <c:v>142</c:v>
                </c:pt>
                <c:pt idx="170">
                  <c:v>142</c:v>
                </c:pt>
                <c:pt idx="171">
                  <c:v>166</c:v>
                </c:pt>
                <c:pt idx="172">
                  <c:v>166</c:v>
                </c:pt>
                <c:pt idx="173">
                  <c:v>166</c:v>
                </c:pt>
                <c:pt idx="174">
                  <c:v>166</c:v>
                </c:pt>
                <c:pt idx="175">
                  <c:v>166</c:v>
                </c:pt>
                <c:pt idx="176">
                  <c:v>166</c:v>
                </c:pt>
                <c:pt idx="177">
                  <c:v>166</c:v>
                </c:pt>
                <c:pt idx="178">
                  <c:v>166</c:v>
                </c:pt>
                <c:pt idx="179">
                  <c:v>166</c:v>
                </c:pt>
                <c:pt idx="180">
                  <c:v>166</c:v>
                </c:pt>
                <c:pt idx="181">
                  <c:v>166</c:v>
                </c:pt>
                <c:pt idx="182">
                  <c:v>166</c:v>
                </c:pt>
                <c:pt idx="183">
                  <c:v>142</c:v>
                </c:pt>
                <c:pt idx="184">
                  <c:v>142</c:v>
                </c:pt>
                <c:pt idx="185">
                  <c:v>142</c:v>
                </c:pt>
                <c:pt idx="186">
                  <c:v>118</c:v>
                </c:pt>
                <c:pt idx="187">
                  <c:v>118</c:v>
                </c:pt>
                <c:pt idx="188">
                  <c:v>118</c:v>
                </c:pt>
                <c:pt idx="189">
                  <c:v>95</c:v>
                </c:pt>
                <c:pt idx="190">
                  <c:v>71</c:v>
                </c:pt>
                <c:pt idx="191">
                  <c:v>71</c:v>
                </c:pt>
                <c:pt idx="192">
                  <c:v>71</c:v>
                </c:pt>
                <c:pt idx="193">
                  <c:v>47</c:v>
                </c:pt>
                <c:pt idx="194">
                  <c:v>24</c:v>
                </c:pt>
                <c:pt idx="195">
                  <c:v>24</c:v>
                </c:pt>
                <c:pt idx="196">
                  <c:v>0</c:v>
                </c:pt>
                <c:pt idx="197">
                  <c:v>0</c:v>
                </c:pt>
                <c:pt idx="198">
                  <c:v>0</c:v>
                </c:pt>
                <c:pt idx="199">
                  <c:v>-23</c:v>
                </c:pt>
                <c:pt idx="200">
                  <c:v>-23</c:v>
                </c:pt>
                <c:pt idx="201">
                  <c:v>-46</c:v>
                </c:pt>
                <c:pt idx="202">
                  <c:v>-46</c:v>
                </c:pt>
                <c:pt idx="203">
                  <c:v>-46</c:v>
                </c:pt>
                <c:pt idx="204">
                  <c:v>-70</c:v>
                </c:pt>
                <c:pt idx="205">
                  <c:v>-70</c:v>
                </c:pt>
                <c:pt idx="206">
                  <c:v>-70</c:v>
                </c:pt>
                <c:pt idx="207">
                  <c:v>-94</c:v>
                </c:pt>
                <c:pt idx="208">
                  <c:v>-94</c:v>
                </c:pt>
                <c:pt idx="209">
                  <c:v>-94</c:v>
                </c:pt>
                <c:pt idx="210">
                  <c:v>-94</c:v>
                </c:pt>
                <c:pt idx="211">
                  <c:v>-94</c:v>
                </c:pt>
                <c:pt idx="212">
                  <c:v>-94</c:v>
                </c:pt>
                <c:pt idx="213">
                  <c:v>-94</c:v>
                </c:pt>
                <c:pt idx="214">
                  <c:v>-94</c:v>
                </c:pt>
                <c:pt idx="215">
                  <c:v>-94</c:v>
                </c:pt>
                <c:pt idx="216">
                  <c:v>-94</c:v>
                </c:pt>
                <c:pt idx="217">
                  <c:v>-94</c:v>
                </c:pt>
                <c:pt idx="218">
                  <c:v>-94</c:v>
                </c:pt>
                <c:pt idx="219">
                  <c:v>-94</c:v>
                </c:pt>
                <c:pt idx="220">
                  <c:v>-94</c:v>
                </c:pt>
                <c:pt idx="221">
                  <c:v>-94</c:v>
                </c:pt>
                <c:pt idx="222">
                  <c:v>-70</c:v>
                </c:pt>
                <c:pt idx="223">
                  <c:v>-70</c:v>
                </c:pt>
                <c:pt idx="224">
                  <c:v>-70</c:v>
                </c:pt>
                <c:pt idx="225">
                  <c:v>-70</c:v>
                </c:pt>
                <c:pt idx="226">
                  <c:v>-70</c:v>
                </c:pt>
                <c:pt idx="227">
                  <c:v>-70</c:v>
                </c:pt>
                <c:pt idx="228">
                  <c:v>-46</c:v>
                </c:pt>
                <c:pt idx="229">
                  <c:v>-46</c:v>
                </c:pt>
                <c:pt idx="230">
                  <c:v>-46</c:v>
                </c:pt>
                <c:pt idx="231">
                  <c:v>-46</c:v>
                </c:pt>
                <c:pt idx="232">
                  <c:v>-23</c:v>
                </c:pt>
                <c:pt idx="233">
                  <c:v>-23</c:v>
                </c:pt>
                <c:pt idx="234">
                  <c:v>-23</c:v>
                </c:pt>
                <c:pt idx="235">
                  <c:v>0</c:v>
                </c:pt>
                <c:pt idx="236">
                  <c:v>0</c:v>
                </c:pt>
                <c:pt idx="237">
                  <c:v>0</c:v>
                </c:pt>
                <c:pt idx="238">
                  <c:v>0</c:v>
                </c:pt>
                <c:pt idx="239">
                  <c:v>24</c:v>
                </c:pt>
                <c:pt idx="240">
                  <c:v>24</c:v>
                </c:pt>
                <c:pt idx="241">
                  <c:v>24</c:v>
                </c:pt>
                <c:pt idx="242">
                  <c:v>24</c:v>
                </c:pt>
                <c:pt idx="243">
                  <c:v>24</c:v>
                </c:pt>
                <c:pt idx="244">
                  <c:v>47</c:v>
                </c:pt>
                <c:pt idx="245">
                  <c:v>47</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47</c:v>
                </c:pt>
                <c:pt idx="259">
                  <c:v>47</c:v>
                </c:pt>
                <c:pt idx="260">
                  <c:v>47</c:v>
                </c:pt>
                <c:pt idx="261">
                  <c:v>47</c:v>
                </c:pt>
                <c:pt idx="262">
                  <c:v>47</c:v>
                </c:pt>
                <c:pt idx="263">
                  <c:v>47</c:v>
                </c:pt>
                <c:pt idx="264">
                  <c:v>24</c:v>
                </c:pt>
                <c:pt idx="265">
                  <c:v>24</c:v>
                </c:pt>
                <c:pt idx="266">
                  <c:v>24</c:v>
                </c:pt>
                <c:pt idx="267">
                  <c:v>24</c:v>
                </c:pt>
                <c:pt idx="268">
                  <c:v>24</c:v>
                </c:pt>
                <c:pt idx="269">
                  <c:v>0</c:v>
                </c:pt>
                <c:pt idx="270">
                  <c:v>24</c:v>
                </c:pt>
                <c:pt idx="271">
                  <c:v>0</c:v>
                </c:pt>
                <c:pt idx="272">
                  <c:v>0</c:v>
                </c:pt>
                <c:pt idx="273">
                  <c:v>0</c:v>
                </c:pt>
                <c:pt idx="274">
                  <c:v>0</c:v>
                </c:pt>
                <c:pt idx="275">
                  <c:v>0</c:v>
                </c:pt>
                <c:pt idx="276">
                  <c:v>0</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-46</c:v>
                </c:pt>
                <c:pt idx="291">
                  <c:v>-23</c:v>
                </c:pt>
                <c:pt idx="292">
                  <c:v>-23</c:v>
                </c:pt>
                <c:pt idx="293">
                  <c:v>-46</c:v>
                </c:pt>
                <c:pt idx="294">
                  <c:v>-23</c:v>
                </c:pt>
                <c:pt idx="295">
                  <c:v>-23</c:v>
                </c:pt>
                <c:pt idx="296">
                  <c:v>-23</c:v>
                </c:pt>
                <c:pt idx="297">
                  <c:v>-23</c:v>
                </c:pt>
                <c:pt idx="298">
                  <c:v>-23</c:v>
                </c:pt>
                <c:pt idx="299">
                  <c:v>-23</c:v>
                </c:pt>
                <c:pt idx="300">
                  <c:v>-23</c:v>
                </c:pt>
                <c:pt idx="301">
                  <c:v>-23</c:v>
                </c:pt>
                <c:pt idx="302">
                  <c:v>-23</c:v>
                </c:pt>
                <c:pt idx="303">
                  <c:v>-23</c:v>
                </c:pt>
                <c:pt idx="304">
                  <c:v>-23</c:v>
                </c:pt>
                <c:pt idx="305">
                  <c:v>-23</c:v>
                </c:pt>
                <c:pt idx="306">
                  <c:v>-23</c:v>
                </c:pt>
                <c:pt idx="307">
                  <c:v>-23</c:v>
                </c:pt>
                <c:pt idx="308">
                  <c:v>-23</c:v>
                </c:pt>
                <c:pt idx="309">
                  <c:v>0</c:v>
                </c:pt>
                <c:pt idx="310">
                  <c:v>0</c:v>
                </c:pt>
                <c:pt idx="311">
                  <c:v>0</c:v>
                </c:pt>
                <c:pt idx="312">
                  <c:v>0</c:v>
                </c:pt>
                <c:pt idx="313">
                  <c:v>0</c:v>
                </c:pt>
                <c:pt idx="314">
                  <c:v>0</c:v>
                </c:pt>
                <c:pt idx="315">
                  <c:v>0</c:v>
                </c:pt>
                <c:pt idx="316">
                  <c:v>0</c:v>
                </c:pt>
                <c:pt idx="317">
                  <c:v>0</c:v>
                </c:pt>
                <c:pt idx="318">
                  <c:v>0</c:v>
                </c:pt>
                <c:pt idx="319">
                  <c:v>0</c:v>
                </c:pt>
                <c:pt idx="320">
                  <c:v>24</c:v>
                </c:pt>
                <c:pt idx="321">
                  <c:v>0</c:v>
                </c:pt>
                <c:pt idx="322">
                  <c:v>0</c:v>
                </c:pt>
                <c:pt idx="323">
                  <c:v>24</c:v>
                </c:pt>
                <c:pt idx="324">
                  <c:v>0</c:v>
                </c:pt>
                <c:pt idx="325">
                  <c:v>24</c:v>
                </c:pt>
                <c:pt idx="326">
                  <c:v>24</c:v>
                </c:pt>
                <c:pt idx="327">
                  <c:v>24</c:v>
                </c:pt>
                <c:pt idx="328">
                  <c:v>24</c:v>
                </c:pt>
                <c:pt idx="329">
                  <c:v>24</c:v>
                </c:pt>
                <c:pt idx="330">
                  <c:v>24</c:v>
                </c:pt>
                <c:pt idx="331">
                  <c:v>24</c:v>
                </c:pt>
                <c:pt idx="332">
                  <c:v>24</c:v>
                </c:pt>
                <c:pt idx="333">
                  <c:v>24</c:v>
                </c:pt>
                <c:pt idx="334">
                  <c:v>24</c:v>
                </c:pt>
                <c:pt idx="335">
                  <c:v>24</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-23</c:v>
                </c:pt>
                <c:pt idx="365">
                  <c:v>0</c:v>
                </c:pt>
                <c:pt idx="366">
                  <c:v>-23</c:v>
                </c:pt>
                <c:pt idx="367">
                  <c:v>0</c:v>
                </c:pt>
                <c:pt idx="368">
                  <c:v>0</c:v>
                </c:pt>
                <c:pt idx="369">
                  <c:v>0</c:v>
                </c:pt>
                <c:pt idx="370">
                  <c:v>-23</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B695-3B48-B382-28DCE3CC5774}"/>
            </c:ext>
          </c:extLst>
        </c:ser>
        <c:ser>
          <c:idx val="8"/>
          <c:order val="3"/>
          <c:tx>
            <c:strRef>
              <c:f>'Impulse Test - Before Shipp (2)'!$Z$1</c:f>
              <c:strCache>
                <c:ptCount val="1"/>
                <c:pt idx="0">
                  <c:v>2.5 kV</c:v>
                </c:pt>
              </c:strCache>
            </c:strRef>
          </c:tx>
          <c:spPr>
            <a:ln w="19050" cap="rnd">
              <a:solidFill>
                <a:schemeClr val="accent3">
                  <a:lumMod val="60000"/>
                </a:schemeClr>
              </a:solidFill>
              <a:round/>
            </a:ln>
            <a:effectLst/>
          </c:spPr>
          <c:marker>
            <c:symbol val="none"/>
          </c:marker>
          <c:xVal>
            <c:numRef>
              <c:f>'Impulse Test - Before Shipp (2)'!$Q$2:$Q$514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(2)'!$Z$2:$Z$514</c:f>
              <c:numCache>
                <c:formatCode>General</c:formatCode>
                <c:ptCount val="513"/>
                <c:pt idx="0">
                  <c:v>0</c:v>
                </c:pt>
                <c:pt idx="1">
                  <c:v>0</c:v>
                </c:pt>
                <c:pt idx="2">
                  <c:v>0</c:v>
                </c:pt>
                <c:pt idx="3">
                  <c:v>0</c:v>
                </c:pt>
                <c:pt idx="4">
                  <c:v>379</c:v>
                </c:pt>
                <c:pt idx="5">
                  <c:v>1514</c:v>
                </c:pt>
                <c:pt idx="6">
                  <c:v>2437</c:v>
                </c:pt>
                <c:pt idx="7">
                  <c:v>2413</c:v>
                </c:pt>
                <c:pt idx="8">
                  <c:v>2082</c:v>
                </c:pt>
                <c:pt idx="9">
                  <c:v>1988</c:v>
                </c:pt>
                <c:pt idx="10">
                  <c:v>1940</c:v>
                </c:pt>
                <c:pt idx="11">
                  <c:v>1893</c:v>
                </c:pt>
                <c:pt idx="12">
                  <c:v>1822</c:v>
                </c:pt>
                <c:pt idx="13">
                  <c:v>1775</c:v>
                </c:pt>
                <c:pt idx="14">
                  <c:v>1727</c:v>
                </c:pt>
                <c:pt idx="15">
                  <c:v>1633</c:v>
                </c:pt>
                <c:pt idx="16">
                  <c:v>1538</c:v>
                </c:pt>
                <c:pt idx="17">
                  <c:v>1443</c:v>
                </c:pt>
                <c:pt idx="18">
                  <c:v>1349</c:v>
                </c:pt>
                <c:pt idx="19">
                  <c:v>1278</c:v>
                </c:pt>
                <c:pt idx="20">
                  <c:v>1207</c:v>
                </c:pt>
                <c:pt idx="21">
                  <c:v>1136</c:v>
                </c:pt>
                <c:pt idx="22">
                  <c:v>1088</c:v>
                </c:pt>
                <c:pt idx="23">
                  <c:v>1017</c:v>
                </c:pt>
                <c:pt idx="24">
                  <c:v>946</c:v>
                </c:pt>
                <c:pt idx="25">
                  <c:v>899</c:v>
                </c:pt>
                <c:pt idx="26">
                  <c:v>804</c:v>
                </c:pt>
                <c:pt idx="27">
                  <c:v>710</c:v>
                </c:pt>
                <c:pt idx="28">
                  <c:v>615</c:v>
                </c:pt>
                <c:pt idx="29">
                  <c:v>497</c:v>
                </c:pt>
                <c:pt idx="30">
                  <c:v>402</c:v>
                </c:pt>
                <c:pt idx="31">
                  <c:v>308</c:v>
                </c:pt>
                <c:pt idx="32">
                  <c:v>189</c:v>
                </c:pt>
                <c:pt idx="33">
                  <c:v>95</c:v>
                </c:pt>
                <c:pt idx="34">
                  <c:v>0</c:v>
                </c:pt>
                <c:pt idx="35">
                  <c:v>-117</c:v>
                </c:pt>
                <c:pt idx="36">
                  <c:v>-212</c:v>
                </c:pt>
                <c:pt idx="37">
                  <c:v>-307</c:v>
                </c:pt>
                <c:pt idx="38">
                  <c:v>-378</c:v>
                </c:pt>
                <c:pt idx="39">
                  <c:v>-472</c:v>
                </c:pt>
                <c:pt idx="40">
                  <c:v>-567</c:v>
                </c:pt>
                <c:pt idx="41">
                  <c:v>-638</c:v>
                </c:pt>
                <c:pt idx="42">
                  <c:v>-709</c:v>
                </c:pt>
                <c:pt idx="43">
                  <c:v>-780</c:v>
                </c:pt>
                <c:pt idx="44">
                  <c:v>-827</c:v>
                </c:pt>
                <c:pt idx="45">
                  <c:v>-898</c:v>
                </c:pt>
                <c:pt idx="46">
                  <c:v>-969</c:v>
                </c:pt>
                <c:pt idx="47">
                  <c:v>-1016</c:v>
                </c:pt>
                <c:pt idx="48">
                  <c:v>-1040</c:v>
                </c:pt>
                <c:pt idx="49">
                  <c:v>-1087</c:v>
                </c:pt>
                <c:pt idx="50">
                  <c:v>-1135</c:v>
                </c:pt>
                <c:pt idx="51">
                  <c:v>-1182</c:v>
                </c:pt>
                <c:pt idx="52">
                  <c:v>-1229</c:v>
                </c:pt>
                <c:pt idx="53">
                  <c:v>-1253</c:v>
                </c:pt>
                <c:pt idx="54">
                  <c:v>-1277</c:v>
                </c:pt>
                <c:pt idx="55">
                  <c:v>-1300</c:v>
                </c:pt>
                <c:pt idx="56">
                  <c:v>-1324</c:v>
                </c:pt>
                <c:pt idx="57">
                  <c:v>-1348</c:v>
                </c:pt>
                <c:pt idx="58">
                  <c:v>-1371</c:v>
                </c:pt>
                <c:pt idx="59">
                  <c:v>-1371</c:v>
                </c:pt>
                <c:pt idx="60">
                  <c:v>-1395</c:v>
                </c:pt>
                <c:pt idx="61">
                  <c:v>-1395</c:v>
                </c:pt>
                <c:pt idx="62">
                  <c:v>-1395</c:v>
                </c:pt>
                <c:pt idx="63">
                  <c:v>-1371</c:v>
                </c:pt>
                <c:pt idx="64">
                  <c:v>-1348</c:v>
                </c:pt>
                <c:pt idx="65">
                  <c:v>-1324</c:v>
                </c:pt>
                <c:pt idx="66">
                  <c:v>-1277</c:v>
                </c:pt>
                <c:pt idx="67">
                  <c:v>-1229</c:v>
                </c:pt>
                <c:pt idx="68">
                  <c:v>-1182</c:v>
                </c:pt>
                <c:pt idx="69">
                  <c:v>-1111</c:v>
                </c:pt>
                <c:pt idx="70">
                  <c:v>-1040</c:v>
                </c:pt>
                <c:pt idx="71">
                  <c:v>-969</c:v>
                </c:pt>
                <c:pt idx="72">
                  <c:v>-898</c:v>
                </c:pt>
                <c:pt idx="73">
                  <c:v>-827</c:v>
                </c:pt>
                <c:pt idx="74">
                  <c:v>-733</c:v>
                </c:pt>
                <c:pt idx="75">
                  <c:v>-662</c:v>
                </c:pt>
                <c:pt idx="76">
                  <c:v>-591</c:v>
                </c:pt>
                <c:pt idx="77">
                  <c:v>-496</c:v>
                </c:pt>
                <c:pt idx="78">
                  <c:v>-401</c:v>
                </c:pt>
                <c:pt idx="79">
                  <c:v>-354</c:v>
                </c:pt>
                <c:pt idx="80">
                  <c:v>-259</c:v>
                </c:pt>
                <c:pt idx="81">
                  <c:v>-188</c:v>
                </c:pt>
                <c:pt idx="82">
                  <c:v>-117</c:v>
                </c:pt>
                <c:pt idx="83">
                  <c:v>-23</c:v>
                </c:pt>
                <c:pt idx="84">
                  <c:v>47</c:v>
                </c:pt>
                <c:pt idx="85">
                  <c:v>118</c:v>
                </c:pt>
                <c:pt idx="86">
                  <c:v>189</c:v>
                </c:pt>
                <c:pt idx="87">
                  <c:v>237</c:v>
                </c:pt>
                <c:pt idx="88">
                  <c:v>308</c:v>
                </c:pt>
                <c:pt idx="89">
                  <c:v>355</c:v>
                </c:pt>
                <c:pt idx="90">
                  <c:v>426</c:v>
                </c:pt>
                <c:pt idx="91">
                  <c:v>473</c:v>
                </c:pt>
                <c:pt idx="92">
                  <c:v>521</c:v>
                </c:pt>
                <c:pt idx="93">
                  <c:v>568</c:v>
                </c:pt>
                <c:pt idx="94">
                  <c:v>592</c:v>
                </c:pt>
                <c:pt idx="95">
                  <c:v>615</c:v>
                </c:pt>
                <c:pt idx="96">
                  <c:v>639</c:v>
                </c:pt>
                <c:pt idx="97">
                  <c:v>663</c:v>
                </c:pt>
                <c:pt idx="98">
                  <c:v>663</c:v>
                </c:pt>
                <c:pt idx="99">
                  <c:v>686</c:v>
                </c:pt>
                <c:pt idx="100">
                  <c:v>686</c:v>
                </c:pt>
                <c:pt idx="101">
                  <c:v>663</c:v>
                </c:pt>
                <c:pt idx="102">
                  <c:v>663</c:v>
                </c:pt>
                <c:pt idx="103">
                  <c:v>639</c:v>
                </c:pt>
                <c:pt idx="104">
                  <c:v>639</c:v>
                </c:pt>
                <c:pt idx="105">
                  <c:v>615</c:v>
                </c:pt>
                <c:pt idx="106">
                  <c:v>592</c:v>
                </c:pt>
                <c:pt idx="107">
                  <c:v>544</c:v>
                </c:pt>
                <c:pt idx="108">
                  <c:v>521</c:v>
                </c:pt>
                <c:pt idx="109">
                  <c:v>497</c:v>
                </c:pt>
                <c:pt idx="110">
                  <c:v>450</c:v>
                </c:pt>
                <c:pt idx="111">
                  <c:v>402</c:v>
                </c:pt>
                <c:pt idx="112">
                  <c:v>379</c:v>
                </c:pt>
                <c:pt idx="113">
                  <c:v>331</c:v>
                </c:pt>
                <c:pt idx="114">
                  <c:v>284</c:v>
                </c:pt>
                <c:pt idx="115">
                  <c:v>237</c:v>
                </c:pt>
                <c:pt idx="116">
                  <c:v>189</c:v>
                </c:pt>
                <c:pt idx="117">
                  <c:v>166</c:v>
                </c:pt>
                <c:pt idx="118">
                  <c:v>118</c:v>
                </c:pt>
                <c:pt idx="119">
                  <c:v>71</c:v>
                </c:pt>
                <c:pt idx="120">
                  <c:v>24</c:v>
                </c:pt>
                <c:pt idx="121">
                  <c:v>-23</c:v>
                </c:pt>
                <c:pt idx="122">
                  <c:v>-70</c:v>
                </c:pt>
                <c:pt idx="123">
                  <c:v>-94</c:v>
                </c:pt>
                <c:pt idx="124">
                  <c:v>-141</c:v>
                </c:pt>
                <c:pt idx="125">
                  <c:v>-188</c:v>
                </c:pt>
                <c:pt idx="126">
                  <c:v>-212</c:v>
                </c:pt>
                <c:pt idx="127">
                  <c:v>-236</c:v>
                </c:pt>
                <c:pt idx="128">
                  <c:v>-283</c:v>
                </c:pt>
                <c:pt idx="129">
                  <c:v>-307</c:v>
                </c:pt>
                <c:pt idx="130">
                  <c:v>-330</c:v>
                </c:pt>
                <c:pt idx="131">
                  <c:v>-354</c:v>
                </c:pt>
                <c:pt idx="132">
                  <c:v>-354</c:v>
                </c:pt>
                <c:pt idx="133">
                  <c:v>-378</c:v>
                </c:pt>
                <c:pt idx="134">
                  <c:v>-378</c:v>
                </c:pt>
                <c:pt idx="135">
                  <c:v>-401</c:v>
                </c:pt>
                <c:pt idx="136">
                  <c:v>-401</c:v>
                </c:pt>
                <c:pt idx="137">
                  <c:v>-401</c:v>
                </c:pt>
                <c:pt idx="138">
                  <c:v>-401</c:v>
                </c:pt>
                <c:pt idx="139">
                  <c:v>-401</c:v>
                </c:pt>
                <c:pt idx="140">
                  <c:v>-401</c:v>
                </c:pt>
                <c:pt idx="141">
                  <c:v>-378</c:v>
                </c:pt>
                <c:pt idx="142">
                  <c:v>-378</c:v>
                </c:pt>
                <c:pt idx="143">
                  <c:v>-354</c:v>
                </c:pt>
                <c:pt idx="144">
                  <c:v>-354</c:v>
                </c:pt>
                <c:pt idx="145">
                  <c:v>-330</c:v>
                </c:pt>
                <c:pt idx="146">
                  <c:v>-330</c:v>
                </c:pt>
                <c:pt idx="147">
                  <c:v>-307</c:v>
                </c:pt>
                <c:pt idx="148">
                  <c:v>-283</c:v>
                </c:pt>
                <c:pt idx="149">
                  <c:v>-259</c:v>
                </c:pt>
                <c:pt idx="150">
                  <c:v>-236</c:v>
                </c:pt>
                <c:pt idx="151">
                  <c:v>-212</c:v>
                </c:pt>
                <c:pt idx="152">
                  <c:v>-188</c:v>
                </c:pt>
                <c:pt idx="153">
                  <c:v>-165</c:v>
                </c:pt>
                <c:pt idx="154">
                  <c:v>-141</c:v>
                </c:pt>
                <c:pt idx="155">
                  <c:v>-117</c:v>
                </c:pt>
                <c:pt idx="156">
                  <c:v>-94</c:v>
                </c:pt>
                <c:pt idx="157">
                  <c:v>-70</c:v>
                </c:pt>
                <c:pt idx="158">
                  <c:v>-46</c:v>
                </c:pt>
                <c:pt idx="159">
                  <c:v>-23</c:v>
                </c:pt>
                <c:pt idx="160">
                  <c:v>0</c:v>
                </c:pt>
                <c:pt idx="161">
                  <c:v>24</c:v>
                </c:pt>
                <c:pt idx="162">
                  <c:v>47</c:v>
                </c:pt>
                <c:pt idx="163">
                  <c:v>71</c:v>
                </c:pt>
                <c:pt idx="164">
                  <c:v>95</c:v>
                </c:pt>
                <c:pt idx="165">
                  <c:v>118</c:v>
                </c:pt>
                <c:pt idx="166">
                  <c:v>142</c:v>
                </c:pt>
                <c:pt idx="167">
                  <c:v>142</c:v>
                </c:pt>
                <c:pt idx="168">
                  <c:v>166</c:v>
                </c:pt>
                <c:pt idx="169">
                  <c:v>166</c:v>
                </c:pt>
                <c:pt idx="170">
                  <c:v>189</c:v>
                </c:pt>
                <c:pt idx="171">
                  <c:v>189</c:v>
                </c:pt>
                <c:pt idx="172">
                  <c:v>189</c:v>
                </c:pt>
                <c:pt idx="173">
                  <c:v>189</c:v>
                </c:pt>
                <c:pt idx="174">
                  <c:v>213</c:v>
                </c:pt>
                <c:pt idx="175">
                  <c:v>189</c:v>
                </c:pt>
                <c:pt idx="176">
                  <c:v>213</c:v>
                </c:pt>
                <c:pt idx="177">
                  <c:v>189</c:v>
                </c:pt>
                <c:pt idx="178">
                  <c:v>189</c:v>
                </c:pt>
                <c:pt idx="179">
                  <c:v>213</c:v>
                </c:pt>
                <c:pt idx="180">
                  <c:v>189</c:v>
                </c:pt>
                <c:pt idx="181">
                  <c:v>189</c:v>
                </c:pt>
                <c:pt idx="182">
                  <c:v>189</c:v>
                </c:pt>
                <c:pt idx="183">
                  <c:v>189</c:v>
                </c:pt>
                <c:pt idx="184">
                  <c:v>166</c:v>
                </c:pt>
                <c:pt idx="185">
                  <c:v>166</c:v>
                </c:pt>
                <c:pt idx="186">
                  <c:v>142</c:v>
                </c:pt>
                <c:pt idx="187">
                  <c:v>142</c:v>
                </c:pt>
                <c:pt idx="188">
                  <c:v>118</c:v>
                </c:pt>
                <c:pt idx="189">
                  <c:v>118</c:v>
                </c:pt>
                <c:pt idx="190">
                  <c:v>95</c:v>
                </c:pt>
                <c:pt idx="191">
                  <c:v>95</c:v>
                </c:pt>
                <c:pt idx="192">
                  <c:v>71</c:v>
                </c:pt>
                <c:pt idx="193">
                  <c:v>47</c:v>
                </c:pt>
                <c:pt idx="194">
                  <c:v>47</c:v>
                </c:pt>
                <c:pt idx="195">
                  <c:v>24</c:v>
                </c:pt>
                <c:pt idx="196">
                  <c:v>24</c:v>
                </c:pt>
                <c:pt idx="197">
                  <c:v>0</c:v>
                </c:pt>
                <c:pt idx="198">
                  <c:v>-23</c:v>
                </c:pt>
                <c:pt idx="199">
                  <c:v>-23</c:v>
                </c:pt>
                <c:pt idx="200">
                  <c:v>-46</c:v>
                </c:pt>
                <c:pt idx="201">
                  <c:v>-46</c:v>
                </c:pt>
                <c:pt idx="202">
                  <c:v>-70</c:v>
                </c:pt>
                <c:pt idx="203">
                  <c:v>-70</c:v>
                </c:pt>
                <c:pt idx="204">
                  <c:v>-70</c:v>
                </c:pt>
                <c:pt idx="205">
                  <c:v>-94</c:v>
                </c:pt>
                <c:pt idx="206">
                  <c:v>-94</c:v>
                </c:pt>
                <c:pt idx="207">
                  <c:v>-94</c:v>
                </c:pt>
                <c:pt idx="208">
                  <c:v>-117</c:v>
                </c:pt>
                <c:pt idx="209">
                  <c:v>-117</c:v>
                </c:pt>
                <c:pt idx="210">
                  <c:v>-117</c:v>
                </c:pt>
                <c:pt idx="211">
                  <c:v>-117</c:v>
                </c:pt>
                <c:pt idx="212">
                  <c:v>-117</c:v>
                </c:pt>
                <c:pt idx="213">
                  <c:v>-117</c:v>
                </c:pt>
                <c:pt idx="214">
                  <c:v>-117</c:v>
                </c:pt>
                <c:pt idx="215">
                  <c:v>-141</c:v>
                </c:pt>
                <c:pt idx="216">
                  <c:v>-117</c:v>
                </c:pt>
                <c:pt idx="217">
                  <c:v>-117</c:v>
                </c:pt>
                <c:pt idx="218">
                  <c:v>-117</c:v>
                </c:pt>
                <c:pt idx="219">
                  <c:v>-117</c:v>
                </c:pt>
                <c:pt idx="220">
                  <c:v>-117</c:v>
                </c:pt>
                <c:pt idx="221">
                  <c:v>-117</c:v>
                </c:pt>
                <c:pt idx="222">
                  <c:v>-94</c:v>
                </c:pt>
                <c:pt idx="223">
                  <c:v>-94</c:v>
                </c:pt>
                <c:pt idx="224">
                  <c:v>-94</c:v>
                </c:pt>
                <c:pt idx="225">
                  <c:v>-94</c:v>
                </c:pt>
                <c:pt idx="226">
                  <c:v>-70</c:v>
                </c:pt>
                <c:pt idx="227">
                  <c:v>-70</c:v>
                </c:pt>
                <c:pt idx="228">
                  <c:v>-70</c:v>
                </c:pt>
                <c:pt idx="229">
                  <c:v>-46</c:v>
                </c:pt>
                <c:pt idx="230">
                  <c:v>-46</c:v>
                </c:pt>
                <c:pt idx="231">
                  <c:v>-23</c:v>
                </c:pt>
                <c:pt idx="232">
                  <c:v>-23</c:v>
                </c:pt>
                <c:pt idx="233">
                  <c:v>-23</c:v>
                </c:pt>
                <c:pt idx="234">
                  <c:v>-23</c:v>
                </c:pt>
                <c:pt idx="235">
                  <c:v>0</c:v>
                </c:pt>
                <c:pt idx="236">
                  <c:v>0</c:v>
                </c:pt>
                <c:pt idx="237">
                  <c:v>0</c:v>
                </c:pt>
                <c:pt idx="238">
                  <c:v>24</c:v>
                </c:pt>
                <c:pt idx="239">
                  <c:v>24</c:v>
                </c:pt>
                <c:pt idx="240">
                  <c:v>24</c:v>
                </c:pt>
                <c:pt idx="241">
                  <c:v>24</c:v>
                </c:pt>
                <c:pt idx="242">
                  <c:v>24</c:v>
                </c:pt>
                <c:pt idx="243">
                  <c:v>47</c:v>
                </c:pt>
                <c:pt idx="244">
                  <c:v>47</c:v>
                </c:pt>
                <c:pt idx="245">
                  <c:v>47</c:v>
                </c:pt>
                <c:pt idx="246">
                  <c:v>47</c:v>
                </c:pt>
                <c:pt idx="247">
                  <c:v>47</c:v>
                </c:pt>
                <c:pt idx="248">
                  <c:v>47</c:v>
                </c:pt>
                <c:pt idx="249">
                  <c:v>71</c:v>
                </c:pt>
                <c:pt idx="250">
                  <c:v>71</c:v>
                </c:pt>
                <c:pt idx="251">
                  <c:v>71</c:v>
                </c:pt>
                <c:pt idx="252">
                  <c:v>71</c:v>
                </c:pt>
                <c:pt idx="253">
                  <c:v>71</c:v>
                </c:pt>
                <c:pt idx="254">
                  <c:v>71</c:v>
                </c:pt>
                <c:pt idx="255">
                  <c:v>71</c:v>
                </c:pt>
                <c:pt idx="256">
                  <c:v>71</c:v>
                </c:pt>
                <c:pt idx="257">
                  <c:v>71</c:v>
                </c:pt>
                <c:pt idx="258">
                  <c:v>47</c:v>
                </c:pt>
                <c:pt idx="259">
                  <c:v>47</c:v>
                </c:pt>
                <c:pt idx="260">
                  <c:v>47</c:v>
                </c:pt>
                <c:pt idx="261">
                  <c:v>47</c:v>
                </c:pt>
                <c:pt idx="262">
                  <c:v>47</c:v>
                </c:pt>
                <c:pt idx="263">
                  <c:v>47</c:v>
                </c:pt>
                <c:pt idx="264">
                  <c:v>47</c:v>
                </c:pt>
                <c:pt idx="265">
                  <c:v>47</c:v>
                </c:pt>
                <c:pt idx="266">
                  <c:v>47</c:v>
                </c:pt>
                <c:pt idx="267">
                  <c:v>24</c:v>
                </c:pt>
                <c:pt idx="268">
                  <c:v>24</c:v>
                </c:pt>
                <c:pt idx="269">
                  <c:v>24</c:v>
                </c:pt>
                <c:pt idx="270">
                  <c:v>24</c:v>
                </c:pt>
                <c:pt idx="271">
                  <c:v>0</c:v>
                </c:pt>
                <c:pt idx="272">
                  <c:v>0</c:v>
                </c:pt>
                <c:pt idx="273">
                  <c:v>0</c:v>
                </c:pt>
                <c:pt idx="274">
                  <c:v>0</c:v>
                </c:pt>
                <c:pt idx="275">
                  <c:v>0</c:v>
                </c:pt>
                <c:pt idx="276">
                  <c:v>0</c:v>
                </c:pt>
                <c:pt idx="277">
                  <c:v>-23</c:v>
                </c:pt>
                <c:pt idx="278">
                  <c:v>-23</c:v>
                </c:pt>
                <c:pt idx="279">
                  <c:v>-23</c:v>
                </c:pt>
                <c:pt idx="280">
                  <c:v>-23</c:v>
                </c:pt>
                <c:pt idx="281">
                  <c:v>-23</c:v>
                </c:pt>
                <c:pt idx="282">
                  <c:v>-23</c:v>
                </c:pt>
                <c:pt idx="283">
                  <c:v>-23</c:v>
                </c:pt>
                <c:pt idx="284">
                  <c:v>-23</c:v>
                </c:pt>
                <c:pt idx="285">
                  <c:v>-46</c:v>
                </c:pt>
                <c:pt idx="286">
                  <c:v>-46</c:v>
                </c:pt>
                <c:pt idx="287">
                  <c:v>-46</c:v>
                </c:pt>
                <c:pt idx="288">
                  <c:v>-23</c:v>
                </c:pt>
                <c:pt idx="289">
                  <c:v>-46</c:v>
                </c:pt>
                <c:pt idx="290">
                  <c:v>-46</c:v>
                </c:pt>
                <c:pt idx="291">
                  <c:v>-46</c:v>
                </c:pt>
                <c:pt idx="292">
                  <c:v>-46</c:v>
                </c:pt>
                <c:pt idx="293">
                  <c:v>-46</c:v>
                </c:pt>
                <c:pt idx="294">
                  <c:v>-23</c:v>
                </c:pt>
                <c:pt idx="295">
                  <c:v>-46</c:v>
                </c:pt>
                <c:pt idx="296">
                  <c:v>-23</c:v>
                </c:pt>
                <c:pt idx="297">
                  <c:v>-23</c:v>
                </c:pt>
                <c:pt idx="298">
                  <c:v>-23</c:v>
                </c:pt>
                <c:pt idx="299">
                  <c:v>-23</c:v>
                </c:pt>
                <c:pt idx="300">
                  <c:v>-23</c:v>
                </c:pt>
                <c:pt idx="301">
                  <c:v>-23</c:v>
                </c:pt>
                <c:pt idx="302">
                  <c:v>-23</c:v>
                </c:pt>
                <c:pt idx="303">
                  <c:v>-23</c:v>
                </c:pt>
                <c:pt idx="304">
                  <c:v>-23</c:v>
                </c:pt>
                <c:pt idx="305">
                  <c:v>-23</c:v>
                </c:pt>
                <c:pt idx="306">
                  <c:v>-23</c:v>
                </c:pt>
                <c:pt idx="307">
                  <c:v>0</c:v>
                </c:pt>
                <c:pt idx="308">
                  <c:v>0</c:v>
                </c:pt>
                <c:pt idx="309">
                  <c:v>0</c:v>
                </c:pt>
                <c:pt idx="310">
                  <c:v>0</c:v>
                </c:pt>
                <c:pt idx="311">
                  <c:v>0</c:v>
                </c:pt>
                <c:pt idx="312">
                  <c:v>0</c:v>
                </c:pt>
                <c:pt idx="313">
                  <c:v>0</c:v>
                </c:pt>
                <c:pt idx="314">
                  <c:v>0</c:v>
                </c:pt>
                <c:pt idx="315">
                  <c:v>0</c:v>
                </c:pt>
                <c:pt idx="316">
                  <c:v>24</c:v>
                </c:pt>
                <c:pt idx="317">
                  <c:v>0</c:v>
                </c:pt>
                <c:pt idx="318">
                  <c:v>0</c:v>
                </c:pt>
                <c:pt idx="319">
                  <c:v>0</c:v>
                </c:pt>
                <c:pt idx="320">
                  <c:v>0</c:v>
                </c:pt>
                <c:pt idx="321">
                  <c:v>24</c:v>
                </c:pt>
                <c:pt idx="322">
                  <c:v>24</c:v>
                </c:pt>
                <c:pt idx="323">
                  <c:v>24</c:v>
                </c:pt>
                <c:pt idx="324">
                  <c:v>24</c:v>
                </c:pt>
                <c:pt idx="325">
                  <c:v>24</c:v>
                </c:pt>
                <c:pt idx="326">
                  <c:v>24</c:v>
                </c:pt>
                <c:pt idx="327">
                  <c:v>24</c:v>
                </c:pt>
                <c:pt idx="328">
                  <c:v>24</c:v>
                </c:pt>
                <c:pt idx="329">
                  <c:v>24</c:v>
                </c:pt>
                <c:pt idx="330">
                  <c:v>24</c:v>
                </c:pt>
                <c:pt idx="331">
                  <c:v>24</c:v>
                </c:pt>
                <c:pt idx="332">
                  <c:v>24</c:v>
                </c:pt>
                <c:pt idx="333">
                  <c:v>24</c:v>
                </c:pt>
                <c:pt idx="334">
                  <c:v>24</c:v>
                </c:pt>
                <c:pt idx="335">
                  <c:v>24</c:v>
                </c:pt>
                <c:pt idx="336">
                  <c:v>24</c:v>
                </c:pt>
                <c:pt idx="337">
                  <c:v>24</c:v>
                </c:pt>
                <c:pt idx="338">
                  <c:v>24</c:v>
                </c:pt>
                <c:pt idx="339">
                  <c:v>24</c:v>
                </c:pt>
                <c:pt idx="340">
                  <c:v>24</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-23</c:v>
                </c:pt>
                <c:pt idx="362">
                  <c:v>0</c:v>
                </c:pt>
                <c:pt idx="363">
                  <c:v>-23</c:v>
                </c:pt>
                <c:pt idx="364">
                  <c:v>-23</c:v>
                </c:pt>
                <c:pt idx="365">
                  <c:v>-23</c:v>
                </c:pt>
                <c:pt idx="366">
                  <c:v>-23</c:v>
                </c:pt>
                <c:pt idx="367">
                  <c:v>0</c:v>
                </c:pt>
                <c:pt idx="368">
                  <c:v>0</c:v>
                </c:pt>
                <c:pt idx="369">
                  <c:v>0</c:v>
                </c:pt>
                <c:pt idx="370">
                  <c:v>-23</c:v>
                </c:pt>
                <c:pt idx="371">
                  <c:v>-23</c:v>
                </c:pt>
                <c:pt idx="372">
                  <c:v>-23</c:v>
                </c:pt>
                <c:pt idx="373">
                  <c:v>0</c:v>
                </c:pt>
                <c:pt idx="374">
                  <c:v>0</c:v>
                </c:pt>
                <c:pt idx="375">
                  <c:v>-23</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B695-3B48-B382-28DCE3CC5774}"/>
            </c:ext>
          </c:extLst>
        </c:ser>
        <c:dLbls>
          <c:showLegendKey val="0"/>
          <c:showVal val="0"/>
          <c:showCatName val="0"/>
          <c:showSerName val="0"/>
          <c:showPercent val="0"/>
          <c:showBubbleSize val="0"/>
        </c:dLbls>
        <c:axId val="199453304"/>
        <c:axId val="199453696"/>
      </c:scatterChart>
      <c:valAx>
        <c:axId val="199453304"/>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696"/>
        <c:crosses val="autoZero"/>
        <c:crossBetween val="midCat"/>
      </c:valAx>
      <c:valAx>
        <c:axId val="199453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304"/>
        <c:crosses val="autoZero"/>
        <c:crossBetween val="midCat"/>
      </c:valAx>
      <c:spPr>
        <a:noFill/>
        <a:ln>
          <a:noFill/>
        </a:ln>
        <a:effectLst/>
      </c:spPr>
    </c:plotArea>
    <c:legend>
      <c:legendPos val="r"/>
      <c:layout>
        <c:manualLayout>
          <c:xMode val="edge"/>
          <c:yMode val="edge"/>
          <c:x val="0.82634239250226282"/>
          <c:y val="0.37557244786492083"/>
          <c:w val="0.17058484372576721"/>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113 - Outer to Inner</a:t>
            </a:r>
            <a:endParaRPr lang="en-US" dirty="0">
              <a:effectLst/>
            </a:endParaRPr>
          </a:p>
        </c:rich>
      </c:tx>
      <c:layout>
        <c:manualLayout>
          <c:xMode val="edge"/>
          <c:yMode val="edge"/>
          <c:x val="0.1044892110908867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936807040355"/>
          <c:y val="0.21134694850996733"/>
          <c:w val="0.71464283234299208"/>
          <c:h val="0.72203346580265038"/>
        </c:manualLayout>
      </c:layout>
      <c:scatterChart>
        <c:scatterStyle val="smoothMarker"/>
        <c:varyColors val="0"/>
        <c:ser>
          <c:idx val="1"/>
          <c:order val="0"/>
          <c:tx>
            <c:strRef>
              <c:f>'Impulse Test - Before Shipp (2)'!$C$1</c:f>
              <c:strCache>
                <c:ptCount val="1"/>
                <c:pt idx="0">
                  <c:v>1.0 kV</c:v>
                </c:pt>
              </c:strCache>
            </c:strRef>
          </c:tx>
          <c:spPr>
            <a:ln w="19050" cap="rnd">
              <a:solidFill>
                <a:schemeClr val="accent2"/>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(2)'!$C$2:$C$514</c:f>
              <c:numCache>
                <c:formatCode>General</c:formatCode>
                <c:ptCount val="513"/>
                <c:pt idx="0">
                  <c:v>0</c:v>
                </c:pt>
                <c:pt idx="1">
                  <c:v>0</c:v>
                </c:pt>
                <c:pt idx="2">
                  <c:v>0</c:v>
                </c:pt>
                <c:pt idx="3">
                  <c:v>0</c:v>
                </c:pt>
                <c:pt idx="4">
                  <c:v>166</c:v>
                </c:pt>
                <c:pt idx="5">
                  <c:v>1065</c:v>
                </c:pt>
                <c:pt idx="6">
                  <c:v>1964</c:v>
                </c:pt>
                <c:pt idx="7">
                  <c:v>2035</c:v>
                </c:pt>
                <c:pt idx="8">
                  <c:v>1798</c:v>
                </c:pt>
                <c:pt idx="9">
                  <c:v>1704</c:v>
                </c:pt>
                <c:pt idx="10">
                  <c:v>1680</c:v>
                </c:pt>
                <c:pt idx="11">
                  <c:v>1633</c:v>
                </c:pt>
                <c:pt idx="12">
                  <c:v>1562</c:v>
                </c:pt>
                <c:pt idx="13">
                  <c:v>1514</c:v>
                </c:pt>
                <c:pt idx="14">
                  <c:v>1467</c:v>
                </c:pt>
                <c:pt idx="15">
                  <c:v>1396</c:v>
                </c:pt>
                <c:pt idx="16">
                  <c:v>1325</c:v>
                </c:pt>
                <c:pt idx="17">
                  <c:v>1230</c:v>
                </c:pt>
                <c:pt idx="18">
                  <c:v>1159</c:v>
                </c:pt>
                <c:pt idx="19">
                  <c:v>1088</c:v>
                </c:pt>
                <c:pt idx="20">
                  <c:v>1041</c:v>
                </c:pt>
                <c:pt idx="21">
                  <c:v>970</c:v>
                </c:pt>
                <c:pt idx="22">
                  <c:v>923</c:v>
                </c:pt>
                <c:pt idx="23">
                  <c:v>899</c:v>
                </c:pt>
                <c:pt idx="24">
                  <c:v>828</c:v>
                </c:pt>
                <c:pt idx="25">
                  <c:v>757</c:v>
                </c:pt>
                <c:pt idx="26">
                  <c:v>686</c:v>
                </c:pt>
                <c:pt idx="27">
                  <c:v>615</c:v>
                </c:pt>
                <c:pt idx="28">
                  <c:v>544</c:v>
                </c:pt>
                <c:pt idx="29">
                  <c:v>450</c:v>
                </c:pt>
                <c:pt idx="30">
                  <c:v>355</c:v>
                </c:pt>
                <c:pt idx="31">
                  <c:v>260</c:v>
                </c:pt>
                <c:pt idx="32">
                  <c:v>189</c:v>
                </c:pt>
                <c:pt idx="33">
                  <c:v>95</c:v>
                </c:pt>
                <c:pt idx="34">
                  <c:v>0</c:v>
                </c:pt>
                <c:pt idx="35">
                  <c:v>-70</c:v>
                </c:pt>
                <c:pt idx="36">
                  <c:v>-165</c:v>
                </c:pt>
                <c:pt idx="37">
                  <c:v>-236</c:v>
                </c:pt>
                <c:pt idx="38">
                  <c:v>-307</c:v>
                </c:pt>
                <c:pt idx="39">
                  <c:v>-401</c:v>
                </c:pt>
                <c:pt idx="40">
                  <c:v>-449</c:v>
                </c:pt>
                <c:pt idx="41">
                  <c:v>-520</c:v>
                </c:pt>
                <c:pt idx="42">
                  <c:v>-591</c:v>
                </c:pt>
                <c:pt idx="43">
                  <c:v>-662</c:v>
                </c:pt>
                <c:pt idx="44">
                  <c:v>-709</c:v>
                </c:pt>
                <c:pt idx="45">
                  <c:v>-756</c:v>
                </c:pt>
                <c:pt idx="46">
                  <c:v>-803</c:v>
                </c:pt>
                <c:pt idx="47">
                  <c:v>-851</c:v>
                </c:pt>
                <c:pt idx="48">
                  <c:v>-898</c:v>
                </c:pt>
                <c:pt idx="49">
                  <c:v>-945</c:v>
                </c:pt>
                <c:pt idx="50">
                  <c:v>-969</c:v>
                </c:pt>
                <c:pt idx="51">
                  <c:v>-993</c:v>
                </c:pt>
                <c:pt idx="52">
                  <c:v>-1016</c:v>
                </c:pt>
                <c:pt idx="53">
                  <c:v>-1064</c:v>
                </c:pt>
                <c:pt idx="54">
                  <c:v>-1087</c:v>
                </c:pt>
                <c:pt idx="55">
                  <c:v>-1111</c:v>
                </c:pt>
                <c:pt idx="56">
                  <c:v>-1135</c:v>
                </c:pt>
                <c:pt idx="57">
                  <c:v>-1158</c:v>
                </c:pt>
                <c:pt idx="58">
                  <c:v>-1158</c:v>
                </c:pt>
                <c:pt idx="59">
                  <c:v>-1182</c:v>
                </c:pt>
                <c:pt idx="60">
                  <c:v>-1182</c:v>
                </c:pt>
                <c:pt idx="61">
                  <c:v>-1182</c:v>
                </c:pt>
                <c:pt idx="62">
                  <c:v>-1182</c:v>
                </c:pt>
                <c:pt idx="63">
                  <c:v>-1182</c:v>
                </c:pt>
                <c:pt idx="64">
                  <c:v>-1158</c:v>
                </c:pt>
                <c:pt idx="65">
                  <c:v>-1135</c:v>
                </c:pt>
                <c:pt idx="66">
                  <c:v>-1087</c:v>
                </c:pt>
                <c:pt idx="67">
                  <c:v>-1040</c:v>
                </c:pt>
                <c:pt idx="68">
                  <c:v>-1016</c:v>
                </c:pt>
                <c:pt idx="69">
                  <c:v>-945</c:v>
                </c:pt>
                <c:pt idx="70">
                  <c:v>-898</c:v>
                </c:pt>
                <c:pt idx="71">
                  <c:v>-827</c:v>
                </c:pt>
                <c:pt idx="72">
                  <c:v>-780</c:v>
                </c:pt>
                <c:pt idx="73">
                  <c:v>-709</c:v>
                </c:pt>
                <c:pt idx="74">
                  <c:v>-638</c:v>
                </c:pt>
                <c:pt idx="75">
                  <c:v>-567</c:v>
                </c:pt>
                <c:pt idx="76">
                  <c:v>-496</c:v>
                </c:pt>
                <c:pt idx="77">
                  <c:v>-425</c:v>
                </c:pt>
                <c:pt idx="78">
                  <c:v>-354</c:v>
                </c:pt>
                <c:pt idx="79">
                  <c:v>-283</c:v>
                </c:pt>
                <c:pt idx="80">
                  <c:v>-236</c:v>
                </c:pt>
                <c:pt idx="81">
                  <c:v>-165</c:v>
                </c:pt>
                <c:pt idx="82">
                  <c:v>-94</c:v>
                </c:pt>
                <c:pt idx="83">
                  <c:v>-23</c:v>
                </c:pt>
                <c:pt idx="84">
                  <c:v>47</c:v>
                </c:pt>
                <c:pt idx="85">
                  <c:v>95</c:v>
                </c:pt>
                <c:pt idx="86">
                  <c:v>166</c:v>
                </c:pt>
                <c:pt idx="87">
                  <c:v>213</c:v>
                </c:pt>
                <c:pt idx="88">
                  <c:v>260</c:v>
                </c:pt>
                <c:pt idx="89">
                  <c:v>308</c:v>
                </c:pt>
                <c:pt idx="90">
                  <c:v>355</c:v>
                </c:pt>
                <c:pt idx="91">
                  <c:v>402</c:v>
                </c:pt>
                <c:pt idx="92">
                  <c:v>450</c:v>
                </c:pt>
                <c:pt idx="93">
                  <c:v>473</c:v>
                </c:pt>
                <c:pt idx="94">
                  <c:v>497</c:v>
                </c:pt>
                <c:pt idx="95">
                  <c:v>521</c:v>
                </c:pt>
                <c:pt idx="96">
                  <c:v>544</c:v>
                </c:pt>
                <c:pt idx="97">
                  <c:v>568</c:v>
                </c:pt>
                <c:pt idx="98">
                  <c:v>568</c:v>
                </c:pt>
                <c:pt idx="99">
                  <c:v>568</c:v>
                </c:pt>
                <c:pt idx="100">
                  <c:v>592</c:v>
                </c:pt>
                <c:pt idx="101">
                  <c:v>568</c:v>
                </c:pt>
                <c:pt idx="102">
                  <c:v>568</c:v>
                </c:pt>
                <c:pt idx="103">
                  <c:v>544</c:v>
                </c:pt>
                <c:pt idx="104">
                  <c:v>521</c:v>
                </c:pt>
                <c:pt idx="105">
                  <c:v>521</c:v>
                </c:pt>
                <c:pt idx="106">
                  <c:v>497</c:v>
                </c:pt>
                <c:pt idx="107">
                  <c:v>473</c:v>
                </c:pt>
                <c:pt idx="108">
                  <c:v>450</c:v>
                </c:pt>
                <c:pt idx="109">
                  <c:v>402</c:v>
                </c:pt>
                <c:pt idx="110">
                  <c:v>379</c:v>
                </c:pt>
                <c:pt idx="111">
                  <c:v>331</c:v>
                </c:pt>
                <c:pt idx="112">
                  <c:v>308</c:v>
                </c:pt>
                <c:pt idx="113">
                  <c:v>260</c:v>
                </c:pt>
                <c:pt idx="114">
                  <c:v>237</c:v>
                </c:pt>
                <c:pt idx="115">
                  <c:v>189</c:v>
                </c:pt>
                <c:pt idx="116">
                  <c:v>166</c:v>
                </c:pt>
                <c:pt idx="117">
                  <c:v>118</c:v>
                </c:pt>
                <c:pt idx="118">
                  <c:v>95</c:v>
                </c:pt>
                <c:pt idx="119">
                  <c:v>47</c:v>
                </c:pt>
                <c:pt idx="120">
                  <c:v>0</c:v>
                </c:pt>
                <c:pt idx="121">
                  <c:v>-23</c:v>
                </c:pt>
                <c:pt idx="122">
                  <c:v>-70</c:v>
                </c:pt>
                <c:pt idx="123">
                  <c:v>-94</c:v>
                </c:pt>
                <c:pt idx="124">
                  <c:v>-141</c:v>
                </c:pt>
                <c:pt idx="125">
                  <c:v>-165</c:v>
                </c:pt>
                <c:pt idx="126">
                  <c:v>-188</c:v>
                </c:pt>
                <c:pt idx="127">
                  <c:v>-212</c:v>
                </c:pt>
                <c:pt idx="128">
                  <c:v>-236</c:v>
                </c:pt>
                <c:pt idx="129">
                  <c:v>-259</c:v>
                </c:pt>
                <c:pt idx="130">
                  <c:v>-283</c:v>
                </c:pt>
                <c:pt idx="131">
                  <c:v>-307</c:v>
                </c:pt>
                <c:pt idx="132">
                  <c:v>-330</c:v>
                </c:pt>
                <c:pt idx="133">
                  <c:v>-330</c:v>
                </c:pt>
                <c:pt idx="134">
                  <c:v>-330</c:v>
                </c:pt>
                <c:pt idx="135">
                  <c:v>-354</c:v>
                </c:pt>
                <c:pt idx="136">
                  <c:v>-330</c:v>
                </c:pt>
                <c:pt idx="137">
                  <c:v>-354</c:v>
                </c:pt>
                <c:pt idx="138">
                  <c:v>-354</c:v>
                </c:pt>
                <c:pt idx="139">
                  <c:v>-330</c:v>
                </c:pt>
                <c:pt idx="140">
                  <c:v>-354</c:v>
                </c:pt>
                <c:pt idx="141">
                  <c:v>-330</c:v>
                </c:pt>
                <c:pt idx="142">
                  <c:v>-307</c:v>
                </c:pt>
                <c:pt idx="143">
                  <c:v>-307</c:v>
                </c:pt>
                <c:pt idx="144">
                  <c:v>-307</c:v>
                </c:pt>
                <c:pt idx="145">
                  <c:v>-283</c:v>
                </c:pt>
                <c:pt idx="146">
                  <c:v>-259</c:v>
                </c:pt>
                <c:pt idx="147">
                  <c:v>-259</c:v>
                </c:pt>
                <c:pt idx="148">
                  <c:v>-236</c:v>
                </c:pt>
                <c:pt idx="149">
                  <c:v>-212</c:v>
                </c:pt>
                <c:pt idx="150">
                  <c:v>-212</c:v>
                </c:pt>
                <c:pt idx="151">
                  <c:v>-165</c:v>
                </c:pt>
                <c:pt idx="152">
                  <c:v>-165</c:v>
                </c:pt>
                <c:pt idx="153">
                  <c:v>-141</c:v>
                </c:pt>
                <c:pt idx="154">
                  <c:v>-117</c:v>
                </c:pt>
                <c:pt idx="155">
                  <c:v>-94</c:v>
                </c:pt>
                <c:pt idx="156">
                  <c:v>-70</c:v>
                </c:pt>
                <c:pt idx="157">
                  <c:v>-46</c:v>
                </c:pt>
                <c:pt idx="158">
                  <c:v>-23</c:v>
                </c:pt>
                <c:pt idx="159">
                  <c:v>0</c:v>
                </c:pt>
                <c:pt idx="160">
                  <c:v>24</c:v>
                </c:pt>
                <c:pt idx="161">
                  <c:v>47</c:v>
                </c:pt>
                <c:pt idx="162">
                  <c:v>47</c:v>
                </c:pt>
                <c:pt idx="163">
                  <c:v>71</c:v>
                </c:pt>
                <c:pt idx="164">
                  <c:v>95</c:v>
                </c:pt>
                <c:pt idx="165">
                  <c:v>95</c:v>
                </c:pt>
                <c:pt idx="166">
                  <c:v>118</c:v>
                </c:pt>
                <c:pt idx="167">
                  <c:v>142</c:v>
                </c:pt>
                <c:pt idx="168">
                  <c:v>142</c:v>
                </c:pt>
                <c:pt idx="169">
                  <c:v>142</c:v>
                </c:pt>
                <c:pt idx="170">
                  <c:v>166</c:v>
                </c:pt>
                <c:pt idx="171">
                  <c:v>166</c:v>
                </c:pt>
                <c:pt idx="172">
                  <c:v>166</c:v>
                </c:pt>
                <c:pt idx="173">
                  <c:v>166</c:v>
                </c:pt>
                <c:pt idx="174">
                  <c:v>166</c:v>
                </c:pt>
                <c:pt idx="175">
                  <c:v>189</c:v>
                </c:pt>
                <c:pt idx="176">
                  <c:v>189</c:v>
                </c:pt>
                <c:pt idx="177">
                  <c:v>166</c:v>
                </c:pt>
                <c:pt idx="178">
                  <c:v>166</c:v>
                </c:pt>
                <c:pt idx="179">
                  <c:v>166</c:v>
                </c:pt>
                <c:pt idx="180">
                  <c:v>166</c:v>
                </c:pt>
                <c:pt idx="181">
                  <c:v>166</c:v>
                </c:pt>
                <c:pt idx="182">
                  <c:v>166</c:v>
                </c:pt>
                <c:pt idx="183">
                  <c:v>142</c:v>
                </c:pt>
                <c:pt idx="184">
                  <c:v>142</c:v>
                </c:pt>
                <c:pt idx="185">
                  <c:v>142</c:v>
                </c:pt>
                <c:pt idx="186">
                  <c:v>118</c:v>
                </c:pt>
                <c:pt idx="187">
                  <c:v>118</c:v>
                </c:pt>
                <c:pt idx="188">
                  <c:v>95</c:v>
                </c:pt>
                <c:pt idx="189">
                  <c:v>95</c:v>
                </c:pt>
                <c:pt idx="190">
                  <c:v>71</c:v>
                </c:pt>
                <c:pt idx="191">
                  <c:v>71</c:v>
                </c:pt>
                <c:pt idx="192">
                  <c:v>47</c:v>
                </c:pt>
                <c:pt idx="193">
                  <c:v>47</c:v>
                </c:pt>
                <c:pt idx="194">
                  <c:v>24</c:v>
                </c:pt>
                <c:pt idx="195">
                  <c:v>24</c:v>
                </c:pt>
                <c:pt idx="196">
                  <c:v>0</c:v>
                </c:pt>
                <c:pt idx="197">
                  <c:v>0</c:v>
                </c:pt>
                <c:pt idx="198">
                  <c:v>-23</c:v>
                </c:pt>
                <c:pt idx="199">
                  <c:v>-23</c:v>
                </c:pt>
                <c:pt idx="200">
                  <c:v>-46</c:v>
                </c:pt>
                <c:pt idx="201">
                  <c:v>-46</c:v>
                </c:pt>
                <c:pt idx="202">
                  <c:v>-46</c:v>
                </c:pt>
                <c:pt idx="203">
                  <c:v>-70</c:v>
                </c:pt>
                <c:pt idx="204">
                  <c:v>-70</c:v>
                </c:pt>
                <c:pt idx="205">
                  <c:v>-70</c:v>
                </c:pt>
                <c:pt idx="206">
                  <c:v>-94</c:v>
                </c:pt>
                <c:pt idx="207">
                  <c:v>-94</c:v>
                </c:pt>
                <c:pt idx="208">
                  <c:v>-94</c:v>
                </c:pt>
                <c:pt idx="209">
                  <c:v>-94</c:v>
                </c:pt>
                <c:pt idx="210">
                  <c:v>-94</c:v>
                </c:pt>
                <c:pt idx="211">
                  <c:v>-94</c:v>
                </c:pt>
                <c:pt idx="212">
                  <c:v>-117</c:v>
                </c:pt>
                <c:pt idx="213">
                  <c:v>-117</c:v>
                </c:pt>
                <c:pt idx="214">
                  <c:v>-117</c:v>
                </c:pt>
                <c:pt idx="215">
                  <c:v>-117</c:v>
                </c:pt>
                <c:pt idx="216">
                  <c:v>-117</c:v>
                </c:pt>
                <c:pt idx="217">
                  <c:v>-94</c:v>
                </c:pt>
                <c:pt idx="218">
                  <c:v>-94</c:v>
                </c:pt>
                <c:pt idx="219">
                  <c:v>-94</c:v>
                </c:pt>
                <c:pt idx="220">
                  <c:v>-94</c:v>
                </c:pt>
                <c:pt idx="221">
                  <c:v>-94</c:v>
                </c:pt>
                <c:pt idx="222">
                  <c:v>-94</c:v>
                </c:pt>
                <c:pt idx="223">
                  <c:v>-70</c:v>
                </c:pt>
                <c:pt idx="224">
                  <c:v>-70</c:v>
                </c:pt>
                <c:pt idx="225">
                  <c:v>-70</c:v>
                </c:pt>
                <c:pt idx="226">
                  <c:v>-46</c:v>
                </c:pt>
                <c:pt idx="227">
                  <c:v>-46</c:v>
                </c:pt>
                <c:pt idx="228">
                  <c:v>-46</c:v>
                </c:pt>
                <c:pt idx="229">
                  <c:v>-46</c:v>
                </c:pt>
                <c:pt idx="230">
                  <c:v>-23</c:v>
                </c:pt>
                <c:pt idx="231">
                  <c:v>-23</c:v>
                </c:pt>
                <c:pt idx="232">
                  <c:v>-23</c:v>
                </c:pt>
                <c:pt idx="233">
                  <c:v>-23</c:v>
                </c:pt>
                <c:pt idx="234">
                  <c:v>-23</c:v>
                </c:pt>
                <c:pt idx="235">
                  <c:v>0</c:v>
                </c:pt>
                <c:pt idx="236">
                  <c:v>0</c:v>
                </c:pt>
                <c:pt idx="237">
                  <c:v>0</c:v>
                </c:pt>
                <c:pt idx="238">
                  <c:v>24</c:v>
                </c:pt>
                <c:pt idx="239">
                  <c:v>24</c:v>
                </c:pt>
                <c:pt idx="240">
                  <c:v>24</c:v>
                </c:pt>
                <c:pt idx="241">
                  <c:v>24</c:v>
                </c:pt>
                <c:pt idx="242">
                  <c:v>47</c:v>
                </c:pt>
                <c:pt idx="243">
                  <c:v>47</c:v>
                </c:pt>
                <c:pt idx="244">
                  <c:v>47</c:v>
                </c:pt>
                <c:pt idx="245">
                  <c:v>47</c:v>
                </c:pt>
                <c:pt idx="246">
                  <c:v>47</c:v>
                </c:pt>
                <c:pt idx="247">
                  <c:v>47</c:v>
                </c:pt>
                <c:pt idx="248">
                  <c:v>47</c:v>
                </c:pt>
                <c:pt idx="249">
                  <c:v>47</c:v>
                </c:pt>
                <c:pt idx="250">
                  <c:v>47</c:v>
                </c:pt>
                <c:pt idx="251">
                  <c:v>47</c:v>
                </c:pt>
                <c:pt idx="252">
                  <c:v>71</c:v>
                </c:pt>
                <c:pt idx="253">
                  <c:v>71</c:v>
                </c:pt>
                <c:pt idx="254">
                  <c:v>47</c:v>
                </c:pt>
                <c:pt idx="255">
                  <c:v>47</c:v>
                </c:pt>
                <c:pt idx="256">
                  <c:v>47</c:v>
                </c:pt>
                <c:pt idx="257">
                  <c:v>47</c:v>
                </c:pt>
                <c:pt idx="258">
                  <c:v>47</c:v>
                </c:pt>
                <c:pt idx="259">
                  <c:v>47</c:v>
                </c:pt>
                <c:pt idx="260">
                  <c:v>47</c:v>
                </c:pt>
                <c:pt idx="261">
                  <c:v>47</c:v>
                </c:pt>
                <c:pt idx="262">
                  <c:v>24</c:v>
                </c:pt>
                <c:pt idx="263">
                  <c:v>24</c:v>
                </c:pt>
                <c:pt idx="264">
                  <c:v>24</c:v>
                </c:pt>
                <c:pt idx="265">
                  <c:v>24</c:v>
                </c:pt>
                <c:pt idx="266">
                  <c:v>24</c:v>
                </c:pt>
                <c:pt idx="267">
                  <c:v>24</c:v>
                </c:pt>
                <c:pt idx="268">
                  <c:v>0</c:v>
                </c:pt>
                <c:pt idx="269">
                  <c:v>0</c:v>
                </c:pt>
                <c:pt idx="270">
                  <c:v>0</c:v>
                </c:pt>
                <c:pt idx="271">
                  <c:v>0</c:v>
                </c:pt>
                <c:pt idx="272">
                  <c:v>0</c:v>
                </c:pt>
                <c:pt idx="273">
                  <c:v>0</c:v>
                </c:pt>
                <c:pt idx="274">
                  <c:v>0</c:v>
                </c:pt>
                <c:pt idx="275">
                  <c:v>-23</c:v>
                </c:pt>
                <c:pt idx="276">
                  <c:v>0</c:v>
                </c:pt>
                <c:pt idx="277">
                  <c:v>-23</c:v>
                </c:pt>
                <c:pt idx="278">
                  <c:v>-23</c:v>
                </c:pt>
                <c:pt idx="279">
                  <c:v>-23</c:v>
                </c:pt>
                <c:pt idx="280">
                  <c:v>-23</c:v>
                </c:pt>
                <c:pt idx="281">
                  <c:v>-23</c:v>
                </c:pt>
                <c:pt idx="282">
                  <c:v>-23</c:v>
                </c:pt>
                <c:pt idx="283">
                  <c:v>-23</c:v>
                </c:pt>
                <c:pt idx="284">
                  <c:v>-23</c:v>
                </c:pt>
                <c:pt idx="285">
                  <c:v>-46</c:v>
                </c:pt>
                <c:pt idx="286">
                  <c:v>-23</c:v>
                </c:pt>
                <c:pt idx="287">
                  <c:v>-46</c:v>
                </c:pt>
                <c:pt idx="288">
                  <c:v>-46</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-23</c:v>
                </c:pt>
                <c:pt idx="305">
                  <c:v>-23</c:v>
                </c:pt>
                <c:pt idx="306">
                  <c:v>-23</c:v>
                </c:pt>
                <c:pt idx="307">
                  <c:v>0</c:v>
                </c:pt>
                <c:pt idx="308">
                  <c:v>0</c:v>
                </c:pt>
                <c:pt idx="309">
                  <c:v>0</c:v>
                </c:pt>
                <c:pt idx="310">
                  <c:v>0</c:v>
                </c:pt>
                <c:pt idx="311">
                  <c:v>0</c:v>
                </c:pt>
                <c:pt idx="312">
                  <c:v>0</c:v>
                </c:pt>
                <c:pt idx="313">
                  <c:v>0</c:v>
                </c:pt>
                <c:pt idx="314">
                  <c:v>0</c:v>
                </c:pt>
                <c:pt idx="315">
                  <c:v>0</c:v>
                </c:pt>
                <c:pt idx="316">
                  <c:v>0</c:v>
                </c:pt>
                <c:pt idx="317">
                  <c:v>0</c:v>
                </c:pt>
                <c:pt idx="318">
                  <c:v>24</c:v>
                </c:pt>
                <c:pt idx="319">
                  <c:v>0</c:v>
                </c:pt>
                <c:pt idx="320">
                  <c:v>24</c:v>
                </c:pt>
                <c:pt idx="321">
                  <c:v>24</c:v>
                </c:pt>
                <c:pt idx="322">
                  <c:v>0</c:v>
                </c:pt>
                <c:pt idx="323">
                  <c:v>24</c:v>
                </c:pt>
                <c:pt idx="324">
                  <c:v>24</c:v>
                </c:pt>
                <c:pt idx="325">
                  <c:v>24</c:v>
                </c:pt>
                <c:pt idx="326">
                  <c:v>24</c:v>
                </c:pt>
                <c:pt idx="327">
                  <c:v>24</c:v>
                </c:pt>
                <c:pt idx="328">
                  <c:v>24</c:v>
                </c:pt>
                <c:pt idx="329">
                  <c:v>24</c:v>
                </c:pt>
                <c:pt idx="330">
                  <c:v>24</c:v>
                </c:pt>
                <c:pt idx="331">
                  <c:v>24</c:v>
                </c:pt>
                <c:pt idx="332">
                  <c:v>24</c:v>
                </c:pt>
                <c:pt idx="333">
                  <c:v>24</c:v>
                </c:pt>
                <c:pt idx="334">
                  <c:v>24</c:v>
                </c:pt>
                <c:pt idx="335">
                  <c:v>24</c:v>
                </c:pt>
                <c:pt idx="336">
                  <c:v>24</c:v>
                </c:pt>
                <c:pt idx="337">
                  <c:v>24</c:v>
                </c:pt>
                <c:pt idx="338">
                  <c:v>24</c:v>
                </c:pt>
                <c:pt idx="339">
                  <c:v>24</c:v>
                </c:pt>
                <c:pt idx="340">
                  <c:v>24</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-23</c:v>
                </c:pt>
                <c:pt idx="363">
                  <c:v>-23</c:v>
                </c:pt>
                <c:pt idx="364">
                  <c:v>-23</c:v>
                </c:pt>
                <c:pt idx="365">
                  <c:v>0</c:v>
                </c:pt>
                <c:pt idx="366">
                  <c:v>0</c:v>
                </c:pt>
                <c:pt idx="367">
                  <c:v>0</c:v>
                </c:pt>
                <c:pt idx="368">
                  <c:v>-23</c:v>
                </c:pt>
                <c:pt idx="369">
                  <c:v>0</c:v>
                </c:pt>
                <c:pt idx="370">
                  <c:v>0</c:v>
                </c:pt>
                <c:pt idx="371">
                  <c:v>0</c:v>
                </c:pt>
                <c:pt idx="372">
                  <c:v>0</c:v>
                </c:pt>
                <c:pt idx="373">
                  <c:v>-23</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24</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DDC3-5447-B3A2-AFE30F01DEB8}"/>
            </c:ext>
          </c:extLst>
        </c:ser>
        <c:ser>
          <c:idx val="2"/>
          <c:order val="1"/>
          <c:tx>
            <c:strRef>
              <c:f>'Impulse Test - Before Shipp (2)'!$D$1</c:f>
              <c:strCache>
                <c:ptCount val="1"/>
                <c:pt idx="0">
                  <c:v>1.5 kV</c:v>
                </c:pt>
              </c:strCache>
            </c:strRef>
          </c:tx>
          <c:spPr>
            <a:ln w="19050" cap="rnd">
              <a:solidFill>
                <a:schemeClr val="accent3"/>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(2)'!$D$2:$D$514</c:f>
              <c:numCache>
                <c:formatCode>General</c:formatCode>
                <c:ptCount val="513"/>
                <c:pt idx="0">
                  <c:v>0</c:v>
                </c:pt>
                <c:pt idx="1">
                  <c:v>0</c:v>
                </c:pt>
                <c:pt idx="2">
                  <c:v>0</c:v>
                </c:pt>
                <c:pt idx="3">
                  <c:v>0</c:v>
                </c:pt>
                <c:pt idx="4">
                  <c:v>47</c:v>
                </c:pt>
                <c:pt idx="5">
                  <c:v>568</c:v>
                </c:pt>
                <c:pt idx="6">
                  <c:v>1278</c:v>
                </c:pt>
                <c:pt idx="7">
                  <c:v>1514</c:v>
                </c:pt>
                <c:pt idx="8">
                  <c:v>1372</c:v>
                </c:pt>
                <c:pt idx="9">
                  <c:v>1254</c:v>
                </c:pt>
                <c:pt idx="10">
                  <c:v>1230</c:v>
                </c:pt>
                <c:pt idx="11">
                  <c:v>1183</c:v>
                </c:pt>
                <c:pt idx="12">
                  <c:v>1159</c:v>
                </c:pt>
                <c:pt idx="13">
                  <c:v>1112</c:v>
                </c:pt>
                <c:pt idx="14">
                  <c:v>1088</c:v>
                </c:pt>
                <c:pt idx="15">
                  <c:v>1041</c:v>
                </c:pt>
                <c:pt idx="16">
                  <c:v>970</c:v>
                </c:pt>
                <c:pt idx="17">
                  <c:v>923</c:v>
                </c:pt>
                <c:pt idx="18">
                  <c:v>875</c:v>
                </c:pt>
                <c:pt idx="19">
                  <c:v>828</c:v>
                </c:pt>
                <c:pt idx="20">
                  <c:v>781</c:v>
                </c:pt>
                <c:pt idx="21">
                  <c:v>734</c:v>
                </c:pt>
                <c:pt idx="22">
                  <c:v>686</c:v>
                </c:pt>
                <c:pt idx="23">
                  <c:v>663</c:v>
                </c:pt>
                <c:pt idx="24">
                  <c:v>615</c:v>
                </c:pt>
                <c:pt idx="25">
                  <c:v>568</c:v>
                </c:pt>
                <c:pt idx="26">
                  <c:v>521</c:v>
                </c:pt>
                <c:pt idx="27">
                  <c:v>473</c:v>
                </c:pt>
                <c:pt idx="28">
                  <c:v>402</c:v>
                </c:pt>
                <c:pt idx="29">
                  <c:v>331</c:v>
                </c:pt>
                <c:pt idx="30">
                  <c:v>284</c:v>
                </c:pt>
                <c:pt idx="31">
                  <c:v>213</c:v>
                </c:pt>
                <c:pt idx="32">
                  <c:v>166</c:v>
                </c:pt>
                <c:pt idx="33">
                  <c:v>95</c:v>
                </c:pt>
                <c:pt idx="34">
                  <c:v>24</c:v>
                </c:pt>
                <c:pt idx="35">
                  <c:v>-46</c:v>
                </c:pt>
                <c:pt idx="36">
                  <c:v>-94</c:v>
                </c:pt>
                <c:pt idx="37">
                  <c:v>-165</c:v>
                </c:pt>
                <c:pt idx="38">
                  <c:v>-212</c:v>
                </c:pt>
                <c:pt idx="39">
                  <c:v>-283</c:v>
                </c:pt>
                <c:pt idx="40">
                  <c:v>-330</c:v>
                </c:pt>
                <c:pt idx="41">
                  <c:v>-378</c:v>
                </c:pt>
                <c:pt idx="42">
                  <c:v>-425</c:v>
                </c:pt>
                <c:pt idx="43">
                  <c:v>-472</c:v>
                </c:pt>
                <c:pt idx="44">
                  <c:v>-496</c:v>
                </c:pt>
                <c:pt idx="45">
                  <c:v>-543</c:v>
                </c:pt>
                <c:pt idx="46">
                  <c:v>-567</c:v>
                </c:pt>
                <c:pt idx="47">
                  <c:v>-614</c:v>
                </c:pt>
                <c:pt idx="48">
                  <c:v>-638</c:v>
                </c:pt>
                <c:pt idx="49">
                  <c:v>-662</c:v>
                </c:pt>
                <c:pt idx="50">
                  <c:v>-709</c:v>
                </c:pt>
                <c:pt idx="51">
                  <c:v>-709</c:v>
                </c:pt>
                <c:pt idx="52">
                  <c:v>-756</c:v>
                </c:pt>
                <c:pt idx="53">
                  <c:v>-780</c:v>
                </c:pt>
                <c:pt idx="54">
                  <c:v>-780</c:v>
                </c:pt>
                <c:pt idx="55">
                  <c:v>-803</c:v>
                </c:pt>
                <c:pt idx="56">
                  <c:v>-827</c:v>
                </c:pt>
                <c:pt idx="57">
                  <c:v>-851</c:v>
                </c:pt>
                <c:pt idx="58">
                  <c:v>-851</c:v>
                </c:pt>
                <c:pt idx="59">
                  <c:v>-851</c:v>
                </c:pt>
                <c:pt idx="60">
                  <c:v>-874</c:v>
                </c:pt>
                <c:pt idx="61">
                  <c:v>-874</c:v>
                </c:pt>
                <c:pt idx="62">
                  <c:v>-874</c:v>
                </c:pt>
                <c:pt idx="63">
                  <c:v>-874</c:v>
                </c:pt>
                <c:pt idx="64">
                  <c:v>-851</c:v>
                </c:pt>
                <c:pt idx="65">
                  <c:v>-827</c:v>
                </c:pt>
                <c:pt idx="66">
                  <c:v>-803</c:v>
                </c:pt>
                <c:pt idx="67">
                  <c:v>-780</c:v>
                </c:pt>
                <c:pt idx="68">
                  <c:v>-733</c:v>
                </c:pt>
                <c:pt idx="69">
                  <c:v>-709</c:v>
                </c:pt>
                <c:pt idx="70">
                  <c:v>-662</c:v>
                </c:pt>
                <c:pt idx="71">
                  <c:v>-614</c:v>
                </c:pt>
                <c:pt idx="72">
                  <c:v>-567</c:v>
                </c:pt>
                <c:pt idx="73">
                  <c:v>-520</c:v>
                </c:pt>
                <c:pt idx="74">
                  <c:v>-472</c:v>
                </c:pt>
                <c:pt idx="75">
                  <c:v>-425</c:v>
                </c:pt>
                <c:pt idx="76">
                  <c:v>-378</c:v>
                </c:pt>
                <c:pt idx="77">
                  <c:v>-330</c:v>
                </c:pt>
                <c:pt idx="78">
                  <c:v>-283</c:v>
                </c:pt>
                <c:pt idx="79">
                  <c:v>-212</c:v>
                </c:pt>
                <c:pt idx="80">
                  <c:v>-188</c:v>
                </c:pt>
                <c:pt idx="81">
                  <c:v>-117</c:v>
                </c:pt>
                <c:pt idx="82">
                  <c:v>-70</c:v>
                </c:pt>
                <c:pt idx="83">
                  <c:v>-23</c:v>
                </c:pt>
                <c:pt idx="84">
                  <c:v>24</c:v>
                </c:pt>
                <c:pt idx="85">
                  <c:v>71</c:v>
                </c:pt>
                <c:pt idx="86">
                  <c:v>118</c:v>
                </c:pt>
                <c:pt idx="87">
                  <c:v>142</c:v>
                </c:pt>
                <c:pt idx="88">
                  <c:v>189</c:v>
                </c:pt>
                <c:pt idx="89">
                  <c:v>213</c:v>
                </c:pt>
                <c:pt idx="90">
                  <c:v>237</c:v>
                </c:pt>
                <c:pt idx="91">
                  <c:v>284</c:v>
                </c:pt>
                <c:pt idx="92">
                  <c:v>308</c:v>
                </c:pt>
                <c:pt idx="93">
                  <c:v>331</c:v>
                </c:pt>
                <c:pt idx="94">
                  <c:v>355</c:v>
                </c:pt>
                <c:pt idx="95">
                  <c:v>379</c:v>
                </c:pt>
                <c:pt idx="96">
                  <c:v>379</c:v>
                </c:pt>
                <c:pt idx="97">
                  <c:v>402</c:v>
                </c:pt>
                <c:pt idx="98">
                  <c:v>402</c:v>
                </c:pt>
                <c:pt idx="99">
                  <c:v>426</c:v>
                </c:pt>
                <c:pt idx="100">
                  <c:v>426</c:v>
                </c:pt>
                <c:pt idx="101">
                  <c:v>426</c:v>
                </c:pt>
                <c:pt idx="102">
                  <c:v>426</c:v>
                </c:pt>
                <c:pt idx="103">
                  <c:v>402</c:v>
                </c:pt>
                <c:pt idx="104">
                  <c:v>402</c:v>
                </c:pt>
                <c:pt idx="105">
                  <c:v>379</c:v>
                </c:pt>
                <c:pt idx="106">
                  <c:v>355</c:v>
                </c:pt>
                <c:pt idx="107">
                  <c:v>331</c:v>
                </c:pt>
                <c:pt idx="108">
                  <c:v>331</c:v>
                </c:pt>
                <c:pt idx="109">
                  <c:v>308</c:v>
                </c:pt>
                <c:pt idx="110">
                  <c:v>284</c:v>
                </c:pt>
                <c:pt idx="111">
                  <c:v>260</c:v>
                </c:pt>
                <c:pt idx="112">
                  <c:v>237</c:v>
                </c:pt>
                <c:pt idx="113">
                  <c:v>189</c:v>
                </c:pt>
                <c:pt idx="114">
                  <c:v>189</c:v>
                </c:pt>
                <c:pt idx="115">
                  <c:v>166</c:v>
                </c:pt>
                <c:pt idx="116">
                  <c:v>142</c:v>
                </c:pt>
                <c:pt idx="117">
                  <c:v>95</c:v>
                </c:pt>
                <c:pt idx="118">
                  <c:v>71</c:v>
                </c:pt>
                <c:pt idx="119">
                  <c:v>47</c:v>
                </c:pt>
                <c:pt idx="120">
                  <c:v>24</c:v>
                </c:pt>
                <c:pt idx="121">
                  <c:v>0</c:v>
                </c:pt>
                <c:pt idx="122">
                  <c:v>-46</c:v>
                </c:pt>
                <c:pt idx="123">
                  <c:v>-70</c:v>
                </c:pt>
                <c:pt idx="124">
                  <c:v>-94</c:v>
                </c:pt>
                <c:pt idx="125">
                  <c:v>-117</c:v>
                </c:pt>
                <c:pt idx="126">
                  <c:v>-141</c:v>
                </c:pt>
                <c:pt idx="127">
                  <c:v>-141</c:v>
                </c:pt>
                <c:pt idx="128">
                  <c:v>-165</c:v>
                </c:pt>
                <c:pt idx="129">
                  <c:v>-188</c:v>
                </c:pt>
                <c:pt idx="130">
                  <c:v>-212</c:v>
                </c:pt>
                <c:pt idx="131">
                  <c:v>-212</c:v>
                </c:pt>
                <c:pt idx="132">
                  <c:v>-236</c:v>
                </c:pt>
                <c:pt idx="133">
                  <c:v>-236</c:v>
                </c:pt>
                <c:pt idx="134">
                  <c:v>-236</c:v>
                </c:pt>
                <c:pt idx="135">
                  <c:v>-236</c:v>
                </c:pt>
                <c:pt idx="136">
                  <c:v>-259</c:v>
                </c:pt>
                <c:pt idx="137">
                  <c:v>-259</c:v>
                </c:pt>
                <c:pt idx="138">
                  <c:v>-259</c:v>
                </c:pt>
                <c:pt idx="139">
                  <c:v>-259</c:v>
                </c:pt>
                <c:pt idx="140">
                  <c:v>-259</c:v>
                </c:pt>
                <c:pt idx="141">
                  <c:v>-236</c:v>
                </c:pt>
                <c:pt idx="142">
                  <c:v>-236</c:v>
                </c:pt>
                <c:pt idx="143">
                  <c:v>-236</c:v>
                </c:pt>
                <c:pt idx="144">
                  <c:v>-236</c:v>
                </c:pt>
                <c:pt idx="145">
                  <c:v>-212</c:v>
                </c:pt>
                <c:pt idx="146">
                  <c:v>-188</c:v>
                </c:pt>
                <c:pt idx="147">
                  <c:v>-188</c:v>
                </c:pt>
                <c:pt idx="148">
                  <c:v>-188</c:v>
                </c:pt>
                <c:pt idx="149">
                  <c:v>-165</c:v>
                </c:pt>
                <c:pt idx="150">
                  <c:v>-141</c:v>
                </c:pt>
                <c:pt idx="151">
                  <c:v>-117</c:v>
                </c:pt>
                <c:pt idx="152">
                  <c:v>-117</c:v>
                </c:pt>
                <c:pt idx="153">
                  <c:v>-94</c:v>
                </c:pt>
                <c:pt idx="154">
                  <c:v>-94</c:v>
                </c:pt>
                <c:pt idx="155">
                  <c:v>-70</c:v>
                </c:pt>
                <c:pt idx="156">
                  <c:v>-46</c:v>
                </c:pt>
                <c:pt idx="157">
                  <c:v>-46</c:v>
                </c:pt>
                <c:pt idx="158">
                  <c:v>-23</c:v>
                </c:pt>
                <c:pt idx="159">
                  <c:v>0</c:v>
                </c:pt>
                <c:pt idx="160">
                  <c:v>0</c:v>
                </c:pt>
                <c:pt idx="161">
                  <c:v>24</c:v>
                </c:pt>
                <c:pt idx="162">
                  <c:v>24</c:v>
                </c:pt>
                <c:pt idx="163">
                  <c:v>47</c:v>
                </c:pt>
                <c:pt idx="164">
                  <c:v>71</c:v>
                </c:pt>
                <c:pt idx="165">
                  <c:v>71</c:v>
                </c:pt>
                <c:pt idx="166">
                  <c:v>95</c:v>
                </c:pt>
                <c:pt idx="167">
                  <c:v>95</c:v>
                </c:pt>
                <c:pt idx="168">
                  <c:v>95</c:v>
                </c:pt>
                <c:pt idx="169">
                  <c:v>118</c:v>
                </c:pt>
                <c:pt idx="170">
                  <c:v>118</c:v>
                </c:pt>
                <c:pt idx="171">
                  <c:v>118</c:v>
                </c:pt>
                <c:pt idx="172">
                  <c:v>118</c:v>
                </c:pt>
                <c:pt idx="173">
                  <c:v>142</c:v>
                </c:pt>
                <c:pt idx="174">
                  <c:v>142</c:v>
                </c:pt>
                <c:pt idx="175">
                  <c:v>142</c:v>
                </c:pt>
                <c:pt idx="176">
                  <c:v>142</c:v>
                </c:pt>
                <c:pt idx="177">
                  <c:v>142</c:v>
                </c:pt>
                <c:pt idx="178">
                  <c:v>142</c:v>
                </c:pt>
                <c:pt idx="179">
                  <c:v>142</c:v>
                </c:pt>
                <c:pt idx="180">
                  <c:v>118</c:v>
                </c:pt>
                <c:pt idx="181">
                  <c:v>118</c:v>
                </c:pt>
                <c:pt idx="182">
                  <c:v>118</c:v>
                </c:pt>
                <c:pt idx="183">
                  <c:v>118</c:v>
                </c:pt>
                <c:pt idx="184">
                  <c:v>95</c:v>
                </c:pt>
                <c:pt idx="185">
                  <c:v>95</c:v>
                </c:pt>
                <c:pt idx="186">
                  <c:v>95</c:v>
                </c:pt>
                <c:pt idx="187">
                  <c:v>95</c:v>
                </c:pt>
                <c:pt idx="188">
                  <c:v>71</c:v>
                </c:pt>
                <c:pt idx="189">
                  <c:v>71</c:v>
                </c:pt>
                <c:pt idx="190">
                  <c:v>47</c:v>
                </c:pt>
                <c:pt idx="191">
                  <c:v>47</c:v>
                </c:pt>
                <c:pt idx="192">
                  <c:v>47</c:v>
                </c:pt>
                <c:pt idx="193">
                  <c:v>24</c:v>
                </c:pt>
                <c:pt idx="194">
                  <c:v>24</c:v>
                </c:pt>
                <c:pt idx="195">
                  <c:v>24</c:v>
                </c:pt>
                <c:pt idx="196">
                  <c:v>0</c:v>
                </c:pt>
                <c:pt idx="197">
                  <c:v>0</c:v>
                </c:pt>
                <c:pt idx="198">
                  <c:v>0</c:v>
                </c:pt>
                <c:pt idx="199">
                  <c:v>-23</c:v>
                </c:pt>
                <c:pt idx="200">
                  <c:v>-23</c:v>
                </c:pt>
                <c:pt idx="201">
                  <c:v>-23</c:v>
                </c:pt>
                <c:pt idx="202">
                  <c:v>-46</c:v>
                </c:pt>
                <c:pt idx="203">
                  <c:v>-46</c:v>
                </c:pt>
                <c:pt idx="204">
                  <c:v>-46</c:v>
                </c:pt>
                <c:pt idx="205">
                  <c:v>-46</c:v>
                </c:pt>
                <c:pt idx="206">
                  <c:v>-70</c:v>
                </c:pt>
                <c:pt idx="207">
                  <c:v>-70</c:v>
                </c:pt>
                <c:pt idx="208">
                  <c:v>-70</c:v>
                </c:pt>
                <c:pt idx="209">
                  <c:v>-70</c:v>
                </c:pt>
                <c:pt idx="210">
                  <c:v>-70</c:v>
                </c:pt>
                <c:pt idx="211">
                  <c:v>-70</c:v>
                </c:pt>
                <c:pt idx="212">
                  <c:v>-70</c:v>
                </c:pt>
                <c:pt idx="213">
                  <c:v>-70</c:v>
                </c:pt>
                <c:pt idx="214">
                  <c:v>-70</c:v>
                </c:pt>
                <c:pt idx="215">
                  <c:v>-70</c:v>
                </c:pt>
                <c:pt idx="216">
                  <c:v>-70</c:v>
                </c:pt>
                <c:pt idx="217">
                  <c:v>-70</c:v>
                </c:pt>
                <c:pt idx="218">
                  <c:v>-70</c:v>
                </c:pt>
                <c:pt idx="219">
                  <c:v>-70</c:v>
                </c:pt>
                <c:pt idx="220">
                  <c:v>-70</c:v>
                </c:pt>
                <c:pt idx="221">
                  <c:v>-70</c:v>
                </c:pt>
                <c:pt idx="222">
                  <c:v>-70</c:v>
                </c:pt>
                <c:pt idx="223">
                  <c:v>-46</c:v>
                </c:pt>
                <c:pt idx="224">
                  <c:v>-46</c:v>
                </c:pt>
                <c:pt idx="225">
                  <c:v>-46</c:v>
                </c:pt>
                <c:pt idx="226">
                  <c:v>-46</c:v>
                </c:pt>
                <c:pt idx="227">
                  <c:v>-46</c:v>
                </c:pt>
                <c:pt idx="228">
                  <c:v>-23</c:v>
                </c:pt>
                <c:pt idx="229">
                  <c:v>-23</c:v>
                </c:pt>
                <c:pt idx="230">
                  <c:v>-23</c:v>
                </c:pt>
                <c:pt idx="231">
                  <c:v>-23</c:v>
                </c:pt>
                <c:pt idx="232">
                  <c:v>0</c:v>
                </c:pt>
                <c:pt idx="233">
                  <c:v>0</c:v>
                </c:pt>
                <c:pt idx="234">
                  <c:v>0</c:v>
                </c:pt>
                <c:pt idx="235">
                  <c:v>0</c:v>
                </c:pt>
                <c:pt idx="236">
                  <c:v>0</c:v>
                </c:pt>
                <c:pt idx="237">
                  <c:v>0</c:v>
                </c:pt>
                <c:pt idx="238">
                  <c:v>24</c:v>
                </c:pt>
                <c:pt idx="239">
                  <c:v>24</c:v>
                </c:pt>
                <c:pt idx="240">
                  <c:v>24</c:v>
                </c:pt>
                <c:pt idx="241">
                  <c:v>24</c:v>
                </c:pt>
                <c:pt idx="242">
                  <c:v>24</c:v>
                </c:pt>
                <c:pt idx="243">
                  <c:v>24</c:v>
                </c:pt>
                <c:pt idx="244">
                  <c:v>24</c:v>
                </c:pt>
                <c:pt idx="245">
                  <c:v>47</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24</c:v>
                </c:pt>
                <c:pt idx="259">
                  <c:v>24</c:v>
                </c:pt>
                <c:pt idx="260">
                  <c:v>24</c:v>
                </c:pt>
                <c:pt idx="261">
                  <c:v>24</c:v>
                </c:pt>
                <c:pt idx="262">
                  <c:v>24</c:v>
                </c:pt>
                <c:pt idx="263">
                  <c:v>24</c:v>
                </c:pt>
                <c:pt idx="264">
                  <c:v>24</c:v>
                </c:pt>
                <c:pt idx="265">
                  <c:v>24</c:v>
                </c:pt>
                <c:pt idx="266">
                  <c:v>24</c:v>
                </c:pt>
                <c:pt idx="267">
                  <c:v>24</c:v>
                </c:pt>
                <c:pt idx="268">
                  <c:v>0</c:v>
                </c:pt>
                <c:pt idx="269">
                  <c:v>0</c:v>
                </c:pt>
                <c:pt idx="270">
                  <c:v>0</c:v>
                </c:pt>
                <c:pt idx="271">
                  <c:v>0</c:v>
                </c:pt>
                <c:pt idx="272">
                  <c:v>0</c:v>
                </c:pt>
                <c:pt idx="273">
                  <c:v>0</c:v>
                </c:pt>
                <c:pt idx="274">
                  <c:v>0</c:v>
                </c:pt>
                <c:pt idx="275">
                  <c:v>0</c:v>
                </c:pt>
                <c:pt idx="276">
                  <c:v>0</c:v>
                </c:pt>
                <c:pt idx="277">
                  <c:v>0</c:v>
                </c:pt>
                <c:pt idx="278">
                  <c:v>0</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24</c:v>
                </c:pt>
                <c:pt idx="321">
                  <c:v>0</c:v>
                </c:pt>
                <c:pt idx="322">
                  <c:v>0</c:v>
                </c:pt>
                <c:pt idx="323">
                  <c:v>0</c:v>
                </c:pt>
                <c:pt idx="324">
                  <c:v>24</c:v>
                </c:pt>
                <c:pt idx="325">
                  <c:v>24</c:v>
                </c:pt>
                <c:pt idx="326">
                  <c:v>0</c:v>
                </c:pt>
                <c:pt idx="327">
                  <c:v>24</c:v>
                </c:pt>
                <c:pt idx="328">
                  <c:v>24</c:v>
                </c:pt>
                <c:pt idx="329">
                  <c:v>24</c:v>
                </c:pt>
                <c:pt idx="330">
                  <c:v>24</c:v>
                </c:pt>
                <c:pt idx="331">
                  <c:v>24</c:v>
                </c:pt>
                <c:pt idx="332">
                  <c:v>0</c:v>
                </c:pt>
                <c:pt idx="333">
                  <c:v>0</c:v>
                </c:pt>
                <c:pt idx="334">
                  <c:v>24</c:v>
                </c:pt>
                <c:pt idx="335">
                  <c:v>0</c:v>
                </c:pt>
                <c:pt idx="336">
                  <c:v>24</c:v>
                </c:pt>
                <c:pt idx="337">
                  <c:v>24</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-23</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DDC3-5447-B3A2-AFE30F01DEB8}"/>
            </c:ext>
          </c:extLst>
        </c:ser>
        <c:ser>
          <c:idx val="3"/>
          <c:order val="2"/>
          <c:tx>
            <c:strRef>
              <c:f>'Impulse Test - Before Shipp (2)'!$E$1</c:f>
              <c:strCache>
                <c:ptCount val="1"/>
                <c:pt idx="0">
                  <c:v>2.0 kV</c:v>
                </c:pt>
              </c:strCache>
            </c:strRef>
          </c:tx>
          <c:spPr>
            <a:ln w="19050" cap="rnd">
              <a:solidFill>
                <a:schemeClr val="accent4"/>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(2)'!$E$2:$E$514</c:f>
              <c:numCache>
                <c:formatCode>General</c:formatCode>
                <c:ptCount val="513"/>
                <c:pt idx="0">
                  <c:v>0</c:v>
                </c:pt>
                <c:pt idx="1">
                  <c:v>0</c:v>
                </c:pt>
                <c:pt idx="2">
                  <c:v>0</c:v>
                </c:pt>
                <c:pt idx="3">
                  <c:v>24</c:v>
                </c:pt>
                <c:pt idx="4">
                  <c:v>142</c:v>
                </c:pt>
                <c:pt idx="5">
                  <c:v>970</c:v>
                </c:pt>
                <c:pt idx="6">
                  <c:v>1846</c:v>
                </c:pt>
                <c:pt idx="7">
                  <c:v>1964</c:v>
                </c:pt>
                <c:pt idx="8">
                  <c:v>1727</c:v>
                </c:pt>
                <c:pt idx="9">
                  <c:v>1633</c:v>
                </c:pt>
                <c:pt idx="10">
                  <c:v>1609</c:v>
                </c:pt>
                <c:pt idx="11">
                  <c:v>1562</c:v>
                </c:pt>
                <c:pt idx="12">
                  <c:v>1491</c:v>
                </c:pt>
                <c:pt idx="13">
                  <c:v>1443</c:v>
                </c:pt>
                <c:pt idx="14">
                  <c:v>1396</c:v>
                </c:pt>
                <c:pt idx="15">
                  <c:v>1349</c:v>
                </c:pt>
                <c:pt idx="16">
                  <c:v>1254</c:v>
                </c:pt>
                <c:pt idx="17">
                  <c:v>1183</c:v>
                </c:pt>
                <c:pt idx="18">
                  <c:v>1112</c:v>
                </c:pt>
                <c:pt idx="19">
                  <c:v>1041</c:v>
                </c:pt>
                <c:pt idx="20">
                  <c:v>994</c:v>
                </c:pt>
                <c:pt idx="21">
                  <c:v>946</c:v>
                </c:pt>
                <c:pt idx="22">
                  <c:v>899</c:v>
                </c:pt>
                <c:pt idx="23">
                  <c:v>852</c:v>
                </c:pt>
                <c:pt idx="24">
                  <c:v>804</c:v>
                </c:pt>
                <c:pt idx="25">
                  <c:v>734</c:v>
                </c:pt>
                <c:pt idx="26">
                  <c:v>663</c:v>
                </c:pt>
                <c:pt idx="27">
                  <c:v>592</c:v>
                </c:pt>
                <c:pt idx="28">
                  <c:v>521</c:v>
                </c:pt>
                <c:pt idx="29">
                  <c:v>426</c:v>
                </c:pt>
                <c:pt idx="30">
                  <c:v>355</c:v>
                </c:pt>
                <c:pt idx="31">
                  <c:v>260</c:v>
                </c:pt>
                <c:pt idx="32">
                  <c:v>189</c:v>
                </c:pt>
                <c:pt idx="33">
                  <c:v>95</c:v>
                </c:pt>
                <c:pt idx="34">
                  <c:v>0</c:v>
                </c:pt>
                <c:pt idx="35">
                  <c:v>-70</c:v>
                </c:pt>
                <c:pt idx="36">
                  <c:v>-141</c:v>
                </c:pt>
                <c:pt idx="37">
                  <c:v>-236</c:v>
                </c:pt>
                <c:pt idx="38">
                  <c:v>-307</c:v>
                </c:pt>
                <c:pt idx="39">
                  <c:v>-378</c:v>
                </c:pt>
                <c:pt idx="40">
                  <c:v>-425</c:v>
                </c:pt>
                <c:pt idx="41">
                  <c:v>-496</c:v>
                </c:pt>
                <c:pt idx="42">
                  <c:v>-567</c:v>
                </c:pt>
                <c:pt idx="43">
                  <c:v>-614</c:v>
                </c:pt>
                <c:pt idx="44">
                  <c:v>-662</c:v>
                </c:pt>
                <c:pt idx="45">
                  <c:v>-733</c:v>
                </c:pt>
                <c:pt idx="46">
                  <c:v>-780</c:v>
                </c:pt>
                <c:pt idx="47">
                  <c:v>-803</c:v>
                </c:pt>
                <c:pt idx="48">
                  <c:v>-851</c:v>
                </c:pt>
                <c:pt idx="49">
                  <c:v>-898</c:v>
                </c:pt>
                <c:pt idx="50">
                  <c:v>-922</c:v>
                </c:pt>
                <c:pt idx="51">
                  <c:v>-969</c:v>
                </c:pt>
                <c:pt idx="52">
                  <c:v>-993</c:v>
                </c:pt>
                <c:pt idx="53">
                  <c:v>-1016</c:v>
                </c:pt>
                <c:pt idx="54">
                  <c:v>-1040</c:v>
                </c:pt>
                <c:pt idx="55">
                  <c:v>-1064</c:v>
                </c:pt>
                <c:pt idx="56">
                  <c:v>-1087</c:v>
                </c:pt>
                <c:pt idx="57">
                  <c:v>-1087</c:v>
                </c:pt>
                <c:pt idx="58">
                  <c:v>-1111</c:v>
                </c:pt>
                <c:pt idx="59">
                  <c:v>-1111</c:v>
                </c:pt>
                <c:pt idx="60">
                  <c:v>-1135</c:v>
                </c:pt>
                <c:pt idx="61">
                  <c:v>-1135</c:v>
                </c:pt>
                <c:pt idx="62">
                  <c:v>-1135</c:v>
                </c:pt>
                <c:pt idx="63">
                  <c:v>-1111</c:v>
                </c:pt>
                <c:pt idx="64">
                  <c:v>-1087</c:v>
                </c:pt>
                <c:pt idx="65">
                  <c:v>-1087</c:v>
                </c:pt>
                <c:pt idx="66">
                  <c:v>-1040</c:v>
                </c:pt>
                <c:pt idx="67">
                  <c:v>-1016</c:v>
                </c:pt>
                <c:pt idx="68">
                  <c:v>-969</c:v>
                </c:pt>
                <c:pt idx="69">
                  <c:v>-898</c:v>
                </c:pt>
                <c:pt idx="70">
                  <c:v>-851</c:v>
                </c:pt>
                <c:pt idx="71">
                  <c:v>-803</c:v>
                </c:pt>
                <c:pt idx="72">
                  <c:v>-733</c:v>
                </c:pt>
                <c:pt idx="73">
                  <c:v>-685</c:v>
                </c:pt>
                <c:pt idx="74">
                  <c:v>-614</c:v>
                </c:pt>
                <c:pt idx="75">
                  <c:v>-543</c:v>
                </c:pt>
                <c:pt idx="76">
                  <c:v>-472</c:v>
                </c:pt>
                <c:pt idx="77">
                  <c:v>-401</c:v>
                </c:pt>
                <c:pt idx="78">
                  <c:v>-330</c:v>
                </c:pt>
                <c:pt idx="79">
                  <c:v>-283</c:v>
                </c:pt>
                <c:pt idx="80">
                  <c:v>-212</c:v>
                </c:pt>
                <c:pt idx="81">
                  <c:v>-165</c:v>
                </c:pt>
                <c:pt idx="82">
                  <c:v>-94</c:v>
                </c:pt>
                <c:pt idx="83">
                  <c:v>-23</c:v>
                </c:pt>
                <c:pt idx="84">
                  <c:v>47</c:v>
                </c:pt>
                <c:pt idx="85">
                  <c:v>95</c:v>
                </c:pt>
                <c:pt idx="86">
                  <c:v>166</c:v>
                </c:pt>
                <c:pt idx="87">
                  <c:v>189</c:v>
                </c:pt>
                <c:pt idx="88">
                  <c:v>260</c:v>
                </c:pt>
                <c:pt idx="89">
                  <c:v>308</c:v>
                </c:pt>
                <c:pt idx="90">
                  <c:v>355</c:v>
                </c:pt>
                <c:pt idx="91">
                  <c:v>379</c:v>
                </c:pt>
                <c:pt idx="92">
                  <c:v>426</c:v>
                </c:pt>
                <c:pt idx="93">
                  <c:v>450</c:v>
                </c:pt>
                <c:pt idx="94">
                  <c:v>473</c:v>
                </c:pt>
                <c:pt idx="95">
                  <c:v>497</c:v>
                </c:pt>
                <c:pt idx="96">
                  <c:v>521</c:v>
                </c:pt>
                <c:pt idx="97">
                  <c:v>544</c:v>
                </c:pt>
                <c:pt idx="98">
                  <c:v>544</c:v>
                </c:pt>
                <c:pt idx="99">
                  <c:v>544</c:v>
                </c:pt>
                <c:pt idx="100">
                  <c:v>544</c:v>
                </c:pt>
                <c:pt idx="101">
                  <c:v>544</c:v>
                </c:pt>
                <c:pt idx="102">
                  <c:v>544</c:v>
                </c:pt>
                <c:pt idx="103">
                  <c:v>521</c:v>
                </c:pt>
                <c:pt idx="104">
                  <c:v>497</c:v>
                </c:pt>
                <c:pt idx="105">
                  <c:v>497</c:v>
                </c:pt>
                <c:pt idx="106">
                  <c:v>473</c:v>
                </c:pt>
                <c:pt idx="107">
                  <c:v>450</c:v>
                </c:pt>
                <c:pt idx="108">
                  <c:v>426</c:v>
                </c:pt>
                <c:pt idx="109">
                  <c:v>379</c:v>
                </c:pt>
                <c:pt idx="110">
                  <c:v>355</c:v>
                </c:pt>
                <c:pt idx="111">
                  <c:v>331</c:v>
                </c:pt>
                <c:pt idx="112">
                  <c:v>284</c:v>
                </c:pt>
                <c:pt idx="113">
                  <c:v>260</c:v>
                </c:pt>
                <c:pt idx="114">
                  <c:v>213</c:v>
                </c:pt>
                <c:pt idx="115">
                  <c:v>189</c:v>
                </c:pt>
                <c:pt idx="116">
                  <c:v>166</c:v>
                </c:pt>
                <c:pt idx="117">
                  <c:v>118</c:v>
                </c:pt>
                <c:pt idx="118">
                  <c:v>71</c:v>
                </c:pt>
                <c:pt idx="119">
                  <c:v>47</c:v>
                </c:pt>
                <c:pt idx="120">
                  <c:v>0</c:v>
                </c:pt>
                <c:pt idx="121">
                  <c:v>-23</c:v>
                </c:pt>
                <c:pt idx="122">
                  <c:v>-70</c:v>
                </c:pt>
                <c:pt idx="123">
                  <c:v>-94</c:v>
                </c:pt>
                <c:pt idx="124">
                  <c:v>-117</c:v>
                </c:pt>
                <c:pt idx="125">
                  <c:v>-165</c:v>
                </c:pt>
                <c:pt idx="126">
                  <c:v>-188</c:v>
                </c:pt>
                <c:pt idx="127">
                  <c:v>-212</c:v>
                </c:pt>
                <c:pt idx="128">
                  <c:v>-236</c:v>
                </c:pt>
                <c:pt idx="129">
                  <c:v>-259</c:v>
                </c:pt>
                <c:pt idx="130">
                  <c:v>-283</c:v>
                </c:pt>
                <c:pt idx="131">
                  <c:v>-283</c:v>
                </c:pt>
                <c:pt idx="132">
                  <c:v>-307</c:v>
                </c:pt>
                <c:pt idx="133">
                  <c:v>-307</c:v>
                </c:pt>
                <c:pt idx="134">
                  <c:v>-330</c:v>
                </c:pt>
                <c:pt idx="135">
                  <c:v>-330</c:v>
                </c:pt>
                <c:pt idx="136">
                  <c:v>-330</c:v>
                </c:pt>
                <c:pt idx="137">
                  <c:v>-330</c:v>
                </c:pt>
                <c:pt idx="138">
                  <c:v>-330</c:v>
                </c:pt>
                <c:pt idx="139">
                  <c:v>-330</c:v>
                </c:pt>
                <c:pt idx="140">
                  <c:v>-330</c:v>
                </c:pt>
                <c:pt idx="141">
                  <c:v>-330</c:v>
                </c:pt>
                <c:pt idx="142">
                  <c:v>-307</c:v>
                </c:pt>
                <c:pt idx="143">
                  <c:v>-307</c:v>
                </c:pt>
                <c:pt idx="144">
                  <c:v>-283</c:v>
                </c:pt>
                <c:pt idx="145">
                  <c:v>-283</c:v>
                </c:pt>
                <c:pt idx="146">
                  <c:v>-259</c:v>
                </c:pt>
                <c:pt idx="147">
                  <c:v>-236</c:v>
                </c:pt>
                <c:pt idx="148">
                  <c:v>-236</c:v>
                </c:pt>
                <c:pt idx="149">
                  <c:v>-212</c:v>
                </c:pt>
                <c:pt idx="150">
                  <c:v>-188</c:v>
                </c:pt>
                <c:pt idx="151">
                  <c:v>-165</c:v>
                </c:pt>
                <c:pt idx="152">
                  <c:v>-141</c:v>
                </c:pt>
                <c:pt idx="153">
                  <c:v>-117</c:v>
                </c:pt>
                <c:pt idx="154">
                  <c:v>-117</c:v>
                </c:pt>
                <c:pt idx="155">
                  <c:v>-70</c:v>
                </c:pt>
                <c:pt idx="156">
                  <c:v>-70</c:v>
                </c:pt>
                <c:pt idx="157">
                  <c:v>-46</c:v>
                </c:pt>
                <c:pt idx="158">
                  <c:v>-23</c:v>
                </c:pt>
                <c:pt idx="159">
                  <c:v>0</c:v>
                </c:pt>
                <c:pt idx="160">
                  <c:v>24</c:v>
                </c:pt>
                <c:pt idx="161">
                  <c:v>24</c:v>
                </c:pt>
                <c:pt idx="162">
                  <c:v>47</c:v>
                </c:pt>
                <c:pt idx="163">
                  <c:v>71</c:v>
                </c:pt>
                <c:pt idx="164">
                  <c:v>71</c:v>
                </c:pt>
                <c:pt idx="165">
                  <c:v>95</c:v>
                </c:pt>
                <c:pt idx="166">
                  <c:v>118</c:v>
                </c:pt>
                <c:pt idx="167">
                  <c:v>118</c:v>
                </c:pt>
                <c:pt idx="168">
                  <c:v>142</c:v>
                </c:pt>
                <c:pt idx="169">
                  <c:v>142</c:v>
                </c:pt>
                <c:pt idx="170">
                  <c:v>166</c:v>
                </c:pt>
                <c:pt idx="171">
                  <c:v>166</c:v>
                </c:pt>
                <c:pt idx="172">
                  <c:v>166</c:v>
                </c:pt>
                <c:pt idx="173">
                  <c:v>166</c:v>
                </c:pt>
                <c:pt idx="174">
                  <c:v>166</c:v>
                </c:pt>
                <c:pt idx="175">
                  <c:v>166</c:v>
                </c:pt>
                <c:pt idx="176">
                  <c:v>166</c:v>
                </c:pt>
                <c:pt idx="177">
                  <c:v>166</c:v>
                </c:pt>
                <c:pt idx="178">
                  <c:v>166</c:v>
                </c:pt>
                <c:pt idx="179">
                  <c:v>166</c:v>
                </c:pt>
                <c:pt idx="180">
                  <c:v>166</c:v>
                </c:pt>
                <c:pt idx="181">
                  <c:v>166</c:v>
                </c:pt>
                <c:pt idx="182">
                  <c:v>142</c:v>
                </c:pt>
                <c:pt idx="183">
                  <c:v>142</c:v>
                </c:pt>
                <c:pt idx="184">
                  <c:v>142</c:v>
                </c:pt>
                <c:pt idx="185">
                  <c:v>118</c:v>
                </c:pt>
                <c:pt idx="186">
                  <c:v>118</c:v>
                </c:pt>
                <c:pt idx="187">
                  <c:v>95</c:v>
                </c:pt>
                <c:pt idx="188">
                  <c:v>95</c:v>
                </c:pt>
                <c:pt idx="189">
                  <c:v>71</c:v>
                </c:pt>
                <c:pt idx="190">
                  <c:v>71</c:v>
                </c:pt>
                <c:pt idx="191">
                  <c:v>47</c:v>
                </c:pt>
                <c:pt idx="192">
                  <c:v>47</c:v>
                </c:pt>
                <c:pt idx="193">
                  <c:v>24</c:v>
                </c:pt>
                <c:pt idx="194">
                  <c:v>24</c:v>
                </c:pt>
                <c:pt idx="195">
                  <c:v>24</c:v>
                </c:pt>
                <c:pt idx="196">
                  <c:v>0</c:v>
                </c:pt>
                <c:pt idx="197">
                  <c:v>0</c:v>
                </c:pt>
                <c:pt idx="198">
                  <c:v>-23</c:v>
                </c:pt>
                <c:pt idx="199">
                  <c:v>-23</c:v>
                </c:pt>
                <c:pt idx="200">
                  <c:v>-46</c:v>
                </c:pt>
                <c:pt idx="201">
                  <c:v>-46</c:v>
                </c:pt>
                <c:pt idx="202">
                  <c:v>-46</c:v>
                </c:pt>
                <c:pt idx="203">
                  <c:v>-70</c:v>
                </c:pt>
                <c:pt idx="204">
                  <c:v>-70</c:v>
                </c:pt>
                <c:pt idx="205">
                  <c:v>-70</c:v>
                </c:pt>
                <c:pt idx="206">
                  <c:v>-70</c:v>
                </c:pt>
                <c:pt idx="207">
                  <c:v>-94</c:v>
                </c:pt>
                <c:pt idx="208">
                  <c:v>-94</c:v>
                </c:pt>
                <c:pt idx="209">
                  <c:v>-94</c:v>
                </c:pt>
                <c:pt idx="210">
                  <c:v>-94</c:v>
                </c:pt>
                <c:pt idx="211">
                  <c:v>-94</c:v>
                </c:pt>
                <c:pt idx="212">
                  <c:v>-94</c:v>
                </c:pt>
                <c:pt idx="213">
                  <c:v>-94</c:v>
                </c:pt>
                <c:pt idx="214">
                  <c:v>-94</c:v>
                </c:pt>
                <c:pt idx="215">
                  <c:v>-94</c:v>
                </c:pt>
                <c:pt idx="216">
                  <c:v>-94</c:v>
                </c:pt>
                <c:pt idx="217">
                  <c:v>-94</c:v>
                </c:pt>
                <c:pt idx="218">
                  <c:v>-94</c:v>
                </c:pt>
                <c:pt idx="219">
                  <c:v>-94</c:v>
                </c:pt>
                <c:pt idx="220">
                  <c:v>-94</c:v>
                </c:pt>
                <c:pt idx="221">
                  <c:v>-94</c:v>
                </c:pt>
                <c:pt idx="222">
                  <c:v>-94</c:v>
                </c:pt>
                <c:pt idx="223">
                  <c:v>-70</c:v>
                </c:pt>
                <c:pt idx="224">
                  <c:v>-70</c:v>
                </c:pt>
                <c:pt idx="225">
                  <c:v>-70</c:v>
                </c:pt>
                <c:pt idx="226">
                  <c:v>-70</c:v>
                </c:pt>
                <c:pt idx="227">
                  <c:v>-46</c:v>
                </c:pt>
                <c:pt idx="228">
                  <c:v>-46</c:v>
                </c:pt>
                <c:pt idx="229">
                  <c:v>-46</c:v>
                </c:pt>
                <c:pt idx="230">
                  <c:v>-23</c:v>
                </c:pt>
                <c:pt idx="231">
                  <c:v>-23</c:v>
                </c:pt>
                <c:pt idx="232">
                  <c:v>-23</c:v>
                </c:pt>
                <c:pt idx="233">
                  <c:v>-23</c:v>
                </c:pt>
                <c:pt idx="234">
                  <c:v>0</c:v>
                </c:pt>
                <c:pt idx="235">
                  <c:v>0</c:v>
                </c:pt>
                <c:pt idx="236">
                  <c:v>0</c:v>
                </c:pt>
                <c:pt idx="237">
                  <c:v>0</c:v>
                </c:pt>
                <c:pt idx="238">
                  <c:v>0</c:v>
                </c:pt>
                <c:pt idx="239">
                  <c:v>24</c:v>
                </c:pt>
                <c:pt idx="240">
                  <c:v>24</c:v>
                </c:pt>
                <c:pt idx="241">
                  <c:v>24</c:v>
                </c:pt>
                <c:pt idx="242">
                  <c:v>47</c:v>
                </c:pt>
                <c:pt idx="243">
                  <c:v>47</c:v>
                </c:pt>
                <c:pt idx="244">
                  <c:v>47</c:v>
                </c:pt>
                <c:pt idx="245">
                  <c:v>47</c:v>
                </c:pt>
                <c:pt idx="246">
                  <c:v>47</c:v>
                </c:pt>
                <c:pt idx="247">
                  <c:v>47</c:v>
                </c:pt>
                <c:pt idx="248">
                  <c:v>47</c:v>
                </c:pt>
                <c:pt idx="249">
                  <c:v>47</c:v>
                </c:pt>
                <c:pt idx="250">
                  <c:v>47</c:v>
                </c:pt>
                <c:pt idx="251">
                  <c:v>47</c:v>
                </c:pt>
                <c:pt idx="252">
                  <c:v>47</c:v>
                </c:pt>
                <c:pt idx="253">
                  <c:v>47</c:v>
                </c:pt>
                <c:pt idx="254">
                  <c:v>47</c:v>
                </c:pt>
                <c:pt idx="255">
                  <c:v>47</c:v>
                </c:pt>
                <c:pt idx="256">
                  <c:v>47</c:v>
                </c:pt>
                <c:pt idx="257">
                  <c:v>47</c:v>
                </c:pt>
                <c:pt idx="258">
                  <c:v>47</c:v>
                </c:pt>
                <c:pt idx="259">
                  <c:v>47</c:v>
                </c:pt>
                <c:pt idx="260">
                  <c:v>47</c:v>
                </c:pt>
                <c:pt idx="261">
                  <c:v>47</c:v>
                </c:pt>
                <c:pt idx="262">
                  <c:v>47</c:v>
                </c:pt>
                <c:pt idx="263">
                  <c:v>24</c:v>
                </c:pt>
                <c:pt idx="264">
                  <c:v>24</c:v>
                </c:pt>
                <c:pt idx="265">
                  <c:v>24</c:v>
                </c:pt>
                <c:pt idx="266">
                  <c:v>24</c:v>
                </c:pt>
                <c:pt idx="267">
                  <c:v>24</c:v>
                </c:pt>
                <c:pt idx="268">
                  <c:v>24</c:v>
                </c:pt>
                <c:pt idx="269">
                  <c:v>0</c:v>
                </c:pt>
                <c:pt idx="270">
                  <c:v>0</c:v>
                </c:pt>
                <c:pt idx="271">
                  <c:v>0</c:v>
                </c:pt>
                <c:pt idx="272">
                  <c:v>0</c:v>
                </c:pt>
                <c:pt idx="273">
                  <c:v>0</c:v>
                </c:pt>
                <c:pt idx="274">
                  <c:v>0</c:v>
                </c:pt>
                <c:pt idx="275">
                  <c:v>-23</c:v>
                </c:pt>
                <c:pt idx="276">
                  <c:v>0</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-23</c:v>
                </c:pt>
                <c:pt idx="299">
                  <c:v>-23</c:v>
                </c:pt>
                <c:pt idx="300">
                  <c:v>-23</c:v>
                </c:pt>
                <c:pt idx="301">
                  <c:v>-23</c:v>
                </c:pt>
                <c:pt idx="302">
                  <c:v>-23</c:v>
                </c:pt>
                <c:pt idx="303">
                  <c:v>-23</c:v>
                </c:pt>
                <c:pt idx="304">
                  <c:v>-23</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24</c:v>
                </c:pt>
                <c:pt idx="319">
                  <c:v>24</c:v>
                </c:pt>
                <c:pt idx="320">
                  <c:v>0</c:v>
                </c:pt>
                <c:pt idx="321">
                  <c:v>24</c:v>
                </c:pt>
                <c:pt idx="322">
                  <c:v>0</c:v>
                </c:pt>
                <c:pt idx="323">
                  <c:v>0</c:v>
                </c:pt>
                <c:pt idx="324">
                  <c:v>24</c:v>
                </c:pt>
                <c:pt idx="325">
                  <c:v>24</c:v>
                </c:pt>
                <c:pt idx="326">
                  <c:v>24</c:v>
                </c:pt>
                <c:pt idx="327">
                  <c:v>24</c:v>
                </c:pt>
                <c:pt idx="328">
                  <c:v>24</c:v>
                </c:pt>
                <c:pt idx="329">
                  <c:v>24</c:v>
                </c:pt>
                <c:pt idx="330">
                  <c:v>24</c:v>
                </c:pt>
                <c:pt idx="331">
                  <c:v>24</c:v>
                </c:pt>
                <c:pt idx="332">
                  <c:v>24</c:v>
                </c:pt>
                <c:pt idx="333">
                  <c:v>24</c:v>
                </c:pt>
                <c:pt idx="334">
                  <c:v>24</c:v>
                </c:pt>
                <c:pt idx="335">
                  <c:v>24</c:v>
                </c:pt>
                <c:pt idx="336">
                  <c:v>24</c:v>
                </c:pt>
                <c:pt idx="337">
                  <c:v>0</c:v>
                </c:pt>
                <c:pt idx="338">
                  <c:v>24</c:v>
                </c:pt>
                <c:pt idx="339">
                  <c:v>0</c:v>
                </c:pt>
                <c:pt idx="340">
                  <c:v>24</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-23</c:v>
                </c:pt>
                <c:pt idx="361">
                  <c:v>0</c:v>
                </c:pt>
                <c:pt idx="362">
                  <c:v>0</c:v>
                </c:pt>
                <c:pt idx="363">
                  <c:v>0</c:v>
                </c:pt>
                <c:pt idx="364">
                  <c:v>0</c:v>
                </c:pt>
                <c:pt idx="365">
                  <c:v>-23</c:v>
                </c:pt>
                <c:pt idx="366">
                  <c:v>-23</c:v>
                </c:pt>
                <c:pt idx="367">
                  <c:v>0</c:v>
                </c:pt>
                <c:pt idx="368">
                  <c:v>0</c:v>
                </c:pt>
                <c:pt idx="369">
                  <c:v>0</c:v>
                </c:pt>
                <c:pt idx="370">
                  <c:v>0</c:v>
                </c:pt>
                <c:pt idx="371">
                  <c:v>0</c:v>
                </c:pt>
                <c:pt idx="372">
                  <c:v>0</c:v>
                </c:pt>
                <c:pt idx="373">
                  <c:v>0</c:v>
                </c:pt>
                <c:pt idx="374">
                  <c:v>0</c:v>
                </c:pt>
                <c:pt idx="375">
                  <c:v>-23</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DDC3-5447-B3A2-AFE30F01DEB8}"/>
            </c:ext>
          </c:extLst>
        </c:ser>
        <c:ser>
          <c:idx val="8"/>
          <c:order val="3"/>
          <c:tx>
            <c:strRef>
              <c:f>'Impulse Test - Before Shipp (2)'!$J$1</c:f>
              <c:strCache>
                <c:ptCount val="1"/>
                <c:pt idx="0">
                  <c:v>2.5 kV</c:v>
                </c:pt>
              </c:strCache>
            </c:strRef>
          </c:tx>
          <c:spPr>
            <a:ln w="19050" cap="rnd">
              <a:solidFill>
                <a:schemeClr val="accent3">
                  <a:lumMod val="60000"/>
                </a:schemeClr>
              </a:solidFill>
              <a:round/>
            </a:ln>
            <a:effectLst/>
          </c:spPr>
          <c:marker>
            <c:symbol val="none"/>
          </c:marker>
          <c:xVal>
            <c:numRef>
              <c:f>'Impulse Test - Before Shipp (2)'!$A$2:$A$514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'Impulse Test - Before Shipp (2)'!$J$2:$J$514</c:f>
              <c:numCache>
                <c:formatCode>General</c:formatCode>
                <c:ptCount val="513"/>
                <c:pt idx="0">
                  <c:v>0</c:v>
                </c:pt>
                <c:pt idx="1">
                  <c:v>0</c:v>
                </c:pt>
                <c:pt idx="2">
                  <c:v>0</c:v>
                </c:pt>
                <c:pt idx="3">
                  <c:v>24</c:v>
                </c:pt>
                <c:pt idx="4">
                  <c:v>355</c:v>
                </c:pt>
                <c:pt idx="5">
                  <c:v>1491</c:v>
                </c:pt>
                <c:pt idx="6">
                  <c:v>2437</c:v>
                </c:pt>
                <c:pt idx="7">
                  <c:v>2366</c:v>
                </c:pt>
                <c:pt idx="8">
                  <c:v>2059</c:v>
                </c:pt>
                <c:pt idx="9">
                  <c:v>1964</c:v>
                </c:pt>
                <c:pt idx="10">
                  <c:v>1940</c:v>
                </c:pt>
                <c:pt idx="11">
                  <c:v>1893</c:v>
                </c:pt>
                <c:pt idx="12">
                  <c:v>1822</c:v>
                </c:pt>
                <c:pt idx="13">
                  <c:v>1775</c:v>
                </c:pt>
                <c:pt idx="14">
                  <c:v>1727</c:v>
                </c:pt>
                <c:pt idx="15">
                  <c:v>1633</c:v>
                </c:pt>
                <c:pt idx="16">
                  <c:v>1538</c:v>
                </c:pt>
                <c:pt idx="17">
                  <c:v>1420</c:v>
                </c:pt>
                <c:pt idx="18">
                  <c:v>1349</c:v>
                </c:pt>
                <c:pt idx="19">
                  <c:v>1278</c:v>
                </c:pt>
                <c:pt idx="20">
                  <c:v>1207</c:v>
                </c:pt>
                <c:pt idx="21">
                  <c:v>1136</c:v>
                </c:pt>
                <c:pt idx="22">
                  <c:v>1088</c:v>
                </c:pt>
                <c:pt idx="23">
                  <c:v>1041</c:v>
                </c:pt>
                <c:pt idx="24">
                  <c:v>970</c:v>
                </c:pt>
                <c:pt idx="25">
                  <c:v>899</c:v>
                </c:pt>
                <c:pt idx="26">
                  <c:v>804</c:v>
                </c:pt>
                <c:pt idx="27">
                  <c:v>710</c:v>
                </c:pt>
                <c:pt idx="28">
                  <c:v>615</c:v>
                </c:pt>
                <c:pt idx="29">
                  <c:v>497</c:v>
                </c:pt>
                <c:pt idx="30">
                  <c:v>402</c:v>
                </c:pt>
                <c:pt idx="31">
                  <c:v>284</c:v>
                </c:pt>
                <c:pt idx="32">
                  <c:v>213</c:v>
                </c:pt>
                <c:pt idx="33">
                  <c:v>95</c:v>
                </c:pt>
                <c:pt idx="34">
                  <c:v>0</c:v>
                </c:pt>
                <c:pt idx="35">
                  <c:v>-117</c:v>
                </c:pt>
                <c:pt idx="36">
                  <c:v>-212</c:v>
                </c:pt>
                <c:pt idx="37">
                  <c:v>-307</c:v>
                </c:pt>
                <c:pt idx="38">
                  <c:v>-401</c:v>
                </c:pt>
                <c:pt idx="39">
                  <c:v>-472</c:v>
                </c:pt>
                <c:pt idx="40">
                  <c:v>-567</c:v>
                </c:pt>
                <c:pt idx="41">
                  <c:v>-638</c:v>
                </c:pt>
                <c:pt idx="42">
                  <c:v>-709</c:v>
                </c:pt>
                <c:pt idx="43">
                  <c:v>-780</c:v>
                </c:pt>
                <c:pt idx="44">
                  <c:v>-851</c:v>
                </c:pt>
                <c:pt idx="45">
                  <c:v>-898</c:v>
                </c:pt>
                <c:pt idx="46">
                  <c:v>-969</c:v>
                </c:pt>
                <c:pt idx="47">
                  <c:v>-1016</c:v>
                </c:pt>
                <c:pt idx="48">
                  <c:v>-1064</c:v>
                </c:pt>
                <c:pt idx="49">
                  <c:v>-1111</c:v>
                </c:pt>
                <c:pt idx="50">
                  <c:v>-1158</c:v>
                </c:pt>
                <c:pt idx="51">
                  <c:v>-1182</c:v>
                </c:pt>
                <c:pt idx="52">
                  <c:v>-1229</c:v>
                </c:pt>
                <c:pt idx="53">
                  <c:v>-1253</c:v>
                </c:pt>
                <c:pt idx="54">
                  <c:v>-1277</c:v>
                </c:pt>
                <c:pt idx="55">
                  <c:v>-1300</c:v>
                </c:pt>
                <c:pt idx="56">
                  <c:v>-1324</c:v>
                </c:pt>
                <c:pt idx="57">
                  <c:v>-1348</c:v>
                </c:pt>
                <c:pt idx="58">
                  <c:v>-1371</c:v>
                </c:pt>
                <c:pt idx="59">
                  <c:v>-1395</c:v>
                </c:pt>
                <c:pt idx="60">
                  <c:v>-1395</c:v>
                </c:pt>
                <c:pt idx="61">
                  <c:v>-1395</c:v>
                </c:pt>
                <c:pt idx="62">
                  <c:v>-1395</c:v>
                </c:pt>
                <c:pt idx="63">
                  <c:v>-1371</c:v>
                </c:pt>
                <c:pt idx="64">
                  <c:v>-1348</c:v>
                </c:pt>
                <c:pt idx="65">
                  <c:v>-1324</c:v>
                </c:pt>
                <c:pt idx="66">
                  <c:v>-1277</c:v>
                </c:pt>
                <c:pt idx="67">
                  <c:v>-1229</c:v>
                </c:pt>
                <c:pt idx="68">
                  <c:v>-1158</c:v>
                </c:pt>
                <c:pt idx="69">
                  <c:v>-1111</c:v>
                </c:pt>
                <c:pt idx="70">
                  <c:v>-1040</c:v>
                </c:pt>
                <c:pt idx="71">
                  <c:v>-969</c:v>
                </c:pt>
                <c:pt idx="72">
                  <c:v>-898</c:v>
                </c:pt>
                <c:pt idx="73">
                  <c:v>-803</c:v>
                </c:pt>
                <c:pt idx="74">
                  <c:v>-733</c:v>
                </c:pt>
                <c:pt idx="75">
                  <c:v>-638</c:v>
                </c:pt>
                <c:pt idx="76">
                  <c:v>-567</c:v>
                </c:pt>
                <c:pt idx="77">
                  <c:v>-472</c:v>
                </c:pt>
                <c:pt idx="78">
                  <c:v>-401</c:v>
                </c:pt>
                <c:pt idx="79">
                  <c:v>-330</c:v>
                </c:pt>
                <c:pt idx="80">
                  <c:v>-236</c:v>
                </c:pt>
                <c:pt idx="81">
                  <c:v>-165</c:v>
                </c:pt>
                <c:pt idx="82">
                  <c:v>-94</c:v>
                </c:pt>
                <c:pt idx="83">
                  <c:v>-23</c:v>
                </c:pt>
                <c:pt idx="84">
                  <c:v>71</c:v>
                </c:pt>
                <c:pt idx="85">
                  <c:v>142</c:v>
                </c:pt>
                <c:pt idx="86">
                  <c:v>189</c:v>
                </c:pt>
                <c:pt idx="87">
                  <c:v>260</c:v>
                </c:pt>
                <c:pt idx="88">
                  <c:v>308</c:v>
                </c:pt>
                <c:pt idx="89">
                  <c:v>379</c:v>
                </c:pt>
                <c:pt idx="90">
                  <c:v>426</c:v>
                </c:pt>
                <c:pt idx="91">
                  <c:v>497</c:v>
                </c:pt>
                <c:pt idx="92">
                  <c:v>521</c:v>
                </c:pt>
                <c:pt idx="93">
                  <c:v>568</c:v>
                </c:pt>
                <c:pt idx="94">
                  <c:v>592</c:v>
                </c:pt>
                <c:pt idx="95">
                  <c:v>615</c:v>
                </c:pt>
                <c:pt idx="96">
                  <c:v>639</c:v>
                </c:pt>
                <c:pt idx="97">
                  <c:v>663</c:v>
                </c:pt>
                <c:pt idx="98">
                  <c:v>686</c:v>
                </c:pt>
                <c:pt idx="99">
                  <c:v>686</c:v>
                </c:pt>
                <c:pt idx="100">
                  <c:v>663</c:v>
                </c:pt>
                <c:pt idx="101">
                  <c:v>686</c:v>
                </c:pt>
                <c:pt idx="102">
                  <c:v>663</c:v>
                </c:pt>
                <c:pt idx="103">
                  <c:v>639</c:v>
                </c:pt>
                <c:pt idx="104">
                  <c:v>615</c:v>
                </c:pt>
                <c:pt idx="105">
                  <c:v>592</c:v>
                </c:pt>
                <c:pt idx="106">
                  <c:v>568</c:v>
                </c:pt>
                <c:pt idx="107">
                  <c:v>544</c:v>
                </c:pt>
                <c:pt idx="108">
                  <c:v>521</c:v>
                </c:pt>
                <c:pt idx="109">
                  <c:v>473</c:v>
                </c:pt>
                <c:pt idx="110">
                  <c:v>426</c:v>
                </c:pt>
                <c:pt idx="111">
                  <c:v>402</c:v>
                </c:pt>
                <c:pt idx="112">
                  <c:v>355</c:v>
                </c:pt>
                <c:pt idx="113">
                  <c:v>308</c:v>
                </c:pt>
                <c:pt idx="114">
                  <c:v>260</c:v>
                </c:pt>
                <c:pt idx="115">
                  <c:v>237</c:v>
                </c:pt>
                <c:pt idx="116">
                  <c:v>189</c:v>
                </c:pt>
                <c:pt idx="117">
                  <c:v>142</c:v>
                </c:pt>
                <c:pt idx="118">
                  <c:v>95</c:v>
                </c:pt>
                <c:pt idx="119">
                  <c:v>47</c:v>
                </c:pt>
                <c:pt idx="120">
                  <c:v>0</c:v>
                </c:pt>
                <c:pt idx="121">
                  <c:v>-46</c:v>
                </c:pt>
                <c:pt idx="122">
                  <c:v>-94</c:v>
                </c:pt>
                <c:pt idx="123">
                  <c:v>-117</c:v>
                </c:pt>
                <c:pt idx="124">
                  <c:v>-165</c:v>
                </c:pt>
                <c:pt idx="125">
                  <c:v>-188</c:v>
                </c:pt>
                <c:pt idx="126">
                  <c:v>-236</c:v>
                </c:pt>
                <c:pt idx="127">
                  <c:v>-259</c:v>
                </c:pt>
                <c:pt idx="128">
                  <c:v>-283</c:v>
                </c:pt>
                <c:pt idx="129">
                  <c:v>-307</c:v>
                </c:pt>
                <c:pt idx="130">
                  <c:v>-330</c:v>
                </c:pt>
                <c:pt idx="131">
                  <c:v>-354</c:v>
                </c:pt>
                <c:pt idx="132">
                  <c:v>-354</c:v>
                </c:pt>
                <c:pt idx="133">
                  <c:v>-378</c:v>
                </c:pt>
                <c:pt idx="134">
                  <c:v>-401</c:v>
                </c:pt>
                <c:pt idx="135">
                  <c:v>-401</c:v>
                </c:pt>
                <c:pt idx="136">
                  <c:v>-401</c:v>
                </c:pt>
                <c:pt idx="137">
                  <c:v>-401</c:v>
                </c:pt>
                <c:pt idx="138">
                  <c:v>-401</c:v>
                </c:pt>
                <c:pt idx="139">
                  <c:v>-401</c:v>
                </c:pt>
                <c:pt idx="140">
                  <c:v>-378</c:v>
                </c:pt>
                <c:pt idx="141">
                  <c:v>-378</c:v>
                </c:pt>
                <c:pt idx="142">
                  <c:v>-378</c:v>
                </c:pt>
                <c:pt idx="143">
                  <c:v>-354</c:v>
                </c:pt>
                <c:pt idx="144">
                  <c:v>-354</c:v>
                </c:pt>
                <c:pt idx="145">
                  <c:v>-330</c:v>
                </c:pt>
                <c:pt idx="146">
                  <c:v>-330</c:v>
                </c:pt>
                <c:pt idx="147">
                  <c:v>-283</c:v>
                </c:pt>
                <c:pt idx="148">
                  <c:v>-283</c:v>
                </c:pt>
                <c:pt idx="149">
                  <c:v>-259</c:v>
                </c:pt>
                <c:pt idx="150">
                  <c:v>-236</c:v>
                </c:pt>
                <c:pt idx="151">
                  <c:v>-212</c:v>
                </c:pt>
                <c:pt idx="152">
                  <c:v>-188</c:v>
                </c:pt>
                <c:pt idx="153">
                  <c:v>-141</c:v>
                </c:pt>
                <c:pt idx="154">
                  <c:v>-117</c:v>
                </c:pt>
                <c:pt idx="155">
                  <c:v>-94</c:v>
                </c:pt>
                <c:pt idx="156">
                  <c:v>-70</c:v>
                </c:pt>
                <c:pt idx="157">
                  <c:v>-46</c:v>
                </c:pt>
                <c:pt idx="158">
                  <c:v>-23</c:v>
                </c:pt>
                <c:pt idx="159">
                  <c:v>0</c:v>
                </c:pt>
                <c:pt idx="160">
                  <c:v>24</c:v>
                </c:pt>
                <c:pt idx="161">
                  <c:v>47</c:v>
                </c:pt>
                <c:pt idx="162">
                  <c:v>71</c:v>
                </c:pt>
                <c:pt idx="163">
                  <c:v>95</c:v>
                </c:pt>
                <c:pt idx="164">
                  <c:v>118</c:v>
                </c:pt>
                <c:pt idx="165">
                  <c:v>118</c:v>
                </c:pt>
                <c:pt idx="166">
                  <c:v>142</c:v>
                </c:pt>
                <c:pt idx="167">
                  <c:v>166</c:v>
                </c:pt>
                <c:pt idx="168">
                  <c:v>166</c:v>
                </c:pt>
                <c:pt idx="169">
                  <c:v>166</c:v>
                </c:pt>
                <c:pt idx="170">
                  <c:v>189</c:v>
                </c:pt>
                <c:pt idx="171">
                  <c:v>189</c:v>
                </c:pt>
                <c:pt idx="172">
                  <c:v>213</c:v>
                </c:pt>
                <c:pt idx="173">
                  <c:v>213</c:v>
                </c:pt>
                <c:pt idx="174">
                  <c:v>189</c:v>
                </c:pt>
                <c:pt idx="175">
                  <c:v>213</c:v>
                </c:pt>
                <c:pt idx="176">
                  <c:v>213</c:v>
                </c:pt>
                <c:pt idx="177">
                  <c:v>189</c:v>
                </c:pt>
                <c:pt idx="178">
                  <c:v>213</c:v>
                </c:pt>
                <c:pt idx="179">
                  <c:v>213</c:v>
                </c:pt>
                <c:pt idx="180">
                  <c:v>189</c:v>
                </c:pt>
                <c:pt idx="181">
                  <c:v>189</c:v>
                </c:pt>
                <c:pt idx="182">
                  <c:v>166</c:v>
                </c:pt>
                <c:pt idx="183">
                  <c:v>166</c:v>
                </c:pt>
                <c:pt idx="184">
                  <c:v>166</c:v>
                </c:pt>
                <c:pt idx="185">
                  <c:v>142</c:v>
                </c:pt>
                <c:pt idx="186">
                  <c:v>142</c:v>
                </c:pt>
                <c:pt idx="187">
                  <c:v>118</c:v>
                </c:pt>
                <c:pt idx="188">
                  <c:v>118</c:v>
                </c:pt>
                <c:pt idx="189">
                  <c:v>95</c:v>
                </c:pt>
                <c:pt idx="190">
                  <c:v>95</c:v>
                </c:pt>
                <c:pt idx="191">
                  <c:v>71</c:v>
                </c:pt>
                <c:pt idx="192">
                  <c:v>47</c:v>
                </c:pt>
                <c:pt idx="193">
                  <c:v>47</c:v>
                </c:pt>
                <c:pt idx="194">
                  <c:v>24</c:v>
                </c:pt>
                <c:pt idx="195">
                  <c:v>24</c:v>
                </c:pt>
                <c:pt idx="196">
                  <c:v>0</c:v>
                </c:pt>
                <c:pt idx="197">
                  <c:v>0</c:v>
                </c:pt>
                <c:pt idx="198">
                  <c:v>-23</c:v>
                </c:pt>
                <c:pt idx="199">
                  <c:v>-46</c:v>
                </c:pt>
                <c:pt idx="200">
                  <c:v>-46</c:v>
                </c:pt>
                <c:pt idx="201">
                  <c:v>-46</c:v>
                </c:pt>
                <c:pt idx="202">
                  <c:v>-70</c:v>
                </c:pt>
                <c:pt idx="203">
                  <c:v>-94</c:v>
                </c:pt>
                <c:pt idx="204">
                  <c:v>-94</c:v>
                </c:pt>
                <c:pt idx="205">
                  <c:v>-94</c:v>
                </c:pt>
                <c:pt idx="206">
                  <c:v>-94</c:v>
                </c:pt>
                <c:pt idx="207">
                  <c:v>-117</c:v>
                </c:pt>
                <c:pt idx="208">
                  <c:v>-117</c:v>
                </c:pt>
                <c:pt idx="209">
                  <c:v>-117</c:v>
                </c:pt>
                <c:pt idx="210">
                  <c:v>-117</c:v>
                </c:pt>
                <c:pt idx="211">
                  <c:v>-117</c:v>
                </c:pt>
                <c:pt idx="212">
                  <c:v>-141</c:v>
                </c:pt>
                <c:pt idx="213">
                  <c:v>-141</c:v>
                </c:pt>
                <c:pt idx="214">
                  <c:v>-117</c:v>
                </c:pt>
                <c:pt idx="215">
                  <c:v>-117</c:v>
                </c:pt>
                <c:pt idx="216">
                  <c:v>-117</c:v>
                </c:pt>
                <c:pt idx="217">
                  <c:v>-117</c:v>
                </c:pt>
                <c:pt idx="218">
                  <c:v>-117</c:v>
                </c:pt>
                <c:pt idx="219">
                  <c:v>-117</c:v>
                </c:pt>
                <c:pt idx="220">
                  <c:v>-117</c:v>
                </c:pt>
                <c:pt idx="221">
                  <c:v>-94</c:v>
                </c:pt>
                <c:pt idx="222">
                  <c:v>-94</c:v>
                </c:pt>
                <c:pt idx="223">
                  <c:v>-94</c:v>
                </c:pt>
                <c:pt idx="224">
                  <c:v>-94</c:v>
                </c:pt>
                <c:pt idx="225">
                  <c:v>-70</c:v>
                </c:pt>
                <c:pt idx="226">
                  <c:v>-70</c:v>
                </c:pt>
                <c:pt idx="227">
                  <c:v>-70</c:v>
                </c:pt>
                <c:pt idx="228">
                  <c:v>-46</c:v>
                </c:pt>
                <c:pt idx="229">
                  <c:v>-46</c:v>
                </c:pt>
                <c:pt idx="230">
                  <c:v>-46</c:v>
                </c:pt>
                <c:pt idx="231">
                  <c:v>-23</c:v>
                </c:pt>
                <c:pt idx="232">
                  <c:v>-23</c:v>
                </c:pt>
                <c:pt idx="233">
                  <c:v>-23</c:v>
                </c:pt>
                <c:pt idx="234">
                  <c:v>0</c:v>
                </c:pt>
                <c:pt idx="235">
                  <c:v>0</c:v>
                </c:pt>
                <c:pt idx="236">
                  <c:v>0</c:v>
                </c:pt>
                <c:pt idx="237">
                  <c:v>24</c:v>
                </c:pt>
                <c:pt idx="238">
                  <c:v>24</c:v>
                </c:pt>
                <c:pt idx="239">
                  <c:v>24</c:v>
                </c:pt>
                <c:pt idx="240">
                  <c:v>24</c:v>
                </c:pt>
                <c:pt idx="241">
                  <c:v>47</c:v>
                </c:pt>
                <c:pt idx="242">
                  <c:v>47</c:v>
                </c:pt>
                <c:pt idx="243">
                  <c:v>47</c:v>
                </c:pt>
                <c:pt idx="244">
                  <c:v>47</c:v>
                </c:pt>
                <c:pt idx="245">
                  <c:v>47</c:v>
                </c:pt>
                <c:pt idx="246">
                  <c:v>71</c:v>
                </c:pt>
                <c:pt idx="247">
                  <c:v>71</c:v>
                </c:pt>
                <c:pt idx="248">
                  <c:v>47</c:v>
                </c:pt>
                <c:pt idx="249">
                  <c:v>71</c:v>
                </c:pt>
                <c:pt idx="250">
                  <c:v>71</c:v>
                </c:pt>
                <c:pt idx="251">
                  <c:v>71</c:v>
                </c:pt>
                <c:pt idx="252">
                  <c:v>71</c:v>
                </c:pt>
                <c:pt idx="253">
                  <c:v>71</c:v>
                </c:pt>
                <c:pt idx="254">
                  <c:v>71</c:v>
                </c:pt>
                <c:pt idx="255">
                  <c:v>71</c:v>
                </c:pt>
                <c:pt idx="256">
                  <c:v>71</c:v>
                </c:pt>
                <c:pt idx="257">
                  <c:v>71</c:v>
                </c:pt>
                <c:pt idx="258">
                  <c:v>47</c:v>
                </c:pt>
                <c:pt idx="259">
                  <c:v>47</c:v>
                </c:pt>
                <c:pt idx="260">
                  <c:v>47</c:v>
                </c:pt>
                <c:pt idx="261">
                  <c:v>47</c:v>
                </c:pt>
                <c:pt idx="262">
                  <c:v>47</c:v>
                </c:pt>
                <c:pt idx="263">
                  <c:v>47</c:v>
                </c:pt>
                <c:pt idx="264">
                  <c:v>24</c:v>
                </c:pt>
                <c:pt idx="265">
                  <c:v>24</c:v>
                </c:pt>
                <c:pt idx="266">
                  <c:v>24</c:v>
                </c:pt>
                <c:pt idx="267">
                  <c:v>24</c:v>
                </c:pt>
                <c:pt idx="268">
                  <c:v>24</c:v>
                </c:pt>
                <c:pt idx="269">
                  <c:v>24</c:v>
                </c:pt>
                <c:pt idx="270">
                  <c:v>24</c:v>
                </c:pt>
                <c:pt idx="271">
                  <c:v>0</c:v>
                </c:pt>
                <c:pt idx="272">
                  <c:v>0</c:v>
                </c:pt>
                <c:pt idx="273">
                  <c:v>0</c:v>
                </c:pt>
                <c:pt idx="274">
                  <c:v>0</c:v>
                </c:pt>
                <c:pt idx="275">
                  <c:v>0</c:v>
                </c:pt>
                <c:pt idx="276">
                  <c:v>-23</c:v>
                </c:pt>
                <c:pt idx="277">
                  <c:v>-23</c:v>
                </c:pt>
                <c:pt idx="278">
                  <c:v>-23</c:v>
                </c:pt>
                <c:pt idx="279">
                  <c:v>-23</c:v>
                </c:pt>
                <c:pt idx="280">
                  <c:v>-23</c:v>
                </c:pt>
                <c:pt idx="281">
                  <c:v>-23</c:v>
                </c:pt>
                <c:pt idx="282">
                  <c:v>-23</c:v>
                </c:pt>
                <c:pt idx="283">
                  <c:v>-23</c:v>
                </c:pt>
                <c:pt idx="284">
                  <c:v>-23</c:v>
                </c:pt>
                <c:pt idx="285">
                  <c:v>-46</c:v>
                </c:pt>
                <c:pt idx="286">
                  <c:v>-46</c:v>
                </c:pt>
                <c:pt idx="287">
                  <c:v>-46</c:v>
                </c:pt>
                <c:pt idx="288">
                  <c:v>-46</c:v>
                </c:pt>
                <c:pt idx="289">
                  <c:v>-46</c:v>
                </c:pt>
                <c:pt idx="290">
                  <c:v>-46</c:v>
                </c:pt>
                <c:pt idx="291">
                  <c:v>-46</c:v>
                </c:pt>
                <c:pt idx="292">
                  <c:v>-46</c:v>
                </c:pt>
                <c:pt idx="293">
                  <c:v>-46</c:v>
                </c:pt>
                <c:pt idx="294">
                  <c:v>-46</c:v>
                </c:pt>
                <c:pt idx="295">
                  <c:v>-46</c:v>
                </c:pt>
                <c:pt idx="296">
                  <c:v>-23</c:v>
                </c:pt>
                <c:pt idx="297">
                  <c:v>-23</c:v>
                </c:pt>
                <c:pt idx="298">
                  <c:v>-23</c:v>
                </c:pt>
                <c:pt idx="299">
                  <c:v>-23</c:v>
                </c:pt>
                <c:pt idx="300">
                  <c:v>-23</c:v>
                </c:pt>
                <c:pt idx="301">
                  <c:v>-23</c:v>
                </c:pt>
                <c:pt idx="302">
                  <c:v>-23</c:v>
                </c:pt>
                <c:pt idx="303">
                  <c:v>-23</c:v>
                </c:pt>
                <c:pt idx="304">
                  <c:v>-23</c:v>
                </c:pt>
                <c:pt idx="305">
                  <c:v>-23</c:v>
                </c:pt>
                <c:pt idx="306">
                  <c:v>-23</c:v>
                </c:pt>
                <c:pt idx="307">
                  <c:v>-23</c:v>
                </c:pt>
                <c:pt idx="308">
                  <c:v>0</c:v>
                </c:pt>
                <c:pt idx="309">
                  <c:v>0</c:v>
                </c:pt>
                <c:pt idx="310">
                  <c:v>0</c:v>
                </c:pt>
                <c:pt idx="311">
                  <c:v>0</c:v>
                </c:pt>
                <c:pt idx="312">
                  <c:v>0</c:v>
                </c:pt>
                <c:pt idx="313">
                  <c:v>0</c:v>
                </c:pt>
                <c:pt idx="314">
                  <c:v>0</c:v>
                </c:pt>
                <c:pt idx="315">
                  <c:v>0</c:v>
                </c:pt>
                <c:pt idx="316">
                  <c:v>0</c:v>
                </c:pt>
                <c:pt idx="317">
                  <c:v>0</c:v>
                </c:pt>
                <c:pt idx="318">
                  <c:v>0</c:v>
                </c:pt>
                <c:pt idx="319">
                  <c:v>24</c:v>
                </c:pt>
                <c:pt idx="320">
                  <c:v>24</c:v>
                </c:pt>
                <c:pt idx="321">
                  <c:v>0</c:v>
                </c:pt>
                <c:pt idx="322">
                  <c:v>24</c:v>
                </c:pt>
                <c:pt idx="323">
                  <c:v>24</c:v>
                </c:pt>
                <c:pt idx="324">
                  <c:v>24</c:v>
                </c:pt>
                <c:pt idx="325">
                  <c:v>24</c:v>
                </c:pt>
                <c:pt idx="326">
                  <c:v>24</c:v>
                </c:pt>
                <c:pt idx="327">
                  <c:v>24</c:v>
                </c:pt>
                <c:pt idx="328">
                  <c:v>24</c:v>
                </c:pt>
                <c:pt idx="329">
                  <c:v>24</c:v>
                </c:pt>
                <c:pt idx="330">
                  <c:v>24</c:v>
                </c:pt>
                <c:pt idx="331">
                  <c:v>24</c:v>
                </c:pt>
                <c:pt idx="332">
                  <c:v>24</c:v>
                </c:pt>
                <c:pt idx="333">
                  <c:v>24</c:v>
                </c:pt>
                <c:pt idx="334">
                  <c:v>24</c:v>
                </c:pt>
                <c:pt idx="335">
                  <c:v>24</c:v>
                </c:pt>
                <c:pt idx="336">
                  <c:v>24</c:v>
                </c:pt>
                <c:pt idx="337">
                  <c:v>24</c:v>
                </c:pt>
                <c:pt idx="338">
                  <c:v>0</c:v>
                </c:pt>
                <c:pt idx="339">
                  <c:v>0</c:v>
                </c:pt>
                <c:pt idx="340">
                  <c:v>0</c:v>
                </c:pt>
                <c:pt idx="341">
                  <c:v>24</c:v>
                </c:pt>
                <c:pt idx="342">
                  <c:v>24</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-23</c:v>
                </c:pt>
                <c:pt idx="361">
                  <c:v>0</c:v>
                </c:pt>
                <c:pt idx="362">
                  <c:v>0</c:v>
                </c:pt>
                <c:pt idx="363">
                  <c:v>0</c:v>
                </c:pt>
                <c:pt idx="364">
                  <c:v>-23</c:v>
                </c:pt>
                <c:pt idx="365">
                  <c:v>-23</c:v>
                </c:pt>
                <c:pt idx="366">
                  <c:v>-23</c:v>
                </c:pt>
                <c:pt idx="367">
                  <c:v>-23</c:v>
                </c:pt>
                <c:pt idx="368">
                  <c:v>0</c:v>
                </c:pt>
                <c:pt idx="369">
                  <c:v>0</c:v>
                </c:pt>
                <c:pt idx="370">
                  <c:v>0</c:v>
                </c:pt>
                <c:pt idx="371">
                  <c:v>0</c:v>
                </c:pt>
                <c:pt idx="372">
                  <c:v>-23</c:v>
                </c:pt>
                <c:pt idx="373">
                  <c:v>-23</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DDC3-5447-B3A2-AFE30F01DEB8}"/>
            </c:ext>
          </c:extLst>
        </c:ser>
        <c:dLbls>
          <c:showLegendKey val="0"/>
          <c:showVal val="0"/>
          <c:showCatName val="0"/>
          <c:showSerName val="0"/>
          <c:showPercent val="0"/>
          <c:showBubbleSize val="0"/>
        </c:dLbls>
        <c:axId val="199452128"/>
        <c:axId val="199452520"/>
      </c:scatterChart>
      <c:valAx>
        <c:axId val="199452128"/>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520"/>
        <c:crosses val="autoZero"/>
        <c:crossBetween val="midCat"/>
      </c:valAx>
      <c:valAx>
        <c:axId val="199452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128"/>
        <c:crosses val="autoZero"/>
        <c:crossBetween val="midCat"/>
      </c:valAx>
      <c:spPr>
        <a:noFill/>
        <a:ln>
          <a:noFill/>
        </a:ln>
        <a:effectLst/>
      </c:spPr>
    </c:plotArea>
    <c:legend>
      <c:legendPos val="r"/>
      <c:layout>
        <c:manualLayout>
          <c:xMode val="edge"/>
          <c:yMode val="edge"/>
          <c:x val="0.82634239250226282"/>
          <c:y val="0.37557244786492083"/>
          <c:w val="0.17058484372576721"/>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115 - Outer to Inner</a:t>
            </a:r>
            <a:endParaRPr lang="en-US" dirty="0">
              <a:effectLst/>
            </a:endParaRPr>
          </a:p>
        </c:rich>
      </c:tx>
      <c:layout>
        <c:manualLayout>
          <c:xMode val="edge"/>
          <c:yMode val="edge"/>
          <c:x val="0.1316676856790094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84023805934886"/>
          <c:y val="0.18977558066541117"/>
          <c:w val="0.69958266061178964"/>
          <c:h val="0.73383553044569982"/>
        </c:manualLayout>
      </c:layout>
      <c:scatterChart>
        <c:scatterStyle val="smoothMarker"/>
        <c:varyColors val="0"/>
        <c:ser>
          <c:idx val="0"/>
          <c:order val="0"/>
          <c:tx>
            <c:strRef>
              <c:f>'[QXFA 115 Electrical_ID.xlsm]Impulse Test - Before Shipp (1)'!$B$1</c:f>
              <c:strCache>
                <c:ptCount val="1"/>
                <c:pt idx="0">
                  <c:v>1.0 kV</c:v>
                </c:pt>
              </c:strCache>
            </c:strRef>
          </c:tx>
          <c:spPr>
            <a:ln w="19050" cap="rnd">
              <a:solidFill>
                <a:schemeClr val="accent1"/>
              </a:solidFill>
              <a:round/>
            </a:ln>
            <a:effectLst/>
          </c:spPr>
          <c:marker>
            <c:symbol val="none"/>
          </c:marker>
          <c:xVal>
            <c:numRef>
              <c:f>'[QXFA 115 Electrical_ID.xlsm]Impulse Test - Before Shipp (1)'!$A$2:$A$514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(1)'!$B$2:$B$514</c:f>
              <c:numCache>
                <c:formatCode>General</c:formatCode>
                <c:ptCount val="513"/>
                <c:pt idx="0">
                  <c:v>0</c:v>
                </c:pt>
                <c:pt idx="1">
                  <c:v>0</c:v>
                </c:pt>
                <c:pt idx="2">
                  <c:v>0</c:v>
                </c:pt>
                <c:pt idx="3">
                  <c:v>12</c:v>
                </c:pt>
                <c:pt idx="4">
                  <c:v>24</c:v>
                </c:pt>
                <c:pt idx="5">
                  <c:v>260</c:v>
                </c:pt>
                <c:pt idx="6">
                  <c:v>732</c:v>
                </c:pt>
                <c:pt idx="7">
                  <c:v>992</c:v>
                </c:pt>
                <c:pt idx="8">
                  <c:v>957</c:v>
                </c:pt>
                <c:pt idx="9">
                  <c:v>874</c:v>
                </c:pt>
                <c:pt idx="10">
                  <c:v>850</c:v>
                </c:pt>
                <c:pt idx="11">
                  <c:v>827</c:v>
                </c:pt>
                <c:pt idx="12">
                  <c:v>803</c:v>
                </c:pt>
                <c:pt idx="13">
                  <c:v>768</c:v>
                </c:pt>
                <c:pt idx="14">
                  <c:v>744</c:v>
                </c:pt>
                <c:pt idx="15">
                  <c:v>720</c:v>
                </c:pt>
                <c:pt idx="16">
                  <c:v>685</c:v>
                </c:pt>
                <c:pt idx="17">
                  <c:v>638</c:v>
                </c:pt>
                <c:pt idx="18">
                  <c:v>602</c:v>
                </c:pt>
                <c:pt idx="19">
                  <c:v>567</c:v>
                </c:pt>
                <c:pt idx="20">
                  <c:v>531</c:v>
                </c:pt>
                <c:pt idx="21">
                  <c:v>508</c:v>
                </c:pt>
                <c:pt idx="22">
                  <c:v>484</c:v>
                </c:pt>
                <c:pt idx="23">
                  <c:v>449</c:v>
                </c:pt>
                <c:pt idx="24">
                  <c:v>425</c:v>
                </c:pt>
                <c:pt idx="25">
                  <c:v>390</c:v>
                </c:pt>
                <c:pt idx="26">
                  <c:v>354</c:v>
                </c:pt>
                <c:pt idx="27">
                  <c:v>319</c:v>
                </c:pt>
                <c:pt idx="28">
                  <c:v>272</c:v>
                </c:pt>
                <c:pt idx="29">
                  <c:v>224</c:v>
                </c:pt>
                <c:pt idx="30">
                  <c:v>177</c:v>
                </c:pt>
                <c:pt idx="31">
                  <c:v>142</c:v>
                </c:pt>
                <c:pt idx="32">
                  <c:v>94</c:v>
                </c:pt>
                <c:pt idx="33">
                  <c:v>47</c:v>
                </c:pt>
                <c:pt idx="34">
                  <c:v>12</c:v>
                </c:pt>
                <c:pt idx="35">
                  <c:v>-34</c:v>
                </c:pt>
                <c:pt idx="36">
                  <c:v>-82</c:v>
                </c:pt>
                <c:pt idx="37">
                  <c:v>-117</c:v>
                </c:pt>
                <c:pt idx="38">
                  <c:v>-164</c:v>
                </c:pt>
                <c:pt idx="39">
                  <c:v>-188</c:v>
                </c:pt>
                <c:pt idx="40">
                  <c:v>-223</c:v>
                </c:pt>
                <c:pt idx="41">
                  <c:v>-271</c:v>
                </c:pt>
                <c:pt idx="42">
                  <c:v>-294</c:v>
                </c:pt>
                <c:pt idx="43">
                  <c:v>-330</c:v>
                </c:pt>
                <c:pt idx="44">
                  <c:v>-353</c:v>
                </c:pt>
                <c:pt idx="45">
                  <c:v>-377</c:v>
                </c:pt>
                <c:pt idx="46">
                  <c:v>-401</c:v>
                </c:pt>
                <c:pt idx="47">
                  <c:v>-424</c:v>
                </c:pt>
                <c:pt idx="48">
                  <c:v>-448</c:v>
                </c:pt>
                <c:pt idx="49">
                  <c:v>-471</c:v>
                </c:pt>
                <c:pt idx="50">
                  <c:v>-483</c:v>
                </c:pt>
                <c:pt idx="51">
                  <c:v>-495</c:v>
                </c:pt>
                <c:pt idx="52">
                  <c:v>-519</c:v>
                </c:pt>
                <c:pt idx="53">
                  <c:v>-530</c:v>
                </c:pt>
                <c:pt idx="54">
                  <c:v>-542</c:v>
                </c:pt>
                <c:pt idx="55">
                  <c:v>-554</c:v>
                </c:pt>
                <c:pt idx="56">
                  <c:v>-566</c:v>
                </c:pt>
                <c:pt idx="57">
                  <c:v>-578</c:v>
                </c:pt>
                <c:pt idx="58">
                  <c:v>-578</c:v>
                </c:pt>
                <c:pt idx="59">
                  <c:v>-578</c:v>
                </c:pt>
                <c:pt idx="60">
                  <c:v>-590</c:v>
                </c:pt>
                <c:pt idx="61">
                  <c:v>-590</c:v>
                </c:pt>
                <c:pt idx="62">
                  <c:v>-590</c:v>
                </c:pt>
                <c:pt idx="63">
                  <c:v>-578</c:v>
                </c:pt>
                <c:pt idx="64">
                  <c:v>-566</c:v>
                </c:pt>
                <c:pt idx="65">
                  <c:v>-554</c:v>
                </c:pt>
                <c:pt idx="66">
                  <c:v>-530</c:v>
                </c:pt>
                <c:pt idx="67">
                  <c:v>-507</c:v>
                </c:pt>
                <c:pt idx="68">
                  <c:v>-483</c:v>
                </c:pt>
                <c:pt idx="69">
                  <c:v>-448</c:v>
                </c:pt>
                <c:pt idx="70">
                  <c:v>-424</c:v>
                </c:pt>
                <c:pt idx="71">
                  <c:v>-401</c:v>
                </c:pt>
                <c:pt idx="72">
                  <c:v>-353</c:v>
                </c:pt>
                <c:pt idx="73">
                  <c:v>-318</c:v>
                </c:pt>
                <c:pt idx="74">
                  <c:v>-282</c:v>
                </c:pt>
                <c:pt idx="75">
                  <c:v>-247</c:v>
                </c:pt>
                <c:pt idx="76">
                  <c:v>-212</c:v>
                </c:pt>
                <c:pt idx="77">
                  <c:v>-176</c:v>
                </c:pt>
                <c:pt idx="78">
                  <c:v>-153</c:v>
                </c:pt>
                <c:pt idx="79">
                  <c:v>-117</c:v>
                </c:pt>
                <c:pt idx="80">
                  <c:v>-82</c:v>
                </c:pt>
                <c:pt idx="81">
                  <c:v>-46</c:v>
                </c:pt>
                <c:pt idx="82">
                  <c:v>-11</c:v>
                </c:pt>
                <c:pt idx="83">
                  <c:v>24</c:v>
                </c:pt>
                <c:pt idx="84">
                  <c:v>47</c:v>
                </c:pt>
                <c:pt idx="85">
                  <c:v>83</c:v>
                </c:pt>
                <c:pt idx="86">
                  <c:v>106</c:v>
                </c:pt>
                <c:pt idx="87">
                  <c:v>130</c:v>
                </c:pt>
                <c:pt idx="88">
                  <c:v>154</c:v>
                </c:pt>
                <c:pt idx="89">
                  <c:v>177</c:v>
                </c:pt>
                <c:pt idx="90">
                  <c:v>201</c:v>
                </c:pt>
                <c:pt idx="91">
                  <c:v>213</c:v>
                </c:pt>
                <c:pt idx="92">
                  <c:v>236</c:v>
                </c:pt>
                <c:pt idx="93">
                  <c:v>248</c:v>
                </c:pt>
                <c:pt idx="94">
                  <c:v>260</c:v>
                </c:pt>
                <c:pt idx="95">
                  <c:v>272</c:v>
                </c:pt>
                <c:pt idx="96">
                  <c:v>272</c:v>
                </c:pt>
                <c:pt idx="97">
                  <c:v>272</c:v>
                </c:pt>
                <c:pt idx="98">
                  <c:v>283</c:v>
                </c:pt>
                <c:pt idx="99">
                  <c:v>283</c:v>
                </c:pt>
                <c:pt idx="100">
                  <c:v>272</c:v>
                </c:pt>
                <c:pt idx="101">
                  <c:v>272</c:v>
                </c:pt>
                <c:pt idx="102">
                  <c:v>272</c:v>
                </c:pt>
                <c:pt idx="103">
                  <c:v>260</c:v>
                </c:pt>
                <c:pt idx="104">
                  <c:v>248</c:v>
                </c:pt>
                <c:pt idx="105">
                  <c:v>236</c:v>
                </c:pt>
                <c:pt idx="106">
                  <c:v>213</c:v>
                </c:pt>
                <c:pt idx="107">
                  <c:v>201</c:v>
                </c:pt>
                <c:pt idx="108">
                  <c:v>189</c:v>
                </c:pt>
                <c:pt idx="109">
                  <c:v>165</c:v>
                </c:pt>
                <c:pt idx="110">
                  <c:v>154</c:v>
                </c:pt>
                <c:pt idx="111">
                  <c:v>130</c:v>
                </c:pt>
                <c:pt idx="112">
                  <c:v>118</c:v>
                </c:pt>
                <c:pt idx="113">
                  <c:v>94</c:v>
                </c:pt>
                <c:pt idx="114">
                  <c:v>83</c:v>
                </c:pt>
                <c:pt idx="115">
                  <c:v>59</c:v>
                </c:pt>
                <c:pt idx="116">
                  <c:v>35</c:v>
                </c:pt>
                <c:pt idx="117">
                  <c:v>24</c:v>
                </c:pt>
                <c:pt idx="118">
                  <c:v>0</c:v>
                </c:pt>
                <c:pt idx="119">
                  <c:v>-23</c:v>
                </c:pt>
                <c:pt idx="120">
                  <c:v>-34</c:v>
                </c:pt>
                <c:pt idx="121">
                  <c:v>-46</c:v>
                </c:pt>
                <c:pt idx="122">
                  <c:v>-70</c:v>
                </c:pt>
                <c:pt idx="123">
                  <c:v>-82</c:v>
                </c:pt>
                <c:pt idx="124">
                  <c:v>-93</c:v>
                </c:pt>
                <c:pt idx="125">
                  <c:v>-117</c:v>
                </c:pt>
                <c:pt idx="126">
                  <c:v>-129</c:v>
                </c:pt>
                <c:pt idx="127">
                  <c:v>-129</c:v>
                </c:pt>
                <c:pt idx="128">
                  <c:v>-141</c:v>
                </c:pt>
                <c:pt idx="129">
                  <c:v>-153</c:v>
                </c:pt>
                <c:pt idx="130">
                  <c:v>-153</c:v>
                </c:pt>
                <c:pt idx="131">
                  <c:v>-153</c:v>
                </c:pt>
                <c:pt idx="132">
                  <c:v>-164</c:v>
                </c:pt>
                <c:pt idx="133">
                  <c:v>-164</c:v>
                </c:pt>
                <c:pt idx="134">
                  <c:v>-176</c:v>
                </c:pt>
                <c:pt idx="135">
                  <c:v>-164</c:v>
                </c:pt>
                <c:pt idx="136">
                  <c:v>-164</c:v>
                </c:pt>
                <c:pt idx="137">
                  <c:v>-164</c:v>
                </c:pt>
                <c:pt idx="138">
                  <c:v>-164</c:v>
                </c:pt>
                <c:pt idx="139">
                  <c:v>-164</c:v>
                </c:pt>
                <c:pt idx="140">
                  <c:v>-153</c:v>
                </c:pt>
                <c:pt idx="141">
                  <c:v>-153</c:v>
                </c:pt>
                <c:pt idx="142">
                  <c:v>-141</c:v>
                </c:pt>
                <c:pt idx="143">
                  <c:v>-129</c:v>
                </c:pt>
                <c:pt idx="144">
                  <c:v>-129</c:v>
                </c:pt>
                <c:pt idx="145">
                  <c:v>-117</c:v>
                </c:pt>
                <c:pt idx="146">
                  <c:v>-105</c:v>
                </c:pt>
                <c:pt idx="147">
                  <c:v>-93</c:v>
                </c:pt>
                <c:pt idx="148">
                  <c:v>-82</c:v>
                </c:pt>
                <c:pt idx="149">
                  <c:v>-70</c:v>
                </c:pt>
                <c:pt idx="150">
                  <c:v>-58</c:v>
                </c:pt>
                <c:pt idx="151">
                  <c:v>-46</c:v>
                </c:pt>
                <c:pt idx="152">
                  <c:v>-34</c:v>
                </c:pt>
                <c:pt idx="153">
                  <c:v>-34</c:v>
                </c:pt>
                <c:pt idx="154">
                  <c:v>-23</c:v>
                </c:pt>
                <c:pt idx="155">
                  <c:v>-11</c:v>
                </c:pt>
                <c:pt idx="156">
                  <c:v>0</c:v>
                </c:pt>
                <c:pt idx="157">
                  <c:v>12</c:v>
                </c:pt>
                <c:pt idx="158">
                  <c:v>24</c:v>
                </c:pt>
                <c:pt idx="159">
                  <c:v>35</c:v>
                </c:pt>
                <c:pt idx="160">
                  <c:v>35</c:v>
                </c:pt>
                <c:pt idx="161">
                  <c:v>47</c:v>
                </c:pt>
                <c:pt idx="162">
                  <c:v>59</c:v>
                </c:pt>
                <c:pt idx="163">
                  <c:v>59</c:v>
                </c:pt>
                <c:pt idx="164">
                  <c:v>71</c:v>
                </c:pt>
                <c:pt idx="165">
                  <c:v>71</c:v>
                </c:pt>
                <c:pt idx="166">
                  <c:v>71</c:v>
                </c:pt>
                <c:pt idx="167">
                  <c:v>83</c:v>
                </c:pt>
                <c:pt idx="168">
                  <c:v>83</c:v>
                </c:pt>
                <c:pt idx="169">
                  <c:v>83</c:v>
                </c:pt>
                <c:pt idx="170">
                  <c:v>83</c:v>
                </c:pt>
                <c:pt idx="171">
                  <c:v>94</c:v>
                </c:pt>
                <c:pt idx="172">
                  <c:v>83</c:v>
                </c:pt>
                <c:pt idx="173">
                  <c:v>83</c:v>
                </c:pt>
                <c:pt idx="174">
                  <c:v>83</c:v>
                </c:pt>
                <c:pt idx="175">
                  <c:v>83</c:v>
                </c:pt>
                <c:pt idx="176">
                  <c:v>83</c:v>
                </c:pt>
                <c:pt idx="177">
                  <c:v>83</c:v>
                </c:pt>
                <c:pt idx="178">
                  <c:v>71</c:v>
                </c:pt>
                <c:pt idx="179">
                  <c:v>71</c:v>
                </c:pt>
                <c:pt idx="180">
                  <c:v>59</c:v>
                </c:pt>
                <c:pt idx="181">
                  <c:v>59</c:v>
                </c:pt>
                <c:pt idx="182">
                  <c:v>59</c:v>
                </c:pt>
                <c:pt idx="183">
                  <c:v>47</c:v>
                </c:pt>
                <c:pt idx="184">
                  <c:v>47</c:v>
                </c:pt>
                <c:pt idx="185">
                  <c:v>35</c:v>
                </c:pt>
                <c:pt idx="186">
                  <c:v>35</c:v>
                </c:pt>
                <c:pt idx="187">
                  <c:v>24</c:v>
                </c:pt>
                <c:pt idx="188">
                  <c:v>24</c:v>
                </c:pt>
                <c:pt idx="189">
                  <c:v>24</c:v>
                </c:pt>
                <c:pt idx="190">
                  <c:v>12</c:v>
                </c:pt>
                <c:pt idx="191">
                  <c:v>0</c:v>
                </c:pt>
                <c:pt idx="192">
                  <c:v>0</c:v>
                </c:pt>
                <c:pt idx="193">
                  <c:v>-11</c:v>
                </c:pt>
                <c:pt idx="194">
                  <c:v>-11</c:v>
                </c:pt>
                <c:pt idx="195">
                  <c:v>-23</c:v>
                </c:pt>
                <c:pt idx="196">
                  <c:v>-23</c:v>
                </c:pt>
                <c:pt idx="197">
                  <c:v>-23</c:v>
                </c:pt>
                <c:pt idx="198">
                  <c:v>-34</c:v>
                </c:pt>
                <c:pt idx="199">
                  <c:v>-34</c:v>
                </c:pt>
                <c:pt idx="200">
                  <c:v>-34</c:v>
                </c:pt>
                <c:pt idx="201">
                  <c:v>-34</c:v>
                </c:pt>
                <c:pt idx="202">
                  <c:v>-46</c:v>
                </c:pt>
                <c:pt idx="203">
                  <c:v>-46</c:v>
                </c:pt>
                <c:pt idx="204">
                  <c:v>-46</c:v>
                </c:pt>
                <c:pt idx="205">
                  <c:v>-46</c:v>
                </c:pt>
                <c:pt idx="206">
                  <c:v>-58</c:v>
                </c:pt>
                <c:pt idx="207">
                  <c:v>-58</c:v>
                </c:pt>
                <c:pt idx="208">
                  <c:v>-46</c:v>
                </c:pt>
                <c:pt idx="209">
                  <c:v>-58</c:v>
                </c:pt>
                <c:pt idx="210">
                  <c:v>-46</c:v>
                </c:pt>
                <c:pt idx="211">
                  <c:v>-46</c:v>
                </c:pt>
                <c:pt idx="212">
                  <c:v>-46</c:v>
                </c:pt>
                <c:pt idx="213">
                  <c:v>-46</c:v>
                </c:pt>
                <c:pt idx="214">
                  <c:v>-46</c:v>
                </c:pt>
                <c:pt idx="215">
                  <c:v>-46</c:v>
                </c:pt>
                <c:pt idx="216">
                  <c:v>-46</c:v>
                </c:pt>
                <c:pt idx="217">
                  <c:v>-34</c:v>
                </c:pt>
                <c:pt idx="218">
                  <c:v>-34</c:v>
                </c:pt>
                <c:pt idx="219">
                  <c:v>-34</c:v>
                </c:pt>
                <c:pt idx="220">
                  <c:v>-34</c:v>
                </c:pt>
                <c:pt idx="221">
                  <c:v>-23</c:v>
                </c:pt>
                <c:pt idx="222">
                  <c:v>-23</c:v>
                </c:pt>
                <c:pt idx="223">
                  <c:v>-23</c:v>
                </c:pt>
                <c:pt idx="224">
                  <c:v>-11</c:v>
                </c:pt>
                <c:pt idx="225">
                  <c:v>-11</c:v>
                </c:pt>
                <c:pt idx="226">
                  <c:v>-11</c:v>
                </c:pt>
                <c:pt idx="227">
                  <c:v>0</c:v>
                </c:pt>
                <c:pt idx="228">
                  <c:v>0</c:v>
                </c:pt>
                <c:pt idx="229">
                  <c:v>0</c:v>
                </c:pt>
                <c:pt idx="230">
                  <c:v>0</c:v>
                </c:pt>
                <c:pt idx="231">
                  <c:v>0</c:v>
                </c:pt>
                <c:pt idx="232">
                  <c:v>12</c:v>
                </c:pt>
                <c:pt idx="233">
                  <c:v>12</c:v>
                </c:pt>
                <c:pt idx="234">
                  <c:v>12</c:v>
                </c:pt>
                <c:pt idx="235">
                  <c:v>12</c:v>
                </c:pt>
                <c:pt idx="236">
                  <c:v>12</c:v>
                </c:pt>
                <c:pt idx="237">
                  <c:v>24</c:v>
                </c:pt>
                <c:pt idx="238">
                  <c:v>24</c:v>
                </c:pt>
                <c:pt idx="239">
                  <c:v>24</c:v>
                </c:pt>
                <c:pt idx="240">
                  <c:v>24</c:v>
                </c:pt>
                <c:pt idx="241">
                  <c:v>24</c:v>
                </c:pt>
                <c:pt idx="242">
                  <c:v>24</c:v>
                </c:pt>
                <c:pt idx="243">
                  <c:v>24</c:v>
                </c:pt>
                <c:pt idx="244">
                  <c:v>24</c:v>
                </c:pt>
                <c:pt idx="245">
                  <c:v>24</c:v>
                </c:pt>
                <c:pt idx="246">
                  <c:v>24</c:v>
                </c:pt>
                <c:pt idx="247">
                  <c:v>24</c:v>
                </c:pt>
                <c:pt idx="248">
                  <c:v>24</c:v>
                </c:pt>
                <c:pt idx="249">
                  <c:v>24</c:v>
                </c:pt>
                <c:pt idx="250">
                  <c:v>24</c:v>
                </c:pt>
                <c:pt idx="251">
                  <c:v>24</c:v>
                </c:pt>
                <c:pt idx="252">
                  <c:v>24</c:v>
                </c:pt>
                <c:pt idx="253">
                  <c:v>24</c:v>
                </c:pt>
                <c:pt idx="254">
                  <c:v>24</c:v>
                </c:pt>
                <c:pt idx="255">
                  <c:v>24</c:v>
                </c:pt>
                <c:pt idx="256">
                  <c:v>12</c:v>
                </c:pt>
                <c:pt idx="257">
                  <c:v>12</c:v>
                </c:pt>
                <c:pt idx="258">
                  <c:v>12</c:v>
                </c:pt>
                <c:pt idx="259">
                  <c:v>12</c:v>
                </c:pt>
                <c:pt idx="260">
                  <c:v>12</c:v>
                </c:pt>
                <c:pt idx="261">
                  <c:v>0</c:v>
                </c:pt>
                <c:pt idx="262">
                  <c:v>0</c:v>
                </c:pt>
                <c:pt idx="263">
                  <c:v>0</c:v>
                </c:pt>
                <c:pt idx="264">
                  <c:v>0</c:v>
                </c:pt>
                <c:pt idx="265">
                  <c:v>0</c:v>
                </c:pt>
                <c:pt idx="266">
                  <c:v>0</c:v>
                </c:pt>
                <c:pt idx="267">
                  <c:v>0</c:v>
                </c:pt>
                <c:pt idx="268">
                  <c:v>0</c:v>
                </c:pt>
                <c:pt idx="269">
                  <c:v>0</c:v>
                </c:pt>
                <c:pt idx="270">
                  <c:v>0</c:v>
                </c:pt>
                <c:pt idx="271">
                  <c:v>-11</c:v>
                </c:pt>
                <c:pt idx="272">
                  <c:v>-11</c:v>
                </c:pt>
                <c:pt idx="273">
                  <c:v>-11</c:v>
                </c:pt>
                <c:pt idx="274">
                  <c:v>-11</c:v>
                </c:pt>
                <c:pt idx="275">
                  <c:v>-11</c:v>
                </c:pt>
                <c:pt idx="276">
                  <c:v>-11</c:v>
                </c:pt>
                <c:pt idx="277">
                  <c:v>-11</c:v>
                </c:pt>
                <c:pt idx="278">
                  <c:v>-11</c:v>
                </c:pt>
                <c:pt idx="279">
                  <c:v>-23</c:v>
                </c:pt>
                <c:pt idx="280">
                  <c:v>-23</c:v>
                </c:pt>
                <c:pt idx="281">
                  <c:v>-11</c:v>
                </c:pt>
                <c:pt idx="282">
                  <c:v>-11</c:v>
                </c:pt>
                <c:pt idx="283">
                  <c:v>-11</c:v>
                </c:pt>
                <c:pt idx="284">
                  <c:v>-23</c:v>
                </c:pt>
                <c:pt idx="285">
                  <c:v>-11</c:v>
                </c:pt>
                <c:pt idx="286">
                  <c:v>-11</c:v>
                </c:pt>
                <c:pt idx="287">
                  <c:v>-11</c:v>
                </c:pt>
                <c:pt idx="288">
                  <c:v>-11</c:v>
                </c:pt>
                <c:pt idx="289">
                  <c:v>-11</c:v>
                </c:pt>
                <c:pt idx="290">
                  <c:v>-11</c:v>
                </c:pt>
                <c:pt idx="291">
                  <c:v>-11</c:v>
                </c:pt>
                <c:pt idx="292">
                  <c:v>-11</c:v>
                </c:pt>
                <c:pt idx="293">
                  <c:v>-11</c:v>
                </c:pt>
                <c:pt idx="294">
                  <c:v>-11</c:v>
                </c:pt>
                <c:pt idx="295">
                  <c:v>-11</c:v>
                </c:pt>
                <c:pt idx="296">
                  <c:v>-11</c:v>
                </c:pt>
                <c:pt idx="297">
                  <c:v>0</c:v>
                </c:pt>
                <c:pt idx="298">
                  <c:v>0</c:v>
                </c:pt>
                <c:pt idx="299">
                  <c:v>-11</c:v>
                </c:pt>
                <c:pt idx="300">
                  <c:v>0</c:v>
                </c:pt>
                <c:pt idx="301">
                  <c:v>0</c:v>
                </c:pt>
                <c:pt idx="302">
                  <c:v>0</c:v>
                </c:pt>
                <c:pt idx="303">
                  <c:v>0</c:v>
                </c:pt>
                <c:pt idx="304">
                  <c:v>0</c:v>
                </c:pt>
                <c:pt idx="305">
                  <c:v>0</c:v>
                </c:pt>
                <c:pt idx="306">
                  <c:v>0</c:v>
                </c:pt>
                <c:pt idx="307">
                  <c:v>0</c:v>
                </c:pt>
                <c:pt idx="308">
                  <c:v>12</c:v>
                </c:pt>
                <c:pt idx="309">
                  <c:v>12</c:v>
                </c:pt>
                <c:pt idx="310">
                  <c:v>0</c:v>
                </c:pt>
                <c:pt idx="311">
                  <c:v>12</c:v>
                </c:pt>
                <c:pt idx="312">
                  <c:v>12</c:v>
                </c:pt>
                <c:pt idx="313">
                  <c:v>12</c:v>
                </c:pt>
                <c:pt idx="314">
                  <c:v>12</c:v>
                </c:pt>
                <c:pt idx="315">
                  <c:v>12</c:v>
                </c:pt>
                <c:pt idx="316">
                  <c:v>12</c:v>
                </c:pt>
                <c:pt idx="317">
                  <c:v>12</c:v>
                </c:pt>
                <c:pt idx="318">
                  <c:v>12</c:v>
                </c:pt>
                <c:pt idx="319">
                  <c:v>12</c:v>
                </c:pt>
                <c:pt idx="320">
                  <c:v>12</c:v>
                </c:pt>
                <c:pt idx="321">
                  <c:v>12</c:v>
                </c:pt>
                <c:pt idx="322">
                  <c:v>12</c:v>
                </c:pt>
                <c:pt idx="323">
                  <c:v>12</c:v>
                </c:pt>
                <c:pt idx="324">
                  <c:v>0</c:v>
                </c:pt>
                <c:pt idx="325">
                  <c:v>12</c:v>
                </c:pt>
                <c:pt idx="326">
                  <c:v>0</c:v>
                </c:pt>
                <c:pt idx="327">
                  <c:v>12</c:v>
                </c:pt>
                <c:pt idx="328">
                  <c:v>0</c:v>
                </c:pt>
                <c:pt idx="329">
                  <c:v>0</c:v>
                </c:pt>
                <c:pt idx="330">
                  <c:v>12</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-11</c:v>
                </c:pt>
                <c:pt idx="349">
                  <c:v>0</c:v>
                </c:pt>
                <c:pt idx="350">
                  <c:v>-11</c:v>
                </c:pt>
                <c:pt idx="351">
                  <c:v>0</c:v>
                </c:pt>
                <c:pt idx="352">
                  <c:v>0</c:v>
                </c:pt>
                <c:pt idx="353">
                  <c:v>-11</c:v>
                </c:pt>
                <c:pt idx="354">
                  <c:v>-11</c:v>
                </c:pt>
                <c:pt idx="355">
                  <c:v>0</c:v>
                </c:pt>
                <c:pt idx="356">
                  <c:v>-11</c:v>
                </c:pt>
                <c:pt idx="357">
                  <c:v>0</c:v>
                </c:pt>
                <c:pt idx="358">
                  <c:v>0</c:v>
                </c:pt>
                <c:pt idx="359">
                  <c:v>-11</c:v>
                </c:pt>
                <c:pt idx="360">
                  <c:v>0</c:v>
                </c:pt>
                <c:pt idx="361">
                  <c:v>-11</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EFC2-A640-8C85-7F3CA1D41047}"/>
            </c:ext>
          </c:extLst>
        </c:ser>
        <c:ser>
          <c:idx val="1"/>
          <c:order val="1"/>
          <c:tx>
            <c:strRef>
              <c:f>'[QXFA 115 Electrical_ID.xlsm]Impulse Test - Before Shipp (1)'!$C$1</c:f>
              <c:strCache>
                <c:ptCount val="1"/>
                <c:pt idx="0">
                  <c:v>1.5 kV</c:v>
                </c:pt>
              </c:strCache>
            </c:strRef>
          </c:tx>
          <c:spPr>
            <a:ln w="19050" cap="rnd">
              <a:solidFill>
                <a:schemeClr val="accent2"/>
              </a:solidFill>
              <a:round/>
            </a:ln>
            <a:effectLst/>
          </c:spPr>
          <c:marker>
            <c:symbol val="none"/>
          </c:marker>
          <c:xVal>
            <c:numRef>
              <c:f>'[QXFA 115 Electrical_ID.xlsm]Impulse Test - Before Shipp (1)'!$A$2:$A$514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(1)'!$C$2:$C$514</c:f>
              <c:numCache>
                <c:formatCode>General</c:formatCode>
                <c:ptCount val="513"/>
                <c:pt idx="0">
                  <c:v>0</c:v>
                </c:pt>
                <c:pt idx="1">
                  <c:v>0</c:v>
                </c:pt>
                <c:pt idx="2">
                  <c:v>0</c:v>
                </c:pt>
                <c:pt idx="3">
                  <c:v>0</c:v>
                </c:pt>
                <c:pt idx="4">
                  <c:v>47</c:v>
                </c:pt>
                <c:pt idx="5">
                  <c:v>592</c:v>
                </c:pt>
                <c:pt idx="6">
                  <c:v>1301</c:v>
                </c:pt>
                <c:pt idx="7">
                  <c:v>1491</c:v>
                </c:pt>
                <c:pt idx="8">
                  <c:v>1372</c:v>
                </c:pt>
                <c:pt idx="9">
                  <c:v>1254</c:v>
                </c:pt>
                <c:pt idx="10">
                  <c:v>1230</c:v>
                </c:pt>
                <c:pt idx="11">
                  <c:v>1207</c:v>
                </c:pt>
                <c:pt idx="12">
                  <c:v>1159</c:v>
                </c:pt>
                <c:pt idx="13">
                  <c:v>1112</c:v>
                </c:pt>
                <c:pt idx="14">
                  <c:v>1088</c:v>
                </c:pt>
                <c:pt idx="15">
                  <c:v>1041</c:v>
                </c:pt>
                <c:pt idx="16">
                  <c:v>970</c:v>
                </c:pt>
                <c:pt idx="17">
                  <c:v>923</c:v>
                </c:pt>
                <c:pt idx="18">
                  <c:v>875</c:v>
                </c:pt>
                <c:pt idx="19">
                  <c:v>828</c:v>
                </c:pt>
                <c:pt idx="20">
                  <c:v>781</c:v>
                </c:pt>
                <c:pt idx="21">
                  <c:v>734</c:v>
                </c:pt>
                <c:pt idx="22">
                  <c:v>686</c:v>
                </c:pt>
                <c:pt idx="23">
                  <c:v>639</c:v>
                </c:pt>
                <c:pt idx="24">
                  <c:v>615</c:v>
                </c:pt>
                <c:pt idx="25">
                  <c:v>544</c:v>
                </c:pt>
                <c:pt idx="26">
                  <c:v>497</c:v>
                </c:pt>
                <c:pt idx="27">
                  <c:v>450</c:v>
                </c:pt>
                <c:pt idx="28">
                  <c:v>379</c:v>
                </c:pt>
                <c:pt idx="29">
                  <c:v>308</c:v>
                </c:pt>
                <c:pt idx="30">
                  <c:v>260</c:v>
                </c:pt>
                <c:pt idx="31">
                  <c:v>189</c:v>
                </c:pt>
                <c:pt idx="32">
                  <c:v>118</c:v>
                </c:pt>
                <c:pt idx="33">
                  <c:v>47</c:v>
                </c:pt>
                <c:pt idx="34">
                  <c:v>0</c:v>
                </c:pt>
                <c:pt idx="35">
                  <c:v>-70</c:v>
                </c:pt>
                <c:pt idx="36">
                  <c:v>-141</c:v>
                </c:pt>
                <c:pt idx="37">
                  <c:v>-188</c:v>
                </c:pt>
                <c:pt idx="38">
                  <c:v>-259</c:v>
                </c:pt>
                <c:pt idx="39">
                  <c:v>-307</c:v>
                </c:pt>
                <c:pt idx="40">
                  <c:v>-354</c:v>
                </c:pt>
                <c:pt idx="41">
                  <c:v>-401</c:v>
                </c:pt>
                <c:pt idx="42">
                  <c:v>-449</c:v>
                </c:pt>
                <c:pt idx="43">
                  <c:v>-496</c:v>
                </c:pt>
                <c:pt idx="44">
                  <c:v>-520</c:v>
                </c:pt>
                <c:pt idx="45">
                  <c:v>-567</c:v>
                </c:pt>
                <c:pt idx="46">
                  <c:v>-614</c:v>
                </c:pt>
                <c:pt idx="47">
                  <c:v>-638</c:v>
                </c:pt>
                <c:pt idx="48">
                  <c:v>-662</c:v>
                </c:pt>
                <c:pt idx="49">
                  <c:v>-709</c:v>
                </c:pt>
                <c:pt idx="50">
                  <c:v>-733</c:v>
                </c:pt>
                <c:pt idx="51">
                  <c:v>-756</c:v>
                </c:pt>
                <c:pt idx="52">
                  <c:v>-756</c:v>
                </c:pt>
                <c:pt idx="53">
                  <c:v>-780</c:v>
                </c:pt>
                <c:pt idx="54">
                  <c:v>-803</c:v>
                </c:pt>
                <c:pt idx="55">
                  <c:v>-827</c:v>
                </c:pt>
                <c:pt idx="56">
                  <c:v>-851</c:v>
                </c:pt>
                <c:pt idx="57">
                  <c:v>-851</c:v>
                </c:pt>
                <c:pt idx="58">
                  <c:v>-851</c:v>
                </c:pt>
                <c:pt idx="59">
                  <c:v>-874</c:v>
                </c:pt>
                <c:pt idx="60">
                  <c:v>-874</c:v>
                </c:pt>
                <c:pt idx="61">
                  <c:v>-874</c:v>
                </c:pt>
                <c:pt idx="62">
                  <c:v>-874</c:v>
                </c:pt>
                <c:pt idx="63">
                  <c:v>-851</c:v>
                </c:pt>
                <c:pt idx="64">
                  <c:v>-827</c:v>
                </c:pt>
                <c:pt idx="65">
                  <c:v>-803</c:v>
                </c:pt>
                <c:pt idx="66">
                  <c:v>-780</c:v>
                </c:pt>
                <c:pt idx="67">
                  <c:v>-733</c:v>
                </c:pt>
                <c:pt idx="68">
                  <c:v>-685</c:v>
                </c:pt>
                <c:pt idx="69">
                  <c:v>-662</c:v>
                </c:pt>
                <c:pt idx="70">
                  <c:v>-614</c:v>
                </c:pt>
                <c:pt idx="71">
                  <c:v>-567</c:v>
                </c:pt>
                <c:pt idx="72">
                  <c:v>-496</c:v>
                </c:pt>
                <c:pt idx="73">
                  <c:v>-449</c:v>
                </c:pt>
                <c:pt idx="74">
                  <c:v>-401</c:v>
                </c:pt>
                <c:pt idx="75">
                  <c:v>-354</c:v>
                </c:pt>
                <c:pt idx="76">
                  <c:v>-307</c:v>
                </c:pt>
                <c:pt idx="77">
                  <c:v>-259</c:v>
                </c:pt>
                <c:pt idx="78">
                  <c:v>-212</c:v>
                </c:pt>
                <c:pt idx="79">
                  <c:v>-141</c:v>
                </c:pt>
                <c:pt idx="80">
                  <c:v>-94</c:v>
                </c:pt>
                <c:pt idx="81">
                  <c:v>-46</c:v>
                </c:pt>
                <c:pt idx="82">
                  <c:v>0</c:v>
                </c:pt>
                <c:pt idx="83">
                  <c:v>47</c:v>
                </c:pt>
                <c:pt idx="84">
                  <c:v>95</c:v>
                </c:pt>
                <c:pt idx="85">
                  <c:v>118</c:v>
                </c:pt>
                <c:pt idx="86">
                  <c:v>166</c:v>
                </c:pt>
                <c:pt idx="87">
                  <c:v>213</c:v>
                </c:pt>
                <c:pt idx="88">
                  <c:v>237</c:v>
                </c:pt>
                <c:pt idx="89">
                  <c:v>260</c:v>
                </c:pt>
                <c:pt idx="90">
                  <c:v>308</c:v>
                </c:pt>
                <c:pt idx="91">
                  <c:v>331</c:v>
                </c:pt>
                <c:pt idx="92">
                  <c:v>355</c:v>
                </c:pt>
                <c:pt idx="93">
                  <c:v>379</c:v>
                </c:pt>
                <c:pt idx="94">
                  <c:v>379</c:v>
                </c:pt>
                <c:pt idx="95">
                  <c:v>402</c:v>
                </c:pt>
                <c:pt idx="96">
                  <c:v>402</c:v>
                </c:pt>
                <c:pt idx="97">
                  <c:v>402</c:v>
                </c:pt>
                <c:pt idx="98">
                  <c:v>426</c:v>
                </c:pt>
                <c:pt idx="99">
                  <c:v>402</c:v>
                </c:pt>
                <c:pt idx="100">
                  <c:v>402</c:v>
                </c:pt>
                <c:pt idx="101">
                  <c:v>402</c:v>
                </c:pt>
                <c:pt idx="102">
                  <c:v>379</c:v>
                </c:pt>
                <c:pt idx="103">
                  <c:v>379</c:v>
                </c:pt>
                <c:pt idx="104">
                  <c:v>355</c:v>
                </c:pt>
                <c:pt idx="105">
                  <c:v>331</c:v>
                </c:pt>
                <c:pt idx="106">
                  <c:v>308</c:v>
                </c:pt>
                <c:pt idx="107">
                  <c:v>284</c:v>
                </c:pt>
                <c:pt idx="108">
                  <c:v>260</c:v>
                </c:pt>
                <c:pt idx="109">
                  <c:v>237</c:v>
                </c:pt>
                <c:pt idx="110">
                  <c:v>213</c:v>
                </c:pt>
                <c:pt idx="111">
                  <c:v>189</c:v>
                </c:pt>
                <c:pt idx="112">
                  <c:v>166</c:v>
                </c:pt>
                <c:pt idx="113">
                  <c:v>142</c:v>
                </c:pt>
                <c:pt idx="114">
                  <c:v>95</c:v>
                </c:pt>
                <c:pt idx="115">
                  <c:v>71</c:v>
                </c:pt>
                <c:pt idx="116">
                  <c:v>47</c:v>
                </c:pt>
                <c:pt idx="117">
                  <c:v>24</c:v>
                </c:pt>
                <c:pt idx="118">
                  <c:v>0</c:v>
                </c:pt>
                <c:pt idx="119">
                  <c:v>-23</c:v>
                </c:pt>
                <c:pt idx="120">
                  <c:v>-70</c:v>
                </c:pt>
                <c:pt idx="121">
                  <c:v>-70</c:v>
                </c:pt>
                <c:pt idx="122">
                  <c:v>-117</c:v>
                </c:pt>
                <c:pt idx="123">
                  <c:v>-141</c:v>
                </c:pt>
                <c:pt idx="124">
                  <c:v>-141</c:v>
                </c:pt>
                <c:pt idx="125">
                  <c:v>-165</c:v>
                </c:pt>
                <c:pt idx="126">
                  <c:v>-188</c:v>
                </c:pt>
                <c:pt idx="127">
                  <c:v>-212</c:v>
                </c:pt>
                <c:pt idx="128">
                  <c:v>-212</c:v>
                </c:pt>
                <c:pt idx="129">
                  <c:v>-236</c:v>
                </c:pt>
                <c:pt idx="130">
                  <c:v>-236</c:v>
                </c:pt>
                <c:pt idx="131">
                  <c:v>-236</c:v>
                </c:pt>
                <c:pt idx="132">
                  <c:v>-259</c:v>
                </c:pt>
                <c:pt idx="133">
                  <c:v>-259</c:v>
                </c:pt>
                <c:pt idx="134">
                  <c:v>-259</c:v>
                </c:pt>
                <c:pt idx="135">
                  <c:v>-259</c:v>
                </c:pt>
                <c:pt idx="136">
                  <c:v>-259</c:v>
                </c:pt>
                <c:pt idx="137">
                  <c:v>-236</c:v>
                </c:pt>
                <c:pt idx="138">
                  <c:v>-236</c:v>
                </c:pt>
                <c:pt idx="139">
                  <c:v>-236</c:v>
                </c:pt>
                <c:pt idx="140">
                  <c:v>-236</c:v>
                </c:pt>
                <c:pt idx="141">
                  <c:v>-212</c:v>
                </c:pt>
                <c:pt idx="142">
                  <c:v>-188</c:v>
                </c:pt>
                <c:pt idx="143">
                  <c:v>-188</c:v>
                </c:pt>
                <c:pt idx="144">
                  <c:v>-165</c:v>
                </c:pt>
                <c:pt idx="145">
                  <c:v>-165</c:v>
                </c:pt>
                <c:pt idx="146">
                  <c:v>-141</c:v>
                </c:pt>
                <c:pt idx="147">
                  <c:v>-141</c:v>
                </c:pt>
                <c:pt idx="148">
                  <c:v>-117</c:v>
                </c:pt>
                <c:pt idx="149">
                  <c:v>-94</c:v>
                </c:pt>
                <c:pt idx="150">
                  <c:v>-94</c:v>
                </c:pt>
                <c:pt idx="151">
                  <c:v>-70</c:v>
                </c:pt>
                <c:pt idx="152">
                  <c:v>-46</c:v>
                </c:pt>
                <c:pt idx="153">
                  <c:v>-46</c:v>
                </c:pt>
                <c:pt idx="154">
                  <c:v>-23</c:v>
                </c:pt>
                <c:pt idx="155">
                  <c:v>0</c:v>
                </c:pt>
                <c:pt idx="156">
                  <c:v>0</c:v>
                </c:pt>
                <c:pt idx="157">
                  <c:v>24</c:v>
                </c:pt>
                <c:pt idx="158">
                  <c:v>47</c:v>
                </c:pt>
                <c:pt idx="159">
                  <c:v>47</c:v>
                </c:pt>
                <c:pt idx="160">
                  <c:v>71</c:v>
                </c:pt>
                <c:pt idx="161">
                  <c:v>71</c:v>
                </c:pt>
                <c:pt idx="162">
                  <c:v>95</c:v>
                </c:pt>
                <c:pt idx="163">
                  <c:v>95</c:v>
                </c:pt>
                <c:pt idx="164">
                  <c:v>95</c:v>
                </c:pt>
                <c:pt idx="165">
                  <c:v>118</c:v>
                </c:pt>
                <c:pt idx="166">
                  <c:v>118</c:v>
                </c:pt>
                <c:pt idx="167">
                  <c:v>118</c:v>
                </c:pt>
                <c:pt idx="168">
                  <c:v>118</c:v>
                </c:pt>
                <c:pt idx="169">
                  <c:v>142</c:v>
                </c:pt>
                <c:pt idx="170">
                  <c:v>142</c:v>
                </c:pt>
                <c:pt idx="171">
                  <c:v>142</c:v>
                </c:pt>
                <c:pt idx="172">
                  <c:v>118</c:v>
                </c:pt>
                <c:pt idx="173">
                  <c:v>118</c:v>
                </c:pt>
                <c:pt idx="174">
                  <c:v>118</c:v>
                </c:pt>
                <c:pt idx="175">
                  <c:v>118</c:v>
                </c:pt>
                <c:pt idx="176">
                  <c:v>118</c:v>
                </c:pt>
                <c:pt idx="177">
                  <c:v>118</c:v>
                </c:pt>
                <c:pt idx="178">
                  <c:v>118</c:v>
                </c:pt>
                <c:pt idx="179">
                  <c:v>95</c:v>
                </c:pt>
                <c:pt idx="180">
                  <c:v>95</c:v>
                </c:pt>
                <c:pt idx="181">
                  <c:v>95</c:v>
                </c:pt>
                <c:pt idx="182">
                  <c:v>71</c:v>
                </c:pt>
                <c:pt idx="183">
                  <c:v>71</c:v>
                </c:pt>
                <c:pt idx="184">
                  <c:v>71</c:v>
                </c:pt>
                <c:pt idx="185">
                  <c:v>71</c:v>
                </c:pt>
                <c:pt idx="186">
                  <c:v>47</c:v>
                </c:pt>
                <c:pt idx="187">
                  <c:v>47</c:v>
                </c:pt>
                <c:pt idx="188">
                  <c:v>24</c:v>
                </c:pt>
                <c:pt idx="189">
                  <c:v>24</c:v>
                </c:pt>
                <c:pt idx="190">
                  <c:v>0</c:v>
                </c:pt>
                <c:pt idx="191">
                  <c:v>0</c:v>
                </c:pt>
                <c:pt idx="192">
                  <c:v>0</c:v>
                </c:pt>
                <c:pt idx="193">
                  <c:v>0</c:v>
                </c:pt>
                <c:pt idx="194">
                  <c:v>-23</c:v>
                </c:pt>
                <c:pt idx="195">
                  <c:v>-23</c:v>
                </c:pt>
                <c:pt idx="196">
                  <c:v>-46</c:v>
                </c:pt>
                <c:pt idx="197">
                  <c:v>-46</c:v>
                </c:pt>
                <c:pt idx="198">
                  <c:v>-46</c:v>
                </c:pt>
                <c:pt idx="199">
                  <c:v>-46</c:v>
                </c:pt>
                <c:pt idx="200">
                  <c:v>-46</c:v>
                </c:pt>
                <c:pt idx="201">
                  <c:v>-70</c:v>
                </c:pt>
                <c:pt idx="202">
                  <c:v>-70</c:v>
                </c:pt>
                <c:pt idx="203">
                  <c:v>-70</c:v>
                </c:pt>
                <c:pt idx="204">
                  <c:v>-70</c:v>
                </c:pt>
                <c:pt idx="205">
                  <c:v>-70</c:v>
                </c:pt>
                <c:pt idx="206">
                  <c:v>-70</c:v>
                </c:pt>
                <c:pt idx="207">
                  <c:v>-70</c:v>
                </c:pt>
                <c:pt idx="208">
                  <c:v>-70</c:v>
                </c:pt>
                <c:pt idx="209">
                  <c:v>-70</c:v>
                </c:pt>
                <c:pt idx="210">
                  <c:v>-70</c:v>
                </c:pt>
                <c:pt idx="211">
                  <c:v>-70</c:v>
                </c:pt>
                <c:pt idx="212">
                  <c:v>-70</c:v>
                </c:pt>
                <c:pt idx="213">
                  <c:v>-70</c:v>
                </c:pt>
                <c:pt idx="214">
                  <c:v>-70</c:v>
                </c:pt>
                <c:pt idx="215">
                  <c:v>-70</c:v>
                </c:pt>
                <c:pt idx="216">
                  <c:v>-46</c:v>
                </c:pt>
                <c:pt idx="217">
                  <c:v>-46</c:v>
                </c:pt>
                <c:pt idx="218">
                  <c:v>-46</c:v>
                </c:pt>
                <c:pt idx="219">
                  <c:v>-46</c:v>
                </c:pt>
                <c:pt idx="220">
                  <c:v>-46</c:v>
                </c:pt>
                <c:pt idx="221">
                  <c:v>-23</c:v>
                </c:pt>
                <c:pt idx="222">
                  <c:v>-46</c:v>
                </c:pt>
                <c:pt idx="223">
                  <c:v>-23</c:v>
                </c:pt>
                <c:pt idx="224">
                  <c:v>-23</c:v>
                </c:pt>
                <c:pt idx="225">
                  <c:v>-23</c:v>
                </c:pt>
                <c:pt idx="226">
                  <c:v>-23</c:v>
                </c:pt>
                <c:pt idx="227">
                  <c:v>0</c:v>
                </c:pt>
                <c:pt idx="228">
                  <c:v>0</c:v>
                </c:pt>
                <c:pt idx="229">
                  <c:v>0</c:v>
                </c:pt>
                <c:pt idx="230">
                  <c:v>0</c:v>
                </c:pt>
                <c:pt idx="231">
                  <c:v>0</c:v>
                </c:pt>
                <c:pt idx="232">
                  <c:v>24</c:v>
                </c:pt>
                <c:pt idx="233">
                  <c:v>24</c:v>
                </c:pt>
                <c:pt idx="234">
                  <c:v>24</c:v>
                </c:pt>
                <c:pt idx="235">
                  <c:v>24</c:v>
                </c:pt>
                <c:pt idx="236">
                  <c:v>24</c:v>
                </c:pt>
                <c:pt idx="237">
                  <c:v>24</c:v>
                </c:pt>
                <c:pt idx="238">
                  <c:v>24</c:v>
                </c:pt>
                <c:pt idx="239">
                  <c:v>24</c:v>
                </c:pt>
                <c:pt idx="240">
                  <c:v>47</c:v>
                </c:pt>
                <c:pt idx="241">
                  <c:v>47</c:v>
                </c:pt>
                <c:pt idx="242">
                  <c:v>47</c:v>
                </c:pt>
                <c:pt idx="243">
                  <c:v>47</c:v>
                </c:pt>
                <c:pt idx="244">
                  <c:v>47</c:v>
                </c:pt>
                <c:pt idx="245">
                  <c:v>24</c:v>
                </c:pt>
                <c:pt idx="246">
                  <c:v>47</c:v>
                </c:pt>
                <c:pt idx="247">
                  <c:v>47</c:v>
                </c:pt>
                <c:pt idx="248">
                  <c:v>24</c:v>
                </c:pt>
                <c:pt idx="249">
                  <c:v>47</c:v>
                </c:pt>
                <c:pt idx="250">
                  <c:v>24</c:v>
                </c:pt>
                <c:pt idx="251">
                  <c:v>24</c:v>
                </c:pt>
                <c:pt idx="252">
                  <c:v>24</c:v>
                </c:pt>
                <c:pt idx="253">
                  <c:v>24</c:v>
                </c:pt>
                <c:pt idx="254">
                  <c:v>24</c:v>
                </c:pt>
                <c:pt idx="255">
                  <c:v>24</c:v>
                </c:pt>
                <c:pt idx="256">
                  <c:v>24</c:v>
                </c:pt>
                <c:pt idx="257">
                  <c:v>24</c:v>
                </c:pt>
                <c:pt idx="258">
                  <c:v>24</c:v>
                </c:pt>
                <c:pt idx="259">
                  <c:v>24</c:v>
                </c:pt>
                <c:pt idx="260">
                  <c:v>24</c:v>
                </c:pt>
                <c:pt idx="261">
                  <c:v>0</c:v>
                </c:pt>
                <c:pt idx="262">
                  <c:v>0</c:v>
                </c:pt>
                <c:pt idx="263">
                  <c:v>0</c:v>
                </c:pt>
                <c:pt idx="264">
                  <c:v>0</c:v>
                </c:pt>
                <c:pt idx="265">
                  <c:v>0</c:v>
                </c:pt>
                <c:pt idx="266">
                  <c:v>0</c:v>
                </c:pt>
                <c:pt idx="267">
                  <c:v>0</c:v>
                </c:pt>
                <c:pt idx="268">
                  <c:v>-23</c:v>
                </c:pt>
                <c:pt idx="269">
                  <c:v>0</c:v>
                </c:pt>
                <c:pt idx="270">
                  <c:v>0</c:v>
                </c:pt>
                <c:pt idx="271">
                  <c:v>-23</c:v>
                </c:pt>
                <c:pt idx="272">
                  <c:v>-23</c:v>
                </c:pt>
                <c:pt idx="273">
                  <c:v>-23</c:v>
                </c:pt>
                <c:pt idx="274">
                  <c:v>-23</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0</c:v>
                </c:pt>
                <c:pt idx="293">
                  <c:v>0</c:v>
                </c:pt>
                <c:pt idx="294">
                  <c:v>0</c:v>
                </c:pt>
                <c:pt idx="295">
                  <c:v>-23</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24</c:v>
                </c:pt>
                <c:pt idx="316">
                  <c:v>0</c:v>
                </c:pt>
                <c:pt idx="317">
                  <c:v>24</c:v>
                </c:pt>
                <c:pt idx="318">
                  <c:v>0</c:v>
                </c:pt>
                <c:pt idx="319">
                  <c:v>24</c:v>
                </c:pt>
                <c:pt idx="320">
                  <c:v>24</c:v>
                </c:pt>
                <c:pt idx="321">
                  <c:v>24</c:v>
                </c:pt>
                <c:pt idx="322">
                  <c:v>24</c:v>
                </c:pt>
                <c:pt idx="323">
                  <c:v>24</c:v>
                </c:pt>
                <c:pt idx="324">
                  <c:v>0</c:v>
                </c:pt>
                <c:pt idx="325">
                  <c:v>24</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EFC2-A640-8C85-7F3CA1D41047}"/>
            </c:ext>
          </c:extLst>
        </c:ser>
        <c:ser>
          <c:idx val="2"/>
          <c:order val="2"/>
          <c:tx>
            <c:strRef>
              <c:f>'[QXFA 115 Electrical_ID.xlsm]Impulse Test - Before Shipp (1)'!$D$1</c:f>
              <c:strCache>
                <c:ptCount val="1"/>
                <c:pt idx="0">
                  <c:v>2.0 kV</c:v>
                </c:pt>
              </c:strCache>
            </c:strRef>
          </c:tx>
          <c:spPr>
            <a:ln w="19050" cap="rnd">
              <a:solidFill>
                <a:schemeClr val="accent3"/>
              </a:solidFill>
              <a:round/>
            </a:ln>
            <a:effectLst/>
          </c:spPr>
          <c:marker>
            <c:symbol val="none"/>
          </c:marker>
          <c:xVal>
            <c:numRef>
              <c:f>'[QXFA 115 Electrical_ID.xlsm]Impulse Test - Before Shipp (1)'!$A$2:$A$514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(1)'!$D$2:$D$514</c:f>
              <c:numCache>
                <c:formatCode>General</c:formatCode>
                <c:ptCount val="513"/>
                <c:pt idx="0">
                  <c:v>0</c:v>
                </c:pt>
                <c:pt idx="1">
                  <c:v>0</c:v>
                </c:pt>
                <c:pt idx="2">
                  <c:v>0</c:v>
                </c:pt>
                <c:pt idx="3">
                  <c:v>0</c:v>
                </c:pt>
                <c:pt idx="4">
                  <c:v>142</c:v>
                </c:pt>
                <c:pt idx="5">
                  <c:v>1017</c:v>
                </c:pt>
                <c:pt idx="6">
                  <c:v>1869</c:v>
                </c:pt>
                <c:pt idx="7">
                  <c:v>1940</c:v>
                </c:pt>
                <c:pt idx="8">
                  <c:v>1727</c:v>
                </c:pt>
                <c:pt idx="9">
                  <c:v>1633</c:v>
                </c:pt>
                <c:pt idx="10">
                  <c:v>1609</c:v>
                </c:pt>
                <c:pt idx="11">
                  <c:v>1562</c:v>
                </c:pt>
                <c:pt idx="12">
                  <c:v>1491</c:v>
                </c:pt>
                <c:pt idx="13">
                  <c:v>1443</c:v>
                </c:pt>
                <c:pt idx="14">
                  <c:v>1396</c:v>
                </c:pt>
                <c:pt idx="15">
                  <c:v>1349</c:v>
                </c:pt>
                <c:pt idx="16">
                  <c:v>1254</c:v>
                </c:pt>
                <c:pt idx="17">
                  <c:v>1183</c:v>
                </c:pt>
                <c:pt idx="18">
                  <c:v>1112</c:v>
                </c:pt>
                <c:pt idx="19">
                  <c:v>1041</c:v>
                </c:pt>
                <c:pt idx="20">
                  <c:v>994</c:v>
                </c:pt>
                <c:pt idx="21">
                  <c:v>923</c:v>
                </c:pt>
                <c:pt idx="22">
                  <c:v>899</c:v>
                </c:pt>
                <c:pt idx="23">
                  <c:v>828</c:v>
                </c:pt>
                <c:pt idx="24">
                  <c:v>781</c:v>
                </c:pt>
                <c:pt idx="25">
                  <c:v>710</c:v>
                </c:pt>
                <c:pt idx="26">
                  <c:v>639</c:v>
                </c:pt>
                <c:pt idx="27">
                  <c:v>568</c:v>
                </c:pt>
                <c:pt idx="28">
                  <c:v>473</c:v>
                </c:pt>
                <c:pt idx="29">
                  <c:v>402</c:v>
                </c:pt>
                <c:pt idx="30">
                  <c:v>308</c:v>
                </c:pt>
                <c:pt idx="31">
                  <c:v>213</c:v>
                </c:pt>
                <c:pt idx="32">
                  <c:v>142</c:v>
                </c:pt>
                <c:pt idx="33">
                  <c:v>47</c:v>
                </c:pt>
                <c:pt idx="34">
                  <c:v>-46</c:v>
                </c:pt>
                <c:pt idx="35">
                  <c:v>-117</c:v>
                </c:pt>
                <c:pt idx="36">
                  <c:v>-188</c:v>
                </c:pt>
                <c:pt idx="37">
                  <c:v>-283</c:v>
                </c:pt>
                <c:pt idx="38">
                  <c:v>-330</c:v>
                </c:pt>
                <c:pt idx="39">
                  <c:v>-401</c:v>
                </c:pt>
                <c:pt idx="40">
                  <c:v>-472</c:v>
                </c:pt>
                <c:pt idx="41">
                  <c:v>-543</c:v>
                </c:pt>
                <c:pt idx="42">
                  <c:v>-591</c:v>
                </c:pt>
                <c:pt idx="43">
                  <c:v>-662</c:v>
                </c:pt>
                <c:pt idx="44">
                  <c:v>-709</c:v>
                </c:pt>
                <c:pt idx="45">
                  <c:v>-756</c:v>
                </c:pt>
                <c:pt idx="46">
                  <c:v>-803</c:v>
                </c:pt>
                <c:pt idx="47">
                  <c:v>-851</c:v>
                </c:pt>
                <c:pt idx="48">
                  <c:v>-898</c:v>
                </c:pt>
                <c:pt idx="49">
                  <c:v>-922</c:v>
                </c:pt>
                <c:pt idx="50">
                  <c:v>-945</c:v>
                </c:pt>
                <c:pt idx="51">
                  <c:v>-993</c:v>
                </c:pt>
                <c:pt idx="52">
                  <c:v>-1016</c:v>
                </c:pt>
                <c:pt idx="53">
                  <c:v>-1040</c:v>
                </c:pt>
                <c:pt idx="54">
                  <c:v>-1064</c:v>
                </c:pt>
                <c:pt idx="55">
                  <c:v>-1064</c:v>
                </c:pt>
                <c:pt idx="56">
                  <c:v>-1087</c:v>
                </c:pt>
                <c:pt idx="57">
                  <c:v>-1111</c:v>
                </c:pt>
                <c:pt idx="58">
                  <c:v>-1111</c:v>
                </c:pt>
                <c:pt idx="59">
                  <c:v>-1135</c:v>
                </c:pt>
                <c:pt idx="60">
                  <c:v>-1135</c:v>
                </c:pt>
                <c:pt idx="61">
                  <c:v>-1135</c:v>
                </c:pt>
                <c:pt idx="62">
                  <c:v>-1111</c:v>
                </c:pt>
                <c:pt idx="63">
                  <c:v>-1087</c:v>
                </c:pt>
                <c:pt idx="64">
                  <c:v>-1064</c:v>
                </c:pt>
                <c:pt idx="65">
                  <c:v>-1040</c:v>
                </c:pt>
                <c:pt idx="66">
                  <c:v>-993</c:v>
                </c:pt>
                <c:pt idx="67">
                  <c:v>-945</c:v>
                </c:pt>
                <c:pt idx="68">
                  <c:v>-898</c:v>
                </c:pt>
                <c:pt idx="69">
                  <c:v>-851</c:v>
                </c:pt>
                <c:pt idx="70">
                  <c:v>-780</c:v>
                </c:pt>
                <c:pt idx="71">
                  <c:v>-709</c:v>
                </c:pt>
                <c:pt idx="72">
                  <c:v>-662</c:v>
                </c:pt>
                <c:pt idx="73">
                  <c:v>-591</c:v>
                </c:pt>
                <c:pt idx="74">
                  <c:v>-520</c:v>
                </c:pt>
                <c:pt idx="75">
                  <c:v>-449</c:v>
                </c:pt>
                <c:pt idx="76">
                  <c:v>-378</c:v>
                </c:pt>
                <c:pt idx="77">
                  <c:v>-330</c:v>
                </c:pt>
                <c:pt idx="78">
                  <c:v>-259</c:v>
                </c:pt>
                <c:pt idx="79">
                  <c:v>-188</c:v>
                </c:pt>
                <c:pt idx="80">
                  <c:v>-117</c:v>
                </c:pt>
                <c:pt idx="81">
                  <c:v>-46</c:v>
                </c:pt>
                <c:pt idx="82">
                  <c:v>0</c:v>
                </c:pt>
                <c:pt idx="83">
                  <c:v>71</c:v>
                </c:pt>
                <c:pt idx="84">
                  <c:v>142</c:v>
                </c:pt>
                <c:pt idx="85">
                  <c:v>189</c:v>
                </c:pt>
                <c:pt idx="86">
                  <c:v>237</c:v>
                </c:pt>
                <c:pt idx="87">
                  <c:v>284</c:v>
                </c:pt>
                <c:pt idx="88">
                  <c:v>331</c:v>
                </c:pt>
                <c:pt idx="89">
                  <c:v>379</c:v>
                </c:pt>
                <c:pt idx="90">
                  <c:v>402</c:v>
                </c:pt>
                <c:pt idx="91">
                  <c:v>450</c:v>
                </c:pt>
                <c:pt idx="92">
                  <c:v>473</c:v>
                </c:pt>
                <c:pt idx="93">
                  <c:v>497</c:v>
                </c:pt>
                <c:pt idx="94">
                  <c:v>521</c:v>
                </c:pt>
                <c:pt idx="95">
                  <c:v>521</c:v>
                </c:pt>
                <c:pt idx="96">
                  <c:v>521</c:v>
                </c:pt>
                <c:pt idx="97">
                  <c:v>544</c:v>
                </c:pt>
                <c:pt idx="98">
                  <c:v>544</c:v>
                </c:pt>
                <c:pt idx="99">
                  <c:v>544</c:v>
                </c:pt>
                <c:pt idx="100">
                  <c:v>521</c:v>
                </c:pt>
                <c:pt idx="101">
                  <c:v>521</c:v>
                </c:pt>
                <c:pt idx="102">
                  <c:v>497</c:v>
                </c:pt>
                <c:pt idx="103">
                  <c:v>473</c:v>
                </c:pt>
                <c:pt idx="104">
                  <c:v>450</c:v>
                </c:pt>
                <c:pt idx="105">
                  <c:v>426</c:v>
                </c:pt>
                <c:pt idx="106">
                  <c:v>402</c:v>
                </c:pt>
                <c:pt idx="107">
                  <c:v>379</c:v>
                </c:pt>
                <c:pt idx="108">
                  <c:v>331</c:v>
                </c:pt>
                <c:pt idx="109">
                  <c:v>308</c:v>
                </c:pt>
                <c:pt idx="110">
                  <c:v>260</c:v>
                </c:pt>
                <c:pt idx="111">
                  <c:v>237</c:v>
                </c:pt>
                <c:pt idx="112">
                  <c:v>213</c:v>
                </c:pt>
                <c:pt idx="113">
                  <c:v>166</c:v>
                </c:pt>
                <c:pt idx="114">
                  <c:v>142</c:v>
                </c:pt>
                <c:pt idx="115">
                  <c:v>95</c:v>
                </c:pt>
                <c:pt idx="116">
                  <c:v>47</c:v>
                </c:pt>
                <c:pt idx="117">
                  <c:v>24</c:v>
                </c:pt>
                <c:pt idx="118">
                  <c:v>-23</c:v>
                </c:pt>
                <c:pt idx="119">
                  <c:v>-46</c:v>
                </c:pt>
                <c:pt idx="120">
                  <c:v>-94</c:v>
                </c:pt>
                <c:pt idx="121">
                  <c:v>-117</c:v>
                </c:pt>
                <c:pt idx="122">
                  <c:v>-141</c:v>
                </c:pt>
                <c:pt idx="123">
                  <c:v>-188</c:v>
                </c:pt>
                <c:pt idx="124">
                  <c:v>-212</c:v>
                </c:pt>
                <c:pt idx="125">
                  <c:v>-236</c:v>
                </c:pt>
                <c:pt idx="126">
                  <c:v>-259</c:v>
                </c:pt>
                <c:pt idx="127">
                  <c:v>-259</c:v>
                </c:pt>
                <c:pt idx="128">
                  <c:v>-283</c:v>
                </c:pt>
                <c:pt idx="129">
                  <c:v>-307</c:v>
                </c:pt>
                <c:pt idx="130">
                  <c:v>-307</c:v>
                </c:pt>
                <c:pt idx="131">
                  <c:v>-330</c:v>
                </c:pt>
                <c:pt idx="132">
                  <c:v>-330</c:v>
                </c:pt>
                <c:pt idx="133">
                  <c:v>-330</c:v>
                </c:pt>
                <c:pt idx="134">
                  <c:v>-330</c:v>
                </c:pt>
                <c:pt idx="135">
                  <c:v>-330</c:v>
                </c:pt>
                <c:pt idx="136">
                  <c:v>-330</c:v>
                </c:pt>
                <c:pt idx="137">
                  <c:v>-330</c:v>
                </c:pt>
                <c:pt idx="138">
                  <c:v>-330</c:v>
                </c:pt>
                <c:pt idx="139">
                  <c:v>-307</c:v>
                </c:pt>
                <c:pt idx="140">
                  <c:v>-283</c:v>
                </c:pt>
                <c:pt idx="141">
                  <c:v>-283</c:v>
                </c:pt>
                <c:pt idx="142">
                  <c:v>-259</c:v>
                </c:pt>
                <c:pt idx="143">
                  <c:v>-236</c:v>
                </c:pt>
                <c:pt idx="144">
                  <c:v>-236</c:v>
                </c:pt>
                <c:pt idx="145">
                  <c:v>-212</c:v>
                </c:pt>
                <c:pt idx="146">
                  <c:v>-188</c:v>
                </c:pt>
                <c:pt idx="147">
                  <c:v>-165</c:v>
                </c:pt>
                <c:pt idx="148">
                  <c:v>-141</c:v>
                </c:pt>
                <c:pt idx="149">
                  <c:v>-141</c:v>
                </c:pt>
                <c:pt idx="150">
                  <c:v>-117</c:v>
                </c:pt>
                <c:pt idx="151">
                  <c:v>-94</c:v>
                </c:pt>
                <c:pt idx="152">
                  <c:v>-70</c:v>
                </c:pt>
                <c:pt idx="153">
                  <c:v>-46</c:v>
                </c:pt>
                <c:pt idx="154">
                  <c:v>-23</c:v>
                </c:pt>
                <c:pt idx="155">
                  <c:v>0</c:v>
                </c:pt>
                <c:pt idx="156">
                  <c:v>0</c:v>
                </c:pt>
                <c:pt idx="157">
                  <c:v>47</c:v>
                </c:pt>
                <c:pt idx="158">
                  <c:v>47</c:v>
                </c:pt>
                <c:pt idx="159">
                  <c:v>71</c:v>
                </c:pt>
                <c:pt idx="160">
                  <c:v>95</c:v>
                </c:pt>
                <c:pt idx="161">
                  <c:v>95</c:v>
                </c:pt>
                <c:pt idx="162">
                  <c:v>118</c:v>
                </c:pt>
                <c:pt idx="163">
                  <c:v>118</c:v>
                </c:pt>
                <c:pt idx="164">
                  <c:v>142</c:v>
                </c:pt>
                <c:pt idx="165">
                  <c:v>142</c:v>
                </c:pt>
                <c:pt idx="166">
                  <c:v>166</c:v>
                </c:pt>
                <c:pt idx="167">
                  <c:v>166</c:v>
                </c:pt>
                <c:pt idx="168">
                  <c:v>166</c:v>
                </c:pt>
                <c:pt idx="169">
                  <c:v>166</c:v>
                </c:pt>
                <c:pt idx="170">
                  <c:v>166</c:v>
                </c:pt>
                <c:pt idx="171">
                  <c:v>166</c:v>
                </c:pt>
                <c:pt idx="172">
                  <c:v>166</c:v>
                </c:pt>
                <c:pt idx="173">
                  <c:v>166</c:v>
                </c:pt>
                <c:pt idx="174">
                  <c:v>166</c:v>
                </c:pt>
                <c:pt idx="175">
                  <c:v>166</c:v>
                </c:pt>
                <c:pt idx="176">
                  <c:v>166</c:v>
                </c:pt>
                <c:pt idx="177">
                  <c:v>142</c:v>
                </c:pt>
                <c:pt idx="178">
                  <c:v>142</c:v>
                </c:pt>
                <c:pt idx="179">
                  <c:v>142</c:v>
                </c:pt>
                <c:pt idx="180">
                  <c:v>118</c:v>
                </c:pt>
                <c:pt idx="181">
                  <c:v>118</c:v>
                </c:pt>
                <c:pt idx="182">
                  <c:v>95</c:v>
                </c:pt>
                <c:pt idx="183">
                  <c:v>95</c:v>
                </c:pt>
                <c:pt idx="184">
                  <c:v>95</c:v>
                </c:pt>
                <c:pt idx="185">
                  <c:v>71</c:v>
                </c:pt>
                <c:pt idx="186">
                  <c:v>47</c:v>
                </c:pt>
                <c:pt idx="187">
                  <c:v>47</c:v>
                </c:pt>
                <c:pt idx="188">
                  <c:v>24</c:v>
                </c:pt>
                <c:pt idx="189">
                  <c:v>24</c:v>
                </c:pt>
                <c:pt idx="190">
                  <c:v>0</c:v>
                </c:pt>
                <c:pt idx="191">
                  <c:v>0</c:v>
                </c:pt>
                <c:pt idx="192">
                  <c:v>-23</c:v>
                </c:pt>
                <c:pt idx="193">
                  <c:v>-23</c:v>
                </c:pt>
                <c:pt idx="194">
                  <c:v>-23</c:v>
                </c:pt>
                <c:pt idx="195">
                  <c:v>-46</c:v>
                </c:pt>
                <c:pt idx="196">
                  <c:v>-46</c:v>
                </c:pt>
                <c:pt idx="197">
                  <c:v>-70</c:v>
                </c:pt>
                <c:pt idx="198">
                  <c:v>-70</c:v>
                </c:pt>
                <c:pt idx="199">
                  <c:v>-70</c:v>
                </c:pt>
                <c:pt idx="200">
                  <c:v>-70</c:v>
                </c:pt>
                <c:pt idx="201">
                  <c:v>-94</c:v>
                </c:pt>
                <c:pt idx="202">
                  <c:v>-94</c:v>
                </c:pt>
                <c:pt idx="203">
                  <c:v>-94</c:v>
                </c:pt>
                <c:pt idx="204">
                  <c:v>-94</c:v>
                </c:pt>
                <c:pt idx="205">
                  <c:v>-94</c:v>
                </c:pt>
                <c:pt idx="206">
                  <c:v>-94</c:v>
                </c:pt>
                <c:pt idx="207">
                  <c:v>-94</c:v>
                </c:pt>
                <c:pt idx="208">
                  <c:v>-117</c:v>
                </c:pt>
                <c:pt idx="209">
                  <c:v>-94</c:v>
                </c:pt>
                <c:pt idx="210">
                  <c:v>-94</c:v>
                </c:pt>
                <c:pt idx="211">
                  <c:v>-94</c:v>
                </c:pt>
                <c:pt idx="212">
                  <c:v>-94</c:v>
                </c:pt>
                <c:pt idx="213">
                  <c:v>-94</c:v>
                </c:pt>
                <c:pt idx="214">
                  <c:v>-94</c:v>
                </c:pt>
                <c:pt idx="215">
                  <c:v>-70</c:v>
                </c:pt>
                <c:pt idx="216">
                  <c:v>-94</c:v>
                </c:pt>
                <c:pt idx="217">
                  <c:v>-70</c:v>
                </c:pt>
                <c:pt idx="218">
                  <c:v>-70</c:v>
                </c:pt>
                <c:pt idx="219">
                  <c:v>-70</c:v>
                </c:pt>
                <c:pt idx="220">
                  <c:v>-46</c:v>
                </c:pt>
                <c:pt idx="221">
                  <c:v>-46</c:v>
                </c:pt>
                <c:pt idx="222">
                  <c:v>-46</c:v>
                </c:pt>
                <c:pt idx="223">
                  <c:v>-46</c:v>
                </c:pt>
                <c:pt idx="224">
                  <c:v>-23</c:v>
                </c:pt>
                <c:pt idx="225">
                  <c:v>-23</c:v>
                </c:pt>
                <c:pt idx="226">
                  <c:v>-23</c:v>
                </c:pt>
                <c:pt idx="227">
                  <c:v>0</c:v>
                </c:pt>
                <c:pt idx="228">
                  <c:v>0</c:v>
                </c:pt>
                <c:pt idx="229">
                  <c:v>0</c:v>
                </c:pt>
                <c:pt idx="230">
                  <c:v>0</c:v>
                </c:pt>
                <c:pt idx="231">
                  <c:v>24</c:v>
                </c:pt>
                <c:pt idx="232">
                  <c:v>24</c:v>
                </c:pt>
                <c:pt idx="233">
                  <c:v>24</c:v>
                </c:pt>
                <c:pt idx="234">
                  <c:v>24</c:v>
                </c:pt>
                <c:pt idx="235">
                  <c:v>24</c:v>
                </c:pt>
                <c:pt idx="236">
                  <c:v>24</c:v>
                </c:pt>
                <c:pt idx="237">
                  <c:v>47</c:v>
                </c:pt>
                <c:pt idx="238">
                  <c:v>47</c:v>
                </c:pt>
                <c:pt idx="239">
                  <c:v>47</c:v>
                </c:pt>
                <c:pt idx="240">
                  <c:v>47</c:v>
                </c:pt>
                <c:pt idx="241">
                  <c:v>47</c:v>
                </c:pt>
                <c:pt idx="242">
                  <c:v>47</c:v>
                </c:pt>
                <c:pt idx="243">
                  <c:v>47</c:v>
                </c:pt>
                <c:pt idx="244">
                  <c:v>47</c:v>
                </c:pt>
                <c:pt idx="245">
                  <c:v>47</c:v>
                </c:pt>
                <c:pt idx="246">
                  <c:v>47</c:v>
                </c:pt>
                <c:pt idx="247">
                  <c:v>47</c:v>
                </c:pt>
                <c:pt idx="248">
                  <c:v>47</c:v>
                </c:pt>
                <c:pt idx="249">
                  <c:v>47</c:v>
                </c:pt>
                <c:pt idx="250">
                  <c:v>47</c:v>
                </c:pt>
                <c:pt idx="251">
                  <c:v>47</c:v>
                </c:pt>
                <c:pt idx="252">
                  <c:v>47</c:v>
                </c:pt>
                <c:pt idx="253">
                  <c:v>47</c:v>
                </c:pt>
                <c:pt idx="254">
                  <c:v>24</c:v>
                </c:pt>
                <c:pt idx="255">
                  <c:v>24</c:v>
                </c:pt>
                <c:pt idx="256">
                  <c:v>24</c:v>
                </c:pt>
                <c:pt idx="257">
                  <c:v>24</c:v>
                </c:pt>
                <c:pt idx="258">
                  <c:v>24</c:v>
                </c:pt>
                <c:pt idx="259">
                  <c:v>24</c:v>
                </c:pt>
                <c:pt idx="260">
                  <c:v>24</c:v>
                </c:pt>
                <c:pt idx="261">
                  <c:v>0</c:v>
                </c:pt>
                <c:pt idx="262">
                  <c:v>0</c:v>
                </c:pt>
                <c:pt idx="263">
                  <c:v>0</c:v>
                </c:pt>
                <c:pt idx="264">
                  <c:v>0</c:v>
                </c:pt>
                <c:pt idx="265">
                  <c:v>0</c:v>
                </c:pt>
                <c:pt idx="266">
                  <c:v>0</c:v>
                </c:pt>
                <c:pt idx="267">
                  <c:v>-23</c:v>
                </c:pt>
                <c:pt idx="268">
                  <c:v>-23</c:v>
                </c:pt>
                <c:pt idx="269">
                  <c:v>0</c:v>
                </c:pt>
                <c:pt idx="270">
                  <c:v>-23</c:v>
                </c:pt>
                <c:pt idx="271">
                  <c:v>-23</c:v>
                </c:pt>
                <c:pt idx="272">
                  <c:v>-23</c:v>
                </c:pt>
                <c:pt idx="273">
                  <c:v>-23</c:v>
                </c:pt>
                <c:pt idx="274">
                  <c:v>-23</c:v>
                </c:pt>
                <c:pt idx="275">
                  <c:v>-23</c:v>
                </c:pt>
                <c:pt idx="276">
                  <c:v>-23</c:v>
                </c:pt>
                <c:pt idx="277">
                  <c:v>-23</c:v>
                </c:pt>
                <c:pt idx="278">
                  <c:v>-46</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0</c:v>
                </c:pt>
                <c:pt idx="298">
                  <c:v>-23</c:v>
                </c:pt>
                <c:pt idx="299">
                  <c:v>0</c:v>
                </c:pt>
                <c:pt idx="300">
                  <c:v>0</c:v>
                </c:pt>
                <c:pt idx="301">
                  <c:v>0</c:v>
                </c:pt>
                <c:pt idx="302">
                  <c:v>0</c:v>
                </c:pt>
                <c:pt idx="303">
                  <c:v>0</c:v>
                </c:pt>
                <c:pt idx="304">
                  <c:v>0</c:v>
                </c:pt>
                <c:pt idx="305">
                  <c:v>0</c:v>
                </c:pt>
                <c:pt idx="306">
                  <c:v>0</c:v>
                </c:pt>
                <c:pt idx="307">
                  <c:v>0</c:v>
                </c:pt>
                <c:pt idx="308">
                  <c:v>0</c:v>
                </c:pt>
                <c:pt idx="309">
                  <c:v>0</c:v>
                </c:pt>
                <c:pt idx="310">
                  <c:v>0</c:v>
                </c:pt>
                <c:pt idx="311">
                  <c:v>24</c:v>
                </c:pt>
                <c:pt idx="312">
                  <c:v>24</c:v>
                </c:pt>
                <c:pt idx="313">
                  <c:v>24</c:v>
                </c:pt>
                <c:pt idx="314">
                  <c:v>0</c:v>
                </c:pt>
                <c:pt idx="315">
                  <c:v>24</c:v>
                </c:pt>
                <c:pt idx="316">
                  <c:v>0</c:v>
                </c:pt>
                <c:pt idx="317">
                  <c:v>24</c:v>
                </c:pt>
                <c:pt idx="318">
                  <c:v>24</c:v>
                </c:pt>
                <c:pt idx="319">
                  <c:v>24</c:v>
                </c:pt>
                <c:pt idx="320">
                  <c:v>24</c:v>
                </c:pt>
                <c:pt idx="321">
                  <c:v>24</c:v>
                </c:pt>
                <c:pt idx="322">
                  <c:v>24</c:v>
                </c:pt>
                <c:pt idx="323">
                  <c:v>0</c:v>
                </c:pt>
                <c:pt idx="324">
                  <c:v>24</c:v>
                </c:pt>
                <c:pt idx="325">
                  <c:v>0</c:v>
                </c:pt>
                <c:pt idx="326">
                  <c:v>24</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-23</c:v>
                </c:pt>
                <c:pt idx="356">
                  <c:v>0</c:v>
                </c:pt>
                <c:pt idx="357">
                  <c:v>-23</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EFC2-A640-8C85-7F3CA1D41047}"/>
            </c:ext>
          </c:extLst>
        </c:ser>
        <c:ser>
          <c:idx val="3"/>
          <c:order val="3"/>
          <c:tx>
            <c:strRef>
              <c:f>'[QXFA 115 Electrical_ID.xlsm]Impulse Test - Before Shipp (1)'!$E$1</c:f>
              <c:strCache>
                <c:ptCount val="1"/>
                <c:pt idx="0">
                  <c:v>2.5 kV</c:v>
                </c:pt>
              </c:strCache>
            </c:strRef>
          </c:tx>
          <c:spPr>
            <a:ln w="19050" cap="rnd">
              <a:solidFill>
                <a:schemeClr val="accent4"/>
              </a:solidFill>
              <a:round/>
            </a:ln>
            <a:effectLst/>
          </c:spPr>
          <c:marker>
            <c:symbol val="none"/>
          </c:marker>
          <c:xVal>
            <c:numRef>
              <c:f>'[QXFA 115 Electrical_ID.xlsm]Impulse Test - Before Shipp (1)'!$A$2:$A$514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(1)'!$E$2:$E$514</c:f>
              <c:numCache>
                <c:formatCode>General</c:formatCode>
                <c:ptCount val="513"/>
                <c:pt idx="0">
                  <c:v>0</c:v>
                </c:pt>
                <c:pt idx="1">
                  <c:v>0</c:v>
                </c:pt>
                <c:pt idx="2">
                  <c:v>0</c:v>
                </c:pt>
                <c:pt idx="3">
                  <c:v>0</c:v>
                </c:pt>
                <c:pt idx="4">
                  <c:v>331</c:v>
                </c:pt>
                <c:pt idx="5">
                  <c:v>1538</c:v>
                </c:pt>
                <c:pt idx="6">
                  <c:v>2461</c:v>
                </c:pt>
                <c:pt idx="7">
                  <c:v>2366</c:v>
                </c:pt>
                <c:pt idx="8">
                  <c:v>2059</c:v>
                </c:pt>
                <c:pt idx="9">
                  <c:v>1988</c:v>
                </c:pt>
                <c:pt idx="10">
                  <c:v>1964</c:v>
                </c:pt>
                <c:pt idx="11">
                  <c:v>1893</c:v>
                </c:pt>
                <c:pt idx="12">
                  <c:v>1822</c:v>
                </c:pt>
                <c:pt idx="13">
                  <c:v>1775</c:v>
                </c:pt>
                <c:pt idx="14">
                  <c:v>1704</c:v>
                </c:pt>
                <c:pt idx="15">
                  <c:v>1633</c:v>
                </c:pt>
                <c:pt idx="16">
                  <c:v>1538</c:v>
                </c:pt>
                <c:pt idx="17">
                  <c:v>1420</c:v>
                </c:pt>
                <c:pt idx="18">
                  <c:v>1349</c:v>
                </c:pt>
                <c:pt idx="19">
                  <c:v>1278</c:v>
                </c:pt>
                <c:pt idx="20">
                  <c:v>1207</c:v>
                </c:pt>
                <c:pt idx="21">
                  <c:v>1136</c:v>
                </c:pt>
                <c:pt idx="22">
                  <c:v>1088</c:v>
                </c:pt>
                <c:pt idx="23">
                  <c:v>1017</c:v>
                </c:pt>
                <c:pt idx="24">
                  <c:v>946</c:v>
                </c:pt>
                <c:pt idx="25">
                  <c:v>852</c:v>
                </c:pt>
                <c:pt idx="26">
                  <c:v>757</c:v>
                </c:pt>
                <c:pt idx="27">
                  <c:v>686</c:v>
                </c:pt>
                <c:pt idx="28">
                  <c:v>568</c:v>
                </c:pt>
                <c:pt idx="29">
                  <c:v>473</c:v>
                </c:pt>
                <c:pt idx="30">
                  <c:v>355</c:v>
                </c:pt>
                <c:pt idx="31">
                  <c:v>237</c:v>
                </c:pt>
                <c:pt idx="32">
                  <c:v>166</c:v>
                </c:pt>
                <c:pt idx="33">
                  <c:v>47</c:v>
                </c:pt>
                <c:pt idx="34">
                  <c:v>-70</c:v>
                </c:pt>
                <c:pt idx="35">
                  <c:v>-165</c:v>
                </c:pt>
                <c:pt idx="36">
                  <c:v>-259</c:v>
                </c:pt>
                <c:pt idx="37">
                  <c:v>-354</c:v>
                </c:pt>
                <c:pt idx="38">
                  <c:v>-449</c:v>
                </c:pt>
                <c:pt idx="39">
                  <c:v>-520</c:v>
                </c:pt>
                <c:pt idx="40">
                  <c:v>-614</c:v>
                </c:pt>
                <c:pt idx="41">
                  <c:v>-685</c:v>
                </c:pt>
                <c:pt idx="42">
                  <c:v>-756</c:v>
                </c:pt>
                <c:pt idx="43">
                  <c:v>-827</c:v>
                </c:pt>
                <c:pt idx="44">
                  <c:v>-898</c:v>
                </c:pt>
                <c:pt idx="45">
                  <c:v>-945</c:v>
                </c:pt>
                <c:pt idx="46">
                  <c:v>-993</c:v>
                </c:pt>
                <c:pt idx="47">
                  <c:v>-1040</c:v>
                </c:pt>
                <c:pt idx="48">
                  <c:v>-1087</c:v>
                </c:pt>
                <c:pt idx="49">
                  <c:v>-1135</c:v>
                </c:pt>
                <c:pt idx="50">
                  <c:v>-1182</c:v>
                </c:pt>
                <c:pt idx="51">
                  <c:v>-1206</c:v>
                </c:pt>
                <c:pt idx="52">
                  <c:v>-1253</c:v>
                </c:pt>
                <c:pt idx="53">
                  <c:v>-1277</c:v>
                </c:pt>
                <c:pt idx="54">
                  <c:v>-1300</c:v>
                </c:pt>
                <c:pt idx="55">
                  <c:v>-1324</c:v>
                </c:pt>
                <c:pt idx="56">
                  <c:v>-1348</c:v>
                </c:pt>
                <c:pt idx="57">
                  <c:v>-1371</c:v>
                </c:pt>
                <c:pt idx="58">
                  <c:v>-1371</c:v>
                </c:pt>
                <c:pt idx="59">
                  <c:v>-1395</c:v>
                </c:pt>
                <c:pt idx="60">
                  <c:v>-1395</c:v>
                </c:pt>
                <c:pt idx="61">
                  <c:v>-1395</c:v>
                </c:pt>
                <c:pt idx="62">
                  <c:v>-1371</c:v>
                </c:pt>
                <c:pt idx="63">
                  <c:v>-1348</c:v>
                </c:pt>
                <c:pt idx="64">
                  <c:v>-1300</c:v>
                </c:pt>
                <c:pt idx="65">
                  <c:v>-1277</c:v>
                </c:pt>
                <c:pt idx="66">
                  <c:v>-1206</c:v>
                </c:pt>
                <c:pt idx="67">
                  <c:v>-1158</c:v>
                </c:pt>
                <c:pt idx="68">
                  <c:v>-1087</c:v>
                </c:pt>
                <c:pt idx="69">
                  <c:v>-1016</c:v>
                </c:pt>
                <c:pt idx="70">
                  <c:v>-945</c:v>
                </c:pt>
                <c:pt idx="71">
                  <c:v>-874</c:v>
                </c:pt>
                <c:pt idx="72">
                  <c:v>-780</c:v>
                </c:pt>
                <c:pt idx="73">
                  <c:v>-709</c:v>
                </c:pt>
                <c:pt idx="74">
                  <c:v>-614</c:v>
                </c:pt>
                <c:pt idx="75">
                  <c:v>-520</c:v>
                </c:pt>
                <c:pt idx="76">
                  <c:v>-449</c:v>
                </c:pt>
                <c:pt idx="77">
                  <c:v>-354</c:v>
                </c:pt>
                <c:pt idx="78">
                  <c:v>-283</c:v>
                </c:pt>
                <c:pt idx="79">
                  <c:v>-212</c:v>
                </c:pt>
                <c:pt idx="80">
                  <c:v>-141</c:v>
                </c:pt>
                <c:pt idx="81">
                  <c:v>-46</c:v>
                </c:pt>
                <c:pt idx="82">
                  <c:v>24</c:v>
                </c:pt>
                <c:pt idx="83">
                  <c:v>95</c:v>
                </c:pt>
                <c:pt idx="84">
                  <c:v>166</c:v>
                </c:pt>
                <c:pt idx="85">
                  <c:v>237</c:v>
                </c:pt>
                <c:pt idx="86">
                  <c:v>284</c:v>
                </c:pt>
                <c:pt idx="87">
                  <c:v>355</c:v>
                </c:pt>
                <c:pt idx="88">
                  <c:v>426</c:v>
                </c:pt>
                <c:pt idx="89">
                  <c:v>473</c:v>
                </c:pt>
                <c:pt idx="90">
                  <c:v>521</c:v>
                </c:pt>
                <c:pt idx="91">
                  <c:v>544</c:v>
                </c:pt>
                <c:pt idx="92">
                  <c:v>592</c:v>
                </c:pt>
                <c:pt idx="93">
                  <c:v>615</c:v>
                </c:pt>
                <c:pt idx="94">
                  <c:v>639</c:v>
                </c:pt>
                <c:pt idx="95">
                  <c:v>639</c:v>
                </c:pt>
                <c:pt idx="96">
                  <c:v>663</c:v>
                </c:pt>
                <c:pt idx="97">
                  <c:v>663</c:v>
                </c:pt>
                <c:pt idx="98">
                  <c:v>663</c:v>
                </c:pt>
                <c:pt idx="99">
                  <c:v>663</c:v>
                </c:pt>
                <c:pt idx="100">
                  <c:v>639</c:v>
                </c:pt>
                <c:pt idx="101">
                  <c:v>639</c:v>
                </c:pt>
                <c:pt idx="102">
                  <c:v>615</c:v>
                </c:pt>
                <c:pt idx="103">
                  <c:v>592</c:v>
                </c:pt>
                <c:pt idx="104">
                  <c:v>544</c:v>
                </c:pt>
                <c:pt idx="105">
                  <c:v>521</c:v>
                </c:pt>
                <c:pt idx="106">
                  <c:v>473</c:v>
                </c:pt>
                <c:pt idx="107">
                  <c:v>450</c:v>
                </c:pt>
                <c:pt idx="108">
                  <c:v>402</c:v>
                </c:pt>
                <c:pt idx="109">
                  <c:v>355</c:v>
                </c:pt>
                <c:pt idx="110">
                  <c:v>331</c:v>
                </c:pt>
                <c:pt idx="111">
                  <c:v>284</c:v>
                </c:pt>
                <c:pt idx="112">
                  <c:v>237</c:v>
                </c:pt>
                <c:pt idx="113">
                  <c:v>189</c:v>
                </c:pt>
                <c:pt idx="114">
                  <c:v>142</c:v>
                </c:pt>
                <c:pt idx="115">
                  <c:v>95</c:v>
                </c:pt>
                <c:pt idx="116">
                  <c:v>47</c:v>
                </c:pt>
                <c:pt idx="117">
                  <c:v>0</c:v>
                </c:pt>
                <c:pt idx="118">
                  <c:v>-23</c:v>
                </c:pt>
                <c:pt idx="119">
                  <c:v>-70</c:v>
                </c:pt>
                <c:pt idx="120">
                  <c:v>-117</c:v>
                </c:pt>
                <c:pt idx="121">
                  <c:v>-165</c:v>
                </c:pt>
                <c:pt idx="122">
                  <c:v>-188</c:v>
                </c:pt>
                <c:pt idx="123">
                  <c:v>-236</c:v>
                </c:pt>
                <c:pt idx="124">
                  <c:v>-259</c:v>
                </c:pt>
                <c:pt idx="125">
                  <c:v>-283</c:v>
                </c:pt>
                <c:pt idx="126">
                  <c:v>-307</c:v>
                </c:pt>
                <c:pt idx="127">
                  <c:v>-330</c:v>
                </c:pt>
                <c:pt idx="128">
                  <c:v>-354</c:v>
                </c:pt>
                <c:pt idx="129">
                  <c:v>-354</c:v>
                </c:pt>
                <c:pt idx="130">
                  <c:v>-378</c:v>
                </c:pt>
                <c:pt idx="131">
                  <c:v>-378</c:v>
                </c:pt>
                <c:pt idx="132">
                  <c:v>-378</c:v>
                </c:pt>
                <c:pt idx="133">
                  <c:v>-401</c:v>
                </c:pt>
                <c:pt idx="134">
                  <c:v>-401</c:v>
                </c:pt>
                <c:pt idx="135">
                  <c:v>-401</c:v>
                </c:pt>
                <c:pt idx="136">
                  <c:v>-401</c:v>
                </c:pt>
                <c:pt idx="137">
                  <c:v>-378</c:v>
                </c:pt>
                <c:pt idx="138">
                  <c:v>-378</c:v>
                </c:pt>
                <c:pt idx="139">
                  <c:v>-354</c:v>
                </c:pt>
                <c:pt idx="140">
                  <c:v>-354</c:v>
                </c:pt>
                <c:pt idx="141">
                  <c:v>-330</c:v>
                </c:pt>
                <c:pt idx="142">
                  <c:v>-330</c:v>
                </c:pt>
                <c:pt idx="143">
                  <c:v>-307</c:v>
                </c:pt>
                <c:pt idx="144">
                  <c:v>-283</c:v>
                </c:pt>
                <c:pt idx="145">
                  <c:v>-259</c:v>
                </c:pt>
                <c:pt idx="146">
                  <c:v>-236</c:v>
                </c:pt>
                <c:pt idx="147">
                  <c:v>-212</c:v>
                </c:pt>
                <c:pt idx="148">
                  <c:v>-188</c:v>
                </c:pt>
                <c:pt idx="149">
                  <c:v>-165</c:v>
                </c:pt>
                <c:pt idx="150">
                  <c:v>-117</c:v>
                </c:pt>
                <c:pt idx="151">
                  <c:v>-94</c:v>
                </c:pt>
                <c:pt idx="152">
                  <c:v>-70</c:v>
                </c:pt>
                <c:pt idx="153">
                  <c:v>-46</c:v>
                </c:pt>
                <c:pt idx="154">
                  <c:v>-23</c:v>
                </c:pt>
                <c:pt idx="155">
                  <c:v>0</c:v>
                </c:pt>
                <c:pt idx="156">
                  <c:v>24</c:v>
                </c:pt>
                <c:pt idx="157">
                  <c:v>47</c:v>
                </c:pt>
                <c:pt idx="158">
                  <c:v>71</c:v>
                </c:pt>
                <c:pt idx="159">
                  <c:v>95</c:v>
                </c:pt>
                <c:pt idx="160">
                  <c:v>118</c:v>
                </c:pt>
                <c:pt idx="161">
                  <c:v>118</c:v>
                </c:pt>
                <c:pt idx="162">
                  <c:v>166</c:v>
                </c:pt>
                <c:pt idx="163">
                  <c:v>166</c:v>
                </c:pt>
                <c:pt idx="164">
                  <c:v>166</c:v>
                </c:pt>
                <c:pt idx="165">
                  <c:v>189</c:v>
                </c:pt>
                <c:pt idx="166">
                  <c:v>189</c:v>
                </c:pt>
                <c:pt idx="167">
                  <c:v>189</c:v>
                </c:pt>
                <c:pt idx="168">
                  <c:v>189</c:v>
                </c:pt>
                <c:pt idx="169">
                  <c:v>213</c:v>
                </c:pt>
                <c:pt idx="170">
                  <c:v>213</c:v>
                </c:pt>
                <c:pt idx="171">
                  <c:v>189</c:v>
                </c:pt>
                <c:pt idx="172">
                  <c:v>189</c:v>
                </c:pt>
                <c:pt idx="173">
                  <c:v>189</c:v>
                </c:pt>
                <c:pt idx="174">
                  <c:v>189</c:v>
                </c:pt>
                <c:pt idx="175">
                  <c:v>189</c:v>
                </c:pt>
                <c:pt idx="176">
                  <c:v>189</c:v>
                </c:pt>
                <c:pt idx="177">
                  <c:v>189</c:v>
                </c:pt>
                <c:pt idx="178">
                  <c:v>166</c:v>
                </c:pt>
                <c:pt idx="179">
                  <c:v>166</c:v>
                </c:pt>
                <c:pt idx="180">
                  <c:v>142</c:v>
                </c:pt>
                <c:pt idx="181">
                  <c:v>142</c:v>
                </c:pt>
                <c:pt idx="182">
                  <c:v>118</c:v>
                </c:pt>
                <c:pt idx="183">
                  <c:v>118</c:v>
                </c:pt>
                <c:pt idx="184">
                  <c:v>95</c:v>
                </c:pt>
                <c:pt idx="185">
                  <c:v>71</c:v>
                </c:pt>
                <c:pt idx="186">
                  <c:v>71</c:v>
                </c:pt>
                <c:pt idx="187">
                  <c:v>47</c:v>
                </c:pt>
                <c:pt idx="188">
                  <c:v>47</c:v>
                </c:pt>
                <c:pt idx="189">
                  <c:v>24</c:v>
                </c:pt>
                <c:pt idx="190">
                  <c:v>0</c:v>
                </c:pt>
                <c:pt idx="191">
                  <c:v>0</c:v>
                </c:pt>
                <c:pt idx="192">
                  <c:v>-23</c:v>
                </c:pt>
                <c:pt idx="193">
                  <c:v>-23</c:v>
                </c:pt>
                <c:pt idx="194">
                  <c:v>-46</c:v>
                </c:pt>
                <c:pt idx="195">
                  <c:v>-46</c:v>
                </c:pt>
                <c:pt idx="196">
                  <c:v>-70</c:v>
                </c:pt>
                <c:pt idx="197">
                  <c:v>-70</c:v>
                </c:pt>
                <c:pt idx="198">
                  <c:v>-70</c:v>
                </c:pt>
                <c:pt idx="199">
                  <c:v>-94</c:v>
                </c:pt>
                <c:pt idx="200">
                  <c:v>-94</c:v>
                </c:pt>
                <c:pt idx="201">
                  <c:v>-94</c:v>
                </c:pt>
                <c:pt idx="202">
                  <c:v>-117</c:v>
                </c:pt>
                <c:pt idx="203">
                  <c:v>-117</c:v>
                </c:pt>
                <c:pt idx="204">
                  <c:v>-117</c:v>
                </c:pt>
                <c:pt idx="205">
                  <c:v>-117</c:v>
                </c:pt>
                <c:pt idx="206">
                  <c:v>-117</c:v>
                </c:pt>
                <c:pt idx="207">
                  <c:v>-117</c:v>
                </c:pt>
                <c:pt idx="208">
                  <c:v>-117</c:v>
                </c:pt>
                <c:pt idx="209">
                  <c:v>-117</c:v>
                </c:pt>
                <c:pt idx="210">
                  <c:v>-117</c:v>
                </c:pt>
                <c:pt idx="211">
                  <c:v>-117</c:v>
                </c:pt>
                <c:pt idx="212">
                  <c:v>-117</c:v>
                </c:pt>
                <c:pt idx="213">
                  <c:v>-117</c:v>
                </c:pt>
                <c:pt idx="214">
                  <c:v>-117</c:v>
                </c:pt>
                <c:pt idx="215">
                  <c:v>-94</c:v>
                </c:pt>
                <c:pt idx="216">
                  <c:v>-94</c:v>
                </c:pt>
                <c:pt idx="217">
                  <c:v>-94</c:v>
                </c:pt>
                <c:pt idx="218">
                  <c:v>-70</c:v>
                </c:pt>
                <c:pt idx="219">
                  <c:v>-70</c:v>
                </c:pt>
                <c:pt idx="220">
                  <c:v>-70</c:v>
                </c:pt>
                <c:pt idx="221">
                  <c:v>-70</c:v>
                </c:pt>
                <c:pt idx="222">
                  <c:v>-46</c:v>
                </c:pt>
                <c:pt idx="223">
                  <c:v>-46</c:v>
                </c:pt>
                <c:pt idx="224">
                  <c:v>-46</c:v>
                </c:pt>
                <c:pt idx="225">
                  <c:v>-23</c:v>
                </c:pt>
                <c:pt idx="226">
                  <c:v>-23</c:v>
                </c:pt>
                <c:pt idx="227">
                  <c:v>0</c:v>
                </c:pt>
                <c:pt idx="228">
                  <c:v>0</c:v>
                </c:pt>
                <c:pt idx="229">
                  <c:v>0</c:v>
                </c:pt>
                <c:pt idx="230">
                  <c:v>0</c:v>
                </c:pt>
                <c:pt idx="231">
                  <c:v>24</c:v>
                </c:pt>
                <c:pt idx="232">
                  <c:v>24</c:v>
                </c:pt>
                <c:pt idx="233">
                  <c:v>24</c:v>
                </c:pt>
                <c:pt idx="234">
                  <c:v>24</c:v>
                </c:pt>
                <c:pt idx="235">
                  <c:v>47</c:v>
                </c:pt>
                <c:pt idx="236">
                  <c:v>47</c:v>
                </c:pt>
                <c:pt idx="237">
                  <c:v>47</c:v>
                </c:pt>
                <c:pt idx="238">
                  <c:v>47</c:v>
                </c:pt>
                <c:pt idx="239">
                  <c:v>47</c:v>
                </c:pt>
                <c:pt idx="240">
                  <c:v>71</c:v>
                </c:pt>
                <c:pt idx="241">
                  <c:v>71</c:v>
                </c:pt>
                <c:pt idx="242">
                  <c:v>71</c:v>
                </c:pt>
                <c:pt idx="243">
                  <c:v>71</c:v>
                </c:pt>
                <c:pt idx="244">
                  <c:v>71</c:v>
                </c:pt>
                <c:pt idx="245">
                  <c:v>71</c:v>
                </c:pt>
                <c:pt idx="246">
                  <c:v>71</c:v>
                </c:pt>
                <c:pt idx="247">
                  <c:v>71</c:v>
                </c:pt>
                <c:pt idx="248">
                  <c:v>47</c:v>
                </c:pt>
                <c:pt idx="249">
                  <c:v>47</c:v>
                </c:pt>
                <c:pt idx="250">
                  <c:v>47</c:v>
                </c:pt>
                <c:pt idx="251">
                  <c:v>47</c:v>
                </c:pt>
                <c:pt idx="252">
                  <c:v>47</c:v>
                </c:pt>
                <c:pt idx="253">
                  <c:v>47</c:v>
                </c:pt>
                <c:pt idx="254">
                  <c:v>47</c:v>
                </c:pt>
                <c:pt idx="255">
                  <c:v>47</c:v>
                </c:pt>
                <c:pt idx="256">
                  <c:v>24</c:v>
                </c:pt>
                <c:pt idx="257">
                  <c:v>24</c:v>
                </c:pt>
                <c:pt idx="258">
                  <c:v>24</c:v>
                </c:pt>
                <c:pt idx="259">
                  <c:v>24</c:v>
                </c:pt>
                <c:pt idx="260">
                  <c:v>24</c:v>
                </c:pt>
                <c:pt idx="261">
                  <c:v>24</c:v>
                </c:pt>
                <c:pt idx="262">
                  <c:v>0</c:v>
                </c:pt>
                <c:pt idx="263">
                  <c:v>0</c:v>
                </c:pt>
                <c:pt idx="264">
                  <c:v>0</c:v>
                </c:pt>
                <c:pt idx="265">
                  <c:v>0</c:v>
                </c:pt>
                <c:pt idx="266">
                  <c:v>0</c:v>
                </c:pt>
                <c:pt idx="267">
                  <c:v>-23</c:v>
                </c:pt>
                <c:pt idx="268">
                  <c:v>-23</c:v>
                </c:pt>
                <c:pt idx="269">
                  <c:v>-23</c:v>
                </c:pt>
                <c:pt idx="270">
                  <c:v>-23</c:v>
                </c:pt>
                <c:pt idx="271">
                  <c:v>-23</c:v>
                </c:pt>
                <c:pt idx="272">
                  <c:v>-23</c:v>
                </c:pt>
                <c:pt idx="273">
                  <c:v>-46</c:v>
                </c:pt>
                <c:pt idx="274">
                  <c:v>-23</c:v>
                </c:pt>
                <c:pt idx="275">
                  <c:v>-46</c:v>
                </c:pt>
                <c:pt idx="276">
                  <c:v>-23</c:v>
                </c:pt>
                <c:pt idx="277">
                  <c:v>-46</c:v>
                </c:pt>
                <c:pt idx="278">
                  <c:v>-46</c:v>
                </c:pt>
                <c:pt idx="279">
                  <c:v>-46</c:v>
                </c:pt>
                <c:pt idx="280">
                  <c:v>-46</c:v>
                </c:pt>
                <c:pt idx="281">
                  <c:v>-23</c:v>
                </c:pt>
                <c:pt idx="282">
                  <c:v>-46</c:v>
                </c:pt>
                <c:pt idx="283">
                  <c:v>-46</c:v>
                </c:pt>
                <c:pt idx="284">
                  <c:v>-46</c:v>
                </c:pt>
                <c:pt idx="285">
                  <c:v>-46</c:v>
                </c:pt>
                <c:pt idx="286">
                  <c:v>-23</c:v>
                </c:pt>
                <c:pt idx="287">
                  <c:v>-23</c:v>
                </c:pt>
                <c:pt idx="288">
                  <c:v>-46</c:v>
                </c:pt>
                <c:pt idx="289">
                  <c:v>-23</c:v>
                </c:pt>
                <c:pt idx="290">
                  <c:v>-23</c:v>
                </c:pt>
                <c:pt idx="291">
                  <c:v>-23</c:v>
                </c:pt>
                <c:pt idx="292">
                  <c:v>-23</c:v>
                </c:pt>
                <c:pt idx="293">
                  <c:v>-23</c:v>
                </c:pt>
                <c:pt idx="294">
                  <c:v>-23</c:v>
                </c:pt>
                <c:pt idx="295">
                  <c:v>-23</c:v>
                </c:pt>
                <c:pt idx="296">
                  <c:v>-23</c:v>
                </c:pt>
                <c:pt idx="297">
                  <c:v>0</c:v>
                </c:pt>
                <c:pt idx="298">
                  <c:v>0</c:v>
                </c:pt>
                <c:pt idx="299">
                  <c:v>0</c:v>
                </c:pt>
                <c:pt idx="300">
                  <c:v>0</c:v>
                </c:pt>
                <c:pt idx="301">
                  <c:v>0</c:v>
                </c:pt>
                <c:pt idx="302">
                  <c:v>0</c:v>
                </c:pt>
                <c:pt idx="303">
                  <c:v>0</c:v>
                </c:pt>
                <c:pt idx="304">
                  <c:v>0</c:v>
                </c:pt>
                <c:pt idx="305">
                  <c:v>0</c:v>
                </c:pt>
                <c:pt idx="306">
                  <c:v>0</c:v>
                </c:pt>
                <c:pt idx="307">
                  <c:v>0</c:v>
                </c:pt>
                <c:pt idx="308">
                  <c:v>24</c:v>
                </c:pt>
                <c:pt idx="309">
                  <c:v>24</c:v>
                </c:pt>
                <c:pt idx="310">
                  <c:v>0</c:v>
                </c:pt>
                <c:pt idx="311">
                  <c:v>24</c:v>
                </c:pt>
                <c:pt idx="312">
                  <c:v>24</c:v>
                </c:pt>
                <c:pt idx="313">
                  <c:v>24</c:v>
                </c:pt>
                <c:pt idx="314">
                  <c:v>24</c:v>
                </c:pt>
                <c:pt idx="315">
                  <c:v>24</c:v>
                </c:pt>
                <c:pt idx="316">
                  <c:v>24</c:v>
                </c:pt>
                <c:pt idx="317">
                  <c:v>24</c:v>
                </c:pt>
                <c:pt idx="318">
                  <c:v>24</c:v>
                </c:pt>
                <c:pt idx="319">
                  <c:v>24</c:v>
                </c:pt>
                <c:pt idx="320">
                  <c:v>24</c:v>
                </c:pt>
                <c:pt idx="321">
                  <c:v>24</c:v>
                </c:pt>
                <c:pt idx="322">
                  <c:v>24</c:v>
                </c:pt>
                <c:pt idx="323">
                  <c:v>24</c:v>
                </c:pt>
                <c:pt idx="324">
                  <c:v>24</c:v>
                </c:pt>
                <c:pt idx="325">
                  <c:v>0</c:v>
                </c:pt>
                <c:pt idx="326">
                  <c:v>24</c:v>
                </c:pt>
                <c:pt idx="327">
                  <c:v>0</c:v>
                </c:pt>
                <c:pt idx="328">
                  <c:v>24</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-23</c:v>
                </c:pt>
                <c:pt idx="348">
                  <c:v>0</c:v>
                </c:pt>
                <c:pt idx="349">
                  <c:v>-23</c:v>
                </c:pt>
                <c:pt idx="350">
                  <c:v>0</c:v>
                </c:pt>
                <c:pt idx="351">
                  <c:v>-23</c:v>
                </c:pt>
                <c:pt idx="352">
                  <c:v>0</c:v>
                </c:pt>
                <c:pt idx="353">
                  <c:v>0</c:v>
                </c:pt>
                <c:pt idx="354">
                  <c:v>-23</c:v>
                </c:pt>
                <c:pt idx="355">
                  <c:v>0</c:v>
                </c:pt>
                <c:pt idx="356">
                  <c:v>0</c:v>
                </c:pt>
                <c:pt idx="357">
                  <c:v>0</c:v>
                </c:pt>
                <c:pt idx="358">
                  <c:v>0</c:v>
                </c:pt>
                <c:pt idx="359">
                  <c:v>0</c:v>
                </c:pt>
                <c:pt idx="360">
                  <c:v>0</c:v>
                </c:pt>
                <c:pt idx="361">
                  <c:v>-23</c:v>
                </c:pt>
                <c:pt idx="362">
                  <c:v>-23</c:v>
                </c:pt>
                <c:pt idx="363">
                  <c:v>0</c:v>
                </c:pt>
                <c:pt idx="364">
                  <c:v>0</c:v>
                </c:pt>
                <c:pt idx="365">
                  <c:v>-23</c:v>
                </c:pt>
                <c:pt idx="366">
                  <c:v>-23</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EFC2-A640-8C85-7F3CA1D41047}"/>
            </c:ext>
          </c:extLst>
        </c:ser>
        <c:dLbls>
          <c:showLegendKey val="0"/>
          <c:showVal val="0"/>
          <c:showCatName val="0"/>
          <c:showSerName val="0"/>
          <c:showPercent val="0"/>
          <c:showBubbleSize val="0"/>
        </c:dLbls>
        <c:axId val="199452128"/>
        <c:axId val="199452520"/>
      </c:scatterChart>
      <c:valAx>
        <c:axId val="199452128"/>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520"/>
        <c:crosses val="autoZero"/>
        <c:crossBetween val="midCat"/>
      </c:valAx>
      <c:valAx>
        <c:axId val="199452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2128"/>
        <c:crosses val="autoZero"/>
        <c:crossBetween val="midCat"/>
      </c:valAx>
      <c:spPr>
        <a:noFill/>
        <a:ln>
          <a:noFill/>
        </a:ln>
        <a:effectLst/>
      </c:spPr>
    </c:plotArea>
    <c:legend>
      <c:legendPos val="r"/>
      <c:layout>
        <c:manualLayout>
          <c:xMode val="edge"/>
          <c:yMode val="edge"/>
          <c:x val="0.82634239250226282"/>
          <c:y val="0.37557244786492083"/>
          <c:w val="0.17058484372576721"/>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Impulse Test QXFA 115 - Inner to Outer</a:t>
            </a:r>
            <a:endParaRPr lang="en-US" dirty="0">
              <a:effectLst/>
            </a:endParaRPr>
          </a:p>
        </c:rich>
      </c:tx>
      <c:layout>
        <c:manualLayout>
          <c:xMode val="edge"/>
          <c:yMode val="edge"/>
          <c:x val="0.1070703326593415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59280024833738"/>
          <c:y val="0.18977558066541117"/>
          <c:w val="0.68114607797996995"/>
          <c:h val="0.71021657250470804"/>
        </c:manualLayout>
      </c:layout>
      <c:scatterChart>
        <c:scatterStyle val="smoothMarker"/>
        <c:varyColors val="0"/>
        <c:ser>
          <c:idx val="0"/>
          <c:order val="0"/>
          <c:tx>
            <c:strRef>
              <c:f>'[QXFA 115 Electrical_ID.xlsm]Impulse Test - Before Shipp (1)'!$Q$1</c:f>
              <c:strCache>
                <c:ptCount val="1"/>
                <c:pt idx="0">
                  <c:v>1.0 kV</c:v>
                </c:pt>
              </c:strCache>
            </c:strRef>
          </c:tx>
          <c:spPr>
            <a:ln w="19050" cap="rnd">
              <a:solidFill>
                <a:schemeClr val="accent1"/>
              </a:solidFill>
              <a:round/>
            </a:ln>
            <a:effectLst/>
          </c:spPr>
          <c:marker>
            <c:symbol val="none"/>
          </c:marker>
          <c:xVal>
            <c:numRef>
              <c:f>'[QXFA 115 Electrical_ID.xlsm]Impulse Test - Before Shipp (1)'!$P$2:$P$514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(1)'!$Q$2:$Q$514</c:f>
              <c:numCache>
                <c:formatCode>General</c:formatCode>
                <c:ptCount val="513"/>
                <c:pt idx="0">
                  <c:v>0</c:v>
                </c:pt>
                <c:pt idx="1">
                  <c:v>0</c:v>
                </c:pt>
                <c:pt idx="2">
                  <c:v>0</c:v>
                </c:pt>
                <c:pt idx="3">
                  <c:v>0</c:v>
                </c:pt>
                <c:pt idx="4">
                  <c:v>35</c:v>
                </c:pt>
                <c:pt idx="5">
                  <c:v>272</c:v>
                </c:pt>
                <c:pt idx="6">
                  <c:v>732</c:v>
                </c:pt>
                <c:pt idx="7">
                  <c:v>992</c:v>
                </c:pt>
                <c:pt idx="8">
                  <c:v>957</c:v>
                </c:pt>
                <c:pt idx="9">
                  <c:v>874</c:v>
                </c:pt>
                <c:pt idx="10">
                  <c:v>839</c:v>
                </c:pt>
                <c:pt idx="11">
                  <c:v>827</c:v>
                </c:pt>
                <c:pt idx="12">
                  <c:v>791</c:v>
                </c:pt>
                <c:pt idx="13">
                  <c:v>768</c:v>
                </c:pt>
                <c:pt idx="14">
                  <c:v>744</c:v>
                </c:pt>
                <c:pt idx="15">
                  <c:v>720</c:v>
                </c:pt>
                <c:pt idx="16">
                  <c:v>685</c:v>
                </c:pt>
                <c:pt idx="17">
                  <c:v>638</c:v>
                </c:pt>
                <c:pt idx="18">
                  <c:v>602</c:v>
                </c:pt>
                <c:pt idx="19">
                  <c:v>567</c:v>
                </c:pt>
                <c:pt idx="20">
                  <c:v>531</c:v>
                </c:pt>
                <c:pt idx="21">
                  <c:v>508</c:v>
                </c:pt>
                <c:pt idx="22">
                  <c:v>472</c:v>
                </c:pt>
                <c:pt idx="23">
                  <c:v>449</c:v>
                </c:pt>
                <c:pt idx="24">
                  <c:v>425</c:v>
                </c:pt>
                <c:pt idx="25">
                  <c:v>390</c:v>
                </c:pt>
                <c:pt idx="26">
                  <c:v>354</c:v>
                </c:pt>
                <c:pt idx="27">
                  <c:v>319</c:v>
                </c:pt>
                <c:pt idx="28">
                  <c:v>283</c:v>
                </c:pt>
                <c:pt idx="29">
                  <c:v>236</c:v>
                </c:pt>
                <c:pt idx="30">
                  <c:v>189</c:v>
                </c:pt>
                <c:pt idx="31">
                  <c:v>142</c:v>
                </c:pt>
                <c:pt idx="32">
                  <c:v>106</c:v>
                </c:pt>
                <c:pt idx="33">
                  <c:v>59</c:v>
                </c:pt>
                <c:pt idx="34">
                  <c:v>12</c:v>
                </c:pt>
                <c:pt idx="35">
                  <c:v>-34</c:v>
                </c:pt>
                <c:pt idx="36">
                  <c:v>-70</c:v>
                </c:pt>
                <c:pt idx="37">
                  <c:v>-117</c:v>
                </c:pt>
                <c:pt idx="38">
                  <c:v>-164</c:v>
                </c:pt>
                <c:pt idx="39">
                  <c:v>-188</c:v>
                </c:pt>
                <c:pt idx="40">
                  <c:v>-223</c:v>
                </c:pt>
                <c:pt idx="41">
                  <c:v>-259</c:v>
                </c:pt>
                <c:pt idx="42">
                  <c:v>-294</c:v>
                </c:pt>
                <c:pt idx="43">
                  <c:v>-318</c:v>
                </c:pt>
                <c:pt idx="44">
                  <c:v>-342</c:v>
                </c:pt>
                <c:pt idx="45">
                  <c:v>-377</c:v>
                </c:pt>
                <c:pt idx="46">
                  <c:v>-401</c:v>
                </c:pt>
                <c:pt idx="47">
                  <c:v>-424</c:v>
                </c:pt>
                <c:pt idx="48">
                  <c:v>-448</c:v>
                </c:pt>
                <c:pt idx="49">
                  <c:v>-471</c:v>
                </c:pt>
                <c:pt idx="50">
                  <c:v>-483</c:v>
                </c:pt>
                <c:pt idx="51">
                  <c:v>-495</c:v>
                </c:pt>
                <c:pt idx="52">
                  <c:v>-519</c:v>
                </c:pt>
                <c:pt idx="53">
                  <c:v>-530</c:v>
                </c:pt>
                <c:pt idx="54">
                  <c:v>-542</c:v>
                </c:pt>
                <c:pt idx="55">
                  <c:v>-554</c:v>
                </c:pt>
                <c:pt idx="56">
                  <c:v>-566</c:v>
                </c:pt>
                <c:pt idx="57">
                  <c:v>-566</c:v>
                </c:pt>
                <c:pt idx="58">
                  <c:v>-578</c:v>
                </c:pt>
                <c:pt idx="59">
                  <c:v>-578</c:v>
                </c:pt>
                <c:pt idx="60">
                  <c:v>-578</c:v>
                </c:pt>
                <c:pt idx="61">
                  <c:v>-578</c:v>
                </c:pt>
                <c:pt idx="62">
                  <c:v>-590</c:v>
                </c:pt>
                <c:pt idx="63">
                  <c:v>-578</c:v>
                </c:pt>
                <c:pt idx="64">
                  <c:v>-566</c:v>
                </c:pt>
                <c:pt idx="65">
                  <c:v>-554</c:v>
                </c:pt>
                <c:pt idx="66">
                  <c:v>-530</c:v>
                </c:pt>
                <c:pt idx="67">
                  <c:v>-507</c:v>
                </c:pt>
                <c:pt idx="68">
                  <c:v>-483</c:v>
                </c:pt>
                <c:pt idx="69">
                  <c:v>-460</c:v>
                </c:pt>
                <c:pt idx="70">
                  <c:v>-424</c:v>
                </c:pt>
                <c:pt idx="71">
                  <c:v>-401</c:v>
                </c:pt>
                <c:pt idx="72">
                  <c:v>-365</c:v>
                </c:pt>
                <c:pt idx="73">
                  <c:v>-330</c:v>
                </c:pt>
                <c:pt idx="74">
                  <c:v>-294</c:v>
                </c:pt>
                <c:pt idx="75">
                  <c:v>-259</c:v>
                </c:pt>
                <c:pt idx="76">
                  <c:v>-223</c:v>
                </c:pt>
                <c:pt idx="77">
                  <c:v>-188</c:v>
                </c:pt>
                <c:pt idx="78">
                  <c:v>-153</c:v>
                </c:pt>
                <c:pt idx="79">
                  <c:v>-117</c:v>
                </c:pt>
                <c:pt idx="80">
                  <c:v>-93</c:v>
                </c:pt>
                <c:pt idx="81">
                  <c:v>-58</c:v>
                </c:pt>
                <c:pt idx="82">
                  <c:v>-23</c:v>
                </c:pt>
                <c:pt idx="83">
                  <c:v>12</c:v>
                </c:pt>
                <c:pt idx="84">
                  <c:v>35</c:v>
                </c:pt>
                <c:pt idx="85">
                  <c:v>71</c:v>
                </c:pt>
                <c:pt idx="86">
                  <c:v>94</c:v>
                </c:pt>
                <c:pt idx="87">
                  <c:v>118</c:v>
                </c:pt>
                <c:pt idx="88">
                  <c:v>142</c:v>
                </c:pt>
                <c:pt idx="89">
                  <c:v>177</c:v>
                </c:pt>
                <c:pt idx="90">
                  <c:v>189</c:v>
                </c:pt>
                <c:pt idx="91">
                  <c:v>213</c:v>
                </c:pt>
                <c:pt idx="92">
                  <c:v>236</c:v>
                </c:pt>
                <c:pt idx="93">
                  <c:v>248</c:v>
                </c:pt>
                <c:pt idx="94">
                  <c:v>260</c:v>
                </c:pt>
                <c:pt idx="95">
                  <c:v>260</c:v>
                </c:pt>
                <c:pt idx="96">
                  <c:v>272</c:v>
                </c:pt>
                <c:pt idx="97">
                  <c:v>283</c:v>
                </c:pt>
                <c:pt idx="98">
                  <c:v>272</c:v>
                </c:pt>
                <c:pt idx="99">
                  <c:v>283</c:v>
                </c:pt>
                <c:pt idx="100">
                  <c:v>272</c:v>
                </c:pt>
                <c:pt idx="101">
                  <c:v>272</c:v>
                </c:pt>
                <c:pt idx="102">
                  <c:v>272</c:v>
                </c:pt>
                <c:pt idx="103">
                  <c:v>260</c:v>
                </c:pt>
                <c:pt idx="104">
                  <c:v>248</c:v>
                </c:pt>
                <c:pt idx="105">
                  <c:v>236</c:v>
                </c:pt>
                <c:pt idx="106">
                  <c:v>224</c:v>
                </c:pt>
                <c:pt idx="107">
                  <c:v>201</c:v>
                </c:pt>
                <c:pt idx="108">
                  <c:v>189</c:v>
                </c:pt>
                <c:pt idx="109">
                  <c:v>177</c:v>
                </c:pt>
                <c:pt idx="110">
                  <c:v>154</c:v>
                </c:pt>
                <c:pt idx="111">
                  <c:v>142</c:v>
                </c:pt>
                <c:pt idx="112">
                  <c:v>118</c:v>
                </c:pt>
                <c:pt idx="113">
                  <c:v>106</c:v>
                </c:pt>
                <c:pt idx="114">
                  <c:v>83</c:v>
                </c:pt>
                <c:pt idx="115">
                  <c:v>71</c:v>
                </c:pt>
                <c:pt idx="116">
                  <c:v>47</c:v>
                </c:pt>
                <c:pt idx="117">
                  <c:v>35</c:v>
                </c:pt>
                <c:pt idx="118">
                  <c:v>12</c:v>
                </c:pt>
                <c:pt idx="119">
                  <c:v>-11</c:v>
                </c:pt>
                <c:pt idx="120">
                  <c:v>-23</c:v>
                </c:pt>
                <c:pt idx="121">
                  <c:v>-46</c:v>
                </c:pt>
                <c:pt idx="122">
                  <c:v>-58</c:v>
                </c:pt>
                <c:pt idx="123">
                  <c:v>-70</c:v>
                </c:pt>
                <c:pt idx="124">
                  <c:v>-93</c:v>
                </c:pt>
                <c:pt idx="125">
                  <c:v>-105</c:v>
                </c:pt>
                <c:pt idx="126">
                  <c:v>-117</c:v>
                </c:pt>
                <c:pt idx="127">
                  <c:v>-129</c:v>
                </c:pt>
                <c:pt idx="128">
                  <c:v>-141</c:v>
                </c:pt>
                <c:pt idx="129">
                  <c:v>-141</c:v>
                </c:pt>
                <c:pt idx="130">
                  <c:v>-153</c:v>
                </c:pt>
                <c:pt idx="131">
                  <c:v>-153</c:v>
                </c:pt>
                <c:pt idx="132">
                  <c:v>-164</c:v>
                </c:pt>
                <c:pt idx="133">
                  <c:v>-164</c:v>
                </c:pt>
                <c:pt idx="134">
                  <c:v>-164</c:v>
                </c:pt>
                <c:pt idx="135">
                  <c:v>-164</c:v>
                </c:pt>
                <c:pt idx="136">
                  <c:v>-164</c:v>
                </c:pt>
                <c:pt idx="137">
                  <c:v>-164</c:v>
                </c:pt>
                <c:pt idx="138">
                  <c:v>-164</c:v>
                </c:pt>
                <c:pt idx="139">
                  <c:v>-164</c:v>
                </c:pt>
                <c:pt idx="140">
                  <c:v>-164</c:v>
                </c:pt>
                <c:pt idx="141">
                  <c:v>-153</c:v>
                </c:pt>
                <c:pt idx="142">
                  <c:v>-141</c:v>
                </c:pt>
                <c:pt idx="143">
                  <c:v>-141</c:v>
                </c:pt>
                <c:pt idx="144">
                  <c:v>-129</c:v>
                </c:pt>
                <c:pt idx="145">
                  <c:v>-117</c:v>
                </c:pt>
                <c:pt idx="146">
                  <c:v>-117</c:v>
                </c:pt>
                <c:pt idx="147">
                  <c:v>-105</c:v>
                </c:pt>
                <c:pt idx="148">
                  <c:v>-93</c:v>
                </c:pt>
                <c:pt idx="149">
                  <c:v>-82</c:v>
                </c:pt>
                <c:pt idx="150">
                  <c:v>-70</c:v>
                </c:pt>
                <c:pt idx="151">
                  <c:v>-58</c:v>
                </c:pt>
                <c:pt idx="152">
                  <c:v>-46</c:v>
                </c:pt>
                <c:pt idx="153">
                  <c:v>-34</c:v>
                </c:pt>
                <c:pt idx="154">
                  <c:v>-23</c:v>
                </c:pt>
                <c:pt idx="155">
                  <c:v>-11</c:v>
                </c:pt>
                <c:pt idx="156">
                  <c:v>-11</c:v>
                </c:pt>
                <c:pt idx="157">
                  <c:v>12</c:v>
                </c:pt>
                <c:pt idx="158">
                  <c:v>12</c:v>
                </c:pt>
                <c:pt idx="159">
                  <c:v>24</c:v>
                </c:pt>
                <c:pt idx="160">
                  <c:v>35</c:v>
                </c:pt>
                <c:pt idx="161">
                  <c:v>35</c:v>
                </c:pt>
                <c:pt idx="162">
                  <c:v>47</c:v>
                </c:pt>
                <c:pt idx="163">
                  <c:v>59</c:v>
                </c:pt>
                <c:pt idx="164">
                  <c:v>59</c:v>
                </c:pt>
                <c:pt idx="165">
                  <c:v>71</c:v>
                </c:pt>
                <c:pt idx="166">
                  <c:v>71</c:v>
                </c:pt>
                <c:pt idx="167">
                  <c:v>83</c:v>
                </c:pt>
                <c:pt idx="168">
                  <c:v>83</c:v>
                </c:pt>
                <c:pt idx="169">
                  <c:v>83</c:v>
                </c:pt>
                <c:pt idx="170">
                  <c:v>83</c:v>
                </c:pt>
                <c:pt idx="171">
                  <c:v>94</c:v>
                </c:pt>
                <c:pt idx="172">
                  <c:v>83</c:v>
                </c:pt>
                <c:pt idx="173">
                  <c:v>83</c:v>
                </c:pt>
                <c:pt idx="174">
                  <c:v>83</c:v>
                </c:pt>
                <c:pt idx="175">
                  <c:v>83</c:v>
                </c:pt>
                <c:pt idx="176">
                  <c:v>83</c:v>
                </c:pt>
                <c:pt idx="177">
                  <c:v>83</c:v>
                </c:pt>
                <c:pt idx="178">
                  <c:v>83</c:v>
                </c:pt>
                <c:pt idx="179">
                  <c:v>71</c:v>
                </c:pt>
                <c:pt idx="180">
                  <c:v>71</c:v>
                </c:pt>
                <c:pt idx="181">
                  <c:v>71</c:v>
                </c:pt>
                <c:pt idx="182">
                  <c:v>59</c:v>
                </c:pt>
                <c:pt idx="183">
                  <c:v>59</c:v>
                </c:pt>
                <c:pt idx="184">
                  <c:v>59</c:v>
                </c:pt>
                <c:pt idx="185">
                  <c:v>47</c:v>
                </c:pt>
                <c:pt idx="186">
                  <c:v>35</c:v>
                </c:pt>
                <c:pt idx="187">
                  <c:v>35</c:v>
                </c:pt>
                <c:pt idx="188">
                  <c:v>24</c:v>
                </c:pt>
                <c:pt idx="189">
                  <c:v>24</c:v>
                </c:pt>
                <c:pt idx="190">
                  <c:v>12</c:v>
                </c:pt>
                <c:pt idx="191">
                  <c:v>12</c:v>
                </c:pt>
                <c:pt idx="192">
                  <c:v>0</c:v>
                </c:pt>
                <c:pt idx="193">
                  <c:v>0</c:v>
                </c:pt>
                <c:pt idx="194">
                  <c:v>-11</c:v>
                </c:pt>
                <c:pt idx="195">
                  <c:v>-11</c:v>
                </c:pt>
                <c:pt idx="196">
                  <c:v>-23</c:v>
                </c:pt>
                <c:pt idx="197">
                  <c:v>-23</c:v>
                </c:pt>
                <c:pt idx="198">
                  <c:v>-23</c:v>
                </c:pt>
                <c:pt idx="199">
                  <c:v>-34</c:v>
                </c:pt>
                <c:pt idx="200">
                  <c:v>-34</c:v>
                </c:pt>
                <c:pt idx="201">
                  <c:v>-34</c:v>
                </c:pt>
                <c:pt idx="202">
                  <c:v>-46</c:v>
                </c:pt>
                <c:pt idx="203">
                  <c:v>-46</c:v>
                </c:pt>
                <c:pt idx="204">
                  <c:v>-46</c:v>
                </c:pt>
                <c:pt idx="205">
                  <c:v>-46</c:v>
                </c:pt>
                <c:pt idx="206">
                  <c:v>-46</c:v>
                </c:pt>
                <c:pt idx="207">
                  <c:v>-46</c:v>
                </c:pt>
                <c:pt idx="208">
                  <c:v>-46</c:v>
                </c:pt>
                <c:pt idx="209">
                  <c:v>-46</c:v>
                </c:pt>
                <c:pt idx="210">
                  <c:v>-46</c:v>
                </c:pt>
                <c:pt idx="211">
                  <c:v>-46</c:v>
                </c:pt>
                <c:pt idx="212">
                  <c:v>-46</c:v>
                </c:pt>
                <c:pt idx="213">
                  <c:v>-46</c:v>
                </c:pt>
                <c:pt idx="214">
                  <c:v>-46</c:v>
                </c:pt>
                <c:pt idx="215">
                  <c:v>-46</c:v>
                </c:pt>
                <c:pt idx="216">
                  <c:v>-46</c:v>
                </c:pt>
                <c:pt idx="217">
                  <c:v>-46</c:v>
                </c:pt>
                <c:pt idx="218">
                  <c:v>-34</c:v>
                </c:pt>
                <c:pt idx="219">
                  <c:v>-34</c:v>
                </c:pt>
                <c:pt idx="220">
                  <c:v>-34</c:v>
                </c:pt>
                <c:pt idx="221">
                  <c:v>-34</c:v>
                </c:pt>
                <c:pt idx="222">
                  <c:v>-34</c:v>
                </c:pt>
                <c:pt idx="223">
                  <c:v>-23</c:v>
                </c:pt>
                <c:pt idx="224">
                  <c:v>-23</c:v>
                </c:pt>
                <c:pt idx="225">
                  <c:v>-11</c:v>
                </c:pt>
                <c:pt idx="226">
                  <c:v>-11</c:v>
                </c:pt>
                <c:pt idx="227">
                  <c:v>-11</c:v>
                </c:pt>
                <c:pt idx="228">
                  <c:v>-11</c:v>
                </c:pt>
                <c:pt idx="229">
                  <c:v>0</c:v>
                </c:pt>
                <c:pt idx="230">
                  <c:v>0</c:v>
                </c:pt>
                <c:pt idx="231">
                  <c:v>0</c:v>
                </c:pt>
                <c:pt idx="232">
                  <c:v>0</c:v>
                </c:pt>
                <c:pt idx="233">
                  <c:v>12</c:v>
                </c:pt>
                <c:pt idx="234">
                  <c:v>12</c:v>
                </c:pt>
                <c:pt idx="235">
                  <c:v>12</c:v>
                </c:pt>
                <c:pt idx="236">
                  <c:v>12</c:v>
                </c:pt>
                <c:pt idx="237">
                  <c:v>24</c:v>
                </c:pt>
                <c:pt idx="238">
                  <c:v>24</c:v>
                </c:pt>
                <c:pt idx="239">
                  <c:v>24</c:v>
                </c:pt>
                <c:pt idx="240">
                  <c:v>24</c:v>
                </c:pt>
                <c:pt idx="241">
                  <c:v>24</c:v>
                </c:pt>
                <c:pt idx="242">
                  <c:v>24</c:v>
                </c:pt>
                <c:pt idx="243">
                  <c:v>24</c:v>
                </c:pt>
                <c:pt idx="244">
                  <c:v>24</c:v>
                </c:pt>
                <c:pt idx="245">
                  <c:v>24</c:v>
                </c:pt>
                <c:pt idx="246">
                  <c:v>24</c:v>
                </c:pt>
                <c:pt idx="247">
                  <c:v>24</c:v>
                </c:pt>
                <c:pt idx="248">
                  <c:v>24</c:v>
                </c:pt>
                <c:pt idx="249">
                  <c:v>24</c:v>
                </c:pt>
                <c:pt idx="250">
                  <c:v>24</c:v>
                </c:pt>
                <c:pt idx="251">
                  <c:v>24</c:v>
                </c:pt>
                <c:pt idx="252">
                  <c:v>24</c:v>
                </c:pt>
                <c:pt idx="253">
                  <c:v>24</c:v>
                </c:pt>
                <c:pt idx="254">
                  <c:v>24</c:v>
                </c:pt>
                <c:pt idx="255">
                  <c:v>24</c:v>
                </c:pt>
                <c:pt idx="256">
                  <c:v>12</c:v>
                </c:pt>
                <c:pt idx="257">
                  <c:v>12</c:v>
                </c:pt>
                <c:pt idx="258">
                  <c:v>12</c:v>
                </c:pt>
                <c:pt idx="259">
                  <c:v>12</c:v>
                </c:pt>
                <c:pt idx="260">
                  <c:v>12</c:v>
                </c:pt>
                <c:pt idx="261">
                  <c:v>12</c:v>
                </c:pt>
                <c:pt idx="262">
                  <c:v>12</c:v>
                </c:pt>
                <c:pt idx="263">
                  <c:v>12</c:v>
                </c:pt>
                <c:pt idx="264">
                  <c:v>0</c:v>
                </c:pt>
                <c:pt idx="265">
                  <c:v>0</c:v>
                </c:pt>
                <c:pt idx="266">
                  <c:v>0</c:v>
                </c:pt>
                <c:pt idx="267">
                  <c:v>0</c:v>
                </c:pt>
                <c:pt idx="268">
                  <c:v>0</c:v>
                </c:pt>
                <c:pt idx="269">
                  <c:v>0</c:v>
                </c:pt>
                <c:pt idx="270">
                  <c:v>0</c:v>
                </c:pt>
                <c:pt idx="271">
                  <c:v>0</c:v>
                </c:pt>
                <c:pt idx="272">
                  <c:v>-11</c:v>
                </c:pt>
                <c:pt idx="273">
                  <c:v>-11</c:v>
                </c:pt>
                <c:pt idx="274">
                  <c:v>-11</c:v>
                </c:pt>
                <c:pt idx="275">
                  <c:v>-11</c:v>
                </c:pt>
                <c:pt idx="276">
                  <c:v>-11</c:v>
                </c:pt>
                <c:pt idx="277">
                  <c:v>-11</c:v>
                </c:pt>
                <c:pt idx="278">
                  <c:v>-11</c:v>
                </c:pt>
                <c:pt idx="279">
                  <c:v>-11</c:v>
                </c:pt>
                <c:pt idx="280">
                  <c:v>-11</c:v>
                </c:pt>
                <c:pt idx="281">
                  <c:v>-11</c:v>
                </c:pt>
                <c:pt idx="282">
                  <c:v>-11</c:v>
                </c:pt>
                <c:pt idx="283">
                  <c:v>-23</c:v>
                </c:pt>
                <c:pt idx="284">
                  <c:v>-11</c:v>
                </c:pt>
                <c:pt idx="285">
                  <c:v>-11</c:v>
                </c:pt>
                <c:pt idx="286">
                  <c:v>-11</c:v>
                </c:pt>
                <c:pt idx="287">
                  <c:v>-11</c:v>
                </c:pt>
                <c:pt idx="288">
                  <c:v>-11</c:v>
                </c:pt>
                <c:pt idx="289">
                  <c:v>-11</c:v>
                </c:pt>
                <c:pt idx="290">
                  <c:v>-11</c:v>
                </c:pt>
                <c:pt idx="291">
                  <c:v>-11</c:v>
                </c:pt>
                <c:pt idx="292">
                  <c:v>-11</c:v>
                </c:pt>
                <c:pt idx="293">
                  <c:v>-11</c:v>
                </c:pt>
                <c:pt idx="294">
                  <c:v>-11</c:v>
                </c:pt>
                <c:pt idx="295">
                  <c:v>-11</c:v>
                </c:pt>
                <c:pt idx="296">
                  <c:v>-11</c:v>
                </c:pt>
                <c:pt idx="297">
                  <c:v>-11</c:v>
                </c:pt>
                <c:pt idx="298">
                  <c:v>0</c:v>
                </c:pt>
                <c:pt idx="299">
                  <c:v>-11</c:v>
                </c:pt>
                <c:pt idx="300">
                  <c:v>0</c:v>
                </c:pt>
                <c:pt idx="301">
                  <c:v>0</c:v>
                </c:pt>
                <c:pt idx="302">
                  <c:v>0</c:v>
                </c:pt>
                <c:pt idx="303">
                  <c:v>0</c:v>
                </c:pt>
                <c:pt idx="304">
                  <c:v>0</c:v>
                </c:pt>
                <c:pt idx="305">
                  <c:v>0</c:v>
                </c:pt>
                <c:pt idx="306">
                  <c:v>0</c:v>
                </c:pt>
                <c:pt idx="307">
                  <c:v>0</c:v>
                </c:pt>
                <c:pt idx="308">
                  <c:v>0</c:v>
                </c:pt>
                <c:pt idx="309">
                  <c:v>0</c:v>
                </c:pt>
                <c:pt idx="310">
                  <c:v>0</c:v>
                </c:pt>
                <c:pt idx="311">
                  <c:v>0</c:v>
                </c:pt>
                <c:pt idx="312">
                  <c:v>12</c:v>
                </c:pt>
                <c:pt idx="313">
                  <c:v>12</c:v>
                </c:pt>
                <c:pt idx="314">
                  <c:v>0</c:v>
                </c:pt>
                <c:pt idx="315">
                  <c:v>0</c:v>
                </c:pt>
                <c:pt idx="316">
                  <c:v>0</c:v>
                </c:pt>
                <c:pt idx="317">
                  <c:v>0</c:v>
                </c:pt>
                <c:pt idx="318">
                  <c:v>12</c:v>
                </c:pt>
                <c:pt idx="319">
                  <c:v>12</c:v>
                </c:pt>
                <c:pt idx="320">
                  <c:v>12</c:v>
                </c:pt>
                <c:pt idx="321">
                  <c:v>12</c:v>
                </c:pt>
                <c:pt idx="322">
                  <c:v>12</c:v>
                </c:pt>
                <c:pt idx="323">
                  <c:v>12</c:v>
                </c:pt>
                <c:pt idx="324">
                  <c:v>12</c:v>
                </c:pt>
                <c:pt idx="325">
                  <c:v>12</c:v>
                </c:pt>
                <c:pt idx="326">
                  <c:v>0</c:v>
                </c:pt>
                <c:pt idx="327">
                  <c:v>12</c:v>
                </c:pt>
                <c:pt idx="328">
                  <c:v>12</c:v>
                </c:pt>
                <c:pt idx="329">
                  <c:v>0</c:v>
                </c:pt>
                <c:pt idx="330">
                  <c:v>0</c:v>
                </c:pt>
                <c:pt idx="331">
                  <c:v>12</c:v>
                </c:pt>
                <c:pt idx="332">
                  <c:v>12</c:v>
                </c:pt>
                <c:pt idx="333">
                  <c:v>0</c:v>
                </c:pt>
                <c:pt idx="334">
                  <c:v>12</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-11</c:v>
                </c:pt>
                <c:pt idx="355">
                  <c:v>0</c:v>
                </c:pt>
                <c:pt idx="356">
                  <c:v>0</c:v>
                </c:pt>
                <c:pt idx="357">
                  <c:v>0</c:v>
                </c:pt>
                <c:pt idx="358">
                  <c:v>0</c:v>
                </c:pt>
                <c:pt idx="359">
                  <c:v>0</c:v>
                </c:pt>
                <c:pt idx="360">
                  <c:v>-11</c:v>
                </c:pt>
                <c:pt idx="361">
                  <c:v>0</c:v>
                </c:pt>
                <c:pt idx="362">
                  <c:v>0</c:v>
                </c:pt>
                <c:pt idx="363">
                  <c:v>0</c:v>
                </c:pt>
                <c:pt idx="364">
                  <c:v>0</c:v>
                </c:pt>
                <c:pt idx="365">
                  <c:v>0</c:v>
                </c:pt>
                <c:pt idx="366">
                  <c:v>-11</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12</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0-A4EA-CF4E-B8FC-DEFCBD4F9B25}"/>
            </c:ext>
          </c:extLst>
        </c:ser>
        <c:ser>
          <c:idx val="1"/>
          <c:order val="1"/>
          <c:tx>
            <c:strRef>
              <c:f>'[QXFA 115 Electrical_ID.xlsm]Impulse Test - Before Shipp (1)'!$R$1</c:f>
              <c:strCache>
                <c:ptCount val="1"/>
                <c:pt idx="0">
                  <c:v>1.5 kV</c:v>
                </c:pt>
              </c:strCache>
            </c:strRef>
          </c:tx>
          <c:spPr>
            <a:ln w="19050" cap="rnd">
              <a:solidFill>
                <a:schemeClr val="accent2"/>
              </a:solidFill>
              <a:round/>
            </a:ln>
            <a:effectLst/>
          </c:spPr>
          <c:marker>
            <c:symbol val="none"/>
          </c:marker>
          <c:xVal>
            <c:numRef>
              <c:f>'[QXFA 115 Electrical_ID.xlsm]Impulse Test - Before Shipp (1)'!$P$2:$P$514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(1)'!$R$2:$R$514</c:f>
              <c:numCache>
                <c:formatCode>General</c:formatCode>
                <c:ptCount val="513"/>
                <c:pt idx="0">
                  <c:v>0</c:v>
                </c:pt>
                <c:pt idx="1">
                  <c:v>0</c:v>
                </c:pt>
                <c:pt idx="2">
                  <c:v>0</c:v>
                </c:pt>
                <c:pt idx="3">
                  <c:v>0</c:v>
                </c:pt>
                <c:pt idx="4">
                  <c:v>47</c:v>
                </c:pt>
                <c:pt idx="5">
                  <c:v>592</c:v>
                </c:pt>
                <c:pt idx="6">
                  <c:v>1301</c:v>
                </c:pt>
                <c:pt idx="7">
                  <c:v>1491</c:v>
                </c:pt>
                <c:pt idx="8">
                  <c:v>1372</c:v>
                </c:pt>
                <c:pt idx="9">
                  <c:v>1254</c:v>
                </c:pt>
                <c:pt idx="10">
                  <c:v>1230</c:v>
                </c:pt>
                <c:pt idx="11">
                  <c:v>1183</c:v>
                </c:pt>
                <c:pt idx="12">
                  <c:v>1159</c:v>
                </c:pt>
                <c:pt idx="13">
                  <c:v>1112</c:v>
                </c:pt>
                <c:pt idx="14">
                  <c:v>1088</c:v>
                </c:pt>
                <c:pt idx="15">
                  <c:v>1041</c:v>
                </c:pt>
                <c:pt idx="16">
                  <c:v>970</c:v>
                </c:pt>
                <c:pt idx="17">
                  <c:v>923</c:v>
                </c:pt>
                <c:pt idx="18">
                  <c:v>875</c:v>
                </c:pt>
                <c:pt idx="19">
                  <c:v>804</c:v>
                </c:pt>
                <c:pt idx="20">
                  <c:v>781</c:v>
                </c:pt>
                <c:pt idx="21">
                  <c:v>734</c:v>
                </c:pt>
                <c:pt idx="22">
                  <c:v>686</c:v>
                </c:pt>
                <c:pt idx="23">
                  <c:v>639</c:v>
                </c:pt>
                <c:pt idx="24">
                  <c:v>615</c:v>
                </c:pt>
                <c:pt idx="25">
                  <c:v>568</c:v>
                </c:pt>
                <c:pt idx="26">
                  <c:v>497</c:v>
                </c:pt>
                <c:pt idx="27">
                  <c:v>450</c:v>
                </c:pt>
                <c:pt idx="28">
                  <c:v>379</c:v>
                </c:pt>
                <c:pt idx="29">
                  <c:v>331</c:v>
                </c:pt>
                <c:pt idx="30">
                  <c:v>260</c:v>
                </c:pt>
                <c:pt idx="31">
                  <c:v>189</c:v>
                </c:pt>
                <c:pt idx="32">
                  <c:v>142</c:v>
                </c:pt>
                <c:pt idx="33">
                  <c:v>71</c:v>
                </c:pt>
                <c:pt idx="34">
                  <c:v>0</c:v>
                </c:pt>
                <c:pt idx="35">
                  <c:v>-70</c:v>
                </c:pt>
                <c:pt idx="36">
                  <c:v>-141</c:v>
                </c:pt>
                <c:pt idx="37">
                  <c:v>-188</c:v>
                </c:pt>
                <c:pt idx="38">
                  <c:v>-259</c:v>
                </c:pt>
                <c:pt idx="39">
                  <c:v>-307</c:v>
                </c:pt>
                <c:pt idx="40">
                  <c:v>-354</c:v>
                </c:pt>
                <c:pt idx="41">
                  <c:v>-401</c:v>
                </c:pt>
                <c:pt idx="42">
                  <c:v>-425</c:v>
                </c:pt>
                <c:pt idx="43">
                  <c:v>-496</c:v>
                </c:pt>
                <c:pt idx="44">
                  <c:v>-520</c:v>
                </c:pt>
                <c:pt idx="45">
                  <c:v>-567</c:v>
                </c:pt>
                <c:pt idx="46">
                  <c:v>-591</c:v>
                </c:pt>
                <c:pt idx="47">
                  <c:v>-638</c:v>
                </c:pt>
                <c:pt idx="48">
                  <c:v>-662</c:v>
                </c:pt>
                <c:pt idx="49">
                  <c:v>-685</c:v>
                </c:pt>
                <c:pt idx="50">
                  <c:v>-709</c:v>
                </c:pt>
                <c:pt idx="51">
                  <c:v>-733</c:v>
                </c:pt>
                <c:pt idx="52">
                  <c:v>-780</c:v>
                </c:pt>
                <c:pt idx="53">
                  <c:v>-780</c:v>
                </c:pt>
                <c:pt idx="54">
                  <c:v>-803</c:v>
                </c:pt>
                <c:pt idx="55">
                  <c:v>-827</c:v>
                </c:pt>
                <c:pt idx="56">
                  <c:v>-851</c:v>
                </c:pt>
                <c:pt idx="57">
                  <c:v>-851</c:v>
                </c:pt>
                <c:pt idx="58">
                  <c:v>-851</c:v>
                </c:pt>
                <c:pt idx="59">
                  <c:v>-851</c:v>
                </c:pt>
                <c:pt idx="60">
                  <c:v>-874</c:v>
                </c:pt>
                <c:pt idx="61">
                  <c:v>-851</c:v>
                </c:pt>
                <c:pt idx="62">
                  <c:v>-874</c:v>
                </c:pt>
                <c:pt idx="63">
                  <c:v>-851</c:v>
                </c:pt>
                <c:pt idx="64">
                  <c:v>-827</c:v>
                </c:pt>
                <c:pt idx="65">
                  <c:v>-803</c:v>
                </c:pt>
                <c:pt idx="66">
                  <c:v>-780</c:v>
                </c:pt>
                <c:pt idx="67">
                  <c:v>-733</c:v>
                </c:pt>
                <c:pt idx="68">
                  <c:v>-685</c:v>
                </c:pt>
                <c:pt idx="69">
                  <c:v>-662</c:v>
                </c:pt>
                <c:pt idx="70">
                  <c:v>-614</c:v>
                </c:pt>
                <c:pt idx="71">
                  <c:v>-567</c:v>
                </c:pt>
                <c:pt idx="72">
                  <c:v>-520</c:v>
                </c:pt>
                <c:pt idx="73">
                  <c:v>-472</c:v>
                </c:pt>
                <c:pt idx="74">
                  <c:v>-425</c:v>
                </c:pt>
                <c:pt idx="75">
                  <c:v>-354</c:v>
                </c:pt>
                <c:pt idx="76">
                  <c:v>-307</c:v>
                </c:pt>
                <c:pt idx="77">
                  <c:v>-259</c:v>
                </c:pt>
                <c:pt idx="78">
                  <c:v>-212</c:v>
                </c:pt>
                <c:pt idx="79">
                  <c:v>-165</c:v>
                </c:pt>
                <c:pt idx="80">
                  <c:v>-117</c:v>
                </c:pt>
                <c:pt idx="81">
                  <c:v>-70</c:v>
                </c:pt>
                <c:pt idx="82">
                  <c:v>-23</c:v>
                </c:pt>
                <c:pt idx="83">
                  <c:v>24</c:v>
                </c:pt>
                <c:pt idx="84">
                  <c:v>71</c:v>
                </c:pt>
                <c:pt idx="85">
                  <c:v>118</c:v>
                </c:pt>
                <c:pt idx="86">
                  <c:v>166</c:v>
                </c:pt>
                <c:pt idx="87">
                  <c:v>189</c:v>
                </c:pt>
                <c:pt idx="88">
                  <c:v>213</c:v>
                </c:pt>
                <c:pt idx="89">
                  <c:v>260</c:v>
                </c:pt>
                <c:pt idx="90">
                  <c:v>284</c:v>
                </c:pt>
                <c:pt idx="91">
                  <c:v>331</c:v>
                </c:pt>
                <c:pt idx="92">
                  <c:v>355</c:v>
                </c:pt>
                <c:pt idx="93">
                  <c:v>355</c:v>
                </c:pt>
                <c:pt idx="94">
                  <c:v>379</c:v>
                </c:pt>
                <c:pt idx="95">
                  <c:v>402</c:v>
                </c:pt>
                <c:pt idx="96">
                  <c:v>402</c:v>
                </c:pt>
                <c:pt idx="97">
                  <c:v>402</c:v>
                </c:pt>
                <c:pt idx="98">
                  <c:v>402</c:v>
                </c:pt>
                <c:pt idx="99">
                  <c:v>426</c:v>
                </c:pt>
                <c:pt idx="100">
                  <c:v>402</c:v>
                </c:pt>
                <c:pt idx="101">
                  <c:v>402</c:v>
                </c:pt>
                <c:pt idx="102">
                  <c:v>379</c:v>
                </c:pt>
                <c:pt idx="103">
                  <c:v>379</c:v>
                </c:pt>
                <c:pt idx="104">
                  <c:v>355</c:v>
                </c:pt>
                <c:pt idx="105">
                  <c:v>331</c:v>
                </c:pt>
                <c:pt idx="106">
                  <c:v>308</c:v>
                </c:pt>
                <c:pt idx="107">
                  <c:v>284</c:v>
                </c:pt>
                <c:pt idx="108">
                  <c:v>260</c:v>
                </c:pt>
                <c:pt idx="109">
                  <c:v>237</c:v>
                </c:pt>
                <c:pt idx="110">
                  <c:v>213</c:v>
                </c:pt>
                <c:pt idx="111">
                  <c:v>213</c:v>
                </c:pt>
                <c:pt idx="112">
                  <c:v>166</c:v>
                </c:pt>
                <c:pt idx="113">
                  <c:v>142</c:v>
                </c:pt>
                <c:pt idx="114">
                  <c:v>118</c:v>
                </c:pt>
                <c:pt idx="115">
                  <c:v>95</c:v>
                </c:pt>
                <c:pt idx="116">
                  <c:v>71</c:v>
                </c:pt>
                <c:pt idx="117">
                  <c:v>24</c:v>
                </c:pt>
                <c:pt idx="118">
                  <c:v>0</c:v>
                </c:pt>
                <c:pt idx="119">
                  <c:v>-23</c:v>
                </c:pt>
                <c:pt idx="120">
                  <c:v>-46</c:v>
                </c:pt>
                <c:pt idx="121">
                  <c:v>-70</c:v>
                </c:pt>
                <c:pt idx="122">
                  <c:v>-94</c:v>
                </c:pt>
                <c:pt idx="123">
                  <c:v>-117</c:v>
                </c:pt>
                <c:pt idx="124">
                  <c:v>-141</c:v>
                </c:pt>
                <c:pt idx="125">
                  <c:v>-165</c:v>
                </c:pt>
                <c:pt idx="126">
                  <c:v>-188</c:v>
                </c:pt>
                <c:pt idx="127">
                  <c:v>-188</c:v>
                </c:pt>
                <c:pt idx="128">
                  <c:v>-212</c:v>
                </c:pt>
                <c:pt idx="129">
                  <c:v>-212</c:v>
                </c:pt>
                <c:pt idx="130">
                  <c:v>-236</c:v>
                </c:pt>
                <c:pt idx="131">
                  <c:v>-236</c:v>
                </c:pt>
                <c:pt idx="132">
                  <c:v>-236</c:v>
                </c:pt>
                <c:pt idx="133">
                  <c:v>-259</c:v>
                </c:pt>
                <c:pt idx="134">
                  <c:v>-259</c:v>
                </c:pt>
                <c:pt idx="135">
                  <c:v>-259</c:v>
                </c:pt>
                <c:pt idx="136">
                  <c:v>-259</c:v>
                </c:pt>
                <c:pt idx="137">
                  <c:v>-259</c:v>
                </c:pt>
                <c:pt idx="138">
                  <c:v>-236</c:v>
                </c:pt>
                <c:pt idx="139">
                  <c:v>-236</c:v>
                </c:pt>
                <c:pt idx="140">
                  <c:v>-236</c:v>
                </c:pt>
                <c:pt idx="141">
                  <c:v>-236</c:v>
                </c:pt>
                <c:pt idx="142">
                  <c:v>-212</c:v>
                </c:pt>
                <c:pt idx="143">
                  <c:v>-188</c:v>
                </c:pt>
                <c:pt idx="144">
                  <c:v>-188</c:v>
                </c:pt>
                <c:pt idx="145">
                  <c:v>-165</c:v>
                </c:pt>
                <c:pt idx="146">
                  <c:v>-165</c:v>
                </c:pt>
                <c:pt idx="147">
                  <c:v>-141</c:v>
                </c:pt>
                <c:pt idx="148">
                  <c:v>-117</c:v>
                </c:pt>
                <c:pt idx="149">
                  <c:v>-117</c:v>
                </c:pt>
                <c:pt idx="150">
                  <c:v>-94</c:v>
                </c:pt>
                <c:pt idx="151">
                  <c:v>-70</c:v>
                </c:pt>
                <c:pt idx="152">
                  <c:v>-70</c:v>
                </c:pt>
                <c:pt idx="153">
                  <c:v>-46</c:v>
                </c:pt>
                <c:pt idx="154">
                  <c:v>-23</c:v>
                </c:pt>
                <c:pt idx="155">
                  <c:v>-23</c:v>
                </c:pt>
                <c:pt idx="156">
                  <c:v>0</c:v>
                </c:pt>
                <c:pt idx="157">
                  <c:v>24</c:v>
                </c:pt>
                <c:pt idx="158">
                  <c:v>24</c:v>
                </c:pt>
                <c:pt idx="159">
                  <c:v>47</c:v>
                </c:pt>
                <c:pt idx="160">
                  <c:v>47</c:v>
                </c:pt>
                <c:pt idx="161">
                  <c:v>71</c:v>
                </c:pt>
                <c:pt idx="162">
                  <c:v>71</c:v>
                </c:pt>
                <c:pt idx="163">
                  <c:v>95</c:v>
                </c:pt>
                <c:pt idx="164">
                  <c:v>95</c:v>
                </c:pt>
                <c:pt idx="165">
                  <c:v>95</c:v>
                </c:pt>
                <c:pt idx="166">
                  <c:v>118</c:v>
                </c:pt>
                <c:pt idx="167">
                  <c:v>118</c:v>
                </c:pt>
                <c:pt idx="168">
                  <c:v>118</c:v>
                </c:pt>
                <c:pt idx="169">
                  <c:v>118</c:v>
                </c:pt>
                <c:pt idx="170">
                  <c:v>118</c:v>
                </c:pt>
                <c:pt idx="171">
                  <c:v>118</c:v>
                </c:pt>
                <c:pt idx="172">
                  <c:v>142</c:v>
                </c:pt>
                <c:pt idx="173">
                  <c:v>118</c:v>
                </c:pt>
                <c:pt idx="174">
                  <c:v>118</c:v>
                </c:pt>
                <c:pt idx="175">
                  <c:v>118</c:v>
                </c:pt>
                <c:pt idx="176">
                  <c:v>118</c:v>
                </c:pt>
                <c:pt idx="177">
                  <c:v>118</c:v>
                </c:pt>
                <c:pt idx="178">
                  <c:v>118</c:v>
                </c:pt>
                <c:pt idx="179">
                  <c:v>118</c:v>
                </c:pt>
                <c:pt idx="180">
                  <c:v>95</c:v>
                </c:pt>
                <c:pt idx="181">
                  <c:v>95</c:v>
                </c:pt>
                <c:pt idx="182">
                  <c:v>95</c:v>
                </c:pt>
                <c:pt idx="183">
                  <c:v>95</c:v>
                </c:pt>
                <c:pt idx="184">
                  <c:v>71</c:v>
                </c:pt>
                <c:pt idx="185">
                  <c:v>71</c:v>
                </c:pt>
                <c:pt idx="186">
                  <c:v>47</c:v>
                </c:pt>
                <c:pt idx="187">
                  <c:v>47</c:v>
                </c:pt>
                <c:pt idx="188">
                  <c:v>47</c:v>
                </c:pt>
                <c:pt idx="189">
                  <c:v>24</c:v>
                </c:pt>
                <c:pt idx="190">
                  <c:v>24</c:v>
                </c:pt>
                <c:pt idx="191">
                  <c:v>0</c:v>
                </c:pt>
                <c:pt idx="192">
                  <c:v>0</c:v>
                </c:pt>
                <c:pt idx="193">
                  <c:v>0</c:v>
                </c:pt>
                <c:pt idx="194">
                  <c:v>-23</c:v>
                </c:pt>
                <c:pt idx="195">
                  <c:v>-23</c:v>
                </c:pt>
                <c:pt idx="196">
                  <c:v>-23</c:v>
                </c:pt>
                <c:pt idx="197">
                  <c:v>-23</c:v>
                </c:pt>
                <c:pt idx="198">
                  <c:v>-46</c:v>
                </c:pt>
                <c:pt idx="199">
                  <c:v>-46</c:v>
                </c:pt>
                <c:pt idx="200">
                  <c:v>-46</c:v>
                </c:pt>
                <c:pt idx="201">
                  <c:v>-46</c:v>
                </c:pt>
                <c:pt idx="202">
                  <c:v>-70</c:v>
                </c:pt>
                <c:pt idx="203">
                  <c:v>-70</c:v>
                </c:pt>
                <c:pt idx="204">
                  <c:v>-70</c:v>
                </c:pt>
                <c:pt idx="205">
                  <c:v>-70</c:v>
                </c:pt>
                <c:pt idx="206">
                  <c:v>-70</c:v>
                </c:pt>
                <c:pt idx="207">
                  <c:v>-70</c:v>
                </c:pt>
                <c:pt idx="208">
                  <c:v>-70</c:v>
                </c:pt>
                <c:pt idx="209">
                  <c:v>-70</c:v>
                </c:pt>
                <c:pt idx="210">
                  <c:v>-70</c:v>
                </c:pt>
                <c:pt idx="211">
                  <c:v>-70</c:v>
                </c:pt>
                <c:pt idx="212">
                  <c:v>-70</c:v>
                </c:pt>
                <c:pt idx="213">
                  <c:v>-70</c:v>
                </c:pt>
                <c:pt idx="214">
                  <c:v>-70</c:v>
                </c:pt>
                <c:pt idx="215">
                  <c:v>-70</c:v>
                </c:pt>
                <c:pt idx="216">
                  <c:v>-70</c:v>
                </c:pt>
                <c:pt idx="217">
                  <c:v>-70</c:v>
                </c:pt>
                <c:pt idx="218">
                  <c:v>-46</c:v>
                </c:pt>
                <c:pt idx="219">
                  <c:v>-46</c:v>
                </c:pt>
                <c:pt idx="220">
                  <c:v>-46</c:v>
                </c:pt>
                <c:pt idx="221">
                  <c:v>-46</c:v>
                </c:pt>
                <c:pt idx="222">
                  <c:v>-46</c:v>
                </c:pt>
                <c:pt idx="223">
                  <c:v>-23</c:v>
                </c:pt>
                <c:pt idx="224">
                  <c:v>-23</c:v>
                </c:pt>
                <c:pt idx="225">
                  <c:v>-23</c:v>
                </c:pt>
                <c:pt idx="226">
                  <c:v>-23</c:v>
                </c:pt>
                <c:pt idx="227">
                  <c:v>-23</c:v>
                </c:pt>
                <c:pt idx="228">
                  <c:v>0</c:v>
                </c:pt>
                <c:pt idx="229">
                  <c:v>0</c:v>
                </c:pt>
                <c:pt idx="230">
                  <c:v>0</c:v>
                </c:pt>
                <c:pt idx="231">
                  <c:v>0</c:v>
                </c:pt>
                <c:pt idx="232">
                  <c:v>0</c:v>
                </c:pt>
                <c:pt idx="233">
                  <c:v>0</c:v>
                </c:pt>
                <c:pt idx="234">
                  <c:v>24</c:v>
                </c:pt>
                <c:pt idx="235">
                  <c:v>24</c:v>
                </c:pt>
                <c:pt idx="236">
                  <c:v>24</c:v>
                </c:pt>
                <c:pt idx="237">
                  <c:v>24</c:v>
                </c:pt>
                <c:pt idx="238">
                  <c:v>24</c:v>
                </c:pt>
                <c:pt idx="239">
                  <c:v>24</c:v>
                </c:pt>
                <c:pt idx="240">
                  <c:v>24</c:v>
                </c:pt>
                <c:pt idx="241">
                  <c:v>24</c:v>
                </c:pt>
                <c:pt idx="242">
                  <c:v>47</c:v>
                </c:pt>
                <c:pt idx="243">
                  <c:v>47</c:v>
                </c:pt>
                <c:pt idx="244">
                  <c:v>47</c:v>
                </c:pt>
                <c:pt idx="245">
                  <c:v>47</c:v>
                </c:pt>
                <c:pt idx="246">
                  <c:v>47</c:v>
                </c:pt>
                <c:pt idx="247">
                  <c:v>47</c:v>
                </c:pt>
                <c:pt idx="248">
                  <c:v>24</c:v>
                </c:pt>
                <c:pt idx="249">
                  <c:v>24</c:v>
                </c:pt>
                <c:pt idx="250">
                  <c:v>47</c:v>
                </c:pt>
                <c:pt idx="251">
                  <c:v>24</c:v>
                </c:pt>
                <c:pt idx="252">
                  <c:v>24</c:v>
                </c:pt>
                <c:pt idx="253">
                  <c:v>24</c:v>
                </c:pt>
                <c:pt idx="254">
                  <c:v>24</c:v>
                </c:pt>
                <c:pt idx="255">
                  <c:v>24</c:v>
                </c:pt>
                <c:pt idx="256">
                  <c:v>24</c:v>
                </c:pt>
                <c:pt idx="257">
                  <c:v>24</c:v>
                </c:pt>
                <c:pt idx="258">
                  <c:v>24</c:v>
                </c:pt>
                <c:pt idx="259">
                  <c:v>24</c:v>
                </c:pt>
                <c:pt idx="260">
                  <c:v>24</c:v>
                </c:pt>
                <c:pt idx="261">
                  <c:v>24</c:v>
                </c:pt>
                <c:pt idx="262">
                  <c:v>24</c:v>
                </c:pt>
                <c:pt idx="263">
                  <c:v>0</c:v>
                </c:pt>
                <c:pt idx="264">
                  <c:v>0</c:v>
                </c:pt>
                <c:pt idx="265">
                  <c:v>0</c:v>
                </c:pt>
                <c:pt idx="266">
                  <c:v>0</c:v>
                </c:pt>
                <c:pt idx="267">
                  <c:v>0</c:v>
                </c:pt>
                <c:pt idx="268">
                  <c:v>0</c:v>
                </c:pt>
                <c:pt idx="269">
                  <c:v>0</c:v>
                </c:pt>
                <c:pt idx="270">
                  <c:v>-23</c:v>
                </c:pt>
                <c:pt idx="271">
                  <c:v>-23</c:v>
                </c:pt>
                <c:pt idx="272">
                  <c:v>0</c:v>
                </c:pt>
                <c:pt idx="273">
                  <c:v>0</c:v>
                </c:pt>
                <c:pt idx="274">
                  <c:v>-23</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0</c:v>
                </c:pt>
                <c:pt idx="294">
                  <c:v>-23</c:v>
                </c:pt>
                <c:pt idx="295">
                  <c:v>-23</c:v>
                </c:pt>
                <c:pt idx="296">
                  <c:v>-23</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24</c:v>
                </c:pt>
                <c:pt idx="313">
                  <c:v>0</c:v>
                </c:pt>
                <c:pt idx="314">
                  <c:v>0</c:v>
                </c:pt>
                <c:pt idx="315">
                  <c:v>0</c:v>
                </c:pt>
                <c:pt idx="316">
                  <c:v>24</c:v>
                </c:pt>
                <c:pt idx="317">
                  <c:v>0</c:v>
                </c:pt>
                <c:pt idx="318">
                  <c:v>24</c:v>
                </c:pt>
                <c:pt idx="319">
                  <c:v>0</c:v>
                </c:pt>
                <c:pt idx="320">
                  <c:v>0</c:v>
                </c:pt>
                <c:pt idx="321">
                  <c:v>24</c:v>
                </c:pt>
                <c:pt idx="322">
                  <c:v>0</c:v>
                </c:pt>
                <c:pt idx="323">
                  <c:v>0</c:v>
                </c:pt>
                <c:pt idx="324">
                  <c:v>0</c:v>
                </c:pt>
                <c:pt idx="325">
                  <c:v>0</c:v>
                </c:pt>
                <c:pt idx="326">
                  <c:v>24</c:v>
                </c:pt>
                <c:pt idx="327">
                  <c:v>24</c:v>
                </c:pt>
                <c:pt idx="328">
                  <c:v>0</c:v>
                </c:pt>
                <c:pt idx="329">
                  <c:v>0</c:v>
                </c:pt>
                <c:pt idx="330">
                  <c:v>0</c:v>
                </c:pt>
                <c:pt idx="331">
                  <c:v>24</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-23</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1-A4EA-CF4E-B8FC-DEFCBD4F9B25}"/>
            </c:ext>
          </c:extLst>
        </c:ser>
        <c:ser>
          <c:idx val="2"/>
          <c:order val="2"/>
          <c:tx>
            <c:strRef>
              <c:f>'[QXFA 115 Electrical_ID.xlsm]Impulse Test - Before Shipp (1)'!$S$1</c:f>
              <c:strCache>
                <c:ptCount val="1"/>
                <c:pt idx="0">
                  <c:v>2.0 kV</c:v>
                </c:pt>
              </c:strCache>
            </c:strRef>
          </c:tx>
          <c:spPr>
            <a:ln w="19050" cap="rnd">
              <a:solidFill>
                <a:schemeClr val="accent3"/>
              </a:solidFill>
              <a:round/>
            </a:ln>
            <a:effectLst/>
          </c:spPr>
          <c:marker>
            <c:symbol val="none"/>
          </c:marker>
          <c:xVal>
            <c:numRef>
              <c:f>'[QXFA 115 Electrical_ID.xlsm]Impulse Test - Before Shipp (1)'!$P$2:$P$514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(1)'!$S$2:$S$514</c:f>
              <c:numCache>
                <c:formatCode>General</c:formatCode>
                <c:ptCount val="513"/>
                <c:pt idx="0">
                  <c:v>0</c:v>
                </c:pt>
                <c:pt idx="1">
                  <c:v>0</c:v>
                </c:pt>
                <c:pt idx="2">
                  <c:v>0</c:v>
                </c:pt>
                <c:pt idx="3">
                  <c:v>0</c:v>
                </c:pt>
                <c:pt idx="4">
                  <c:v>142</c:v>
                </c:pt>
                <c:pt idx="5">
                  <c:v>1017</c:v>
                </c:pt>
                <c:pt idx="6">
                  <c:v>1869</c:v>
                </c:pt>
                <c:pt idx="7">
                  <c:v>1940</c:v>
                </c:pt>
                <c:pt idx="8">
                  <c:v>1727</c:v>
                </c:pt>
                <c:pt idx="9">
                  <c:v>1633</c:v>
                </c:pt>
                <c:pt idx="10">
                  <c:v>1585</c:v>
                </c:pt>
                <c:pt idx="11">
                  <c:v>1538</c:v>
                </c:pt>
                <c:pt idx="12">
                  <c:v>1491</c:v>
                </c:pt>
                <c:pt idx="13">
                  <c:v>1443</c:v>
                </c:pt>
                <c:pt idx="14">
                  <c:v>1396</c:v>
                </c:pt>
                <c:pt idx="15">
                  <c:v>1349</c:v>
                </c:pt>
                <c:pt idx="16">
                  <c:v>1254</c:v>
                </c:pt>
                <c:pt idx="17">
                  <c:v>1183</c:v>
                </c:pt>
                <c:pt idx="18">
                  <c:v>1112</c:v>
                </c:pt>
                <c:pt idx="19">
                  <c:v>1041</c:v>
                </c:pt>
                <c:pt idx="20">
                  <c:v>970</c:v>
                </c:pt>
                <c:pt idx="21">
                  <c:v>923</c:v>
                </c:pt>
                <c:pt idx="22">
                  <c:v>899</c:v>
                </c:pt>
                <c:pt idx="23">
                  <c:v>852</c:v>
                </c:pt>
                <c:pt idx="24">
                  <c:v>781</c:v>
                </c:pt>
                <c:pt idx="25">
                  <c:v>710</c:v>
                </c:pt>
                <c:pt idx="26">
                  <c:v>663</c:v>
                </c:pt>
                <c:pt idx="27">
                  <c:v>568</c:v>
                </c:pt>
                <c:pt idx="28">
                  <c:v>473</c:v>
                </c:pt>
                <c:pt idx="29">
                  <c:v>402</c:v>
                </c:pt>
                <c:pt idx="30">
                  <c:v>308</c:v>
                </c:pt>
                <c:pt idx="31">
                  <c:v>213</c:v>
                </c:pt>
                <c:pt idx="32">
                  <c:v>142</c:v>
                </c:pt>
                <c:pt idx="33">
                  <c:v>47</c:v>
                </c:pt>
                <c:pt idx="34">
                  <c:v>-23</c:v>
                </c:pt>
                <c:pt idx="35">
                  <c:v>-117</c:v>
                </c:pt>
                <c:pt idx="36">
                  <c:v>-188</c:v>
                </c:pt>
                <c:pt idx="37">
                  <c:v>-259</c:v>
                </c:pt>
                <c:pt idx="38">
                  <c:v>-330</c:v>
                </c:pt>
                <c:pt idx="39">
                  <c:v>-401</c:v>
                </c:pt>
                <c:pt idx="40">
                  <c:v>-472</c:v>
                </c:pt>
                <c:pt idx="41">
                  <c:v>-543</c:v>
                </c:pt>
                <c:pt idx="42">
                  <c:v>-591</c:v>
                </c:pt>
                <c:pt idx="43">
                  <c:v>-662</c:v>
                </c:pt>
                <c:pt idx="44">
                  <c:v>-709</c:v>
                </c:pt>
                <c:pt idx="45">
                  <c:v>-756</c:v>
                </c:pt>
                <c:pt idx="46">
                  <c:v>-803</c:v>
                </c:pt>
                <c:pt idx="47">
                  <c:v>-827</c:v>
                </c:pt>
                <c:pt idx="48">
                  <c:v>-874</c:v>
                </c:pt>
                <c:pt idx="49">
                  <c:v>-922</c:v>
                </c:pt>
                <c:pt idx="50">
                  <c:v>-945</c:v>
                </c:pt>
                <c:pt idx="51">
                  <c:v>-969</c:v>
                </c:pt>
                <c:pt idx="52">
                  <c:v>-993</c:v>
                </c:pt>
                <c:pt idx="53">
                  <c:v>-1016</c:v>
                </c:pt>
                <c:pt idx="54">
                  <c:v>-1040</c:v>
                </c:pt>
                <c:pt idx="55">
                  <c:v>-1064</c:v>
                </c:pt>
                <c:pt idx="56">
                  <c:v>-1087</c:v>
                </c:pt>
                <c:pt idx="57">
                  <c:v>-1111</c:v>
                </c:pt>
                <c:pt idx="58">
                  <c:v>-1111</c:v>
                </c:pt>
                <c:pt idx="59">
                  <c:v>-1135</c:v>
                </c:pt>
                <c:pt idx="60">
                  <c:v>-1135</c:v>
                </c:pt>
                <c:pt idx="61">
                  <c:v>-1135</c:v>
                </c:pt>
                <c:pt idx="62">
                  <c:v>-1111</c:v>
                </c:pt>
                <c:pt idx="63">
                  <c:v>-1111</c:v>
                </c:pt>
                <c:pt idx="64">
                  <c:v>-1064</c:v>
                </c:pt>
                <c:pt idx="65">
                  <c:v>-1040</c:v>
                </c:pt>
                <c:pt idx="66">
                  <c:v>-993</c:v>
                </c:pt>
                <c:pt idx="67">
                  <c:v>-945</c:v>
                </c:pt>
                <c:pt idx="68">
                  <c:v>-898</c:v>
                </c:pt>
                <c:pt idx="69">
                  <c:v>-851</c:v>
                </c:pt>
                <c:pt idx="70">
                  <c:v>-803</c:v>
                </c:pt>
                <c:pt idx="71">
                  <c:v>-733</c:v>
                </c:pt>
                <c:pt idx="72">
                  <c:v>-662</c:v>
                </c:pt>
                <c:pt idx="73">
                  <c:v>-591</c:v>
                </c:pt>
                <c:pt idx="74">
                  <c:v>-520</c:v>
                </c:pt>
                <c:pt idx="75">
                  <c:v>-449</c:v>
                </c:pt>
                <c:pt idx="76">
                  <c:v>-378</c:v>
                </c:pt>
                <c:pt idx="77">
                  <c:v>-330</c:v>
                </c:pt>
                <c:pt idx="78">
                  <c:v>-259</c:v>
                </c:pt>
                <c:pt idx="79">
                  <c:v>-212</c:v>
                </c:pt>
                <c:pt idx="80">
                  <c:v>-141</c:v>
                </c:pt>
                <c:pt idx="81">
                  <c:v>-70</c:v>
                </c:pt>
                <c:pt idx="82">
                  <c:v>0</c:v>
                </c:pt>
                <c:pt idx="83">
                  <c:v>47</c:v>
                </c:pt>
                <c:pt idx="84">
                  <c:v>118</c:v>
                </c:pt>
                <c:pt idx="85">
                  <c:v>166</c:v>
                </c:pt>
                <c:pt idx="86">
                  <c:v>213</c:v>
                </c:pt>
                <c:pt idx="87">
                  <c:v>260</c:v>
                </c:pt>
                <c:pt idx="88">
                  <c:v>331</c:v>
                </c:pt>
                <c:pt idx="89">
                  <c:v>355</c:v>
                </c:pt>
                <c:pt idx="90">
                  <c:v>402</c:v>
                </c:pt>
                <c:pt idx="91">
                  <c:v>426</c:v>
                </c:pt>
                <c:pt idx="92">
                  <c:v>450</c:v>
                </c:pt>
                <c:pt idx="93">
                  <c:v>473</c:v>
                </c:pt>
                <c:pt idx="94">
                  <c:v>497</c:v>
                </c:pt>
                <c:pt idx="95">
                  <c:v>521</c:v>
                </c:pt>
                <c:pt idx="96">
                  <c:v>544</c:v>
                </c:pt>
                <c:pt idx="97">
                  <c:v>544</c:v>
                </c:pt>
                <c:pt idx="98">
                  <c:v>544</c:v>
                </c:pt>
                <c:pt idx="99">
                  <c:v>521</c:v>
                </c:pt>
                <c:pt idx="100">
                  <c:v>521</c:v>
                </c:pt>
                <c:pt idx="101">
                  <c:v>521</c:v>
                </c:pt>
                <c:pt idx="102">
                  <c:v>497</c:v>
                </c:pt>
                <c:pt idx="103">
                  <c:v>473</c:v>
                </c:pt>
                <c:pt idx="104">
                  <c:v>450</c:v>
                </c:pt>
                <c:pt idx="105">
                  <c:v>450</c:v>
                </c:pt>
                <c:pt idx="106">
                  <c:v>402</c:v>
                </c:pt>
                <c:pt idx="107">
                  <c:v>379</c:v>
                </c:pt>
                <c:pt idx="108">
                  <c:v>355</c:v>
                </c:pt>
                <c:pt idx="109">
                  <c:v>308</c:v>
                </c:pt>
                <c:pt idx="110">
                  <c:v>284</c:v>
                </c:pt>
                <c:pt idx="111">
                  <c:v>237</c:v>
                </c:pt>
                <c:pt idx="112">
                  <c:v>213</c:v>
                </c:pt>
                <c:pt idx="113">
                  <c:v>189</c:v>
                </c:pt>
                <c:pt idx="114">
                  <c:v>142</c:v>
                </c:pt>
                <c:pt idx="115">
                  <c:v>118</c:v>
                </c:pt>
                <c:pt idx="116">
                  <c:v>71</c:v>
                </c:pt>
                <c:pt idx="117">
                  <c:v>47</c:v>
                </c:pt>
                <c:pt idx="118">
                  <c:v>0</c:v>
                </c:pt>
                <c:pt idx="119">
                  <c:v>-23</c:v>
                </c:pt>
                <c:pt idx="120">
                  <c:v>-70</c:v>
                </c:pt>
                <c:pt idx="121">
                  <c:v>-94</c:v>
                </c:pt>
                <c:pt idx="122">
                  <c:v>-141</c:v>
                </c:pt>
                <c:pt idx="123">
                  <c:v>-165</c:v>
                </c:pt>
                <c:pt idx="124">
                  <c:v>-188</c:v>
                </c:pt>
                <c:pt idx="125">
                  <c:v>-212</c:v>
                </c:pt>
                <c:pt idx="126">
                  <c:v>-236</c:v>
                </c:pt>
                <c:pt idx="127">
                  <c:v>-259</c:v>
                </c:pt>
                <c:pt idx="128">
                  <c:v>-259</c:v>
                </c:pt>
                <c:pt idx="129">
                  <c:v>-283</c:v>
                </c:pt>
                <c:pt idx="130">
                  <c:v>-307</c:v>
                </c:pt>
                <c:pt idx="131">
                  <c:v>-307</c:v>
                </c:pt>
                <c:pt idx="132">
                  <c:v>-307</c:v>
                </c:pt>
                <c:pt idx="133">
                  <c:v>-330</c:v>
                </c:pt>
                <c:pt idx="134">
                  <c:v>-330</c:v>
                </c:pt>
                <c:pt idx="135">
                  <c:v>-330</c:v>
                </c:pt>
                <c:pt idx="136">
                  <c:v>-330</c:v>
                </c:pt>
                <c:pt idx="137">
                  <c:v>-330</c:v>
                </c:pt>
                <c:pt idx="138">
                  <c:v>-307</c:v>
                </c:pt>
                <c:pt idx="139">
                  <c:v>-307</c:v>
                </c:pt>
                <c:pt idx="140">
                  <c:v>-307</c:v>
                </c:pt>
                <c:pt idx="141">
                  <c:v>-283</c:v>
                </c:pt>
                <c:pt idx="142">
                  <c:v>-283</c:v>
                </c:pt>
                <c:pt idx="143">
                  <c:v>-259</c:v>
                </c:pt>
                <c:pt idx="144">
                  <c:v>-236</c:v>
                </c:pt>
                <c:pt idx="145">
                  <c:v>-212</c:v>
                </c:pt>
                <c:pt idx="146">
                  <c:v>-188</c:v>
                </c:pt>
                <c:pt idx="147">
                  <c:v>-188</c:v>
                </c:pt>
                <c:pt idx="148">
                  <c:v>-165</c:v>
                </c:pt>
                <c:pt idx="149">
                  <c:v>-141</c:v>
                </c:pt>
                <c:pt idx="150">
                  <c:v>-117</c:v>
                </c:pt>
                <c:pt idx="151">
                  <c:v>-94</c:v>
                </c:pt>
                <c:pt idx="152">
                  <c:v>-70</c:v>
                </c:pt>
                <c:pt idx="153">
                  <c:v>-70</c:v>
                </c:pt>
                <c:pt idx="154">
                  <c:v>-46</c:v>
                </c:pt>
                <c:pt idx="155">
                  <c:v>-23</c:v>
                </c:pt>
                <c:pt idx="156">
                  <c:v>0</c:v>
                </c:pt>
                <c:pt idx="157">
                  <c:v>24</c:v>
                </c:pt>
                <c:pt idx="158">
                  <c:v>47</c:v>
                </c:pt>
                <c:pt idx="159">
                  <c:v>47</c:v>
                </c:pt>
                <c:pt idx="160">
                  <c:v>71</c:v>
                </c:pt>
                <c:pt idx="161">
                  <c:v>95</c:v>
                </c:pt>
                <c:pt idx="162">
                  <c:v>95</c:v>
                </c:pt>
                <c:pt idx="163">
                  <c:v>118</c:v>
                </c:pt>
                <c:pt idx="164">
                  <c:v>118</c:v>
                </c:pt>
                <c:pt idx="165">
                  <c:v>142</c:v>
                </c:pt>
                <c:pt idx="166">
                  <c:v>142</c:v>
                </c:pt>
                <c:pt idx="167">
                  <c:v>166</c:v>
                </c:pt>
                <c:pt idx="168">
                  <c:v>166</c:v>
                </c:pt>
                <c:pt idx="169">
                  <c:v>166</c:v>
                </c:pt>
                <c:pt idx="170">
                  <c:v>166</c:v>
                </c:pt>
                <c:pt idx="171">
                  <c:v>166</c:v>
                </c:pt>
                <c:pt idx="172">
                  <c:v>166</c:v>
                </c:pt>
                <c:pt idx="173">
                  <c:v>166</c:v>
                </c:pt>
                <c:pt idx="174">
                  <c:v>166</c:v>
                </c:pt>
                <c:pt idx="175">
                  <c:v>166</c:v>
                </c:pt>
                <c:pt idx="176">
                  <c:v>142</c:v>
                </c:pt>
                <c:pt idx="177">
                  <c:v>142</c:v>
                </c:pt>
                <c:pt idx="178">
                  <c:v>142</c:v>
                </c:pt>
                <c:pt idx="179">
                  <c:v>142</c:v>
                </c:pt>
                <c:pt idx="180">
                  <c:v>142</c:v>
                </c:pt>
                <c:pt idx="181">
                  <c:v>118</c:v>
                </c:pt>
                <c:pt idx="182">
                  <c:v>118</c:v>
                </c:pt>
                <c:pt idx="183">
                  <c:v>95</c:v>
                </c:pt>
                <c:pt idx="184">
                  <c:v>95</c:v>
                </c:pt>
                <c:pt idx="185">
                  <c:v>95</c:v>
                </c:pt>
                <c:pt idx="186">
                  <c:v>71</c:v>
                </c:pt>
                <c:pt idx="187">
                  <c:v>47</c:v>
                </c:pt>
                <c:pt idx="188">
                  <c:v>47</c:v>
                </c:pt>
                <c:pt idx="189">
                  <c:v>24</c:v>
                </c:pt>
                <c:pt idx="190">
                  <c:v>24</c:v>
                </c:pt>
                <c:pt idx="191">
                  <c:v>0</c:v>
                </c:pt>
                <c:pt idx="192">
                  <c:v>0</c:v>
                </c:pt>
                <c:pt idx="193">
                  <c:v>-23</c:v>
                </c:pt>
                <c:pt idx="194">
                  <c:v>-23</c:v>
                </c:pt>
                <c:pt idx="195">
                  <c:v>-23</c:v>
                </c:pt>
                <c:pt idx="196">
                  <c:v>-46</c:v>
                </c:pt>
                <c:pt idx="197">
                  <c:v>-46</c:v>
                </c:pt>
                <c:pt idx="198">
                  <c:v>-46</c:v>
                </c:pt>
                <c:pt idx="199">
                  <c:v>-70</c:v>
                </c:pt>
                <c:pt idx="200">
                  <c:v>-70</c:v>
                </c:pt>
                <c:pt idx="201">
                  <c:v>-70</c:v>
                </c:pt>
                <c:pt idx="202">
                  <c:v>-70</c:v>
                </c:pt>
                <c:pt idx="203">
                  <c:v>-94</c:v>
                </c:pt>
                <c:pt idx="204">
                  <c:v>-94</c:v>
                </c:pt>
                <c:pt idx="205">
                  <c:v>-94</c:v>
                </c:pt>
                <c:pt idx="206">
                  <c:v>-94</c:v>
                </c:pt>
                <c:pt idx="207">
                  <c:v>-94</c:v>
                </c:pt>
                <c:pt idx="208">
                  <c:v>-94</c:v>
                </c:pt>
                <c:pt idx="209">
                  <c:v>-94</c:v>
                </c:pt>
                <c:pt idx="210">
                  <c:v>-94</c:v>
                </c:pt>
                <c:pt idx="211">
                  <c:v>-94</c:v>
                </c:pt>
                <c:pt idx="212">
                  <c:v>-94</c:v>
                </c:pt>
                <c:pt idx="213">
                  <c:v>-94</c:v>
                </c:pt>
                <c:pt idx="214">
                  <c:v>-94</c:v>
                </c:pt>
                <c:pt idx="215">
                  <c:v>-94</c:v>
                </c:pt>
                <c:pt idx="216">
                  <c:v>-70</c:v>
                </c:pt>
                <c:pt idx="217">
                  <c:v>-70</c:v>
                </c:pt>
                <c:pt idx="218">
                  <c:v>-70</c:v>
                </c:pt>
                <c:pt idx="219">
                  <c:v>-70</c:v>
                </c:pt>
                <c:pt idx="220">
                  <c:v>-46</c:v>
                </c:pt>
                <c:pt idx="221">
                  <c:v>-46</c:v>
                </c:pt>
                <c:pt idx="222">
                  <c:v>-46</c:v>
                </c:pt>
                <c:pt idx="223">
                  <c:v>-46</c:v>
                </c:pt>
                <c:pt idx="224">
                  <c:v>-46</c:v>
                </c:pt>
                <c:pt idx="225">
                  <c:v>-23</c:v>
                </c:pt>
                <c:pt idx="226">
                  <c:v>-23</c:v>
                </c:pt>
                <c:pt idx="227">
                  <c:v>-23</c:v>
                </c:pt>
                <c:pt idx="228">
                  <c:v>-23</c:v>
                </c:pt>
                <c:pt idx="229">
                  <c:v>0</c:v>
                </c:pt>
                <c:pt idx="230">
                  <c:v>0</c:v>
                </c:pt>
                <c:pt idx="231">
                  <c:v>0</c:v>
                </c:pt>
                <c:pt idx="232">
                  <c:v>0</c:v>
                </c:pt>
                <c:pt idx="233">
                  <c:v>24</c:v>
                </c:pt>
                <c:pt idx="234">
                  <c:v>24</c:v>
                </c:pt>
                <c:pt idx="235">
                  <c:v>24</c:v>
                </c:pt>
                <c:pt idx="236">
                  <c:v>24</c:v>
                </c:pt>
                <c:pt idx="237">
                  <c:v>24</c:v>
                </c:pt>
                <c:pt idx="238">
                  <c:v>47</c:v>
                </c:pt>
                <c:pt idx="239">
                  <c:v>47</c:v>
                </c:pt>
                <c:pt idx="240">
                  <c:v>47</c:v>
                </c:pt>
                <c:pt idx="241">
                  <c:v>47</c:v>
                </c:pt>
                <c:pt idx="242">
                  <c:v>47</c:v>
                </c:pt>
                <c:pt idx="243">
                  <c:v>47</c:v>
                </c:pt>
                <c:pt idx="244">
                  <c:v>47</c:v>
                </c:pt>
                <c:pt idx="245">
                  <c:v>47</c:v>
                </c:pt>
                <c:pt idx="246">
                  <c:v>47</c:v>
                </c:pt>
                <c:pt idx="247">
                  <c:v>47</c:v>
                </c:pt>
                <c:pt idx="248">
                  <c:v>47</c:v>
                </c:pt>
                <c:pt idx="249">
                  <c:v>47</c:v>
                </c:pt>
                <c:pt idx="250">
                  <c:v>47</c:v>
                </c:pt>
                <c:pt idx="251">
                  <c:v>47</c:v>
                </c:pt>
                <c:pt idx="252">
                  <c:v>47</c:v>
                </c:pt>
                <c:pt idx="253">
                  <c:v>47</c:v>
                </c:pt>
                <c:pt idx="254">
                  <c:v>47</c:v>
                </c:pt>
                <c:pt idx="255">
                  <c:v>47</c:v>
                </c:pt>
                <c:pt idx="256">
                  <c:v>24</c:v>
                </c:pt>
                <c:pt idx="257">
                  <c:v>24</c:v>
                </c:pt>
                <c:pt idx="258">
                  <c:v>24</c:v>
                </c:pt>
                <c:pt idx="259">
                  <c:v>24</c:v>
                </c:pt>
                <c:pt idx="260">
                  <c:v>24</c:v>
                </c:pt>
                <c:pt idx="261">
                  <c:v>24</c:v>
                </c:pt>
                <c:pt idx="262">
                  <c:v>0</c:v>
                </c:pt>
                <c:pt idx="263">
                  <c:v>0</c:v>
                </c:pt>
                <c:pt idx="264">
                  <c:v>0</c:v>
                </c:pt>
                <c:pt idx="265">
                  <c:v>0</c:v>
                </c:pt>
                <c:pt idx="266">
                  <c:v>0</c:v>
                </c:pt>
                <c:pt idx="267">
                  <c:v>0</c:v>
                </c:pt>
                <c:pt idx="268">
                  <c:v>0</c:v>
                </c:pt>
                <c:pt idx="269">
                  <c:v>0</c:v>
                </c:pt>
                <c:pt idx="270">
                  <c:v>0</c:v>
                </c:pt>
                <c:pt idx="271">
                  <c:v>-23</c:v>
                </c:pt>
                <c:pt idx="272">
                  <c:v>-23</c:v>
                </c:pt>
                <c:pt idx="273">
                  <c:v>-23</c:v>
                </c:pt>
                <c:pt idx="274">
                  <c:v>-23</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-23</c:v>
                </c:pt>
                <c:pt idx="288">
                  <c:v>-23</c:v>
                </c:pt>
                <c:pt idx="289">
                  <c:v>-23</c:v>
                </c:pt>
                <c:pt idx="290">
                  <c:v>-23</c:v>
                </c:pt>
                <c:pt idx="291">
                  <c:v>-23</c:v>
                </c:pt>
                <c:pt idx="292">
                  <c:v>-23</c:v>
                </c:pt>
                <c:pt idx="293">
                  <c:v>-23</c:v>
                </c:pt>
                <c:pt idx="294">
                  <c:v>-23</c:v>
                </c:pt>
                <c:pt idx="295">
                  <c:v>-23</c:v>
                </c:pt>
                <c:pt idx="296">
                  <c:v>-23</c:v>
                </c:pt>
                <c:pt idx="297">
                  <c:v>-23</c:v>
                </c:pt>
                <c:pt idx="298">
                  <c:v>0</c:v>
                </c:pt>
                <c:pt idx="299">
                  <c:v>-23</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24</c:v>
                </c:pt>
                <c:pt idx="316">
                  <c:v>24</c:v>
                </c:pt>
                <c:pt idx="317">
                  <c:v>24</c:v>
                </c:pt>
                <c:pt idx="318">
                  <c:v>24</c:v>
                </c:pt>
                <c:pt idx="319">
                  <c:v>24</c:v>
                </c:pt>
                <c:pt idx="320">
                  <c:v>24</c:v>
                </c:pt>
                <c:pt idx="321">
                  <c:v>24</c:v>
                </c:pt>
                <c:pt idx="322">
                  <c:v>24</c:v>
                </c:pt>
                <c:pt idx="323">
                  <c:v>24</c:v>
                </c:pt>
                <c:pt idx="324">
                  <c:v>24</c:v>
                </c:pt>
                <c:pt idx="325">
                  <c:v>24</c:v>
                </c:pt>
                <c:pt idx="326">
                  <c:v>0</c:v>
                </c:pt>
                <c:pt idx="327">
                  <c:v>24</c:v>
                </c:pt>
                <c:pt idx="328">
                  <c:v>24</c:v>
                </c:pt>
                <c:pt idx="329">
                  <c:v>24</c:v>
                </c:pt>
                <c:pt idx="330">
                  <c:v>0</c:v>
                </c:pt>
                <c:pt idx="331">
                  <c:v>24</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-23</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-23</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2-A4EA-CF4E-B8FC-DEFCBD4F9B25}"/>
            </c:ext>
          </c:extLst>
        </c:ser>
        <c:ser>
          <c:idx val="3"/>
          <c:order val="3"/>
          <c:tx>
            <c:strRef>
              <c:f>'[QXFA 115 Electrical_ID.xlsm]Impulse Test - Before Shipp (1)'!$T$1</c:f>
              <c:strCache>
                <c:ptCount val="1"/>
                <c:pt idx="0">
                  <c:v>2.5 kV</c:v>
                </c:pt>
              </c:strCache>
            </c:strRef>
          </c:tx>
          <c:spPr>
            <a:ln w="19050" cap="rnd">
              <a:solidFill>
                <a:schemeClr val="accent4"/>
              </a:solidFill>
              <a:round/>
            </a:ln>
            <a:effectLst/>
          </c:spPr>
          <c:marker>
            <c:symbol val="none"/>
          </c:marker>
          <c:xVal>
            <c:numRef>
              <c:f>'[QXFA 115 Electrical_ID.xlsm]Impulse Test - Before Shipp (1)'!$P$2:$P$514</c:f>
              <c:numCache>
                <c:formatCode>General</c:formatCode>
                <c:ptCount val="513"/>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pt idx="46">
                  <c:v>9.1999999999999993</c:v>
                </c:pt>
                <c:pt idx="47">
                  <c:v>9.3999999999999986</c:v>
                </c:pt>
                <c:pt idx="48">
                  <c:v>9.5999999999999979</c:v>
                </c:pt>
                <c:pt idx="49">
                  <c:v>9.7999999999999972</c:v>
                </c:pt>
                <c:pt idx="50">
                  <c:v>9.9999999999999964</c:v>
                </c:pt>
                <c:pt idx="51">
                  <c:v>10.199999999999996</c:v>
                </c:pt>
                <c:pt idx="52">
                  <c:v>10.399999999999995</c:v>
                </c:pt>
                <c:pt idx="53">
                  <c:v>10.599999999999994</c:v>
                </c:pt>
                <c:pt idx="54">
                  <c:v>10.799999999999994</c:v>
                </c:pt>
                <c:pt idx="55">
                  <c:v>10.999999999999993</c:v>
                </c:pt>
                <c:pt idx="56">
                  <c:v>11.199999999999992</c:v>
                </c:pt>
                <c:pt idx="57">
                  <c:v>11.399999999999991</c:v>
                </c:pt>
                <c:pt idx="58">
                  <c:v>11.599999999999991</c:v>
                </c:pt>
                <c:pt idx="59">
                  <c:v>11.79999999999999</c:v>
                </c:pt>
                <c:pt idx="60">
                  <c:v>11.999999999999989</c:v>
                </c:pt>
                <c:pt idx="61">
                  <c:v>12.199999999999989</c:v>
                </c:pt>
                <c:pt idx="62">
                  <c:v>12.399999999999988</c:v>
                </c:pt>
                <c:pt idx="63">
                  <c:v>12.599999999999987</c:v>
                </c:pt>
                <c:pt idx="64">
                  <c:v>12.799999999999986</c:v>
                </c:pt>
                <c:pt idx="65">
                  <c:v>12.999999999999986</c:v>
                </c:pt>
                <c:pt idx="66">
                  <c:v>13.199999999999985</c:v>
                </c:pt>
                <c:pt idx="67">
                  <c:v>13.399999999999984</c:v>
                </c:pt>
                <c:pt idx="68">
                  <c:v>13.599999999999984</c:v>
                </c:pt>
                <c:pt idx="69">
                  <c:v>13.799999999999983</c:v>
                </c:pt>
                <c:pt idx="70">
                  <c:v>13.999999999999982</c:v>
                </c:pt>
                <c:pt idx="71">
                  <c:v>14.199999999999982</c:v>
                </c:pt>
                <c:pt idx="72">
                  <c:v>14.399999999999981</c:v>
                </c:pt>
                <c:pt idx="73">
                  <c:v>14.59999999999998</c:v>
                </c:pt>
                <c:pt idx="74">
                  <c:v>14.799999999999979</c:v>
                </c:pt>
                <c:pt idx="75">
                  <c:v>14.999999999999979</c:v>
                </c:pt>
                <c:pt idx="76">
                  <c:v>15.199999999999978</c:v>
                </c:pt>
                <c:pt idx="77">
                  <c:v>15.399999999999977</c:v>
                </c:pt>
                <c:pt idx="78">
                  <c:v>15.599999999999977</c:v>
                </c:pt>
                <c:pt idx="79">
                  <c:v>15.799999999999976</c:v>
                </c:pt>
                <c:pt idx="80">
                  <c:v>15.999999999999975</c:v>
                </c:pt>
                <c:pt idx="81">
                  <c:v>16.199999999999974</c:v>
                </c:pt>
                <c:pt idx="82">
                  <c:v>16.399999999999974</c:v>
                </c:pt>
                <c:pt idx="83">
                  <c:v>16.599999999999973</c:v>
                </c:pt>
                <c:pt idx="84">
                  <c:v>16.799999999999972</c:v>
                </c:pt>
                <c:pt idx="85">
                  <c:v>16.999999999999972</c:v>
                </c:pt>
                <c:pt idx="86">
                  <c:v>17.199999999999971</c:v>
                </c:pt>
                <c:pt idx="87">
                  <c:v>17.39999999999997</c:v>
                </c:pt>
                <c:pt idx="88">
                  <c:v>17.599999999999969</c:v>
                </c:pt>
                <c:pt idx="89">
                  <c:v>17.799999999999969</c:v>
                </c:pt>
                <c:pt idx="90">
                  <c:v>17.999999999999968</c:v>
                </c:pt>
                <c:pt idx="91">
                  <c:v>18.199999999999967</c:v>
                </c:pt>
                <c:pt idx="92">
                  <c:v>18.399999999999967</c:v>
                </c:pt>
                <c:pt idx="93">
                  <c:v>18.599999999999966</c:v>
                </c:pt>
                <c:pt idx="94">
                  <c:v>18.799999999999965</c:v>
                </c:pt>
                <c:pt idx="95">
                  <c:v>18.999999999999964</c:v>
                </c:pt>
                <c:pt idx="96">
                  <c:v>19.199999999999964</c:v>
                </c:pt>
                <c:pt idx="97">
                  <c:v>19.399999999999963</c:v>
                </c:pt>
                <c:pt idx="98">
                  <c:v>19.599999999999962</c:v>
                </c:pt>
                <c:pt idx="99">
                  <c:v>19.799999999999962</c:v>
                </c:pt>
                <c:pt idx="100">
                  <c:v>19.999999999999961</c:v>
                </c:pt>
                <c:pt idx="101">
                  <c:v>20.19999999999996</c:v>
                </c:pt>
                <c:pt idx="102">
                  <c:v>20.399999999999959</c:v>
                </c:pt>
                <c:pt idx="103">
                  <c:v>20.599999999999959</c:v>
                </c:pt>
                <c:pt idx="104">
                  <c:v>20.799999999999958</c:v>
                </c:pt>
                <c:pt idx="105">
                  <c:v>20.999999999999957</c:v>
                </c:pt>
                <c:pt idx="106">
                  <c:v>21.199999999999957</c:v>
                </c:pt>
                <c:pt idx="107">
                  <c:v>21.399999999999956</c:v>
                </c:pt>
                <c:pt idx="108">
                  <c:v>21.599999999999955</c:v>
                </c:pt>
                <c:pt idx="109">
                  <c:v>21.799999999999955</c:v>
                </c:pt>
                <c:pt idx="110">
                  <c:v>21.999999999999954</c:v>
                </c:pt>
                <c:pt idx="111">
                  <c:v>22.199999999999953</c:v>
                </c:pt>
                <c:pt idx="112">
                  <c:v>22.399999999999952</c:v>
                </c:pt>
                <c:pt idx="113">
                  <c:v>22.599999999999952</c:v>
                </c:pt>
                <c:pt idx="114">
                  <c:v>22.799999999999951</c:v>
                </c:pt>
                <c:pt idx="115">
                  <c:v>22.99999999999995</c:v>
                </c:pt>
                <c:pt idx="116">
                  <c:v>23.19999999999995</c:v>
                </c:pt>
                <c:pt idx="117">
                  <c:v>23.399999999999949</c:v>
                </c:pt>
                <c:pt idx="118">
                  <c:v>23.599999999999948</c:v>
                </c:pt>
                <c:pt idx="119">
                  <c:v>23.799999999999947</c:v>
                </c:pt>
                <c:pt idx="120">
                  <c:v>23.999999999999947</c:v>
                </c:pt>
                <c:pt idx="121">
                  <c:v>24.199999999999946</c:v>
                </c:pt>
                <c:pt idx="122">
                  <c:v>24.399999999999945</c:v>
                </c:pt>
                <c:pt idx="123">
                  <c:v>24.599999999999945</c:v>
                </c:pt>
                <c:pt idx="124">
                  <c:v>24.799999999999944</c:v>
                </c:pt>
                <c:pt idx="125">
                  <c:v>24.999999999999943</c:v>
                </c:pt>
                <c:pt idx="126">
                  <c:v>25.199999999999942</c:v>
                </c:pt>
                <c:pt idx="127">
                  <c:v>25.399999999999942</c:v>
                </c:pt>
                <c:pt idx="128">
                  <c:v>25.599999999999941</c:v>
                </c:pt>
                <c:pt idx="129">
                  <c:v>25.79999999999994</c:v>
                </c:pt>
                <c:pt idx="130">
                  <c:v>25.99999999999994</c:v>
                </c:pt>
                <c:pt idx="131">
                  <c:v>26.199999999999939</c:v>
                </c:pt>
                <c:pt idx="132">
                  <c:v>26.399999999999938</c:v>
                </c:pt>
                <c:pt idx="133">
                  <c:v>26.599999999999937</c:v>
                </c:pt>
                <c:pt idx="134">
                  <c:v>26.799999999999937</c:v>
                </c:pt>
                <c:pt idx="135">
                  <c:v>26.999999999999936</c:v>
                </c:pt>
                <c:pt idx="136">
                  <c:v>27.199999999999935</c:v>
                </c:pt>
                <c:pt idx="137">
                  <c:v>27.399999999999935</c:v>
                </c:pt>
                <c:pt idx="138">
                  <c:v>27.599999999999934</c:v>
                </c:pt>
                <c:pt idx="139">
                  <c:v>27.799999999999933</c:v>
                </c:pt>
                <c:pt idx="140">
                  <c:v>27.999999999999932</c:v>
                </c:pt>
                <c:pt idx="141">
                  <c:v>28.199999999999932</c:v>
                </c:pt>
                <c:pt idx="142">
                  <c:v>28.399999999999931</c:v>
                </c:pt>
                <c:pt idx="143">
                  <c:v>28.59999999999993</c:v>
                </c:pt>
                <c:pt idx="144">
                  <c:v>28.79999999999993</c:v>
                </c:pt>
                <c:pt idx="145">
                  <c:v>28.999999999999929</c:v>
                </c:pt>
                <c:pt idx="146">
                  <c:v>29.199999999999928</c:v>
                </c:pt>
                <c:pt idx="147">
                  <c:v>29.399999999999928</c:v>
                </c:pt>
                <c:pt idx="148">
                  <c:v>29.599999999999927</c:v>
                </c:pt>
                <c:pt idx="149">
                  <c:v>29.799999999999926</c:v>
                </c:pt>
                <c:pt idx="150">
                  <c:v>29.999999999999925</c:v>
                </c:pt>
                <c:pt idx="151">
                  <c:v>30.199999999999925</c:v>
                </c:pt>
                <c:pt idx="152">
                  <c:v>30.399999999999924</c:v>
                </c:pt>
                <c:pt idx="153">
                  <c:v>30.599999999999923</c:v>
                </c:pt>
                <c:pt idx="154">
                  <c:v>30.799999999999923</c:v>
                </c:pt>
                <c:pt idx="155">
                  <c:v>30.999999999999922</c:v>
                </c:pt>
                <c:pt idx="156">
                  <c:v>31.199999999999921</c:v>
                </c:pt>
                <c:pt idx="157">
                  <c:v>31.39999999999992</c:v>
                </c:pt>
                <c:pt idx="158">
                  <c:v>31.59999999999992</c:v>
                </c:pt>
                <c:pt idx="159">
                  <c:v>31.799999999999919</c:v>
                </c:pt>
                <c:pt idx="160">
                  <c:v>31.999999999999918</c:v>
                </c:pt>
                <c:pt idx="161">
                  <c:v>32.199999999999918</c:v>
                </c:pt>
                <c:pt idx="162">
                  <c:v>32.39999999999992</c:v>
                </c:pt>
                <c:pt idx="163">
                  <c:v>32.599999999999923</c:v>
                </c:pt>
                <c:pt idx="164">
                  <c:v>32.799999999999926</c:v>
                </c:pt>
                <c:pt idx="165">
                  <c:v>32.999999999999929</c:v>
                </c:pt>
                <c:pt idx="166">
                  <c:v>33.199999999999932</c:v>
                </c:pt>
                <c:pt idx="167">
                  <c:v>33.399999999999935</c:v>
                </c:pt>
                <c:pt idx="168">
                  <c:v>33.599999999999937</c:v>
                </c:pt>
                <c:pt idx="169">
                  <c:v>33.79999999999994</c:v>
                </c:pt>
                <c:pt idx="170">
                  <c:v>33.999999999999943</c:v>
                </c:pt>
                <c:pt idx="171">
                  <c:v>34.199999999999946</c:v>
                </c:pt>
                <c:pt idx="172">
                  <c:v>34.399999999999949</c:v>
                </c:pt>
                <c:pt idx="173">
                  <c:v>34.599999999999952</c:v>
                </c:pt>
                <c:pt idx="174">
                  <c:v>34.799999999999955</c:v>
                </c:pt>
                <c:pt idx="175">
                  <c:v>34.999999999999957</c:v>
                </c:pt>
                <c:pt idx="176">
                  <c:v>35.19999999999996</c:v>
                </c:pt>
                <c:pt idx="177">
                  <c:v>35.399999999999963</c:v>
                </c:pt>
                <c:pt idx="178">
                  <c:v>35.599999999999966</c:v>
                </c:pt>
                <c:pt idx="179">
                  <c:v>35.799999999999969</c:v>
                </c:pt>
                <c:pt idx="180">
                  <c:v>35.999999999999972</c:v>
                </c:pt>
                <c:pt idx="181">
                  <c:v>36.199999999999974</c:v>
                </c:pt>
                <c:pt idx="182">
                  <c:v>36.399999999999977</c:v>
                </c:pt>
                <c:pt idx="183">
                  <c:v>36.59999999999998</c:v>
                </c:pt>
                <c:pt idx="184">
                  <c:v>36.799999999999983</c:v>
                </c:pt>
                <c:pt idx="185">
                  <c:v>36.999999999999986</c:v>
                </c:pt>
                <c:pt idx="186">
                  <c:v>37.199999999999989</c:v>
                </c:pt>
                <c:pt idx="187">
                  <c:v>37.399999999999991</c:v>
                </c:pt>
                <c:pt idx="188">
                  <c:v>37.599999999999994</c:v>
                </c:pt>
                <c:pt idx="189">
                  <c:v>37.799999999999997</c:v>
                </c:pt>
                <c:pt idx="190">
                  <c:v>38</c:v>
                </c:pt>
                <c:pt idx="191">
                  <c:v>38.200000000000003</c:v>
                </c:pt>
                <c:pt idx="192">
                  <c:v>38.400000000000006</c:v>
                </c:pt>
                <c:pt idx="193">
                  <c:v>38.600000000000009</c:v>
                </c:pt>
                <c:pt idx="194">
                  <c:v>38.800000000000011</c:v>
                </c:pt>
                <c:pt idx="195">
                  <c:v>39.000000000000014</c:v>
                </c:pt>
                <c:pt idx="196">
                  <c:v>39.200000000000017</c:v>
                </c:pt>
                <c:pt idx="197">
                  <c:v>39.40000000000002</c:v>
                </c:pt>
                <c:pt idx="198">
                  <c:v>39.600000000000023</c:v>
                </c:pt>
                <c:pt idx="199">
                  <c:v>39.800000000000026</c:v>
                </c:pt>
                <c:pt idx="200">
                  <c:v>40.000000000000028</c:v>
                </c:pt>
                <c:pt idx="201">
                  <c:v>40.200000000000031</c:v>
                </c:pt>
                <c:pt idx="202">
                  <c:v>40.400000000000034</c:v>
                </c:pt>
                <c:pt idx="203">
                  <c:v>40.600000000000037</c:v>
                </c:pt>
                <c:pt idx="204">
                  <c:v>40.80000000000004</c:v>
                </c:pt>
                <c:pt idx="205">
                  <c:v>41.000000000000043</c:v>
                </c:pt>
                <c:pt idx="206">
                  <c:v>41.200000000000045</c:v>
                </c:pt>
                <c:pt idx="207">
                  <c:v>41.400000000000048</c:v>
                </c:pt>
                <c:pt idx="208">
                  <c:v>41.600000000000051</c:v>
                </c:pt>
                <c:pt idx="209">
                  <c:v>41.800000000000054</c:v>
                </c:pt>
                <c:pt idx="210">
                  <c:v>42.000000000000057</c:v>
                </c:pt>
                <c:pt idx="211">
                  <c:v>42.20000000000006</c:v>
                </c:pt>
                <c:pt idx="212">
                  <c:v>42.400000000000063</c:v>
                </c:pt>
                <c:pt idx="213">
                  <c:v>42.600000000000065</c:v>
                </c:pt>
                <c:pt idx="214">
                  <c:v>42.800000000000068</c:v>
                </c:pt>
                <c:pt idx="215">
                  <c:v>43.000000000000071</c:v>
                </c:pt>
                <c:pt idx="216">
                  <c:v>43.200000000000074</c:v>
                </c:pt>
                <c:pt idx="217">
                  <c:v>43.400000000000077</c:v>
                </c:pt>
                <c:pt idx="218">
                  <c:v>43.60000000000008</c:v>
                </c:pt>
                <c:pt idx="219">
                  <c:v>43.800000000000082</c:v>
                </c:pt>
                <c:pt idx="220">
                  <c:v>44.000000000000085</c:v>
                </c:pt>
                <c:pt idx="221">
                  <c:v>44.200000000000088</c:v>
                </c:pt>
                <c:pt idx="222">
                  <c:v>44.400000000000091</c:v>
                </c:pt>
                <c:pt idx="223">
                  <c:v>44.600000000000094</c:v>
                </c:pt>
                <c:pt idx="224">
                  <c:v>44.800000000000097</c:v>
                </c:pt>
                <c:pt idx="225">
                  <c:v>45.000000000000099</c:v>
                </c:pt>
                <c:pt idx="226">
                  <c:v>45.200000000000102</c:v>
                </c:pt>
                <c:pt idx="227">
                  <c:v>45.400000000000105</c:v>
                </c:pt>
                <c:pt idx="228">
                  <c:v>45.600000000000108</c:v>
                </c:pt>
                <c:pt idx="229">
                  <c:v>45.800000000000111</c:v>
                </c:pt>
                <c:pt idx="230">
                  <c:v>46.000000000000114</c:v>
                </c:pt>
                <c:pt idx="231">
                  <c:v>46.200000000000117</c:v>
                </c:pt>
                <c:pt idx="232">
                  <c:v>46.400000000000119</c:v>
                </c:pt>
                <c:pt idx="233">
                  <c:v>46.600000000000122</c:v>
                </c:pt>
                <c:pt idx="234">
                  <c:v>46.800000000000125</c:v>
                </c:pt>
                <c:pt idx="235">
                  <c:v>47.000000000000128</c:v>
                </c:pt>
                <c:pt idx="236">
                  <c:v>47.200000000000131</c:v>
                </c:pt>
                <c:pt idx="237">
                  <c:v>47.400000000000134</c:v>
                </c:pt>
                <c:pt idx="238">
                  <c:v>47.600000000000136</c:v>
                </c:pt>
                <c:pt idx="239">
                  <c:v>47.800000000000139</c:v>
                </c:pt>
                <c:pt idx="240">
                  <c:v>48.000000000000142</c:v>
                </c:pt>
                <c:pt idx="241">
                  <c:v>48.200000000000145</c:v>
                </c:pt>
                <c:pt idx="242">
                  <c:v>48.400000000000148</c:v>
                </c:pt>
                <c:pt idx="243">
                  <c:v>48.600000000000151</c:v>
                </c:pt>
                <c:pt idx="244">
                  <c:v>48.800000000000153</c:v>
                </c:pt>
                <c:pt idx="245">
                  <c:v>49.000000000000156</c:v>
                </c:pt>
                <c:pt idx="246">
                  <c:v>49.200000000000159</c:v>
                </c:pt>
                <c:pt idx="247">
                  <c:v>49.400000000000162</c:v>
                </c:pt>
                <c:pt idx="248">
                  <c:v>49.600000000000165</c:v>
                </c:pt>
                <c:pt idx="249">
                  <c:v>49.800000000000168</c:v>
                </c:pt>
                <c:pt idx="250">
                  <c:v>50.000000000000171</c:v>
                </c:pt>
                <c:pt idx="251">
                  <c:v>50.200000000000173</c:v>
                </c:pt>
                <c:pt idx="252">
                  <c:v>50.400000000000176</c:v>
                </c:pt>
                <c:pt idx="253">
                  <c:v>50.600000000000179</c:v>
                </c:pt>
                <c:pt idx="254">
                  <c:v>50.800000000000182</c:v>
                </c:pt>
                <c:pt idx="255">
                  <c:v>51.000000000000185</c:v>
                </c:pt>
                <c:pt idx="256">
                  <c:v>51.200000000000188</c:v>
                </c:pt>
                <c:pt idx="257">
                  <c:v>51.40000000000019</c:v>
                </c:pt>
                <c:pt idx="258">
                  <c:v>51.600000000000193</c:v>
                </c:pt>
                <c:pt idx="259">
                  <c:v>51.800000000000196</c:v>
                </c:pt>
                <c:pt idx="260">
                  <c:v>52.000000000000199</c:v>
                </c:pt>
                <c:pt idx="261">
                  <c:v>52.200000000000202</c:v>
                </c:pt>
                <c:pt idx="262">
                  <c:v>52.400000000000205</c:v>
                </c:pt>
                <c:pt idx="263">
                  <c:v>52.600000000000207</c:v>
                </c:pt>
                <c:pt idx="264">
                  <c:v>52.80000000000021</c:v>
                </c:pt>
                <c:pt idx="265">
                  <c:v>53.000000000000213</c:v>
                </c:pt>
                <c:pt idx="266">
                  <c:v>53.200000000000216</c:v>
                </c:pt>
                <c:pt idx="267">
                  <c:v>53.400000000000219</c:v>
                </c:pt>
                <c:pt idx="268">
                  <c:v>53.600000000000222</c:v>
                </c:pt>
                <c:pt idx="269">
                  <c:v>53.800000000000225</c:v>
                </c:pt>
                <c:pt idx="270">
                  <c:v>54.000000000000227</c:v>
                </c:pt>
                <c:pt idx="271">
                  <c:v>54.20000000000023</c:v>
                </c:pt>
                <c:pt idx="272">
                  <c:v>54.400000000000233</c:v>
                </c:pt>
                <c:pt idx="273">
                  <c:v>54.600000000000236</c:v>
                </c:pt>
                <c:pt idx="274">
                  <c:v>54.800000000000239</c:v>
                </c:pt>
                <c:pt idx="275">
                  <c:v>55.000000000000242</c:v>
                </c:pt>
                <c:pt idx="276">
                  <c:v>55.200000000000244</c:v>
                </c:pt>
                <c:pt idx="277">
                  <c:v>55.400000000000247</c:v>
                </c:pt>
                <c:pt idx="278">
                  <c:v>55.60000000000025</c:v>
                </c:pt>
                <c:pt idx="279">
                  <c:v>55.800000000000253</c:v>
                </c:pt>
                <c:pt idx="280">
                  <c:v>56.000000000000256</c:v>
                </c:pt>
                <c:pt idx="281">
                  <c:v>56.200000000000259</c:v>
                </c:pt>
                <c:pt idx="282">
                  <c:v>56.400000000000261</c:v>
                </c:pt>
                <c:pt idx="283">
                  <c:v>56.600000000000264</c:v>
                </c:pt>
                <c:pt idx="284">
                  <c:v>56.800000000000267</c:v>
                </c:pt>
                <c:pt idx="285">
                  <c:v>57.00000000000027</c:v>
                </c:pt>
                <c:pt idx="286">
                  <c:v>57.200000000000273</c:v>
                </c:pt>
                <c:pt idx="287">
                  <c:v>57.400000000000276</c:v>
                </c:pt>
                <c:pt idx="288">
                  <c:v>57.600000000000279</c:v>
                </c:pt>
                <c:pt idx="289">
                  <c:v>57.800000000000281</c:v>
                </c:pt>
                <c:pt idx="290">
                  <c:v>58.000000000000284</c:v>
                </c:pt>
                <c:pt idx="291">
                  <c:v>58.200000000000287</c:v>
                </c:pt>
                <c:pt idx="292">
                  <c:v>58.40000000000029</c:v>
                </c:pt>
                <c:pt idx="293">
                  <c:v>58.600000000000293</c:v>
                </c:pt>
                <c:pt idx="294">
                  <c:v>58.800000000000296</c:v>
                </c:pt>
                <c:pt idx="295">
                  <c:v>59.000000000000298</c:v>
                </c:pt>
                <c:pt idx="296">
                  <c:v>59.200000000000301</c:v>
                </c:pt>
                <c:pt idx="297">
                  <c:v>59.400000000000304</c:v>
                </c:pt>
                <c:pt idx="298">
                  <c:v>59.600000000000307</c:v>
                </c:pt>
                <c:pt idx="299">
                  <c:v>59.80000000000031</c:v>
                </c:pt>
                <c:pt idx="300">
                  <c:v>60.000000000000313</c:v>
                </c:pt>
                <c:pt idx="301">
                  <c:v>60.200000000000315</c:v>
                </c:pt>
                <c:pt idx="302">
                  <c:v>60.400000000000318</c:v>
                </c:pt>
                <c:pt idx="303">
                  <c:v>60.600000000000321</c:v>
                </c:pt>
                <c:pt idx="304">
                  <c:v>60.800000000000324</c:v>
                </c:pt>
                <c:pt idx="305">
                  <c:v>61.000000000000327</c:v>
                </c:pt>
                <c:pt idx="306">
                  <c:v>61.20000000000033</c:v>
                </c:pt>
                <c:pt idx="307">
                  <c:v>61.400000000000333</c:v>
                </c:pt>
                <c:pt idx="308">
                  <c:v>61.600000000000335</c:v>
                </c:pt>
                <c:pt idx="309">
                  <c:v>61.800000000000338</c:v>
                </c:pt>
                <c:pt idx="310">
                  <c:v>62.000000000000341</c:v>
                </c:pt>
                <c:pt idx="311">
                  <c:v>62.200000000000344</c:v>
                </c:pt>
                <c:pt idx="312">
                  <c:v>62.400000000000347</c:v>
                </c:pt>
                <c:pt idx="313">
                  <c:v>62.60000000000035</c:v>
                </c:pt>
                <c:pt idx="314">
                  <c:v>62.800000000000352</c:v>
                </c:pt>
                <c:pt idx="315">
                  <c:v>63.000000000000355</c:v>
                </c:pt>
                <c:pt idx="316">
                  <c:v>63.200000000000358</c:v>
                </c:pt>
                <c:pt idx="317">
                  <c:v>63.400000000000361</c:v>
                </c:pt>
                <c:pt idx="318">
                  <c:v>63.600000000000364</c:v>
                </c:pt>
                <c:pt idx="319">
                  <c:v>63.800000000000367</c:v>
                </c:pt>
                <c:pt idx="320">
                  <c:v>64.000000000000369</c:v>
                </c:pt>
                <c:pt idx="321">
                  <c:v>64.200000000000372</c:v>
                </c:pt>
                <c:pt idx="322">
                  <c:v>64.400000000000375</c:v>
                </c:pt>
                <c:pt idx="323">
                  <c:v>64.600000000000378</c:v>
                </c:pt>
                <c:pt idx="324">
                  <c:v>64.800000000000381</c:v>
                </c:pt>
                <c:pt idx="325">
                  <c:v>65.000000000000384</c:v>
                </c:pt>
                <c:pt idx="326">
                  <c:v>65.200000000000387</c:v>
                </c:pt>
                <c:pt idx="327">
                  <c:v>65.400000000000389</c:v>
                </c:pt>
                <c:pt idx="328">
                  <c:v>65.600000000000392</c:v>
                </c:pt>
                <c:pt idx="329">
                  <c:v>65.800000000000395</c:v>
                </c:pt>
                <c:pt idx="330">
                  <c:v>66.000000000000398</c:v>
                </c:pt>
                <c:pt idx="331">
                  <c:v>66.200000000000401</c:v>
                </c:pt>
                <c:pt idx="332">
                  <c:v>66.400000000000404</c:v>
                </c:pt>
                <c:pt idx="333">
                  <c:v>66.600000000000406</c:v>
                </c:pt>
                <c:pt idx="334">
                  <c:v>66.800000000000409</c:v>
                </c:pt>
                <c:pt idx="335">
                  <c:v>67.000000000000412</c:v>
                </c:pt>
                <c:pt idx="336">
                  <c:v>67.200000000000415</c:v>
                </c:pt>
                <c:pt idx="337">
                  <c:v>67.400000000000418</c:v>
                </c:pt>
                <c:pt idx="338">
                  <c:v>67.600000000000421</c:v>
                </c:pt>
                <c:pt idx="339">
                  <c:v>67.800000000000423</c:v>
                </c:pt>
                <c:pt idx="340">
                  <c:v>68.000000000000426</c:v>
                </c:pt>
                <c:pt idx="341">
                  <c:v>68.200000000000429</c:v>
                </c:pt>
                <c:pt idx="342">
                  <c:v>68.400000000000432</c:v>
                </c:pt>
                <c:pt idx="343">
                  <c:v>68.600000000000435</c:v>
                </c:pt>
                <c:pt idx="344">
                  <c:v>68.800000000000438</c:v>
                </c:pt>
                <c:pt idx="345">
                  <c:v>69.000000000000441</c:v>
                </c:pt>
                <c:pt idx="346">
                  <c:v>69.200000000000443</c:v>
                </c:pt>
                <c:pt idx="347">
                  <c:v>69.400000000000446</c:v>
                </c:pt>
                <c:pt idx="348">
                  <c:v>69.600000000000449</c:v>
                </c:pt>
                <c:pt idx="349">
                  <c:v>69.800000000000452</c:v>
                </c:pt>
                <c:pt idx="350">
                  <c:v>70.000000000000455</c:v>
                </c:pt>
                <c:pt idx="351">
                  <c:v>70.200000000000458</c:v>
                </c:pt>
                <c:pt idx="352">
                  <c:v>70.40000000000046</c:v>
                </c:pt>
                <c:pt idx="353">
                  <c:v>70.600000000000463</c:v>
                </c:pt>
                <c:pt idx="354">
                  <c:v>70.800000000000466</c:v>
                </c:pt>
                <c:pt idx="355">
                  <c:v>71.000000000000469</c:v>
                </c:pt>
                <c:pt idx="356">
                  <c:v>71.200000000000472</c:v>
                </c:pt>
                <c:pt idx="357">
                  <c:v>71.400000000000475</c:v>
                </c:pt>
                <c:pt idx="358">
                  <c:v>71.600000000000477</c:v>
                </c:pt>
                <c:pt idx="359">
                  <c:v>71.80000000000048</c:v>
                </c:pt>
                <c:pt idx="360">
                  <c:v>72.000000000000483</c:v>
                </c:pt>
                <c:pt idx="361">
                  <c:v>72.200000000000486</c:v>
                </c:pt>
                <c:pt idx="362">
                  <c:v>72.400000000000489</c:v>
                </c:pt>
                <c:pt idx="363">
                  <c:v>72.600000000000492</c:v>
                </c:pt>
                <c:pt idx="364">
                  <c:v>72.800000000000495</c:v>
                </c:pt>
                <c:pt idx="365">
                  <c:v>73.000000000000497</c:v>
                </c:pt>
                <c:pt idx="366">
                  <c:v>73.2000000000005</c:v>
                </c:pt>
                <c:pt idx="367">
                  <c:v>73.400000000000503</c:v>
                </c:pt>
                <c:pt idx="368">
                  <c:v>73.600000000000506</c:v>
                </c:pt>
                <c:pt idx="369">
                  <c:v>73.800000000000509</c:v>
                </c:pt>
                <c:pt idx="370">
                  <c:v>74.000000000000512</c:v>
                </c:pt>
                <c:pt idx="371">
                  <c:v>74.200000000000514</c:v>
                </c:pt>
                <c:pt idx="372">
                  <c:v>74.400000000000517</c:v>
                </c:pt>
                <c:pt idx="373">
                  <c:v>74.60000000000052</c:v>
                </c:pt>
                <c:pt idx="374">
                  <c:v>74.800000000000523</c:v>
                </c:pt>
                <c:pt idx="375">
                  <c:v>75.000000000000526</c:v>
                </c:pt>
                <c:pt idx="376">
                  <c:v>75.200000000000529</c:v>
                </c:pt>
                <c:pt idx="377">
                  <c:v>75.400000000000531</c:v>
                </c:pt>
                <c:pt idx="378">
                  <c:v>75.600000000000534</c:v>
                </c:pt>
                <c:pt idx="379">
                  <c:v>75.800000000000537</c:v>
                </c:pt>
                <c:pt idx="380">
                  <c:v>76.00000000000054</c:v>
                </c:pt>
                <c:pt idx="381">
                  <c:v>76.200000000000543</c:v>
                </c:pt>
                <c:pt idx="382">
                  <c:v>76.400000000000546</c:v>
                </c:pt>
                <c:pt idx="383">
                  <c:v>76.600000000000549</c:v>
                </c:pt>
                <c:pt idx="384">
                  <c:v>76.800000000000551</c:v>
                </c:pt>
                <c:pt idx="385">
                  <c:v>77.000000000000554</c:v>
                </c:pt>
                <c:pt idx="386">
                  <c:v>77.200000000000557</c:v>
                </c:pt>
                <c:pt idx="387">
                  <c:v>77.40000000000056</c:v>
                </c:pt>
                <c:pt idx="388">
                  <c:v>77.600000000000563</c:v>
                </c:pt>
                <c:pt idx="389">
                  <c:v>77.800000000000566</c:v>
                </c:pt>
                <c:pt idx="390">
                  <c:v>78.000000000000568</c:v>
                </c:pt>
                <c:pt idx="391">
                  <c:v>78.200000000000571</c:v>
                </c:pt>
                <c:pt idx="392">
                  <c:v>78.400000000000574</c:v>
                </c:pt>
                <c:pt idx="393">
                  <c:v>78.600000000000577</c:v>
                </c:pt>
                <c:pt idx="394">
                  <c:v>78.80000000000058</c:v>
                </c:pt>
                <c:pt idx="395">
                  <c:v>79.000000000000583</c:v>
                </c:pt>
                <c:pt idx="396">
                  <c:v>79.200000000000585</c:v>
                </c:pt>
                <c:pt idx="397">
                  <c:v>79.400000000000588</c:v>
                </c:pt>
                <c:pt idx="398">
                  <c:v>79.600000000000591</c:v>
                </c:pt>
                <c:pt idx="399">
                  <c:v>79.800000000000594</c:v>
                </c:pt>
                <c:pt idx="400">
                  <c:v>80.000000000000597</c:v>
                </c:pt>
                <c:pt idx="401">
                  <c:v>80.2000000000006</c:v>
                </c:pt>
                <c:pt idx="402">
                  <c:v>80.400000000000603</c:v>
                </c:pt>
                <c:pt idx="403">
                  <c:v>80.600000000000605</c:v>
                </c:pt>
                <c:pt idx="404">
                  <c:v>80.800000000000608</c:v>
                </c:pt>
                <c:pt idx="405">
                  <c:v>81.000000000000611</c:v>
                </c:pt>
                <c:pt idx="406">
                  <c:v>81.200000000000614</c:v>
                </c:pt>
                <c:pt idx="407">
                  <c:v>81.400000000000617</c:v>
                </c:pt>
                <c:pt idx="408">
                  <c:v>81.60000000000062</c:v>
                </c:pt>
                <c:pt idx="409">
                  <c:v>81.800000000000622</c:v>
                </c:pt>
                <c:pt idx="410">
                  <c:v>82.000000000000625</c:v>
                </c:pt>
                <c:pt idx="411">
                  <c:v>82.200000000000628</c:v>
                </c:pt>
                <c:pt idx="412">
                  <c:v>82.400000000000631</c:v>
                </c:pt>
                <c:pt idx="413">
                  <c:v>82.600000000000634</c:v>
                </c:pt>
                <c:pt idx="414">
                  <c:v>82.800000000000637</c:v>
                </c:pt>
                <c:pt idx="415">
                  <c:v>83.000000000000639</c:v>
                </c:pt>
                <c:pt idx="416">
                  <c:v>83.200000000000642</c:v>
                </c:pt>
                <c:pt idx="417">
                  <c:v>83.400000000000645</c:v>
                </c:pt>
                <c:pt idx="418">
                  <c:v>83.600000000000648</c:v>
                </c:pt>
                <c:pt idx="419">
                  <c:v>83.800000000000651</c:v>
                </c:pt>
                <c:pt idx="420">
                  <c:v>84.000000000000654</c:v>
                </c:pt>
                <c:pt idx="421">
                  <c:v>84.200000000000657</c:v>
                </c:pt>
                <c:pt idx="422">
                  <c:v>84.400000000000659</c:v>
                </c:pt>
                <c:pt idx="423">
                  <c:v>84.600000000000662</c:v>
                </c:pt>
                <c:pt idx="424">
                  <c:v>84.800000000000665</c:v>
                </c:pt>
                <c:pt idx="425">
                  <c:v>85.000000000000668</c:v>
                </c:pt>
                <c:pt idx="426">
                  <c:v>85.200000000000671</c:v>
                </c:pt>
                <c:pt idx="427">
                  <c:v>85.400000000000674</c:v>
                </c:pt>
                <c:pt idx="428">
                  <c:v>85.600000000000676</c:v>
                </c:pt>
                <c:pt idx="429">
                  <c:v>85.800000000000679</c:v>
                </c:pt>
                <c:pt idx="430">
                  <c:v>86.000000000000682</c:v>
                </c:pt>
                <c:pt idx="431">
                  <c:v>86.200000000000685</c:v>
                </c:pt>
                <c:pt idx="432">
                  <c:v>86.400000000000688</c:v>
                </c:pt>
                <c:pt idx="433">
                  <c:v>86.600000000000691</c:v>
                </c:pt>
                <c:pt idx="434">
                  <c:v>86.800000000000693</c:v>
                </c:pt>
                <c:pt idx="435">
                  <c:v>87.000000000000696</c:v>
                </c:pt>
                <c:pt idx="436">
                  <c:v>87.200000000000699</c:v>
                </c:pt>
                <c:pt idx="437">
                  <c:v>87.400000000000702</c:v>
                </c:pt>
                <c:pt idx="438">
                  <c:v>87.600000000000705</c:v>
                </c:pt>
                <c:pt idx="439">
                  <c:v>87.800000000000708</c:v>
                </c:pt>
                <c:pt idx="440">
                  <c:v>88.000000000000711</c:v>
                </c:pt>
                <c:pt idx="441">
                  <c:v>88.200000000000713</c:v>
                </c:pt>
                <c:pt idx="442">
                  <c:v>88.400000000000716</c:v>
                </c:pt>
                <c:pt idx="443">
                  <c:v>88.600000000000719</c:v>
                </c:pt>
                <c:pt idx="444">
                  <c:v>88.800000000000722</c:v>
                </c:pt>
                <c:pt idx="445">
                  <c:v>89.000000000000725</c:v>
                </c:pt>
                <c:pt idx="446">
                  <c:v>89.200000000000728</c:v>
                </c:pt>
                <c:pt idx="447">
                  <c:v>89.40000000000073</c:v>
                </c:pt>
                <c:pt idx="448">
                  <c:v>89.600000000000733</c:v>
                </c:pt>
                <c:pt idx="449">
                  <c:v>89.800000000000736</c:v>
                </c:pt>
                <c:pt idx="450">
                  <c:v>90.000000000000739</c:v>
                </c:pt>
                <c:pt idx="451">
                  <c:v>90.200000000000742</c:v>
                </c:pt>
                <c:pt idx="452">
                  <c:v>90.400000000000745</c:v>
                </c:pt>
                <c:pt idx="453">
                  <c:v>90.600000000000747</c:v>
                </c:pt>
                <c:pt idx="454">
                  <c:v>90.80000000000075</c:v>
                </c:pt>
                <c:pt idx="455">
                  <c:v>91.000000000000753</c:v>
                </c:pt>
                <c:pt idx="456">
                  <c:v>91.200000000000756</c:v>
                </c:pt>
                <c:pt idx="457">
                  <c:v>91.400000000000759</c:v>
                </c:pt>
                <c:pt idx="458">
                  <c:v>91.600000000000762</c:v>
                </c:pt>
                <c:pt idx="459">
                  <c:v>91.800000000000765</c:v>
                </c:pt>
                <c:pt idx="460">
                  <c:v>92.000000000000767</c:v>
                </c:pt>
                <c:pt idx="461">
                  <c:v>92.20000000000077</c:v>
                </c:pt>
                <c:pt idx="462">
                  <c:v>92.400000000000773</c:v>
                </c:pt>
                <c:pt idx="463">
                  <c:v>92.600000000000776</c:v>
                </c:pt>
                <c:pt idx="464">
                  <c:v>92.800000000000779</c:v>
                </c:pt>
                <c:pt idx="465">
                  <c:v>93.000000000000782</c:v>
                </c:pt>
                <c:pt idx="466">
                  <c:v>93.200000000000784</c:v>
                </c:pt>
                <c:pt idx="467">
                  <c:v>93.400000000000787</c:v>
                </c:pt>
                <c:pt idx="468">
                  <c:v>93.60000000000079</c:v>
                </c:pt>
                <c:pt idx="469">
                  <c:v>93.800000000000793</c:v>
                </c:pt>
                <c:pt idx="470">
                  <c:v>94.000000000000796</c:v>
                </c:pt>
                <c:pt idx="471">
                  <c:v>94.200000000000799</c:v>
                </c:pt>
                <c:pt idx="472">
                  <c:v>94.400000000000801</c:v>
                </c:pt>
                <c:pt idx="473">
                  <c:v>94.600000000000804</c:v>
                </c:pt>
                <c:pt idx="474">
                  <c:v>94.800000000000807</c:v>
                </c:pt>
                <c:pt idx="475">
                  <c:v>95.00000000000081</c:v>
                </c:pt>
                <c:pt idx="476">
                  <c:v>95.200000000000813</c:v>
                </c:pt>
                <c:pt idx="477">
                  <c:v>95.400000000000816</c:v>
                </c:pt>
                <c:pt idx="478">
                  <c:v>95.600000000000819</c:v>
                </c:pt>
                <c:pt idx="479">
                  <c:v>95.800000000000821</c:v>
                </c:pt>
                <c:pt idx="480">
                  <c:v>96.000000000000824</c:v>
                </c:pt>
                <c:pt idx="481">
                  <c:v>96.200000000000827</c:v>
                </c:pt>
                <c:pt idx="482">
                  <c:v>96.40000000000083</c:v>
                </c:pt>
                <c:pt idx="483">
                  <c:v>96.600000000000833</c:v>
                </c:pt>
                <c:pt idx="484">
                  <c:v>96.800000000000836</c:v>
                </c:pt>
                <c:pt idx="485">
                  <c:v>97.000000000000838</c:v>
                </c:pt>
                <c:pt idx="486">
                  <c:v>97.200000000000841</c:v>
                </c:pt>
                <c:pt idx="487">
                  <c:v>97.400000000000844</c:v>
                </c:pt>
                <c:pt idx="488">
                  <c:v>97.600000000000847</c:v>
                </c:pt>
                <c:pt idx="489">
                  <c:v>97.80000000000085</c:v>
                </c:pt>
                <c:pt idx="490">
                  <c:v>98.000000000000853</c:v>
                </c:pt>
                <c:pt idx="491">
                  <c:v>98.200000000000855</c:v>
                </c:pt>
                <c:pt idx="492">
                  <c:v>98.400000000000858</c:v>
                </c:pt>
                <c:pt idx="493">
                  <c:v>98.600000000000861</c:v>
                </c:pt>
                <c:pt idx="494">
                  <c:v>98.800000000000864</c:v>
                </c:pt>
                <c:pt idx="495">
                  <c:v>99.000000000000867</c:v>
                </c:pt>
                <c:pt idx="496">
                  <c:v>99.20000000000087</c:v>
                </c:pt>
                <c:pt idx="497">
                  <c:v>99.400000000000873</c:v>
                </c:pt>
                <c:pt idx="498">
                  <c:v>99.600000000000875</c:v>
                </c:pt>
                <c:pt idx="499">
                  <c:v>99.800000000000878</c:v>
                </c:pt>
                <c:pt idx="500">
                  <c:v>100.00000000000088</c:v>
                </c:pt>
                <c:pt idx="501">
                  <c:v>100.20000000000088</c:v>
                </c:pt>
                <c:pt idx="502">
                  <c:v>100.40000000000089</c:v>
                </c:pt>
                <c:pt idx="503">
                  <c:v>100.60000000000089</c:v>
                </c:pt>
                <c:pt idx="504">
                  <c:v>100.80000000000089</c:v>
                </c:pt>
                <c:pt idx="505">
                  <c:v>101.0000000000009</c:v>
                </c:pt>
                <c:pt idx="506">
                  <c:v>101.2000000000009</c:v>
                </c:pt>
                <c:pt idx="507">
                  <c:v>101.4000000000009</c:v>
                </c:pt>
                <c:pt idx="508">
                  <c:v>101.6000000000009</c:v>
                </c:pt>
                <c:pt idx="509">
                  <c:v>101.80000000000091</c:v>
                </c:pt>
                <c:pt idx="510">
                  <c:v>102.00000000000091</c:v>
                </c:pt>
                <c:pt idx="511">
                  <c:v>102.20000000000091</c:v>
                </c:pt>
                <c:pt idx="512">
                  <c:v>102.40000000000092</c:v>
                </c:pt>
              </c:numCache>
            </c:numRef>
          </c:xVal>
          <c:yVal>
            <c:numRef>
              <c:f>'[QXFA 115 Electrical_ID.xlsm]Impulse Test - Before Shipp (1)'!$T$2:$T$514</c:f>
              <c:numCache>
                <c:formatCode>General</c:formatCode>
                <c:ptCount val="513"/>
                <c:pt idx="0">
                  <c:v>0</c:v>
                </c:pt>
                <c:pt idx="1">
                  <c:v>0</c:v>
                </c:pt>
                <c:pt idx="2">
                  <c:v>0</c:v>
                </c:pt>
                <c:pt idx="3">
                  <c:v>0</c:v>
                </c:pt>
                <c:pt idx="4">
                  <c:v>355</c:v>
                </c:pt>
                <c:pt idx="5">
                  <c:v>1538</c:v>
                </c:pt>
                <c:pt idx="6">
                  <c:v>2461</c:v>
                </c:pt>
                <c:pt idx="7">
                  <c:v>2366</c:v>
                </c:pt>
                <c:pt idx="8">
                  <c:v>2059</c:v>
                </c:pt>
                <c:pt idx="9">
                  <c:v>1988</c:v>
                </c:pt>
                <c:pt idx="10">
                  <c:v>1964</c:v>
                </c:pt>
                <c:pt idx="11">
                  <c:v>1893</c:v>
                </c:pt>
                <c:pt idx="12">
                  <c:v>1822</c:v>
                </c:pt>
                <c:pt idx="13">
                  <c:v>1775</c:v>
                </c:pt>
                <c:pt idx="14">
                  <c:v>1727</c:v>
                </c:pt>
                <c:pt idx="15">
                  <c:v>1633</c:v>
                </c:pt>
                <c:pt idx="16">
                  <c:v>1538</c:v>
                </c:pt>
                <c:pt idx="17">
                  <c:v>1443</c:v>
                </c:pt>
                <c:pt idx="18">
                  <c:v>1349</c:v>
                </c:pt>
                <c:pt idx="19">
                  <c:v>1278</c:v>
                </c:pt>
                <c:pt idx="20">
                  <c:v>1207</c:v>
                </c:pt>
                <c:pt idx="21">
                  <c:v>1136</c:v>
                </c:pt>
                <c:pt idx="22">
                  <c:v>1088</c:v>
                </c:pt>
                <c:pt idx="23">
                  <c:v>994</c:v>
                </c:pt>
                <c:pt idx="24">
                  <c:v>946</c:v>
                </c:pt>
                <c:pt idx="25">
                  <c:v>875</c:v>
                </c:pt>
                <c:pt idx="26">
                  <c:v>781</c:v>
                </c:pt>
                <c:pt idx="27">
                  <c:v>686</c:v>
                </c:pt>
                <c:pt idx="28">
                  <c:v>592</c:v>
                </c:pt>
                <c:pt idx="29">
                  <c:v>473</c:v>
                </c:pt>
                <c:pt idx="30">
                  <c:v>355</c:v>
                </c:pt>
                <c:pt idx="31">
                  <c:v>260</c:v>
                </c:pt>
                <c:pt idx="32">
                  <c:v>166</c:v>
                </c:pt>
                <c:pt idx="33">
                  <c:v>47</c:v>
                </c:pt>
                <c:pt idx="34">
                  <c:v>-46</c:v>
                </c:pt>
                <c:pt idx="35">
                  <c:v>-165</c:v>
                </c:pt>
                <c:pt idx="36">
                  <c:v>-259</c:v>
                </c:pt>
                <c:pt idx="37">
                  <c:v>-354</c:v>
                </c:pt>
                <c:pt idx="38">
                  <c:v>-425</c:v>
                </c:pt>
                <c:pt idx="39">
                  <c:v>-520</c:v>
                </c:pt>
                <c:pt idx="40">
                  <c:v>-591</c:v>
                </c:pt>
                <c:pt idx="41">
                  <c:v>-685</c:v>
                </c:pt>
                <c:pt idx="42">
                  <c:v>-756</c:v>
                </c:pt>
                <c:pt idx="43">
                  <c:v>-803</c:v>
                </c:pt>
                <c:pt idx="44">
                  <c:v>-874</c:v>
                </c:pt>
                <c:pt idx="45">
                  <c:v>-945</c:v>
                </c:pt>
                <c:pt idx="46">
                  <c:v>-993</c:v>
                </c:pt>
                <c:pt idx="47">
                  <c:v>-1040</c:v>
                </c:pt>
                <c:pt idx="48">
                  <c:v>-1087</c:v>
                </c:pt>
                <c:pt idx="49">
                  <c:v>-1135</c:v>
                </c:pt>
                <c:pt idx="50">
                  <c:v>-1158</c:v>
                </c:pt>
                <c:pt idx="51">
                  <c:v>-1206</c:v>
                </c:pt>
                <c:pt idx="52">
                  <c:v>-1229</c:v>
                </c:pt>
                <c:pt idx="53">
                  <c:v>-1277</c:v>
                </c:pt>
                <c:pt idx="54">
                  <c:v>-1300</c:v>
                </c:pt>
                <c:pt idx="55">
                  <c:v>-1324</c:v>
                </c:pt>
                <c:pt idx="56">
                  <c:v>-1348</c:v>
                </c:pt>
                <c:pt idx="57">
                  <c:v>-1371</c:v>
                </c:pt>
                <c:pt idx="58">
                  <c:v>-1371</c:v>
                </c:pt>
                <c:pt idx="59">
                  <c:v>-1395</c:v>
                </c:pt>
                <c:pt idx="60">
                  <c:v>-1395</c:v>
                </c:pt>
                <c:pt idx="61">
                  <c:v>-1395</c:v>
                </c:pt>
                <c:pt idx="62">
                  <c:v>-1371</c:v>
                </c:pt>
                <c:pt idx="63">
                  <c:v>-1348</c:v>
                </c:pt>
                <c:pt idx="64">
                  <c:v>-1324</c:v>
                </c:pt>
                <c:pt idx="65">
                  <c:v>-1277</c:v>
                </c:pt>
                <c:pt idx="66">
                  <c:v>-1206</c:v>
                </c:pt>
                <c:pt idx="67">
                  <c:v>-1158</c:v>
                </c:pt>
                <c:pt idx="68">
                  <c:v>-1087</c:v>
                </c:pt>
                <c:pt idx="69">
                  <c:v>-1016</c:v>
                </c:pt>
                <c:pt idx="70">
                  <c:v>-945</c:v>
                </c:pt>
                <c:pt idx="71">
                  <c:v>-874</c:v>
                </c:pt>
                <c:pt idx="72">
                  <c:v>-803</c:v>
                </c:pt>
                <c:pt idx="73">
                  <c:v>-709</c:v>
                </c:pt>
                <c:pt idx="74">
                  <c:v>-638</c:v>
                </c:pt>
                <c:pt idx="75">
                  <c:v>-543</c:v>
                </c:pt>
                <c:pt idx="76">
                  <c:v>-472</c:v>
                </c:pt>
                <c:pt idx="77">
                  <c:v>-378</c:v>
                </c:pt>
                <c:pt idx="78">
                  <c:v>-307</c:v>
                </c:pt>
                <c:pt idx="79">
                  <c:v>-236</c:v>
                </c:pt>
                <c:pt idx="80">
                  <c:v>-141</c:v>
                </c:pt>
                <c:pt idx="81">
                  <c:v>-70</c:v>
                </c:pt>
                <c:pt idx="82">
                  <c:v>0</c:v>
                </c:pt>
                <c:pt idx="83">
                  <c:v>95</c:v>
                </c:pt>
                <c:pt idx="84">
                  <c:v>166</c:v>
                </c:pt>
                <c:pt idx="85">
                  <c:v>213</c:v>
                </c:pt>
                <c:pt idx="86">
                  <c:v>284</c:v>
                </c:pt>
                <c:pt idx="87">
                  <c:v>331</c:v>
                </c:pt>
                <c:pt idx="88">
                  <c:v>402</c:v>
                </c:pt>
                <c:pt idx="89">
                  <c:v>450</c:v>
                </c:pt>
                <c:pt idx="90">
                  <c:v>497</c:v>
                </c:pt>
                <c:pt idx="91">
                  <c:v>544</c:v>
                </c:pt>
                <c:pt idx="92">
                  <c:v>592</c:v>
                </c:pt>
                <c:pt idx="93">
                  <c:v>615</c:v>
                </c:pt>
                <c:pt idx="94">
                  <c:v>639</c:v>
                </c:pt>
                <c:pt idx="95">
                  <c:v>639</c:v>
                </c:pt>
                <c:pt idx="96">
                  <c:v>663</c:v>
                </c:pt>
                <c:pt idx="97">
                  <c:v>663</c:v>
                </c:pt>
                <c:pt idx="98">
                  <c:v>663</c:v>
                </c:pt>
                <c:pt idx="99">
                  <c:v>663</c:v>
                </c:pt>
                <c:pt idx="100">
                  <c:v>663</c:v>
                </c:pt>
                <c:pt idx="101">
                  <c:v>639</c:v>
                </c:pt>
                <c:pt idx="102">
                  <c:v>615</c:v>
                </c:pt>
                <c:pt idx="103">
                  <c:v>592</c:v>
                </c:pt>
                <c:pt idx="104">
                  <c:v>568</c:v>
                </c:pt>
                <c:pt idx="105">
                  <c:v>544</c:v>
                </c:pt>
                <c:pt idx="106">
                  <c:v>497</c:v>
                </c:pt>
                <c:pt idx="107">
                  <c:v>473</c:v>
                </c:pt>
                <c:pt idx="108">
                  <c:v>426</c:v>
                </c:pt>
                <c:pt idx="109">
                  <c:v>379</c:v>
                </c:pt>
                <c:pt idx="110">
                  <c:v>355</c:v>
                </c:pt>
                <c:pt idx="111">
                  <c:v>308</c:v>
                </c:pt>
                <c:pt idx="112">
                  <c:v>260</c:v>
                </c:pt>
                <c:pt idx="113">
                  <c:v>213</c:v>
                </c:pt>
                <c:pt idx="114">
                  <c:v>166</c:v>
                </c:pt>
                <c:pt idx="115">
                  <c:v>118</c:v>
                </c:pt>
                <c:pt idx="116">
                  <c:v>71</c:v>
                </c:pt>
                <c:pt idx="117">
                  <c:v>47</c:v>
                </c:pt>
                <c:pt idx="118">
                  <c:v>0</c:v>
                </c:pt>
                <c:pt idx="119">
                  <c:v>-46</c:v>
                </c:pt>
                <c:pt idx="120">
                  <c:v>-94</c:v>
                </c:pt>
                <c:pt idx="121">
                  <c:v>-141</c:v>
                </c:pt>
                <c:pt idx="122">
                  <c:v>-165</c:v>
                </c:pt>
                <c:pt idx="123">
                  <c:v>-212</c:v>
                </c:pt>
                <c:pt idx="124">
                  <c:v>-236</c:v>
                </c:pt>
                <c:pt idx="125">
                  <c:v>-259</c:v>
                </c:pt>
                <c:pt idx="126">
                  <c:v>-307</c:v>
                </c:pt>
                <c:pt idx="127">
                  <c:v>-330</c:v>
                </c:pt>
                <c:pt idx="128">
                  <c:v>-330</c:v>
                </c:pt>
                <c:pt idx="129">
                  <c:v>-354</c:v>
                </c:pt>
                <c:pt idx="130">
                  <c:v>-354</c:v>
                </c:pt>
                <c:pt idx="131">
                  <c:v>-378</c:v>
                </c:pt>
                <c:pt idx="132">
                  <c:v>-378</c:v>
                </c:pt>
                <c:pt idx="133">
                  <c:v>-401</c:v>
                </c:pt>
                <c:pt idx="134">
                  <c:v>-401</c:v>
                </c:pt>
                <c:pt idx="135">
                  <c:v>-401</c:v>
                </c:pt>
                <c:pt idx="136">
                  <c:v>-401</c:v>
                </c:pt>
                <c:pt idx="137">
                  <c:v>-378</c:v>
                </c:pt>
                <c:pt idx="138">
                  <c:v>-378</c:v>
                </c:pt>
                <c:pt idx="139">
                  <c:v>-378</c:v>
                </c:pt>
                <c:pt idx="140">
                  <c:v>-354</c:v>
                </c:pt>
                <c:pt idx="141">
                  <c:v>-330</c:v>
                </c:pt>
                <c:pt idx="142">
                  <c:v>-330</c:v>
                </c:pt>
                <c:pt idx="143">
                  <c:v>-307</c:v>
                </c:pt>
                <c:pt idx="144">
                  <c:v>-283</c:v>
                </c:pt>
                <c:pt idx="145">
                  <c:v>-283</c:v>
                </c:pt>
                <c:pt idx="146">
                  <c:v>-236</c:v>
                </c:pt>
                <c:pt idx="147">
                  <c:v>-212</c:v>
                </c:pt>
                <c:pt idx="148">
                  <c:v>-188</c:v>
                </c:pt>
                <c:pt idx="149">
                  <c:v>-165</c:v>
                </c:pt>
                <c:pt idx="150">
                  <c:v>-141</c:v>
                </c:pt>
                <c:pt idx="151">
                  <c:v>-117</c:v>
                </c:pt>
                <c:pt idx="152">
                  <c:v>-94</c:v>
                </c:pt>
                <c:pt idx="153">
                  <c:v>-70</c:v>
                </c:pt>
                <c:pt idx="154">
                  <c:v>-46</c:v>
                </c:pt>
                <c:pt idx="155">
                  <c:v>-23</c:v>
                </c:pt>
                <c:pt idx="156">
                  <c:v>0</c:v>
                </c:pt>
                <c:pt idx="157">
                  <c:v>24</c:v>
                </c:pt>
                <c:pt idx="158">
                  <c:v>47</c:v>
                </c:pt>
                <c:pt idx="159">
                  <c:v>71</c:v>
                </c:pt>
                <c:pt idx="160">
                  <c:v>95</c:v>
                </c:pt>
                <c:pt idx="161">
                  <c:v>118</c:v>
                </c:pt>
                <c:pt idx="162">
                  <c:v>142</c:v>
                </c:pt>
                <c:pt idx="163">
                  <c:v>142</c:v>
                </c:pt>
                <c:pt idx="164">
                  <c:v>166</c:v>
                </c:pt>
                <c:pt idx="165">
                  <c:v>166</c:v>
                </c:pt>
                <c:pt idx="166">
                  <c:v>189</c:v>
                </c:pt>
                <c:pt idx="167">
                  <c:v>189</c:v>
                </c:pt>
                <c:pt idx="168">
                  <c:v>189</c:v>
                </c:pt>
                <c:pt idx="169">
                  <c:v>189</c:v>
                </c:pt>
                <c:pt idx="170">
                  <c:v>189</c:v>
                </c:pt>
                <c:pt idx="171">
                  <c:v>213</c:v>
                </c:pt>
                <c:pt idx="172">
                  <c:v>189</c:v>
                </c:pt>
                <c:pt idx="173">
                  <c:v>213</c:v>
                </c:pt>
                <c:pt idx="174">
                  <c:v>189</c:v>
                </c:pt>
                <c:pt idx="175">
                  <c:v>189</c:v>
                </c:pt>
                <c:pt idx="176">
                  <c:v>189</c:v>
                </c:pt>
                <c:pt idx="177">
                  <c:v>189</c:v>
                </c:pt>
                <c:pt idx="178">
                  <c:v>166</c:v>
                </c:pt>
                <c:pt idx="179">
                  <c:v>166</c:v>
                </c:pt>
                <c:pt idx="180">
                  <c:v>142</c:v>
                </c:pt>
                <c:pt idx="181">
                  <c:v>142</c:v>
                </c:pt>
                <c:pt idx="182">
                  <c:v>142</c:v>
                </c:pt>
                <c:pt idx="183">
                  <c:v>118</c:v>
                </c:pt>
                <c:pt idx="184">
                  <c:v>118</c:v>
                </c:pt>
                <c:pt idx="185">
                  <c:v>95</c:v>
                </c:pt>
                <c:pt idx="186">
                  <c:v>71</c:v>
                </c:pt>
                <c:pt idx="187">
                  <c:v>71</c:v>
                </c:pt>
                <c:pt idx="188">
                  <c:v>47</c:v>
                </c:pt>
                <c:pt idx="189">
                  <c:v>47</c:v>
                </c:pt>
                <c:pt idx="190">
                  <c:v>24</c:v>
                </c:pt>
                <c:pt idx="191">
                  <c:v>24</c:v>
                </c:pt>
                <c:pt idx="192">
                  <c:v>0</c:v>
                </c:pt>
                <c:pt idx="193">
                  <c:v>-23</c:v>
                </c:pt>
                <c:pt idx="194">
                  <c:v>-23</c:v>
                </c:pt>
                <c:pt idx="195">
                  <c:v>-46</c:v>
                </c:pt>
                <c:pt idx="196">
                  <c:v>-46</c:v>
                </c:pt>
                <c:pt idx="197">
                  <c:v>-70</c:v>
                </c:pt>
                <c:pt idx="198">
                  <c:v>-70</c:v>
                </c:pt>
                <c:pt idx="199">
                  <c:v>-94</c:v>
                </c:pt>
                <c:pt idx="200">
                  <c:v>-94</c:v>
                </c:pt>
                <c:pt idx="201">
                  <c:v>-94</c:v>
                </c:pt>
                <c:pt idx="202">
                  <c:v>-94</c:v>
                </c:pt>
                <c:pt idx="203">
                  <c:v>-117</c:v>
                </c:pt>
                <c:pt idx="204">
                  <c:v>-117</c:v>
                </c:pt>
                <c:pt idx="205">
                  <c:v>-117</c:v>
                </c:pt>
                <c:pt idx="206">
                  <c:v>-117</c:v>
                </c:pt>
                <c:pt idx="207">
                  <c:v>-117</c:v>
                </c:pt>
                <c:pt idx="208">
                  <c:v>-117</c:v>
                </c:pt>
                <c:pt idx="209">
                  <c:v>-141</c:v>
                </c:pt>
                <c:pt idx="210">
                  <c:v>-117</c:v>
                </c:pt>
                <c:pt idx="211">
                  <c:v>-117</c:v>
                </c:pt>
                <c:pt idx="212">
                  <c:v>-117</c:v>
                </c:pt>
                <c:pt idx="213">
                  <c:v>-117</c:v>
                </c:pt>
                <c:pt idx="214">
                  <c:v>-117</c:v>
                </c:pt>
                <c:pt idx="215">
                  <c:v>-117</c:v>
                </c:pt>
                <c:pt idx="216">
                  <c:v>-94</c:v>
                </c:pt>
                <c:pt idx="217">
                  <c:v>-94</c:v>
                </c:pt>
                <c:pt idx="218">
                  <c:v>-94</c:v>
                </c:pt>
                <c:pt idx="219">
                  <c:v>-70</c:v>
                </c:pt>
                <c:pt idx="220">
                  <c:v>-70</c:v>
                </c:pt>
                <c:pt idx="221">
                  <c:v>-70</c:v>
                </c:pt>
                <c:pt idx="222">
                  <c:v>-70</c:v>
                </c:pt>
                <c:pt idx="223">
                  <c:v>-46</c:v>
                </c:pt>
                <c:pt idx="224">
                  <c:v>-46</c:v>
                </c:pt>
                <c:pt idx="225">
                  <c:v>-46</c:v>
                </c:pt>
                <c:pt idx="226">
                  <c:v>-23</c:v>
                </c:pt>
                <c:pt idx="227">
                  <c:v>-23</c:v>
                </c:pt>
                <c:pt idx="228">
                  <c:v>-23</c:v>
                </c:pt>
                <c:pt idx="229">
                  <c:v>0</c:v>
                </c:pt>
                <c:pt idx="230">
                  <c:v>0</c:v>
                </c:pt>
                <c:pt idx="231">
                  <c:v>0</c:v>
                </c:pt>
                <c:pt idx="232">
                  <c:v>24</c:v>
                </c:pt>
                <c:pt idx="233">
                  <c:v>24</c:v>
                </c:pt>
                <c:pt idx="234">
                  <c:v>24</c:v>
                </c:pt>
                <c:pt idx="235">
                  <c:v>24</c:v>
                </c:pt>
                <c:pt idx="236">
                  <c:v>47</c:v>
                </c:pt>
                <c:pt idx="237">
                  <c:v>47</c:v>
                </c:pt>
                <c:pt idx="238">
                  <c:v>47</c:v>
                </c:pt>
                <c:pt idx="239">
                  <c:v>47</c:v>
                </c:pt>
                <c:pt idx="240">
                  <c:v>47</c:v>
                </c:pt>
                <c:pt idx="241">
                  <c:v>47</c:v>
                </c:pt>
                <c:pt idx="242">
                  <c:v>47</c:v>
                </c:pt>
                <c:pt idx="243">
                  <c:v>71</c:v>
                </c:pt>
                <c:pt idx="244">
                  <c:v>71</c:v>
                </c:pt>
                <c:pt idx="245">
                  <c:v>71</c:v>
                </c:pt>
                <c:pt idx="246">
                  <c:v>71</c:v>
                </c:pt>
                <c:pt idx="247">
                  <c:v>47</c:v>
                </c:pt>
                <c:pt idx="248">
                  <c:v>71</c:v>
                </c:pt>
                <c:pt idx="249">
                  <c:v>71</c:v>
                </c:pt>
                <c:pt idx="250">
                  <c:v>71</c:v>
                </c:pt>
                <c:pt idx="251">
                  <c:v>47</c:v>
                </c:pt>
                <c:pt idx="252">
                  <c:v>47</c:v>
                </c:pt>
                <c:pt idx="253">
                  <c:v>47</c:v>
                </c:pt>
                <c:pt idx="254">
                  <c:v>47</c:v>
                </c:pt>
                <c:pt idx="255">
                  <c:v>47</c:v>
                </c:pt>
                <c:pt idx="256">
                  <c:v>47</c:v>
                </c:pt>
                <c:pt idx="257">
                  <c:v>24</c:v>
                </c:pt>
                <c:pt idx="258">
                  <c:v>24</c:v>
                </c:pt>
                <c:pt idx="259">
                  <c:v>24</c:v>
                </c:pt>
                <c:pt idx="260">
                  <c:v>24</c:v>
                </c:pt>
                <c:pt idx="261">
                  <c:v>24</c:v>
                </c:pt>
                <c:pt idx="262">
                  <c:v>24</c:v>
                </c:pt>
                <c:pt idx="263">
                  <c:v>0</c:v>
                </c:pt>
                <c:pt idx="264">
                  <c:v>0</c:v>
                </c:pt>
                <c:pt idx="265">
                  <c:v>0</c:v>
                </c:pt>
                <c:pt idx="266">
                  <c:v>0</c:v>
                </c:pt>
                <c:pt idx="267">
                  <c:v>0</c:v>
                </c:pt>
                <c:pt idx="268">
                  <c:v>0</c:v>
                </c:pt>
                <c:pt idx="269">
                  <c:v>0</c:v>
                </c:pt>
                <c:pt idx="270">
                  <c:v>-23</c:v>
                </c:pt>
                <c:pt idx="271">
                  <c:v>-23</c:v>
                </c:pt>
                <c:pt idx="272">
                  <c:v>-23</c:v>
                </c:pt>
                <c:pt idx="273">
                  <c:v>-23</c:v>
                </c:pt>
                <c:pt idx="274">
                  <c:v>-23</c:v>
                </c:pt>
                <c:pt idx="275">
                  <c:v>-23</c:v>
                </c:pt>
                <c:pt idx="276">
                  <c:v>-23</c:v>
                </c:pt>
                <c:pt idx="277">
                  <c:v>-23</c:v>
                </c:pt>
                <c:pt idx="278">
                  <c:v>-46</c:v>
                </c:pt>
                <c:pt idx="279">
                  <c:v>-23</c:v>
                </c:pt>
                <c:pt idx="280">
                  <c:v>-46</c:v>
                </c:pt>
                <c:pt idx="281">
                  <c:v>-46</c:v>
                </c:pt>
                <c:pt idx="282">
                  <c:v>-46</c:v>
                </c:pt>
                <c:pt idx="283">
                  <c:v>-46</c:v>
                </c:pt>
                <c:pt idx="284">
                  <c:v>-46</c:v>
                </c:pt>
                <c:pt idx="285">
                  <c:v>-46</c:v>
                </c:pt>
                <c:pt idx="286">
                  <c:v>-23</c:v>
                </c:pt>
                <c:pt idx="287">
                  <c:v>-23</c:v>
                </c:pt>
                <c:pt idx="288">
                  <c:v>-23</c:v>
                </c:pt>
                <c:pt idx="289">
                  <c:v>-23</c:v>
                </c:pt>
                <c:pt idx="290">
                  <c:v>-46</c:v>
                </c:pt>
                <c:pt idx="291">
                  <c:v>-23</c:v>
                </c:pt>
                <c:pt idx="292">
                  <c:v>-23</c:v>
                </c:pt>
                <c:pt idx="293">
                  <c:v>-23</c:v>
                </c:pt>
                <c:pt idx="294">
                  <c:v>-23</c:v>
                </c:pt>
                <c:pt idx="295">
                  <c:v>-23</c:v>
                </c:pt>
                <c:pt idx="296">
                  <c:v>-23</c:v>
                </c:pt>
                <c:pt idx="297">
                  <c:v>-23</c:v>
                </c:pt>
                <c:pt idx="298">
                  <c:v>-23</c:v>
                </c:pt>
                <c:pt idx="299">
                  <c:v>0</c:v>
                </c:pt>
                <c:pt idx="300">
                  <c:v>0</c:v>
                </c:pt>
                <c:pt idx="301">
                  <c:v>0</c:v>
                </c:pt>
                <c:pt idx="302">
                  <c:v>0</c:v>
                </c:pt>
                <c:pt idx="303">
                  <c:v>0</c:v>
                </c:pt>
                <c:pt idx="304">
                  <c:v>0</c:v>
                </c:pt>
                <c:pt idx="305">
                  <c:v>0</c:v>
                </c:pt>
                <c:pt idx="306">
                  <c:v>0</c:v>
                </c:pt>
                <c:pt idx="307">
                  <c:v>0</c:v>
                </c:pt>
                <c:pt idx="308">
                  <c:v>0</c:v>
                </c:pt>
                <c:pt idx="309">
                  <c:v>24</c:v>
                </c:pt>
                <c:pt idx="310">
                  <c:v>0</c:v>
                </c:pt>
                <c:pt idx="311">
                  <c:v>24</c:v>
                </c:pt>
                <c:pt idx="312">
                  <c:v>24</c:v>
                </c:pt>
                <c:pt idx="313">
                  <c:v>0</c:v>
                </c:pt>
                <c:pt idx="314">
                  <c:v>24</c:v>
                </c:pt>
                <c:pt idx="315">
                  <c:v>24</c:v>
                </c:pt>
                <c:pt idx="316">
                  <c:v>24</c:v>
                </c:pt>
                <c:pt idx="317">
                  <c:v>24</c:v>
                </c:pt>
                <c:pt idx="318">
                  <c:v>24</c:v>
                </c:pt>
                <c:pt idx="319">
                  <c:v>24</c:v>
                </c:pt>
                <c:pt idx="320">
                  <c:v>24</c:v>
                </c:pt>
                <c:pt idx="321">
                  <c:v>24</c:v>
                </c:pt>
                <c:pt idx="322">
                  <c:v>24</c:v>
                </c:pt>
                <c:pt idx="323">
                  <c:v>24</c:v>
                </c:pt>
                <c:pt idx="324">
                  <c:v>24</c:v>
                </c:pt>
                <c:pt idx="325">
                  <c:v>24</c:v>
                </c:pt>
                <c:pt idx="326">
                  <c:v>0</c:v>
                </c:pt>
                <c:pt idx="327">
                  <c:v>24</c:v>
                </c:pt>
                <c:pt idx="328">
                  <c:v>24</c:v>
                </c:pt>
                <c:pt idx="329">
                  <c:v>0</c:v>
                </c:pt>
                <c:pt idx="330">
                  <c:v>0</c:v>
                </c:pt>
                <c:pt idx="331">
                  <c:v>0</c:v>
                </c:pt>
                <c:pt idx="332">
                  <c:v>0</c:v>
                </c:pt>
                <c:pt idx="333">
                  <c:v>0</c:v>
                </c:pt>
                <c:pt idx="334">
                  <c:v>0</c:v>
                </c:pt>
                <c:pt idx="335">
                  <c:v>0</c:v>
                </c:pt>
                <c:pt idx="336">
                  <c:v>24</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-23</c:v>
                </c:pt>
                <c:pt idx="353">
                  <c:v>0</c:v>
                </c:pt>
                <c:pt idx="354">
                  <c:v>-23</c:v>
                </c:pt>
                <c:pt idx="355">
                  <c:v>0</c:v>
                </c:pt>
                <c:pt idx="356">
                  <c:v>-23</c:v>
                </c:pt>
                <c:pt idx="357">
                  <c:v>0</c:v>
                </c:pt>
                <c:pt idx="358">
                  <c:v>0</c:v>
                </c:pt>
                <c:pt idx="359">
                  <c:v>0</c:v>
                </c:pt>
                <c:pt idx="360">
                  <c:v>0</c:v>
                </c:pt>
                <c:pt idx="361">
                  <c:v>-23</c:v>
                </c:pt>
                <c:pt idx="362">
                  <c:v>0</c:v>
                </c:pt>
                <c:pt idx="363">
                  <c:v>0</c:v>
                </c:pt>
                <c:pt idx="364">
                  <c:v>0</c:v>
                </c:pt>
                <c:pt idx="365">
                  <c:v>0</c:v>
                </c:pt>
                <c:pt idx="366">
                  <c:v>0</c:v>
                </c:pt>
                <c:pt idx="367">
                  <c:v>0</c:v>
                </c:pt>
                <c:pt idx="368">
                  <c:v>-23</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numCache>
            </c:numRef>
          </c:yVal>
          <c:smooth val="1"/>
          <c:extLst>
            <c:ext xmlns:c16="http://schemas.microsoft.com/office/drawing/2014/chart" uri="{C3380CC4-5D6E-409C-BE32-E72D297353CC}">
              <c16:uniqueId val="{00000003-A4EA-CF4E-B8FC-DEFCBD4F9B25}"/>
            </c:ext>
          </c:extLst>
        </c:ser>
        <c:dLbls>
          <c:showLegendKey val="0"/>
          <c:showVal val="0"/>
          <c:showCatName val="0"/>
          <c:showSerName val="0"/>
          <c:showPercent val="0"/>
          <c:showBubbleSize val="0"/>
        </c:dLbls>
        <c:axId val="199453304"/>
        <c:axId val="199453696"/>
      </c:scatterChart>
      <c:valAx>
        <c:axId val="199453304"/>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µs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696"/>
        <c:crosses val="autoZero"/>
        <c:crossBetween val="midCat"/>
      </c:valAx>
      <c:valAx>
        <c:axId val="199453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53304"/>
        <c:crosses val="autoZero"/>
        <c:crossBetween val="midCat"/>
      </c:valAx>
      <c:spPr>
        <a:noFill/>
        <a:ln>
          <a:noFill/>
        </a:ln>
        <a:effectLst/>
      </c:spPr>
    </c:plotArea>
    <c:legend>
      <c:legendPos val="r"/>
      <c:layout>
        <c:manualLayout>
          <c:xMode val="edge"/>
          <c:yMode val="edge"/>
          <c:x val="0.82941515627423279"/>
          <c:y val="0.37557244786492083"/>
          <c:w val="0.17058484372576721"/>
          <c:h val="0.25030645886778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30/10/2019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30/10/2019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Footer Placeholder 4">
            <a:extLst>
              <a:ext uri="{FF2B5EF4-FFF2-40B4-BE49-F238E27FC236}">
                <a16:creationId xmlns:a16="http://schemas.microsoft.com/office/drawing/2014/main" id="{7AF289B4-A20D-8546-820F-224929B92EE9}"/>
              </a:ext>
            </a:extLst>
          </p:cNvPr>
          <p:cNvSpPr>
            <a:spLocks noGrp="1"/>
          </p:cNvSpPr>
          <p:nvPr>
            <p:ph type="ftr" sz="quarter" idx="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
        <p:nvSpPr>
          <p:cNvPr id="7" name="Footer Placeholder 4">
            <a:extLst>
              <a:ext uri="{FF2B5EF4-FFF2-40B4-BE49-F238E27FC236}">
                <a16:creationId xmlns:a16="http://schemas.microsoft.com/office/drawing/2014/main" id="{54243A9A-9BE1-474F-94E0-BE7B890B8669}"/>
              </a:ext>
            </a:extLst>
          </p:cNvPr>
          <p:cNvSpPr>
            <a:spLocks noGrp="1"/>
          </p:cNvSpPr>
          <p:nvPr>
            <p:ph type="ftr" sz="quarter" idx="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0" name="Footer Placeholder 4">
            <a:extLst>
              <a:ext uri="{FF2B5EF4-FFF2-40B4-BE49-F238E27FC236}">
                <a16:creationId xmlns:a16="http://schemas.microsoft.com/office/drawing/2014/main" id="{C2158561-15A4-6C46-8971-CBB5B9C53BFB}"/>
              </a:ext>
            </a:extLst>
          </p:cNvPr>
          <p:cNvSpPr>
            <a:spLocks noGrp="1"/>
          </p:cNvSpPr>
          <p:nvPr>
            <p:ph type="ftr" sz="quarter" idx="1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BF409759-FF9E-CD40-BCA2-05AD3452F284}"/>
              </a:ext>
            </a:extLst>
          </p:cNvPr>
          <p:cNvSpPr>
            <a:spLocks noGrp="1"/>
          </p:cNvSpPr>
          <p:nvPr>
            <p:ph type="ftr" sz="quarter" idx="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6CDC0678-C4FF-EE4B-808D-948246C40338}"/>
              </a:ext>
            </a:extLst>
          </p:cNvPr>
          <p:cNvSpPr>
            <a:spLocks noGrp="1"/>
          </p:cNvSpPr>
          <p:nvPr>
            <p:ph type="ftr" sz="quarter" idx="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AB84FB2-61C3-0F49-99A3-609B4E15E3D8}"/>
              </a:ext>
            </a:extLst>
          </p:cNvPr>
          <p:cNvSpPr>
            <a:spLocks noGrp="1"/>
          </p:cNvSpPr>
          <p:nvPr>
            <p:ph type="ftr" sz="quarter" idx="3"/>
          </p:nvPr>
        </p:nvSpPr>
        <p:spPr>
          <a:xfrm>
            <a:off x="1981200" y="6356350"/>
            <a:ext cx="6550800" cy="360000"/>
          </a:xfrm>
        </p:spPr>
        <p:txBody>
          <a:bodyPr/>
          <a:lstStyle/>
          <a:p>
            <a:r>
              <a:rPr lang="en-US"/>
              <a:t>MQXFA04 Coil Selection Review – October 30, 2019</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dirty="0"/>
              <a:t>MQXFA04 Coil Selection Review – October 30, 2019</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8" name="Picture 7">
            <a:extLst>
              <a:ext uri="{FF2B5EF4-FFF2-40B4-BE49-F238E27FC236}">
                <a16:creationId xmlns:a16="http://schemas.microsoft.com/office/drawing/2014/main" id="{BDF1A5C2-C27E-4B0A-AB73-E6C304C90981}"/>
              </a:ext>
            </a:extLst>
          </p:cNvPr>
          <p:cNvPicPr>
            <a:picLocks noChangeAspect="1"/>
          </p:cNvPicPr>
          <p:nvPr userDrawn="1"/>
        </p:nvPicPr>
        <p:blipFill rotWithShape="1">
          <a:blip r:embed="rId10"/>
          <a:srcRect r="76503"/>
          <a:stretch/>
        </p:blipFill>
        <p:spPr>
          <a:xfrm>
            <a:off x="1619672" y="6228601"/>
            <a:ext cx="639919" cy="5915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4.tmp"/><Relationship Id="rId3" Type="http://schemas.openxmlformats.org/officeDocument/2006/relationships/image" Target="../media/image39.tmp"/><Relationship Id="rId7" Type="http://schemas.openxmlformats.org/officeDocument/2006/relationships/image" Target="../media/image43.tmp"/><Relationship Id="rId2" Type="http://schemas.openxmlformats.org/officeDocument/2006/relationships/image" Target="../media/image38.tmp"/><Relationship Id="rId1" Type="http://schemas.openxmlformats.org/officeDocument/2006/relationships/slideLayout" Target="../slideLayouts/slideLayout2.xml"/><Relationship Id="rId6" Type="http://schemas.openxmlformats.org/officeDocument/2006/relationships/image" Target="../media/image42.tmp"/><Relationship Id="rId5" Type="http://schemas.openxmlformats.org/officeDocument/2006/relationships/image" Target="../media/image41.tmp"/><Relationship Id="rId10" Type="http://schemas.openxmlformats.org/officeDocument/2006/relationships/image" Target="../media/image46.tmp"/><Relationship Id="rId4" Type="http://schemas.openxmlformats.org/officeDocument/2006/relationships/image" Target="../media/image40.tmp"/><Relationship Id="rId9" Type="http://schemas.openxmlformats.org/officeDocument/2006/relationships/image" Target="../media/image45.tmp"/></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ector-onsite.fnal.gov/Tools/DiscrepancyReport/DisplayDiscrepancyReportReadOnly.asp?qsDRNo=11662" TargetMode="External"/><Relationship Id="rId2" Type="http://schemas.openxmlformats.org/officeDocument/2006/relationships/hyperlink" Target="https://vector-onsite.fnal.gov/Tools/DiscrepancyReport/DisplayDiscrepancyReportReadOnly.asp?qsDRNo=11605" TargetMode="External"/><Relationship Id="rId1" Type="http://schemas.openxmlformats.org/officeDocument/2006/relationships/slideLayout" Target="../slideLayouts/slideLayout2.xml"/><Relationship Id="rId5" Type="http://schemas.openxmlformats.org/officeDocument/2006/relationships/hyperlink" Target="https://vector-onsite.fnal.gov/Tools/DiscrepancyReport/DisplayDiscrepancyReportReadOnly.asp?qsDRNo=11689" TargetMode="External"/><Relationship Id="rId4" Type="http://schemas.openxmlformats.org/officeDocument/2006/relationships/hyperlink" Target="https://vector-onsite.fnal.gov/Tools/DiscrepancyReport/DisplayDiscrepancyReportReadOnly.asp?qsDRNo=1168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vector-onsite.fnal.gov/Tools/DiscrepancyReport/DisplayDiscrepancyReportReadOnly.asp?qsDRNo=11711" TargetMode="External"/><Relationship Id="rId3" Type="http://schemas.openxmlformats.org/officeDocument/2006/relationships/hyperlink" Target="https://vector-onsite.fnal.gov/Tools/DiscrepancyReport/DisplayDiscrepancyReportReadOnly.asp?qsDRNo=11660" TargetMode="External"/><Relationship Id="rId7" Type="http://schemas.openxmlformats.org/officeDocument/2006/relationships/hyperlink" Target="https://vector-onsite.fnal.gov/Tools/DiscrepancyReport/DisplayDiscrepancyReportReadOnly.asp?qsDRNo=11696" TargetMode="External"/><Relationship Id="rId2" Type="http://schemas.openxmlformats.org/officeDocument/2006/relationships/hyperlink" Target="https://vector-onsite.fnal.gov/Tools/DiscrepancyReport/DisplayDiscrepancyReportReadOnly.asp?qsDRNo=11649" TargetMode="External"/><Relationship Id="rId1" Type="http://schemas.openxmlformats.org/officeDocument/2006/relationships/slideLayout" Target="../slideLayouts/slideLayout2.xml"/><Relationship Id="rId6" Type="http://schemas.openxmlformats.org/officeDocument/2006/relationships/hyperlink" Target="https://vector-onsite.fnal.gov/Tools/DiscrepancyReport/DisplayDiscrepancyReportReadOnly.asp?qsDRNo=11695" TargetMode="External"/><Relationship Id="rId5" Type="http://schemas.openxmlformats.org/officeDocument/2006/relationships/hyperlink" Target="https://vector-onsite.fnal.gov/Tools/DiscrepancyReport/DisplayDiscrepancyReportReadOnly.asp?qsDRNo=11682" TargetMode="External"/><Relationship Id="rId4" Type="http://schemas.openxmlformats.org/officeDocument/2006/relationships/hyperlink" Target="https://vector-onsite.fnal.gov/Tools/DiscrepancyReport/DisplayDiscrepancyReportReadOnly.asp?qsDRNo=11681" TargetMode="External"/><Relationship Id="rId9" Type="http://schemas.openxmlformats.org/officeDocument/2006/relationships/hyperlink" Target="https://vector-onsite.fnal.gov/Tools/DiscrepancyReport/DisplayDiscrepancyReportReadOnly.asp?qsDRNo=11718"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vector-onsite.fnal.gov/Tools/DiscrepancyReport/DisplayDiscrepancyReportReadOnly.asp?qsDRNo=11869" TargetMode="External"/><Relationship Id="rId3" Type="http://schemas.openxmlformats.org/officeDocument/2006/relationships/hyperlink" Target="https://vector-onsite.fnal.gov/Tools/DiscrepancyReport/DisplayDiscrepancyReportReadOnly.asp?qsDRNo=11753" TargetMode="External"/><Relationship Id="rId7" Type="http://schemas.openxmlformats.org/officeDocument/2006/relationships/hyperlink" Target="https://vector-onsite.fnal.gov/Tools/DiscrepancyReport/DisplayDiscrepancyReportReadOnly.asp?qsDRNo=11858" TargetMode="External"/><Relationship Id="rId2" Type="http://schemas.openxmlformats.org/officeDocument/2006/relationships/hyperlink" Target="https://vector-onsite.fnal.gov/Tools/DiscrepancyReport/DisplayDiscrepancyReportReadOnly.asp?qsDRNo=11730" TargetMode="External"/><Relationship Id="rId1" Type="http://schemas.openxmlformats.org/officeDocument/2006/relationships/slideLayout" Target="../slideLayouts/slideLayout2.xml"/><Relationship Id="rId6" Type="http://schemas.openxmlformats.org/officeDocument/2006/relationships/hyperlink" Target="https://vector-onsite.fnal.gov/Tools/DiscrepancyReport/DisplayDiscrepancyReportReadOnly.asp?qsDRNo=11793" TargetMode="External"/><Relationship Id="rId5" Type="http://schemas.openxmlformats.org/officeDocument/2006/relationships/hyperlink" Target="https://vector-onsite.fnal.gov/Tools/DiscrepancyReport/DisplayDiscrepancyReportReadOnly.asp?qsDRNo=11791" TargetMode="External"/><Relationship Id="rId4" Type="http://schemas.openxmlformats.org/officeDocument/2006/relationships/hyperlink" Target="https://vector-onsite.fnal.gov/Tools/DiscrepancyReport/DisplayDiscrepancyReportReadOnly.asp?qsDRNo=1177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image" Target="../media/image20.tmp"/><Relationship Id="rId1" Type="http://schemas.openxmlformats.org/officeDocument/2006/relationships/slideLayout" Target="../slideLayouts/slideLayout2.xml"/><Relationship Id="rId6" Type="http://schemas.openxmlformats.org/officeDocument/2006/relationships/image" Target="../media/image24.tmp"/><Relationship Id="rId5" Type="http://schemas.openxmlformats.org/officeDocument/2006/relationships/image" Target="../media/image23.tmp"/><Relationship Id="rId10" Type="http://schemas.openxmlformats.org/officeDocument/2006/relationships/image" Target="../media/image28.tmp"/><Relationship Id="rId4" Type="http://schemas.openxmlformats.org/officeDocument/2006/relationships/image" Target="../media/image22.tmp"/><Relationship Id="rId9" Type="http://schemas.openxmlformats.org/officeDocument/2006/relationships/image" Target="../media/image27.tmp"/></Relationships>
</file>

<file path=ppt/slides/_rels/slide9.xml.rels><?xml version="1.0" encoding="UTF-8" standalone="yes"?>
<Relationships xmlns="http://schemas.openxmlformats.org/package/2006/relationships"><Relationship Id="rId8" Type="http://schemas.openxmlformats.org/officeDocument/2006/relationships/image" Target="../media/image35.tmp"/><Relationship Id="rId3" Type="http://schemas.openxmlformats.org/officeDocument/2006/relationships/image" Target="../media/image30.tmp"/><Relationship Id="rId7" Type="http://schemas.openxmlformats.org/officeDocument/2006/relationships/image" Target="../media/image34.tmp"/><Relationship Id="rId2" Type="http://schemas.openxmlformats.org/officeDocument/2006/relationships/image" Target="../media/image29.tmp"/><Relationship Id="rId1" Type="http://schemas.openxmlformats.org/officeDocument/2006/relationships/slideLayout" Target="../slideLayouts/slideLayout2.xml"/><Relationship Id="rId6" Type="http://schemas.openxmlformats.org/officeDocument/2006/relationships/image" Target="../media/image33.tmp"/><Relationship Id="rId5" Type="http://schemas.openxmlformats.org/officeDocument/2006/relationships/image" Target="../media/image32.tmp"/><Relationship Id="rId10" Type="http://schemas.openxmlformats.org/officeDocument/2006/relationships/image" Target="../media/image37.tmp"/><Relationship Id="rId4" Type="http://schemas.openxmlformats.org/officeDocument/2006/relationships/image" Target="../media/image31.tmp"/><Relationship Id="rId9" Type="http://schemas.openxmlformats.org/officeDocument/2006/relationships/image" Target="../media/image3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4" y="2634656"/>
            <a:ext cx="7693565" cy="1658439"/>
          </a:xfrm>
        </p:spPr>
        <p:txBody>
          <a:bodyPr/>
          <a:lstStyle/>
          <a:p>
            <a:r>
              <a:rPr lang="en-GB" sz="3600" dirty="0"/>
              <a:t>QXFA112, QXFA113, and QXFA115</a:t>
            </a:r>
            <a:br>
              <a:rPr lang="en-GB" sz="3600" dirty="0"/>
            </a:br>
            <a:r>
              <a:rPr lang="en-GB" sz="3600" dirty="0"/>
              <a:t>Review for Magnet MQXFA04</a:t>
            </a:r>
          </a:p>
        </p:txBody>
      </p:sp>
      <p:sp>
        <p:nvSpPr>
          <p:cNvPr id="3" name="Sous-titre 2"/>
          <p:cNvSpPr>
            <a:spLocks noGrp="1"/>
          </p:cNvSpPr>
          <p:nvPr>
            <p:ph type="subTitle" idx="1"/>
          </p:nvPr>
        </p:nvSpPr>
        <p:spPr>
          <a:xfrm>
            <a:off x="1371600" y="4307161"/>
            <a:ext cx="6480000" cy="1210071"/>
          </a:xfrm>
        </p:spPr>
        <p:txBody>
          <a:bodyPr>
            <a:normAutofit fontScale="77500" lnSpcReduction="20000"/>
          </a:bodyPr>
          <a:lstStyle/>
          <a:p>
            <a:r>
              <a:rPr lang="en-GB" dirty="0"/>
              <a:t>Fred Nobrega, CAM/L3</a:t>
            </a:r>
          </a:p>
          <a:p>
            <a:r>
              <a:rPr lang="en-GB" dirty="0"/>
              <a:t>Miao Yu, Deputy L3</a:t>
            </a:r>
          </a:p>
          <a:p>
            <a:r>
              <a:rPr lang="en-GB" dirty="0"/>
              <a:t>Marcellus Parker, Electrical</a:t>
            </a:r>
          </a:p>
          <a:p>
            <a:r>
              <a:rPr lang="en-GB" dirty="0"/>
              <a:t>Coil Fabrication at FNAL</a:t>
            </a:r>
          </a:p>
          <a:p>
            <a:r>
              <a:rPr lang="en-GB" dirty="0"/>
              <a:t>U.S. HL-LHC Accelerator Upgrade Project</a:t>
            </a:r>
          </a:p>
        </p:txBody>
      </p:sp>
      <p:sp>
        <p:nvSpPr>
          <p:cNvPr id="4" name="Espace réservé du texte 3"/>
          <p:cNvSpPr>
            <a:spLocks noGrp="1"/>
          </p:cNvSpPr>
          <p:nvPr>
            <p:ph type="body" sz="quarter" idx="14"/>
          </p:nvPr>
        </p:nvSpPr>
        <p:spPr>
          <a:xfrm>
            <a:off x="1371600" y="5589240"/>
            <a:ext cx="6480000" cy="504056"/>
          </a:xfrm>
        </p:spPr>
        <p:txBody>
          <a:bodyPr>
            <a:normAutofit lnSpcReduction="10000"/>
          </a:bodyPr>
          <a:lstStyle/>
          <a:p>
            <a:r>
              <a:rPr lang="en-US" dirty="0"/>
              <a:t>MQXFA04 Coil Selection Review </a:t>
            </a:r>
          </a:p>
          <a:p>
            <a:r>
              <a:rPr lang="en-US" dirty="0"/>
              <a:t>October 30, 2019</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1FC1-4850-4029-8743-5256717439CE}"/>
              </a:ext>
            </a:extLst>
          </p:cNvPr>
          <p:cNvSpPr>
            <a:spLocks noGrp="1"/>
          </p:cNvSpPr>
          <p:nvPr>
            <p:ph type="title"/>
          </p:nvPr>
        </p:nvSpPr>
        <p:spPr/>
        <p:txBody>
          <a:bodyPr/>
          <a:lstStyle/>
          <a:p>
            <a:r>
              <a:rPr lang="en-US" dirty="0"/>
              <a:t>QXFA115 Coil Size, CMM (b6 shift)</a:t>
            </a:r>
          </a:p>
        </p:txBody>
      </p:sp>
      <p:sp>
        <p:nvSpPr>
          <p:cNvPr id="4" name="Footer Placeholder 3">
            <a:extLst>
              <a:ext uri="{FF2B5EF4-FFF2-40B4-BE49-F238E27FC236}">
                <a16:creationId xmlns:a16="http://schemas.microsoft.com/office/drawing/2014/main" id="{443D4BCD-3632-4DA1-9930-A1E527FA158B}"/>
              </a:ext>
            </a:extLst>
          </p:cNvPr>
          <p:cNvSpPr>
            <a:spLocks noGrp="1"/>
          </p:cNvSpPr>
          <p:nvPr>
            <p:ph type="ftr" sz="quarter" idx="3"/>
          </p:nvPr>
        </p:nvSpPr>
        <p:spPr/>
        <p:txBody>
          <a:bodyPr/>
          <a:lstStyle/>
          <a:p>
            <a:r>
              <a:rPr lang="en-US"/>
              <a:t>MQXFA04 Coil Selection Review – October 30, 2019</a:t>
            </a:r>
            <a:endParaRPr lang="en-GB" dirty="0"/>
          </a:p>
        </p:txBody>
      </p:sp>
      <p:pic>
        <p:nvPicPr>
          <p:cNvPr id="6" name="Picture 5" descr="A close up of a map&#10;&#10;Description automatically generated">
            <a:extLst>
              <a:ext uri="{FF2B5EF4-FFF2-40B4-BE49-F238E27FC236}">
                <a16:creationId xmlns:a16="http://schemas.microsoft.com/office/drawing/2014/main" id="{6733EAE1-E46F-48C0-89B2-2F6C184FC91F}"/>
              </a:ext>
            </a:extLst>
          </p:cNvPr>
          <p:cNvPicPr>
            <a:picLocks noChangeAspect="1"/>
          </p:cNvPicPr>
          <p:nvPr/>
        </p:nvPicPr>
        <p:blipFill>
          <a:blip r:embed="rId2"/>
          <a:stretch>
            <a:fillRect/>
          </a:stretch>
        </p:blipFill>
        <p:spPr>
          <a:xfrm>
            <a:off x="0" y="1021630"/>
            <a:ext cx="3208618" cy="1737360"/>
          </a:xfrm>
          <a:prstGeom prst="rect">
            <a:avLst/>
          </a:prstGeom>
        </p:spPr>
      </p:pic>
      <p:pic>
        <p:nvPicPr>
          <p:cNvPr id="8" name="Picture 7" descr="A close up of a map&#10;&#10;Description automatically generated">
            <a:extLst>
              <a:ext uri="{FF2B5EF4-FFF2-40B4-BE49-F238E27FC236}">
                <a16:creationId xmlns:a16="http://schemas.microsoft.com/office/drawing/2014/main" id="{00DF386C-6D4E-475C-8C5F-7CA2446B9F5E}"/>
              </a:ext>
            </a:extLst>
          </p:cNvPr>
          <p:cNvPicPr>
            <a:picLocks noChangeAspect="1"/>
          </p:cNvPicPr>
          <p:nvPr/>
        </p:nvPicPr>
        <p:blipFill>
          <a:blip r:embed="rId3"/>
          <a:stretch>
            <a:fillRect/>
          </a:stretch>
        </p:blipFill>
        <p:spPr>
          <a:xfrm>
            <a:off x="3275856" y="968216"/>
            <a:ext cx="2868943" cy="1737360"/>
          </a:xfrm>
          <a:prstGeom prst="rect">
            <a:avLst/>
          </a:prstGeom>
        </p:spPr>
      </p:pic>
      <p:pic>
        <p:nvPicPr>
          <p:cNvPr id="10" name="Picture 9" descr="A close up of a map&#10;&#10;Description automatically generated">
            <a:extLst>
              <a:ext uri="{FF2B5EF4-FFF2-40B4-BE49-F238E27FC236}">
                <a16:creationId xmlns:a16="http://schemas.microsoft.com/office/drawing/2014/main" id="{1CDBD545-13F7-4BCF-B03F-EAED370971AF}"/>
              </a:ext>
            </a:extLst>
          </p:cNvPr>
          <p:cNvPicPr>
            <a:picLocks noChangeAspect="1"/>
          </p:cNvPicPr>
          <p:nvPr/>
        </p:nvPicPr>
        <p:blipFill>
          <a:blip r:embed="rId4"/>
          <a:stretch>
            <a:fillRect/>
          </a:stretch>
        </p:blipFill>
        <p:spPr>
          <a:xfrm>
            <a:off x="6212037" y="904928"/>
            <a:ext cx="2866845" cy="1737360"/>
          </a:xfrm>
          <a:prstGeom prst="rect">
            <a:avLst/>
          </a:prstGeom>
        </p:spPr>
      </p:pic>
      <p:pic>
        <p:nvPicPr>
          <p:cNvPr id="12" name="Picture 11" descr="A close up of a map&#10;&#10;Description automatically generated">
            <a:extLst>
              <a:ext uri="{FF2B5EF4-FFF2-40B4-BE49-F238E27FC236}">
                <a16:creationId xmlns:a16="http://schemas.microsoft.com/office/drawing/2014/main" id="{91FC7869-E8CC-4F6D-B098-6A3A8A2E2B60}"/>
              </a:ext>
            </a:extLst>
          </p:cNvPr>
          <p:cNvPicPr>
            <a:picLocks noChangeAspect="1"/>
          </p:cNvPicPr>
          <p:nvPr/>
        </p:nvPicPr>
        <p:blipFill>
          <a:blip r:embed="rId5"/>
          <a:stretch>
            <a:fillRect/>
          </a:stretch>
        </p:blipFill>
        <p:spPr>
          <a:xfrm>
            <a:off x="0" y="2854418"/>
            <a:ext cx="2839296" cy="1737360"/>
          </a:xfrm>
          <a:prstGeom prst="rect">
            <a:avLst/>
          </a:prstGeom>
        </p:spPr>
      </p:pic>
      <p:pic>
        <p:nvPicPr>
          <p:cNvPr id="14" name="Picture 13" descr="A close up of a map&#10;&#10;Description automatically generated">
            <a:extLst>
              <a:ext uri="{FF2B5EF4-FFF2-40B4-BE49-F238E27FC236}">
                <a16:creationId xmlns:a16="http://schemas.microsoft.com/office/drawing/2014/main" id="{86607EC1-56A8-4793-84EF-2DF3DC3801DC}"/>
              </a:ext>
            </a:extLst>
          </p:cNvPr>
          <p:cNvPicPr>
            <a:picLocks noChangeAspect="1"/>
          </p:cNvPicPr>
          <p:nvPr/>
        </p:nvPicPr>
        <p:blipFill>
          <a:blip r:embed="rId6"/>
          <a:stretch>
            <a:fillRect/>
          </a:stretch>
        </p:blipFill>
        <p:spPr>
          <a:xfrm>
            <a:off x="3275856" y="2796067"/>
            <a:ext cx="2855962" cy="1737360"/>
          </a:xfrm>
          <a:prstGeom prst="rect">
            <a:avLst/>
          </a:prstGeom>
        </p:spPr>
      </p:pic>
      <p:pic>
        <p:nvPicPr>
          <p:cNvPr id="16" name="Picture 15" descr="A close up of a map&#10;&#10;Description automatically generated">
            <a:extLst>
              <a:ext uri="{FF2B5EF4-FFF2-40B4-BE49-F238E27FC236}">
                <a16:creationId xmlns:a16="http://schemas.microsoft.com/office/drawing/2014/main" id="{C16EB6A5-6875-41CC-A650-ECF52FBC3FA5}"/>
              </a:ext>
            </a:extLst>
          </p:cNvPr>
          <p:cNvPicPr>
            <a:picLocks noChangeAspect="1"/>
          </p:cNvPicPr>
          <p:nvPr/>
        </p:nvPicPr>
        <p:blipFill>
          <a:blip r:embed="rId7"/>
          <a:stretch>
            <a:fillRect/>
          </a:stretch>
        </p:blipFill>
        <p:spPr>
          <a:xfrm>
            <a:off x="6230113" y="2796067"/>
            <a:ext cx="2819487" cy="1737360"/>
          </a:xfrm>
          <a:prstGeom prst="rect">
            <a:avLst/>
          </a:prstGeom>
        </p:spPr>
      </p:pic>
      <p:pic>
        <p:nvPicPr>
          <p:cNvPr id="18" name="Picture 17" descr="A close up of a map&#10;&#10;Description automatically generated">
            <a:extLst>
              <a:ext uri="{FF2B5EF4-FFF2-40B4-BE49-F238E27FC236}">
                <a16:creationId xmlns:a16="http://schemas.microsoft.com/office/drawing/2014/main" id="{4E86148F-A162-48A3-83AE-9A61585C6BB9}"/>
              </a:ext>
            </a:extLst>
          </p:cNvPr>
          <p:cNvPicPr>
            <a:picLocks noChangeAspect="1"/>
          </p:cNvPicPr>
          <p:nvPr/>
        </p:nvPicPr>
        <p:blipFill>
          <a:blip r:embed="rId8"/>
          <a:stretch>
            <a:fillRect/>
          </a:stretch>
        </p:blipFill>
        <p:spPr>
          <a:xfrm>
            <a:off x="16815" y="4643968"/>
            <a:ext cx="2817233" cy="1737360"/>
          </a:xfrm>
          <a:prstGeom prst="rect">
            <a:avLst/>
          </a:prstGeom>
        </p:spPr>
      </p:pic>
      <p:pic>
        <p:nvPicPr>
          <p:cNvPr id="22" name="Picture 21" descr="A close up of a map&#10;&#10;Description automatically generated">
            <a:extLst>
              <a:ext uri="{FF2B5EF4-FFF2-40B4-BE49-F238E27FC236}">
                <a16:creationId xmlns:a16="http://schemas.microsoft.com/office/drawing/2014/main" id="{DC522321-3414-47AC-894E-BFC95C32C9C3}"/>
              </a:ext>
            </a:extLst>
          </p:cNvPr>
          <p:cNvPicPr>
            <a:picLocks noChangeAspect="1"/>
          </p:cNvPicPr>
          <p:nvPr/>
        </p:nvPicPr>
        <p:blipFill>
          <a:blip r:embed="rId9"/>
          <a:stretch>
            <a:fillRect/>
          </a:stretch>
        </p:blipFill>
        <p:spPr>
          <a:xfrm>
            <a:off x="3301197" y="4591778"/>
            <a:ext cx="2805279" cy="1737360"/>
          </a:xfrm>
          <a:prstGeom prst="rect">
            <a:avLst/>
          </a:prstGeom>
        </p:spPr>
      </p:pic>
      <p:pic>
        <p:nvPicPr>
          <p:cNvPr id="26" name="Picture 25" descr="A close up of a map&#10;&#10;Description automatically generated">
            <a:extLst>
              <a:ext uri="{FF2B5EF4-FFF2-40B4-BE49-F238E27FC236}">
                <a16:creationId xmlns:a16="http://schemas.microsoft.com/office/drawing/2014/main" id="{62D3E691-AE64-4414-865C-C4ABD761A4F1}"/>
              </a:ext>
            </a:extLst>
          </p:cNvPr>
          <p:cNvPicPr>
            <a:picLocks noChangeAspect="1"/>
          </p:cNvPicPr>
          <p:nvPr/>
        </p:nvPicPr>
        <p:blipFill>
          <a:blip r:embed="rId10"/>
          <a:stretch>
            <a:fillRect/>
          </a:stretch>
        </p:blipFill>
        <p:spPr>
          <a:xfrm>
            <a:off x="6093172" y="4643968"/>
            <a:ext cx="3053869" cy="1737360"/>
          </a:xfrm>
          <a:prstGeom prst="rect">
            <a:avLst/>
          </a:prstGeom>
        </p:spPr>
      </p:pic>
      <p:sp>
        <p:nvSpPr>
          <p:cNvPr id="27" name="Rectangle 26">
            <a:extLst>
              <a:ext uri="{FF2B5EF4-FFF2-40B4-BE49-F238E27FC236}">
                <a16:creationId xmlns:a16="http://schemas.microsoft.com/office/drawing/2014/main" id="{A83BCBB6-2D7F-408E-B8B8-762962D6AFDD}"/>
              </a:ext>
            </a:extLst>
          </p:cNvPr>
          <p:cNvSpPr/>
          <p:nvPr/>
        </p:nvSpPr>
        <p:spPr>
          <a:xfrm>
            <a:off x="1240359" y="3710780"/>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1540</a:t>
            </a:r>
            <a:endParaRPr lang="en-US" dirty="0">
              <a:solidFill>
                <a:schemeClr val="tx1"/>
              </a:solidFill>
            </a:endParaRPr>
          </a:p>
        </p:txBody>
      </p:sp>
      <p:sp>
        <p:nvSpPr>
          <p:cNvPr id="28" name="Rectangle 27">
            <a:extLst>
              <a:ext uri="{FF2B5EF4-FFF2-40B4-BE49-F238E27FC236}">
                <a16:creationId xmlns:a16="http://schemas.microsoft.com/office/drawing/2014/main" id="{F23C1DC5-E427-4228-ADBC-AE40664D7037}"/>
              </a:ext>
            </a:extLst>
          </p:cNvPr>
          <p:cNvSpPr/>
          <p:nvPr/>
        </p:nvSpPr>
        <p:spPr>
          <a:xfrm>
            <a:off x="1397252" y="1656311"/>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270</a:t>
            </a:r>
            <a:endParaRPr lang="en-US" dirty="0">
              <a:solidFill>
                <a:schemeClr val="tx1"/>
              </a:solidFill>
            </a:endParaRPr>
          </a:p>
        </p:txBody>
      </p:sp>
      <p:sp>
        <p:nvSpPr>
          <p:cNvPr id="29" name="Rectangle 28">
            <a:extLst>
              <a:ext uri="{FF2B5EF4-FFF2-40B4-BE49-F238E27FC236}">
                <a16:creationId xmlns:a16="http://schemas.microsoft.com/office/drawing/2014/main" id="{7CF73170-8BBF-4968-B84B-5765BE327558}"/>
              </a:ext>
            </a:extLst>
          </p:cNvPr>
          <p:cNvSpPr/>
          <p:nvPr/>
        </p:nvSpPr>
        <p:spPr>
          <a:xfrm>
            <a:off x="7452608" y="1434192"/>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740</a:t>
            </a:r>
            <a:endParaRPr lang="en-US" dirty="0">
              <a:solidFill>
                <a:schemeClr val="tx1"/>
              </a:solidFill>
            </a:endParaRPr>
          </a:p>
        </p:txBody>
      </p:sp>
      <p:sp>
        <p:nvSpPr>
          <p:cNvPr id="30" name="Rectangle 29">
            <a:extLst>
              <a:ext uri="{FF2B5EF4-FFF2-40B4-BE49-F238E27FC236}">
                <a16:creationId xmlns:a16="http://schemas.microsoft.com/office/drawing/2014/main" id="{357FF4DE-2A51-4242-99B8-536C2CD2A4A7}"/>
              </a:ext>
            </a:extLst>
          </p:cNvPr>
          <p:cNvSpPr/>
          <p:nvPr/>
        </p:nvSpPr>
        <p:spPr>
          <a:xfrm>
            <a:off x="4510800" y="1461275"/>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327</a:t>
            </a:r>
            <a:endParaRPr lang="en-US" dirty="0">
              <a:solidFill>
                <a:schemeClr val="tx1"/>
              </a:solidFill>
            </a:endParaRPr>
          </a:p>
        </p:txBody>
      </p:sp>
      <p:sp>
        <p:nvSpPr>
          <p:cNvPr id="31" name="Rectangle 30">
            <a:extLst>
              <a:ext uri="{FF2B5EF4-FFF2-40B4-BE49-F238E27FC236}">
                <a16:creationId xmlns:a16="http://schemas.microsoft.com/office/drawing/2014/main" id="{AD43A970-9449-4208-BDFF-CE4C6E72FA97}"/>
              </a:ext>
            </a:extLst>
          </p:cNvPr>
          <p:cNvSpPr/>
          <p:nvPr/>
        </p:nvSpPr>
        <p:spPr>
          <a:xfrm>
            <a:off x="4499992" y="3396770"/>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2340</a:t>
            </a:r>
            <a:endParaRPr lang="en-US" dirty="0">
              <a:solidFill>
                <a:schemeClr val="tx1"/>
              </a:solidFill>
            </a:endParaRPr>
          </a:p>
        </p:txBody>
      </p:sp>
      <p:sp>
        <p:nvSpPr>
          <p:cNvPr id="32" name="Rectangle 31">
            <a:extLst>
              <a:ext uri="{FF2B5EF4-FFF2-40B4-BE49-F238E27FC236}">
                <a16:creationId xmlns:a16="http://schemas.microsoft.com/office/drawing/2014/main" id="{473A9A21-EC15-4C82-B1C9-8DE49D0DA208}"/>
              </a:ext>
            </a:extLst>
          </p:cNvPr>
          <p:cNvSpPr/>
          <p:nvPr/>
        </p:nvSpPr>
        <p:spPr>
          <a:xfrm>
            <a:off x="7452609" y="3585946"/>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3140</a:t>
            </a:r>
            <a:endParaRPr lang="en-US" dirty="0">
              <a:solidFill>
                <a:schemeClr val="tx1"/>
              </a:solidFill>
            </a:endParaRPr>
          </a:p>
        </p:txBody>
      </p:sp>
      <p:sp>
        <p:nvSpPr>
          <p:cNvPr id="33" name="Rectangle 32">
            <a:extLst>
              <a:ext uri="{FF2B5EF4-FFF2-40B4-BE49-F238E27FC236}">
                <a16:creationId xmlns:a16="http://schemas.microsoft.com/office/drawing/2014/main" id="{BACAF4A0-D06B-4749-A559-6998F862222B}"/>
              </a:ext>
            </a:extLst>
          </p:cNvPr>
          <p:cNvSpPr/>
          <p:nvPr/>
        </p:nvSpPr>
        <p:spPr>
          <a:xfrm>
            <a:off x="1260337" y="5448140"/>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3940</a:t>
            </a:r>
            <a:endParaRPr lang="en-US" dirty="0">
              <a:solidFill>
                <a:schemeClr val="tx1"/>
              </a:solidFill>
            </a:endParaRPr>
          </a:p>
        </p:txBody>
      </p:sp>
      <p:sp>
        <p:nvSpPr>
          <p:cNvPr id="34" name="Rectangle 33">
            <a:extLst>
              <a:ext uri="{FF2B5EF4-FFF2-40B4-BE49-F238E27FC236}">
                <a16:creationId xmlns:a16="http://schemas.microsoft.com/office/drawing/2014/main" id="{3CD96D54-213A-4DBF-B724-B2CB6BA0E94C}"/>
              </a:ext>
            </a:extLst>
          </p:cNvPr>
          <p:cNvSpPr/>
          <p:nvPr/>
        </p:nvSpPr>
        <p:spPr>
          <a:xfrm>
            <a:off x="4519461" y="5432491"/>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4316</a:t>
            </a:r>
            <a:endParaRPr lang="en-US" dirty="0">
              <a:solidFill>
                <a:schemeClr val="tx1"/>
              </a:solidFill>
            </a:endParaRPr>
          </a:p>
        </p:txBody>
      </p:sp>
      <p:sp>
        <p:nvSpPr>
          <p:cNvPr id="35" name="Rectangle 34">
            <a:extLst>
              <a:ext uri="{FF2B5EF4-FFF2-40B4-BE49-F238E27FC236}">
                <a16:creationId xmlns:a16="http://schemas.microsoft.com/office/drawing/2014/main" id="{D6F53A69-A502-4C1F-8B99-9B7A908FA6E0}"/>
              </a:ext>
            </a:extLst>
          </p:cNvPr>
          <p:cNvSpPr/>
          <p:nvPr/>
        </p:nvSpPr>
        <p:spPr>
          <a:xfrm>
            <a:off x="6876256" y="4929553"/>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4426</a:t>
            </a:r>
            <a:endParaRPr lang="en-US" dirty="0">
              <a:solidFill>
                <a:schemeClr val="tx1"/>
              </a:solidFill>
            </a:endParaRPr>
          </a:p>
        </p:txBody>
      </p:sp>
      <p:sp>
        <p:nvSpPr>
          <p:cNvPr id="36" name="Rectangle 35">
            <a:extLst>
              <a:ext uri="{FF2B5EF4-FFF2-40B4-BE49-F238E27FC236}">
                <a16:creationId xmlns:a16="http://schemas.microsoft.com/office/drawing/2014/main" id="{1B4A6010-1A7C-4A93-BD5A-297B30CEF622}"/>
              </a:ext>
            </a:extLst>
          </p:cNvPr>
          <p:cNvSpPr/>
          <p:nvPr/>
        </p:nvSpPr>
        <p:spPr>
          <a:xfrm>
            <a:off x="397741" y="751972"/>
            <a:ext cx="1725192"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mm, from Coil LE</a:t>
            </a:r>
            <a:endParaRPr lang="en-US" dirty="0">
              <a:solidFill>
                <a:schemeClr val="tx1"/>
              </a:solidFill>
            </a:endParaRPr>
          </a:p>
        </p:txBody>
      </p:sp>
      <p:sp>
        <p:nvSpPr>
          <p:cNvPr id="37" name="Slide Number Placeholder 36">
            <a:extLst>
              <a:ext uri="{FF2B5EF4-FFF2-40B4-BE49-F238E27FC236}">
                <a16:creationId xmlns:a16="http://schemas.microsoft.com/office/drawing/2014/main" id="{E17E20E8-FD9C-4941-9736-C1C35C0339FB}"/>
              </a:ext>
            </a:extLst>
          </p:cNvPr>
          <p:cNvSpPr>
            <a:spLocks noGrp="1"/>
          </p:cNvSpPr>
          <p:nvPr>
            <p:ph type="sldNum" sz="quarter" idx="12"/>
          </p:nvPr>
        </p:nvSpPr>
        <p:spPr/>
        <p:txBody>
          <a:bodyPr/>
          <a:lstStyle/>
          <a:p>
            <a:fld id="{BFDCA1C4-9514-7B4F-976F-D92F7E296653}" type="slidenum">
              <a:rPr lang="fr-FR" smtClean="0"/>
              <a:pPr/>
              <a:t>10</a:t>
            </a:fld>
            <a:endParaRPr lang="fr-FR"/>
          </a:p>
        </p:txBody>
      </p:sp>
    </p:spTree>
    <p:extLst>
      <p:ext uri="{BB962C8B-B14F-4D97-AF65-F5344CB8AC3E}">
        <p14:creationId xmlns:p14="http://schemas.microsoft.com/office/powerpoint/2010/main" val="3624100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AA0EED-F078-4602-9437-02BDD09C544E}"/>
              </a:ext>
            </a:extLst>
          </p:cNvPr>
          <p:cNvPicPr>
            <a:picLocks noGrp="1" noChangeAspect="1"/>
          </p:cNvPicPr>
          <p:nvPr>
            <p:ph idx="1"/>
          </p:nvPr>
        </p:nvPicPr>
        <p:blipFill>
          <a:blip r:embed="rId2"/>
          <a:stretch>
            <a:fillRect/>
          </a:stretch>
        </p:blipFill>
        <p:spPr>
          <a:xfrm>
            <a:off x="850069" y="1691310"/>
            <a:ext cx="7443861" cy="3962743"/>
          </a:xfrm>
          <a:prstGeom prst="rect">
            <a:avLst/>
          </a:prstGeom>
        </p:spPr>
      </p:pic>
      <p:sp>
        <p:nvSpPr>
          <p:cNvPr id="2" name="Title 1">
            <a:extLst>
              <a:ext uri="{FF2B5EF4-FFF2-40B4-BE49-F238E27FC236}">
                <a16:creationId xmlns:a16="http://schemas.microsoft.com/office/drawing/2014/main" id="{1B7AF0D7-0735-40A0-9A74-A0AB3FCA91A6}"/>
              </a:ext>
            </a:extLst>
          </p:cNvPr>
          <p:cNvSpPr>
            <a:spLocks noGrp="1"/>
          </p:cNvSpPr>
          <p:nvPr>
            <p:ph type="title"/>
          </p:nvPr>
        </p:nvSpPr>
        <p:spPr/>
        <p:txBody>
          <a:bodyPr/>
          <a:lstStyle/>
          <a:p>
            <a:r>
              <a:rPr lang="en-US" dirty="0"/>
              <a:t>Final Hi-pot Tests</a:t>
            </a:r>
          </a:p>
        </p:txBody>
      </p:sp>
      <p:sp>
        <p:nvSpPr>
          <p:cNvPr id="5" name="Footer Placeholder 4">
            <a:extLst>
              <a:ext uri="{FF2B5EF4-FFF2-40B4-BE49-F238E27FC236}">
                <a16:creationId xmlns:a16="http://schemas.microsoft.com/office/drawing/2014/main" id="{223E1533-6A77-4E79-98AB-CC78B1368320}"/>
              </a:ext>
            </a:extLst>
          </p:cNvPr>
          <p:cNvSpPr>
            <a:spLocks noGrp="1"/>
          </p:cNvSpPr>
          <p:nvPr>
            <p:ph type="ftr" sz="quarter" idx="3"/>
          </p:nvPr>
        </p:nvSpPr>
        <p:spPr/>
        <p:txBody>
          <a:bodyPr/>
          <a:lstStyle/>
          <a:p>
            <a:r>
              <a:rPr lang="en-US"/>
              <a:t>MQXFA04 Coil Selection Review – October 30, 2019</a:t>
            </a:r>
            <a:endParaRPr lang="en-GB" dirty="0"/>
          </a:p>
        </p:txBody>
      </p:sp>
      <p:sp>
        <p:nvSpPr>
          <p:cNvPr id="10" name="Slide Number Placeholder 9">
            <a:extLst>
              <a:ext uri="{FF2B5EF4-FFF2-40B4-BE49-F238E27FC236}">
                <a16:creationId xmlns:a16="http://schemas.microsoft.com/office/drawing/2014/main" id="{162C8635-38FC-48FB-9D7B-FA2E73853916}"/>
              </a:ext>
            </a:extLst>
          </p:cNvPr>
          <p:cNvSpPr>
            <a:spLocks noGrp="1"/>
          </p:cNvSpPr>
          <p:nvPr>
            <p:ph type="sldNum" sz="quarter" idx="12"/>
          </p:nvPr>
        </p:nvSpPr>
        <p:spPr/>
        <p:txBody>
          <a:bodyPr/>
          <a:lstStyle/>
          <a:p>
            <a:fld id="{BFDCA1C4-9514-7B4F-976F-D92F7E296653}" type="slidenum">
              <a:rPr lang="fr-FR" smtClean="0"/>
              <a:pPr/>
              <a:t>11</a:t>
            </a:fld>
            <a:endParaRPr lang="fr-FR"/>
          </a:p>
        </p:txBody>
      </p:sp>
    </p:spTree>
    <p:extLst>
      <p:ext uri="{BB962C8B-B14F-4D97-AF65-F5344CB8AC3E}">
        <p14:creationId xmlns:p14="http://schemas.microsoft.com/office/powerpoint/2010/main" val="269500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a:xfrm>
            <a:off x="612648" y="141650"/>
            <a:ext cx="7920000" cy="720000"/>
          </a:xfrm>
        </p:spPr>
        <p:txBody>
          <a:bodyPr/>
          <a:lstStyle/>
          <a:p>
            <a:r>
              <a:rPr lang="en-US" dirty="0"/>
              <a:t>QXFA112 Impulse Test</a:t>
            </a: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MQXFA04 Coil Selection Review – October 30, 2019</a:t>
            </a:r>
            <a:endParaRPr lang="en-GB" dirty="0"/>
          </a:p>
        </p:txBody>
      </p:sp>
      <p:graphicFrame>
        <p:nvGraphicFramePr>
          <p:cNvPr id="8" name="Chart 7">
            <a:extLst>
              <a:ext uri="{FF2B5EF4-FFF2-40B4-BE49-F238E27FC236}">
                <a16:creationId xmlns:a16="http://schemas.microsoft.com/office/drawing/2014/main" id="{7BC84B41-9C8A-4181-BACD-FF0791C62C26}"/>
              </a:ext>
            </a:extLst>
          </p:cNvPr>
          <p:cNvGraphicFramePr>
            <a:graphicFrameLocks/>
          </p:cNvGraphicFramePr>
          <p:nvPr>
            <p:extLst>
              <p:ext uri="{D42A27DB-BD31-4B8C-83A1-F6EECF244321}">
                <p14:modId xmlns:p14="http://schemas.microsoft.com/office/powerpoint/2010/main" val="17935207"/>
              </p:ext>
            </p:extLst>
          </p:nvPr>
        </p:nvGraphicFramePr>
        <p:xfrm>
          <a:off x="426641" y="1810512"/>
          <a:ext cx="4133087" cy="3236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111735CF-1798-4DB3-A0F8-2B82D9B1F315}"/>
              </a:ext>
            </a:extLst>
          </p:cNvPr>
          <p:cNvGraphicFramePr>
            <a:graphicFrameLocks/>
          </p:cNvGraphicFramePr>
          <p:nvPr>
            <p:extLst>
              <p:ext uri="{D42A27DB-BD31-4B8C-83A1-F6EECF244321}">
                <p14:modId xmlns:p14="http://schemas.microsoft.com/office/powerpoint/2010/main" val="924182691"/>
              </p:ext>
            </p:extLst>
          </p:nvPr>
        </p:nvGraphicFramePr>
        <p:xfrm>
          <a:off x="4584272" y="1810512"/>
          <a:ext cx="4133087"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FC266B4F-54FA-4F3D-A81D-0EF680832AF4}"/>
              </a:ext>
            </a:extLst>
          </p:cNvPr>
          <p:cNvSpPr>
            <a:spLocks noGrp="1"/>
          </p:cNvSpPr>
          <p:nvPr>
            <p:ph type="sldNum" sz="quarter" idx="12"/>
          </p:nvPr>
        </p:nvSpPr>
        <p:spPr/>
        <p:txBody>
          <a:bodyPr/>
          <a:lstStyle/>
          <a:p>
            <a:fld id="{BFDCA1C4-9514-7B4F-976F-D92F7E296653}" type="slidenum">
              <a:rPr lang="fr-FR" smtClean="0"/>
              <a:pPr/>
              <a:t>12</a:t>
            </a:fld>
            <a:endParaRPr lang="fr-FR"/>
          </a:p>
        </p:txBody>
      </p:sp>
    </p:spTree>
    <p:extLst>
      <p:ext uri="{BB962C8B-B14F-4D97-AF65-F5344CB8AC3E}">
        <p14:creationId xmlns:p14="http://schemas.microsoft.com/office/powerpoint/2010/main" val="59681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a:xfrm>
            <a:off x="612000" y="137160"/>
            <a:ext cx="7920000" cy="720000"/>
          </a:xfrm>
        </p:spPr>
        <p:txBody>
          <a:bodyPr/>
          <a:lstStyle/>
          <a:p>
            <a:r>
              <a:rPr lang="en-US" dirty="0"/>
              <a:t>QXFA113 Impulse Test</a:t>
            </a: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MQXFA04 Coil Selection Review – October 30, 2019</a:t>
            </a:r>
            <a:endParaRPr lang="en-GB" dirty="0"/>
          </a:p>
        </p:txBody>
      </p:sp>
      <p:graphicFrame>
        <p:nvGraphicFramePr>
          <p:cNvPr id="10" name="Chart 9">
            <a:extLst>
              <a:ext uri="{FF2B5EF4-FFF2-40B4-BE49-F238E27FC236}">
                <a16:creationId xmlns:a16="http://schemas.microsoft.com/office/drawing/2014/main" id="{111735CF-1798-4DB3-A0F8-2B82D9B1F315}"/>
              </a:ext>
            </a:extLst>
          </p:cNvPr>
          <p:cNvGraphicFramePr>
            <a:graphicFrameLocks/>
          </p:cNvGraphicFramePr>
          <p:nvPr>
            <p:extLst>
              <p:ext uri="{D42A27DB-BD31-4B8C-83A1-F6EECF244321}">
                <p14:modId xmlns:p14="http://schemas.microsoft.com/office/powerpoint/2010/main" val="289943219"/>
              </p:ext>
            </p:extLst>
          </p:nvPr>
        </p:nvGraphicFramePr>
        <p:xfrm>
          <a:off x="4605218" y="1810512"/>
          <a:ext cx="4133087" cy="3236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7BC84B41-9C8A-4181-BACD-FF0791C62C26}"/>
              </a:ext>
            </a:extLst>
          </p:cNvPr>
          <p:cNvGraphicFramePr>
            <a:graphicFrameLocks/>
          </p:cNvGraphicFramePr>
          <p:nvPr>
            <p:extLst>
              <p:ext uri="{D42A27DB-BD31-4B8C-83A1-F6EECF244321}">
                <p14:modId xmlns:p14="http://schemas.microsoft.com/office/powerpoint/2010/main" val="1812152430"/>
              </p:ext>
            </p:extLst>
          </p:nvPr>
        </p:nvGraphicFramePr>
        <p:xfrm>
          <a:off x="405695" y="1810512"/>
          <a:ext cx="4133087"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6BB00EF1-A538-4204-A975-1F9EAED57F2B}"/>
              </a:ext>
            </a:extLst>
          </p:cNvPr>
          <p:cNvSpPr>
            <a:spLocks noGrp="1"/>
          </p:cNvSpPr>
          <p:nvPr>
            <p:ph type="sldNum" sz="quarter" idx="12"/>
          </p:nvPr>
        </p:nvSpPr>
        <p:spPr/>
        <p:txBody>
          <a:bodyPr/>
          <a:lstStyle/>
          <a:p>
            <a:fld id="{BFDCA1C4-9514-7B4F-976F-D92F7E296653}" type="slidenum">
              <a:rPr lang="fr-FR" smtClean="0"/>
              <a:pPr/>
              <a:t>13</a:t>
            </a:fld>
            <a:endParaRPr lang="fr-FR"/>
          </a:p>
        </p:txBody>
      </p:sp>
    </p:spTree>
    <p:extLst>
      <p:ext uri="{BB962C8B-B14F-4D97-AF65-F5344CB8AC3E}">
        <p14:creationId xmlns:p14="http://schemas.microsoft.com/office/powerpoint/2010/main" val="322050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BC8-18E1-444E-9516-0C271248915D}"/>
              </a:ext>
            </a:extLst>
          </p:cNvPr>
          <p:cNvSpPr>
            <a:spLocks noGrp="1"/>
          </p:cNvSpPr>
          <p:nvPr>
            <p:ph type="title"/>
          </p:nvPr>
        </p:nvSpPr>
        <p:spPr>
          <a:xfrm>
            <a:off x="612000" y="137160"/>
            <a:ext cx="7920000" cy="720000"/>
          </a:xfrm>
        </p:spPr>
        <p:txBody>
          <a:bodyPr/>
          <a:lstStyle/>
          <a:p>
            <a:r>
              <a:rPr lang="en-US" dirty="0"/>
              <a:t>QXFA115 Impulse Test</a:t>
            </a:r>
          </a:p>
        </p:txBody>
      </p:sp>
      <p:sp>
        <p:nvSpPr>
          <p:cNvPr id="5" name="Footer Placeholder 4">
            <a:extLst>
              <a:ext uri="{FF2B5EF4-FFF2-40B4-BE49-F238E27FC236}">
                <a16:creationId xmlns:a16="http://schemas.microsoft.com/office/drawing/2014/main" id="{B54FC7C0-8BA5-4D09-8725-BB288B62B951}"/>
              </a:ext>
            </a:extLst>
          </p:cNvPr>
          <p:cNvSpPr>
            <a:spLocks noGrp="1"/>
          </p:cNvSpPr>
          <p:nvPr>
            <p:ph type="ftr" sz="quarter" idx="3"/>
          </p:nvPr>
        </p:nvSpPr>
        <p:spPr/>
        <p:txBody>
          <a:bodyPr/>
          <a:lstStyle/>
          <a:p>
            <a:r>
              <a:rPr lang="en-US"/>
              <a:t>MQXFA04 Coil Selection Review – October 30, 2019</a:t>
            </a:r>
            <a:endParaRPr lang="en-GB" dirty="0"/>
          </a:p>
        </p:txBody>
      </p:sp>
      <p:graphicFrame>
        <p:nvGraphicFramePr>
          <p:cNvPr id="7" name="Chart 6">
            <a:extLst>
              <a:ext uri="{FF2B5EF4-FFF2-40B4-BE49-F238E27FC236}">
                <a16:creationId xmlns:a16="http://schemas.microsoft.com/office/drawing/2014/main" id="{7BC84B41-9C8A-4181-BACD-FF0791C62C26}"/>
              </a:ext>
            </a:extLst>
          </p:cNvPr>
          <p:cNvGraphicFramePr>
            <a:graphicFrameLocks/>
          </p:cNvGraphicFramePr>
          <p:nvPr>
            <p:extLst>
              <p:ext uri="{D42A27DB-BD31-4B8C-83A1-F6EECF244321}">
                <p14:modId xmlns:p14="http://schemas.microsoft.com/office/powerpoint/2010/main" val="426851020"/>
              </p:ext>
            </p:extLst>
          </p:nvPr>
        </p:nvGraphicFramePr>
        <p:xfrm>
          <a:off x="438913" y="1810512"/>
          <a:ext cx="4133087" cy="3236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111735CF-1798-4DB3-A0F8-2B82D9B1F315}"/>
              </a:ext>
            </a:extLst>
          </p:cNvPr>
          <p:cNvGraphicFramePr>
            <a:graphicFrameLocks/>
          </p:cNvGraphicFramePr>
          <p:nvPr>
            <p:extLst>
              <p:ext uri="{D42A27DB-BD31-4B8C-83A1-F6EECF244321}">
                <p14:modId xmlns:p14="http://schemas.microsoft.com/office/powerpoint/2010/main" val="1804678658"/>
              </p:ext>
            </p:extLst>
          </p:nvPr>
        </p:nvGraphicFramePr>
        <p:xfrm>
          <a:off x="4572000" y="1810512"/>
          <a:ext cx="4133087"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0468E2F7-B0E6-4A4B-97DA-1FE73284D25F}"/>
              </a:ext>
            </a:extLst>
          </p:cNvPr>
          <p:cNvSpPr>
            <a:spLocks noGrp="1"/>
          </p:cNvSpPr>
          <p:nvPr>
            <p:ph type="sldNum" sz="quarter" idx="12"/>
          </p:nvPr>
        </p:nvSpPr>
        <p:spPr/>
        <p:txBody>
          <a:bodyPr/>
          <a:lstStyle/>
          <a:p>
            <a:fld id="{BFDCA1C4-9514-7B4F-976F-D92F7E296653}" type="slidenum">
              <a:rPr lang="fr-FR" smtClean="0"/>
              <a:pPr/>
              <a:t>14</a:t>
            </a:fld>
            <a:endParaRPr lang="fr-FR"/>
          </a:p>
        </p:txBody>
      </p:sp>
    </p:spTree>
    <p:extLst>
      <p:ext uri="{BB962C8B-B14F-4D97-AF65-F5344CB8AC3E}">
        <p14:creationId xmlns:p14="http://schemas.microsoft.com/office/powerpoint/2010/main" val="243225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B326-36BD-412B-91CB-8B740D9B3A84}"/>
              </a:ext>
            </a:extLst>
          </p:cNvPr>
          <p:cNvSpPr>
            <a:spLocks noGrp="1"/>
          </p:cNvSpPr>
          <p:nvPr>
            <p:ph type="title"/>
          </p:nvPr>
        </p:nvSpPr>
        <p:spPr/>
        <p:txBody>
          <a:bodyPr/>
          <a:lstStyle/>
          <a:p>
            <a:r>
              <a:rPr lang="en-US" altLang="en-US" dirty="0">
                <a:latin typeface="Helvetica" panose="020B0604020202020204" pitchFamily="34" charset="0"/>
                <a:ea typeface="Geneva" pitchFamily="121" charset="-128"/>
              </a:rPr>
              <a:t>Final Electrical Checks</a:t>
            </a:r>
            <a:endParaRPr lang="en-US" dirty="0"/>
          </a:p>
        </p:txBody>
      </p:sp>
      <p:sp>
        <p:nvSpPr>
          <p:cNvPr id="5" name="Footer Placeholder 4">
            <a:extLst>
              <a:ext uri="{FF2B5EF4-FFF2-40B4-BE49-F238E27FC236}">
                <a16:creationId xmlns:a16="http://schemas.microsoft.com/office/drawing/2014/main" id="{B5BCD261-4F61-4267-A4AE-161AFACE18FC}"/>
              </a:ext>
            </a:extLst>
          </p:cNvPr>
          <p:cNvSpPr>
            <a:spLocks noGrp="1"/>
          </p:cNvSpPr>
          <p:nvPr>
            <p:ph type="ftr" sz="quarter" idx="3"/>
          </p:nvPr>
        </p:nvSpPr>
        <p:spPr/>
        <p:txBody>
          <a:bodyPr/>
          <a:lstStyle/>
          <a:p>
            <a:r>
              <a:rPr lang="en-US"/>
              <a:t>MQXFA04 Coil Selection Review – October 30, 2019</a:t>
            </a:r>
            <a:endParaRPr lang="en-GB" dirty="0"/>
          </a:p>
        </p:txBody>
      </p:sp>
      <p:graphicFrame>
        <p:nvGraphicFramePr>
          <p:cNvPr id="6" name="Content Placeholder 5">
            <a:extLst>
              <a:ext uri="{FF2B5EF4-FFF2-40B4-BE49-F238E27FC236}">
                <a16:creationId xmlns:a16="http://schemas.microsoft.com/office/drawing/2014/main" id="{2F405645-00CB-4884-A4EC-0EE1BEDAD68A}"/>
              </a:ext>
            </a:extLst>
          </p:cNvPr>
          <p:cNvGraphicFramePr>
            <a:graphicFrameLocks noGrp="1"/>
          </p:cNvGraphicFramePr>
          <p:nvPr>
            <p:ph idx="1"/>
            <p:extLst>
              <p:ext uri="{D42A27DB-BD31-4B8C-83A1-F6EECF244321}">
                <p14:modId xmlns:p14="http://schemas.microsoft.com/office/powerpoint/2010/main" val="4008036860"/>
              </p:ext>
            </p:extLst>
          </p:nvPr>
        </p:nvGraphicFramePr>
        <p:xfrm>
          <a:off x="1296600" y="822244"/>
          <a:ext cx="7235403" cy="5415068"/>
        </p:xfrm>
        <a:graphic>
          <a:graphicData uri="http://schemas.openxmlformats.org/drawingml/2006/table">
            <a:tbl>
              <a:tblPr/>
              <a:tblGrid>
                <a:gridCol w="1115539">
                  <a:extLst>
                    <a:ext uri="{9D8B030D-6E8A-4147-A177-3AD203B41FA5}">
                      <a16:colId xmlns:a16="http://schemas.microsoft.com/office/drawing/2014/main" val="3501141890"/>
                    </a:ext>
                  </a:extLst>
                </a:gridCol>
                <a:gridCol w="726663">
                  <a:extLst>
                    <a:ext uri="{9D8B030D-6E8A-4147-A177-3AD203B41FA5}">
                      <a16:colId xmlns:a16="http://schemas.microsoft.com/office/drawing/2014/main" val="413205196"/>
                    </a:ext>
                  </a:extLst>
                </a:gridCol>
                <a:gridCol w="726663">
                  <a:extLst>
                    <a:ext uri="{9D8B030D-6E8A-4147-A177-3AD203B41FA5}">
                      <a16:colId xmlns:a16="http://schemas.microsoft.com/office/drawing/2014/main" val="4122150668"/>
                    </a:ext>
                  </a:extLst>
                </a:gridCol>
                <a:gridCol w="726663">
                  <a:extLst>
                    <a:ext uri="{9D8B030D-6E8A-4147-A177-3AD203B41FA5}">
                      <a16:colId xmlns:a16="http://schemas.microsoft.com/office/drawing/2014/main" val="2875017120"/>
                    </a:ext>
                  </a:extLst>
                </a:gridCol>
                <a:gridCol w="306560">
                  <a:extLst>
                    <a:ext uri="{9D8B030D-6E8A-4147-A177-3AD203B41FA5}">
                      <a16:colId xmlns:a16="http://schemas.microsoft.com/office/drawing/2014/main" val="1829871349"/>
                    </a:ext>
                  </a:extLst>
                </a:gridCol>
                <a:gridCol w="726663">
                  <a:extLst>
                    <a:ext uri="{9D8B030D-6E8A-4147-A177-3AD203B41FA5}">
                      <a16:colId xmlns:a16="http://schemas.microsoft.com/office/drawing/2014/main" val="3588975718"/>
                    </a:ext>
                  </a:extLst>
                </a:gridCol>
                <a:gridCol w="726663">
                  <a:extLst>
                    <a:ext uri="{9D8B030D-6E8A-4147-A177-3AD203B41FA5}">
                      <a16:colId xmlns:a16="http://schemas.microsoft.com/office/drawing/2014/main" val="4002162663"/>
                    </a:ext>
                  </a:extLst>
                </a:gridCol>
                <a:gridCol w="726663">
                  <a:extLst>
                    <a:ext uri="{9D8B030D-6E8A-4147-A177-3AD203B41FA5}">
                      <a16:colId xmlns:a16="http://schemas.microsoft.com/office/drawing/2014/main" val="1802875761"/>
                    </a:ext>
                  </a:extLst>
                </a:gridCol>
                <a:gridCol w="726663">
                  <a:extLst>
                    <a:ext uri="{9D8B030D-6E8A-4147-A177-3AD203B41FA5}">
                      <a16:colId xmlns:a16="http://schemas.microsoft.com/office/drawing/2014/main" val="3827445290"/>
                    </a:ext>
                  </a:extLst>
                </a:gridCol>
                <a:gridCol w="726663">
                  <a:extLst>
                    <a:ext uri="{9D8B030D-6E8A-4147-A177-3AD203B41FA5}">
                      <a16:colId xmlns:a16="http://schemas.microsoft.com/office/drawing/2014/main" val="1681818142"/>
                    </a:ext>
                  </a:extLst>
                </a:gridCol>
              </a:tblGrid>
              <a:tr h="217578">
                <a:tc>
                  <a:txBody>
                    <a:bodyPr/>
                    <a:lstStyle/>
                    <a:p>
                      <a:pPr algn="ctr" fontAlgn="b"/>
                      <a:r>
                        <a:rPr lang="en-US" sz="1200" b="1" i="0" u="none" strike="noStrike" dirty="0">
                          <a:solidFill>
                            <a:srgbClr val="000000"/>
                          </a:solidFill>
                          <a:effectLst/>
                          <a:latin typeface="Calibri" panose="020F0502020204030204" pitchFamily="34" charset="0"/>
                        </a:rPr>
                        <a:t>Measurement</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QXFA112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QXFA113</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QXFA 115*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Avg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err="1">
                          <a:solidFill>
                            <a:srgbClr val="000000"/>
                          </a:solidFill>
                          <a:effectLst/>
                          <a:latin typeface="Calibri" panose="020F0502020204030204" pitchFamily="34" charset="0"/>
                        </a:rPr>
                        <a:t>StDev</a:t>
                      </a:r>
                      <a:endParaRPr lang="en-US" sz="1200" b="1" i="0" u="none" strike="noStrike" dirty="0">
                        <a:solidFill>
                          <a:srgbClr val="00000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err="1">
                          <a:solidFill>
                            <a:srgbClr val="000000"/>
                          </a:solidFill>
                          <a:effectLst/>
                          <a:latin typeface="Calibri" panose="020F0502020204030204" pitchFamily="34" charset="0"/>
                        </a:rPr>
                        <a:t>StDev</a:t>
                      </a:r>
                      <a:r>
                        <a:rPr lang="en-US" sz="1200" b="1" i="0" u="none" strike="noStrike" dirty="0">
                          <a:solidFill>
                            <a:srgbClr val="000000"/>
                          </a:solidFill>
                          <a:effectLst/>
                          <a:latin typeface="Calibri" panose="020F0502020204030204" pitchFamily="34" charset="0"/>
                        </a:rPr>
                        <a:t>/Avg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Min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Max</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564687"/>
                  </a:ext>
                </a:extLst>
              </a:tr>
              <a:tr h="191979">
                <a:tc>
                  <a:txBody>
                    <a:bodyPr/>
                    <a:lstStyle/>
                    <a:p>
                      <a:pPr algn="ctr" fontAlgn="b"/>
                      <a:r>
                        <a:rPr lang="pt" sz="1000" b="0" i="0" u="none" strike="noStrike" dirty="0" err="1">
                          <a:solidFill>
                            <a:srgbClr val="000000"/>
                          </a:solidFill>
                          <a:effectLst/>
                          <a:latin typeface="Calibri" panose="020F0502020204030204" pitchFamily="34" charset="0"/>
                        </a:rPr>
                        <a:t>Coil</a:t>
                      </a:r>
                      <a:r>
                        <a:rPr lang="pt" sz="1000" b="0" i="0" u="none" strike="noStrike" dirty="0">
                          <a:solidFill>
                            <a:srgbClr val="000000"/>
                          </a:solidFill>
                          <a:effectLst/>
                          <a:latin typeface="Calibri" panose="020F0502020204030204" pitchFamily="34" charset="0"/>
                        </a:rPr>
                        <a:t> </a:t>
                      </a:r>
                      <a:r>
                        <a:rPr lang="pt" sz="1000" b="0" i="0" u="none" strike="noStrike" dirty="0" err="1">
                          <a:solidFill>
                            <a:srgbClr val="000000"/>
                          </a:solidFill>
                          <a:effectLst/>
                          <a:latin typeface="Calibri" panose="020F0502020204030204" pitchFamily="34" charset="0"/>
                        </a:rPr>
                        <a:t>R</a:t>
                      </a:r>
                      <a:r>
                        <a:rPr lang="pt" sz="1000" b="0" i="0" u="none" strike="noStrike" dirty="0">
                          <a:solidFill>
                            <a:srgbClr val="000000"/>
                          </a:solidFill>
                          <a:effectLst/>
                          <a:latin typeface="Calibri" panose="020F0502020204030204" pitchFamily="34" charset="0"/>
                        </a:rPr>
                        <a:t> @1 A (</a:t>
                      </a:r>
                      <a:r>
                        <a:rPr lang="pt" sz="1000" b="0" i="0" u="none" strike="noStrike" dirty="0" err="1">
                          <a:solidFill>
                            <a:srgbClr val="000000"/>
                          </a:solidFill>
                          <a:effectLst/>
                          <a:latin typeface="Calibri" panose="020F0502020204030204" pitchFamily="34" charset="0"/>
                        </a:rPr>
                        <a:t>mV</a:t>
                      </a:r>
                      <a:r>
                        <a:rPr lang="pt" sz="1000" b="0" i="0" u="none" strike="noStrike" dirty="0">
                          <a:solidFill>
                            <a:srgbClr val="000000"/>
                          </a:solidFill>
                          <a:effectLst/>
                          <a:latin typeface="Calibri" panose="020F050202020403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Calibri" panose="020F0502020204030204" pitchFamily="34" charset="0"/>
                        </a:rPr>
                        <a:t>609.3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606.12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613.07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a:solidFill>
                            <a:srgbClr val="000000"/>
                          </a:solidFill>
                          <a:effectLst/>
                          <a:latin typeface="Calibri" panose="020F0502020204030204" pitchFamily="34" charset="0"/>
                        </a:rPr>
                        <a:t>608.655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11.18489334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0.01837641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589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639.7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2080196"/>
                  </a:ext>
                </a:extLst>
              </a:tr>
              <a:tr h="191979">
                <a:tc>
                  <a:txBody>
                    <a:bodyPr/>
                    <a:lstStyle/>
                    <a:p>
                      <a:pPr algn="ctr" fontAlgn="b"/>
                      <a:r>
                        <a:rPr lang="en-US" sz="1000" b="0" i="0" u="none" strike="noStrike" dirty="0">
                          <a:solidFill>
                            <a:srgbClr val="000000"/>
                          </a:solidFill>
                          <a:effectLst/>
                          <a:latin typeface="Calibri" panose="020F0502020204030204" pitchFamily="34" charset="0"/>
                        </a:rPr>
                        <a:t>Ls @ 20 Hz (</a:t>
                      </a:r>
                      <a:r>
                        <a:rPr lang="en-US" sz="1000" b="0" i="0" u="none" strike="noStrike" dirty="0" err="1">
                          <a:solidFill>
                            <a:srgbClr val="000000"/>
                          </a:solidFill>
                          <a:effectLst/>
                          <a:latin typeface="Calibri" panose="020F0502020204030204" pitchFamily="34" charset="0"/>
                        </a:rPr>
                        <a:t>mH</a:t>
                      </a:r>
                      <a:r>
                        <a:rPr lang="en-US" sz="1000" b="0" i="0" u="none" strike="noStrike" dirty="0">
                          <a:solidFill>
                            <a:srgbClr val="000000"/>
                          </a:solidFill>
                          <a:effectLst/>
                          <a:latin typeface="Calibri" panose="020F050202020403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4.56</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4.914</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6.29</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4.89430769</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1.372540507</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0.28043609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4.56</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6.29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1427898"/>
                  </a:ext>
                </a:extLst>
              </a:tr>
              <a:tr h="191979">
                <a:tc>
                  <a:txBody>
                    <a:bodyPr/>
                    <a:lstStyle/>
                    <a:p>
                      <a:pPr algn="ctr" fontAlgn="b"/>
                      <a:r>
                        <a:rPr lang="en-US" sz="1000" b="0" i="0" u="none" strike="noStrike">
                          <a:solidFill>
                            <a:srgbClr val="000000"/>
                          </a:solidFill>
                          <a:effectLst/>
                          <a:latin typeface="Calibri" panose="020F0502020204030204" pitchFamily="34" charset="0"/>
                        </a:rPr>
                        <a:t>Q</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0.73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0.801</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1.28</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0.99753846</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0.686510971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0.68820501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0.73</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3.146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98194974"/>
                  </a:ext>
                </a:extLst>
              </a:tr>
              <a:tr h="191979">
                <a:tc>
                  <a:txBody>
                    <a:bodyPr/>
                    <a:lstStyle/>
                    <a:p>
                      <a:pPr algn="ctr" fontAlgn="b"/>
                      <a:r>
                        <a:rPr lang="en-US" sz="1000" b="0" i="0" u="none" strike="noStrike">
                          <a:solidFill>
                            <a:srgbClr val="000000"/>
                          </a:solidFill>
                          <a:effectLst/>
                          <a:latin typeface="Calibri" panose="020F0502020204030204" pitchFamily="34" charset="0"/>
                        </a:rPr>
                        <a:t>Ls @ 100 Hz (mH)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3.17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3.423</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6.24</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3.39614286</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0.905308545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0.26656963</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1.86</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6.24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92985948"/>
                  </a:ext>
                </a:extLst>
              </a:tr>
              <a:tr h="191979">
                <a:tc>
                  <a:txBody>
                    <a:bodyPr/>
                    <a:lstStyle/>
                    <a:p>
                      <a:pPr algn="ctr" fontAlgn="b"/>
                      <a:r>
                        <a:rPr lang="en-US" sz="1000" b="0" i="0" u="none" strike="noStrike" dirty="0">
                          <a:solidFill>
                            <a:srgbClr val="000000"/>
                          </a:solidFill>
                          <a:effectLst/>
                          <a:latin typeface="Calibri" panose="020F0502020204030204" pitchFamily="34" charset="0"/>
                        </a:rPr>
                        <a:t>Q</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1.61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1.637</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5.44</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1.88942857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1.02169101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0.54074074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1.52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5.44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8556207"/>
                  </a:ext>
                </a:extLst>
              </a:tr>
              <a:tr h="191979">
                <a:tc>
                  <a:txBody>
                    <a:bodyPr/>
                    <a:lstStyle/>
                    <a:p>
                      <a:pPr algn="ctr" fontAlgn="b"/>
                      <a:r>
                        <a:rPr lang="en-US" sz="1000" b="0" i="0" u="none" strike="noStrike">
                          <a:solidFill>
                            <a:srgbClr val="000000"/>
                          </a:solidFill>
                          <a:effectLst/>
                          <a:latin typeface="Calibri" panose="020F0502020204030204" pitchFamily="34" charset="0"/>
                        </a:rPr>
                        <a:t>Ls @ 1 kHz (mH)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1.91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1.92</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5.75</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2.15607143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1.031657402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0.47848944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1.812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5.75</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11193223"/>
                  </a:ext>
                </a:extLst>
              </a:tr>
              <a:tr h="204778">
                <a:tc>
                  <a:txBody>
                    <a:bodyPr/>
                    <a:lstStyle/>
                    <a:p>
                      <a:pPr algn="ctr" fontAlgn="b"/>
                      <a:r>
                        <a:rPr lang="en-US" sz="1000" b="0" i="0" u="none" strike="noStrike">
                          <a:solidFill>
                            <a:srgbClr val="000000"/>
                          </a:solidFill>
                          <a:effectLst/>
                          <a:latin typeface="Calibri" panose="020F0502020204030204" pitchFamily="34" charset="0"/>
                        </a:rPr>
                        <a:t>Q</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2.15</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2.007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8.41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2.48228571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1.70309985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0.68610146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1.86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8.41</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69081"/>
                  </a:ext>
                </a:extLst>
              </a:tr>
              <a:tr h="191979">
                <a:tc>
                  <a:txBody>
                    <a:bodyPr/>
                    <a:lstStyle/>
                    <a:p>
                      <a:pPr algn="ctr" fontAlgn="b"/>
                      <a:r>
                        <a:rPr lang="en-US" sz="1000" b="0" i="0" u="none" strike="noStrike">
                          <a:solidFill>
                            <a:srgbClr val="000000"/>
                          </a:solidFill>
                          <a:effectLst/>
                          <a:latin typeface="Calibri" panose="020F0502020204030204" pitchFamily="34" charset="0"/>
                        </a:rPr>
                        <a:t>VTA1 (mV)</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Calibri" panose="020F0502020204030204" pitchFamily="34" charset="0"/>
                        </a:rPr>
                        <a:t>0.0233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0.04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0.1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Calibri" panose="020F0502020204030204" pitchFamily="34" charset="0"/>
                        </a:rPr>
                        <a:t>0.09985833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0.094520768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0.94654863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0.008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0.3</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5553586"/>
                  </a:ext>
                </a:extLst>
              </a:tr>
              <a:tr h="191979">
                <a:tc>
                  <a:txBody>
                    <a:bodyPr/>
                    <a:lstStyle/>
                    <a:p>
                      <a:pPr algn="ctr" fontAlgn="b"/>
                      <a:r>
                        <a:rPr lang="en-US" sz="1000" b="0" i="0" u="none" strike="noStrike" dirty="0">
                          <a:solidFill>
                            <a:srgbClr val="000000"/>
                          </a:solidFill>
                          <a:effectLst/>
                          <a:latin typeface="Calibri" panose="020F0502020204030204" pitchFamily="34" charset="0"/>
                        </a:rPr>
                        <a:t>VTA2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0.072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0.09</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0.1</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0.14691667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0.099653117</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0.67829689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0.055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0.35</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86885293"/>
                  </a:ext>
                </a:extLst>
              </a:tr>
              <a:tr h="191979">
                <a:tc>
                  <a:txBody>
                    <a:bodyPr/>
                    <a:lstStyle/>
                    <a:p>
                      <a:pPr algn="ctr" fontAlgn="b"/>
                      <a:r>
                        <a:rPr lang="en-US" sz="1000" b="0" i="0" u="none" strike="noStrike">
                          <a:solidFill>
                            <a:srgbClr val="000000"/>
                          </a:solidFill>
                          <a:effectLst/>
                          <a:latin typeface="Calibri" panose="020F0502020204030204" pitchFamily="34" charset="0"/>
                        </a:rPr>
                        <a:t>VTA3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195.622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196.12</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205.62</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196.280167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3.662416174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0.01865913</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190.21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205.62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0228248"/>
                  </a:ext>
                </a:extLst>
              </a:tr>
              <a:tr h="191979">
                <a:tc>
                  <a:txBody>
                    <a:bodyPr/>
                    <a:lstStyle/>
                    <a:p>
                      <a:pPr algn="ctr" fontAlgn="b"/>
                      <a:r>
                        <a:rPr lang="en-US" sz="1000" b="0" i="0" u="none" strike="noStrike" dirty="0">
                          <a:solidFill>
                            <a:srgbClr val="000000"/>
                          </a:solidFill>
                          <a:effectLst/>
                          <a:latin typeface="Calibri" panose="020F0502020204030204" pitchFamily="34" charset="0"/>
                        </a:rPr>
                        <a:t>VTA4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254.833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255.91</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266.43</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255.52025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4.455349269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0.01743638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247.79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266.43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29212769"/>
                  </a:ext>
                </a:extLst>
              </a:tr>
              <a:tr h="191979">
                <a:tc>
                  <a:txBody>
                    <a:bodyPr/>
                    <a:lstStyle/>
                    <a:p>
                      <a:pPr algn="ctr" fontAlgn="b"/>
                      <a:r>
                        <a:rPr lang="en-US" sz="1000" b="0" i="0" u="none" strike="noStrike" dirty="0">
                          <a:solidFill>
                            <a:srgbClr val="000000"/>
                          </a:solidFill>
                          <a:effectLst/>
                          <a:latin typeface="Calibri" panose="020F0502020204030204" pitchFamily="34" charset="0"/>
                        </a:rPr>
                        <a:t>VTA5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255.098</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255.7</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266.64</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255.720667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4.439629498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0.01736125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248.02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266.64</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55208632"/>
                  </a:ext>
                </a:extLst>
              </a:tr>
              <a:tr h="191979">
                <a:tc>
                  <a:txBody>
                    <a:bodyPr/>
                    <a:lstStyle/>
                    <a:p>
                      <a:pPr algn="ctr" fontAlgn="b"/>
                      <a:r>
                        <a:rPr lang="en-US" sz="1000" b="0" i="0" u="none" strike="noStrike">
                          <a:solidFill>
                            <a:srgbClr val="000000"/>
                          </a:solidFill>
                          <a:effectLst/>
                          <a:latin typeface="Calibri" panose="020F0502020204030204" pitchFamily="34" charset="0"/>
                        </a:rPr>
                        <a:t>VTA6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260.827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261.44</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272.5</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261.350583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4.546806317</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0.01739735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253.58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272.5</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42200949"/>
                  </a:ext>
                </a:extLst>
              </a:tr>
              <a:tr h="191979">
                <a:tc>
                  <a:txBody>
                    <a:bodyPr/>
                    <a:lstStyle/>
                    <a:p>
                      <a:pPr algn="ctr" fontAlgn="b"/>
                      <a:r>
                        <a:rPr lang="en-US" sz="1000" b="0" i="0" u="none" strike="noStrike">
                          <a:solidFill>
                            <a:srgbClr val="000000"/>
                          </a:solidFill>
                          <a:effectLst/>
                          <a:latin typeface="Calibri" panose="020F0502020204030204" pitchFamily="34" charset="0"/>
                        </a:rPr>
                        <a:t>VTA7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260.97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261.45</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272.7</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261.536667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4.53983671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0.01735832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253.74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272.7</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7579362"/>
                  </a:ext>
                </a:extLst>
              </a:tr>
              <a:tr h="191979">
                <a:tc>
                  <a:txBody>
                    <a:bodyPr/>
                    <a:lstStyle/>
                    <a:p>
                      <a:pPr algn="ctr" fontAlgn="b"/>
                      <a:r>
                        <a:rPr lang="en-US" sz="1000" b="0" i="0" u="none" strike="noStrike">
                          <a:solidFill>
                            <a:srgbClr val="000000"/>
                          </a:solidFill>
                          <a:effectLst/>
                          <a:latin typeface="Calibri" panose="020F0502020204030204" pitchFamily="34" charset="0"/>
                        </a:rPr>
                        <a:t>VTA8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266.271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266.89</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278.1</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Calibri" panose="020F0502020204030204" pitchFamily="34" charset="0"/>
                        </a:rPr>
                        <a:t>266.85675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4.602241558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0.01724611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258.86</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278.1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1098460"/>
                  </a:ext>
                </a:extLst>
              </a:tr>
              <a:tr h="191979">
                <a:tc>
                  <a:txBody>
                    <a:bodyPr/>
                    <a:lstStyle/>
                    <a:p>
                      <a:pPr algn="ctr" fontAlgn="b"/>
                      <a:r>
                        <a:rPr lang="en-US" sz="1000" b="0" i="0" u="none" strike="noStrike">
                          <a:solidFill>
                            <a:srgbClr val="000000"/>
                          </a:solidFill>
                          <a:effectLst/>
                          <a:latin typeface="Calibri" panose="020F0502020204030204" pitchFamily="34" charset="0"/>
                        </a:rPr>
                        <a:t>VTB8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266.81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267.3</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278.5</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267.348333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4.595306085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0.01718846</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259.29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278.5</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0106532"/>
                  </a:ext>
                </a:extLst>
              </a:tr>
              <a:tr h="191979">
                <a:tc>
                  <a:txBody>
                    <a:bodyPr/>
                    <a:lstStyle/>
                    <a:p>
                      <a:pPr algn="ctr" fontAlgn="b"/>
                      <a:r>
                        <a:rPr lang="en-US" sz="1000" b="0" i="0" u="none" strike="noStrike" dirty="0">
                          <a:solidFill>
                            <a:srgbClr val="000000"/>
                          </a:solidFill>
                          <a:effectLst/>
                          <a:latin typeface="Calibri" panose="020F0502020204030204" pitchFamily="34" charset="0"/>
                        </a:rPr>
                        <a:t>VTB7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266.919</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267.64</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278.7</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Calibri" panose="020F0502020204030204" pitchFamily="34" charset="0"/>
                        </a:rPr>
                        <a:t>267.576583</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4.595637088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0.01717503</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259.52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278.7</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53249"/>
                  </a:ext>
                </a:extLst>
              </a:tr>
              <a:tr h="191979">
                <a:tc>
                  <a:txBody>
                    <a:bodyPr/>
                    <a:lstStyle/>
                    <a:p>
                      <a:pPr algn="ctr" fontAlgn="b"/>
                      <a:r>
                        <a:rPr lang="en-US" sz="1000" b="0" i="0" u="none" strike="noStrike">
                          <a:solidFill>
                            <a:srgbClr val="000000"/>
                          </a:solidFill>
                          <a:effectLst/>
                          <a:latin typeface="Calibri" panose="020F0502020204030204" pitchFamily="34" charset="0"/>
                        </a:rPr>
                        <a:t>VTB6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272.248</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273.13</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284.3</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272.9315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4.735065814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0.01734892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264.94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284.3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0724924"/>
                  </a:ext>
                </a:extLst>
              </a:tr>
              <a:tr h="167639">
                <a:tc>
                  <a:txBody>
                    <a:bodyPr/>
                    <a:lstStyle/>
                    <a:p>
                      <a:pPr algn="ctr" fontAlgn="b"/>
                      <a:r>
                        <a:rPr lang="en-US" sz="1000" b="0" i="0" u="none" strike="noStrike">
                          <a:solidFill>
                            <a:srgbClr val="000000"/>
                          </a:solidFill>
                          <a:effectLst/>
                          <a:latin typeface="Calibri" panose="020F0502020204030204" pitchFamily="34" charset="0"/>
                        </a:rPr>
                        <a:t>VTB5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272.81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273.46</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284.7</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273.2775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4.765522874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0.0174384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265.27</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284.7</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19479038"/>
                  </a:ext>
                </a:extLst>
              </a:tr>
              <a:tr h="191979">
                <a:tc>
                  <a:txBody>
                    <a:bodyPr/>
                    <a:lstStyle/>
                    <a:p>
                      <a:pPr algn="ctr" fontAlgn="b"/>
                      <a:r>
                        <a:rPr lang="en-US" sz="1000" b="0" i="0" u="none" strike="noStrike">
                          <a:solidFill>
                            <a:srgbClr val="000000"/>
                          </a:solidFill>
                          <a:effectLst/>
                          <a:latin typeface="Calibri" panose="020F0502020204030204" pitchFamily="34" charset="0"/>
                        </a:rPr>
                        <a:t>VTB4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278.378</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279.72</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290.3</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279.113167</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4.696444092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0.01682631</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270.67</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290.3</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8731066"/>
                  </a:ext>
                </a:extLst>
              </a:tr>
              <a:tr h="191979">
                <a:tc>
                  <a:txBody>
                    <a:bodyPr/>
                    <a:lstStyle/>
                    <a:p>
                      <a:pPr algn="ctr" fontAlgn="b"/>
                      <a:r>
                        <a:rPr lang="en-US" sz="1000" b="0" i="0" u="none" strike="noStrike" dirty="0">
                          <a:solidFill>
                            <a:srgbClr val="000000"/>
                          </a:solidFill>
                          <a:effectLst/>
                          <a:latin typeface="Calibri" panose="020F0502020204030204" pitchFamily="34" charset="0"/>
                        </a:rPr>
                        <a:t>VTB3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421.24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422.17</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436.8</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421.775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6.647560666</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0.01576092</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409.36</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436.8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50091359"/>
                  </a:ext>
                </a:extLst>
              </a:tr>
              <a:tr h="191979">
                <a:tc>
                  <a:txBody>
                    <a:bodyPr/>
                    <a:lstStyle/>
                    <a:p>
                      <a:pPr algn="ctr" fontAlgn="b"/>
                      <a:r>
                        <a:rPr lang="en-US" sz="1000" b="0" i="0" u="none" strike="noStrike">
                          <a:solidFill>
                            <a:srgbClr val="000000"/>
                          </a:solidFill>
                          <a:effectLst/>
                          <a:latin typeface="Calibri" panose="020F0502020204030204" pitchFamily="34" charset="0"/>
                        </a:rPr>
                        <a:t>VTB2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606.05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593.7</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629.8</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605.8425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10.41682039</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0.01719394</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589.08</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629.8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35590143"/>
                  </a:ext>
                </a:extLst>
              </a:tr>
              <a:tr h="204778">
                <a:tc>
                  <a:txBody>
                    <a:bodyPr/>
                    <a:lstStyle/>
                    <a:p>
                      <a:pPr algn="ctr" fontAlgn="b"/>
                      <a:r>
                        <a:rPr lang="en-US" sz="1000" b="0" i="0" u="none" strike="noStrike">
                          <a:solidFill>
                            <a:srgbClr val="000000"/>
                          </a:solidFill>
                          <a:effectLst/>
                          <a:latin typeface="Calibri" panose="020F0502020204030204" pitchFamily="34" charset="0"/>
                        </a:rPr>
                        <a:t>VTB1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606.1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607.82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629.8</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606.700909</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9.776191352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0.01611369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589.13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629.8</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389408"/>
                  </a:ext>
                </a:extLst>
              </a:tr>
              <a:tr h="191979">
                <a:tc>
                  <a:txBody>
                    <a:bodyPr/>
                    <a:lstStyle/>
                    <a:p>
                      <a:pPr algn="ctr" fontAlgn="b"/>
                      <a:r>
                        <a:rPr lang="en-US" sz="1000" b="0" i="0" u="none" strike="noStrike">
                          <a:solidFill>
                            <a:srgbClr val="000000"/>
                          </a:solidFill>
                          <a:effectLst/>
                          <a:latin typeface="Calibri" panose="020F0502020204030204" pitchFamily="34" charset="0"/>
                        </a:rPr>
                        <a:t>QHB1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Calibri" panose="020F0502020204030204" pitchFamily="34" charset="0"/>
                        </a:rPr>
                        <a:t>1.96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1.855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2.07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Calibri" panose="020F0502020204030204" pitchFamily="34" charset="0"/>
                        </a:rPr>
                        <a:t>1.89664286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0.141004973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0.0743445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1.61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2.08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93189967"/>
                  </a:ext>
                </a:extLst>
              </a:tr>
              <a:tr h="191979">
                <a:tc>
                  <a:txBody>
                    <a:bodyPr/>
                    <a:lstStyle/>
                    <a:p>
                      <a:pPr algn="ctr" fontAlgn="b"/>
                      <a:r>
                        <a:rPr lang="en-US" sz="1000" b="0" i="0" u="none" strike="noStrike">
                          <a:solidFill>
                            <a:srgbClr val="000000"/>
                          </a:solidFill>
                          <a:effectLst/>
                          <a:latin typeface="Calibri" panose="020F0502020204030204" pitchFamily="34" charset="0"/>
                        </a:rPr>
                        <a:t>QHB2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1.94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1.869</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2.1</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1.91785714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0.132417977</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0.06904476</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1.65</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2.1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1850061"/>
                  </a:ext>
                </a:extLst>
              </a:tr>
              <a:tr h="191979">
                <a:tc>
                  <a:txBody>
                    <a:bodyPr/>
                    <a:lstStyle/>
                    <a:p>
                      <a:pPr algn="ctr" fontAlgn="b"/>
                      <a:r>
                        <a:rPr lang="en-US" sz="1000" b="0" i="0" u="none" strike="noStrike">
                          <a:solidFill>
                            <a:srgbClr val="000000"/>
                          </a:solidFill>
                          <a:effectLst/>
                          <a:latin typeface="Calibri" panose="020F0502020204030204" pitchFamily="34" charset="0"/>
                        </a:rPr>
                        <a:t>QHB3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1.96</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en-US" sz="1000" b="0" i="0" u="none" strike="noStrike">
                          <a:solidFill>
                            <a:srgbClr val="000000"/>
                          </a:solidFill>
                          <a:effectLst/>
                          <a:latin typeface="Calibri" panose="020F0502020204030204" pitchFamily="34" charset="0"/>
                        </a:rPr>
                        <a:t>1.878</a:t>
                      </a:r>
                    </a:p>
                  </a:txBody>
                  <a:tcPr marL="9525" marR="9525" marT="9525" marB="0" anchor="ctr">
                    <a:lnL>
                      <a:noFill/>
                    </a:lnL>
                    <a:lnR>
                      <a:noFill/>
                    </a:lnR>
                    <a:lnT>
                      <a:noFill/>
                    </a:lnT>
                    <a:lnB>
                      <a:noFill/>
                    </a:lnB>
                    <a:solidFill>
                      <a:schemeClr val="bg1">
                        <a:lumMod val="95000"/>
                      </a:schemeClr>
                    </a:solidFill>
                  </a:tcPr>
                </a:tc>
                <a:tc>
                  <a:txBody>
                    <a:bodyPr/>
                    <a:lstStyle/>
                    <a:p>
                      <a:pPr algn="r" fontAlgn="b"/>
                      <a:r>
                        <a:rPr lang="en-US" sz="1000" b="0" i="0" u="none" strike="noStrike">
                          <a:solidFill>
                            <a:srgbClr val="000000"/>
                          </a:solidFill>
                          <a:effectLst/>
                          <a:latin typeface="Calibri" panose="020F0502020204030204" pitchFamily="34" charset="0"/>
                        </a:rPr>
                        <a:t>2.07</a:t>
                      </a:r>
                    </a:p>
                  </a:txBody>
                  <a:tcPr marL="9525" marR="9525" marT="9525" marB="0" anchor="b">
                    <a:lnL>
                      <a:noFill/>
                    </a:lnL>
                    <a:lnR>
                      <a:noFill/>
                    </a:lnR>
                    <a:lnT>
                      <a:noFill/>
                    </a:lnT>
                    <a:lnB>
                      <a:noFill/>
                    </a:lnB>
                    <a:solidFill>
                      <a:schemeClr val="bg1">
                        <a:lumMod val="95000"/>
                      </a:schemeClr>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1.92414286</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0.128815909</a:t>
                      </a:r>
                    </a:p>
                  </a:txBody>
                  <a:tcPr marL="9525" marR="9525" marT="9525" marB="0" anchor="ctr">
                    <a:lnL>
                      <a:noFill/>
                    </a:lnL>
                    <a:lnR>
                      <a:noFill/>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0.06694716</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1.62</a:t>
                      </a:r>
                    </a:p>
                  </a:txBody>
                  <a:tcPr marL="9525" marR="9525" marT="9525"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Calibri" panose="020F0502020204030204" pitchFamily="34" charset="0"/>
                        </a:rPr>
                        <a:t>2.08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15324461"/>
                  </a:ext>
                </a:extLst>
              </a:tr>
              <a:tr h="204778">
                <a:tc>
                  <a:txBody>
                    <a:bodyPr/>
                    <a:lstStyle/>
                    <a:p>
                      <a:pPr algn="ctr" fontAlgn="b"/>
                      <a:r>
                        <a:rPr lang="en-US" sz="1000" b="0" i="0" u="none" strike="noStrike">
                          <a:solidFill>
                            <a:srgbClr val="000000"/>
                          </a:solidFill>
                          <a:effectLst/>
                          <a:latin typeface="Calibri" panose="020F0502020204030204" pitchFamily="34" charset="0"/>
                        </a:rPr>
                        <a:t>QHB4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1.94</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1.865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1000" b="0" i="0" u="none" strike="noStrike" dirty="0">
                          <a:solidFill>
                            <a:srgbClr val="000000"/>
                          </a:solidFill>
                          <a:effectLst/>
                          <a:latin typeface="Calibri" panose="020F0502020204030204" pitchFamily="34" charset="0"/>
                        </a:rPr>
                        <a:t>2.03</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panose="020F0502020204030204" pitchFamily="34" charset="0"/>
                        </a:rPr>
                        <a:t>1.89935714</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0.126214198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0.06645101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1.61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2.05</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303998"/>
                  </a:ext>
                </a:extLst>
              </a:tr>
            </a:tbl>
          </a:graphicData>
        </a:graphic>
      </p:graphicFrame>
      <p:sp>
        <p:nvSpPr>
          <p:cNvPr id="3" name="TextBox 2">
            <a:extLst>
              <a:ext uri="{FF2B5EF4-FFF2-40B4-BE49-F238E27FC236}">
                <a16:creationId xmlns:a16="http://schemas.microsoft.com/office/drawing/2014/main" id="{A7FCF772-83A4-4EC7-8F4D-19B1B080E72A}"/>
              </a:ext>
            </a:extLst>
          </p:cNvPr>
          <p:cNvSpPr txBox="1"/>
          <p:nvPr/>
        </p:nvSpPr>
        <p:spPr>
          <a:xfrm>
            <a:off x="3923928" y="6261672"/>
            <a:ext cx="1080120" cy="276999"/>
          </a:xfrm>
          <a:prstGeom prst="rect">
            <a:avLst/>
          </a:prstGeom>
          <a:noFill/>
        </p:spPr>
        <p:txBody>
          <a:bodyPr wrap="square" rtlCol="0">
            <a:spAutoFit/>
          </a:bodyPr>
          <a:lstStyle/>
          <a:p>
            <a:r>
              <a:rPr lang="en-US" sz="1200" dirty="0"/>
              <a:t>* b6 shift</a:t>
            </a:r>
          </a:p>
        </p:txBody>
      </p:sp>
      <p:sp>
        <p:nvSpPr>
          <p:cNvPr id="7" name="Slide Number Placeholder 6">
            <a:extLst>
              <a:ext uri="{FF2B5EF4-FFF2-40B4-BE49-F238E27FC236}">
                <a16:creationId xmlns:a16="http://schemas.microsoft.com/office/drawing/2014/main" id="{9F48320A-5CF3-48DC-95BA-B37CE703749C}"/>
              </a:ext>
            </a:extLst>
          </p:cNvPr>
          <p:cNvSpPr>
            <a:spLocks noGrp="1"/>
          </p:cNvSpPr>
          <p:nvPr>
            <p:ph type="sldNum" sz="quarter" idx="12"/>
          </p:nvPr>
        </p:nvSpPr>
        <p:spPr/>
        <p:txBody>
          <a:bodyPr/>
          <a:lstStyle/>
          <a:p>
            <a:fld id="{BFDCA1C4-9514-7B4F-976F-D92F7E296653}" type="slidenum">
              <a:rPr lang="fr-FR" smtClean="0"/>
              <a:pPr/>
              <a:t>15</a:t>
            </a:fld>
            <a:endParaRPr lang="fr-FR"/>
          </a:p>
        </p:txBody>
      </p:sp>
    </p:spTree>
    <p:extLst>
      <p:ext uri="{BB962C8B-B14F-4D97-AF65-F5344CB8AC3E}">
        <p14:creationId xmlns:p14="http://schemas.microsoft.com/office/powerpoint/2010/main" val="132928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0671-96C4-4D9A-9AA2-142B65D90A25}"/>
              </a:ext>
            </a:extLst>
          </p:cNvPr>
          <p:cNvSpPr>
            <a:spLocks noGrp="1"/>
          </p:cNvSpPr>
          <p:nvPr>
            <p:ph type="title"/>
          </p:nvPr>
        </p:nvSpPr>
        <p:spPr/>
        <p:txBody>
          <a:bodyPr/>
          <a:lstStyle/>
          <a:p>
            <a:r>
              <a:rPr lang="en-US" dirty="0"/>
              <a:t>QXFA112 Discrepancy Reports</a:t>
            </a:r>
          </a:p>
        </p:txBody>
      </p:sp>
      <p:graphicFrame>
        <p:nvGraphicFramePr>
          <p:cNvPr id="5" name="Content Placeholder 4">
            <a:extLst>
              <a:ext uri="{FF2B5EF4-FFF2-40B4-BE49-F238E27FC236}">
                <a16:creationId xmlns:a16="http://schemas.microsoft.com/office/drawing/2014/main" id="{BCED0CD2-6316-4BB7-9D44-CA1E8A49A3F5}"/>
              </a:ext>
            </a:extLst>
          </p:cNvPr>
          <p:cNvGraphicFramePr>
            <a:graphicFrameLocks noGrp="1"/>
          </p:cNvGraphicFramePr>
          <p:nvPr>
            <p:ph idx="1"/>
            <p:extLst>
              <p:ext uri="{D42A27DB-BD31-4B8C-83A1-F6EECF244321}">
                <p14:modId xmlns:p14="http://schemas.microsoft.com/office/powerpoint/2010/main" val="2702945752"/>
              </p:ext>
            </p:extLst>
          </p:nvPr>
        </p:nvGraphicFramePr>
        <p:xfrm>
          <a:off x="467544" y="1219201"/>
          <a:ext cx="8208912" cy="4793197"/>
        </p:xfrm>
        <a:graphic>
          <a:graphicData uri="http://schemas.openxmlformats.org/drawingml/2006/table">
            <a:tbl>
              <a:tblPr/>
              <a:tblGrid>
                <a:gridCol w="1800200">
                  <a:extLst>
                    <a:ext uri="{9D8B030D-6E8A-4147-A177-3AD203B41FA5}">
                      <a16:colId xmlns:a16="http://schemas.microsoft.com/office/drawing/2014/main" val="2975433425"/>
                    </a:ext>
                  </a:extLst>
                </a:gridCol>
                <a:gridCol w="4536504">
                  <a:extLst>
                    <a:ext uri="{9D8B030D-6E8A-4147-A177-3AD203B41FA5}">
                      <a16:colId xmlns:a16="http://schemas.microsoft.com/office/drawing/2014/main" val="2571054256"/>
                    </a:ext>
                  </a:extLst>
                </a:gridCol>
                <a:gridCol w="1872208">
                  <a:extLst>
                    <a:ext uri="{9D8B030D-6E8A-4147-A177-3AD203B41FA5}">
                      <a16:colId xmlns:a16="http://schemas.microsoft.com/office/drawing/2014/main" val="2089739125"/>
                    </a:ext>
                  </a:extLst>
                </a:gridCol>
              </a:tblGrid>
              <a:tr h="427933">
                <a:tc>
                  <a:txBody>
                    <a:bodyPr/>
                    <a:lstStyle/>
                    <a:p>
                      <a:pPr algn="ctr"/>
                      <a:r>
                        <a:rPr lang="en-US" sz="1800" b="1" dirty="0"/>
                        <a:t>DR Number</a:t>
                      </a:r>
                      <a:endParaRPr lang="en-US" sz="1800" dirty="0"/>
                    </a:p>
                  </a:txBody>
                  <a:tcPr marL="72161" marR="72161" marT="36081" marB="36081" anchor="ctr">
                    <a:lnL>
                      <a:noFill/>
                    </a:lnL>
                    <a:lnR>
                      <a:noFill/>
                    </a:lnR>
                    <a:lnT>
                      <a:noFill/>
                    </a:lnT>
                    <a:lnB>
                      <a:noFill/>
                    </a:lnB>
                    <a:solidFill>
                      <a:srgbClr val="C0C0C0"/>
                    </a:solidFill>
                  </a:tcPr>
                </a:tc>
                <a:tc>
                  <a:txBody>
                    <a:bodyPr/>
                    <a:lstStyle/>
                    <a:p>
                      <a:pPr algn="ctr"/>
                      <a:r>
                        <a:rPr lang="en-US" sz="1800" b="1" dirty="0"/>
                        <a:t>Document</a:t>
                      </a:r>
                      <a:endParaRPr lang="en-US" sz="1800" dirty="0"/>
                    </a:p>
                  </a:txBody>
                  <a:tcPr marL="72161" marR="72161" marT="36081" marB="36081" anchor="ctr">
                    <a:lnL>
                      <a:noFill/>
                    </a:lnL>
                    <a:lnR>
                      <a:noFill/>
                    </a:lnR>
                    <a:lnT>
                      <a:noFill/>
                    </a:lnT>
                    <a:lnB>
                      <a:noFill/>
                    </a:lnB>
                    <a:solidFill>
                      <a:srgbClr val="C0C0C0"/>
                    </a:solidFill>
                  </a:tcPr>
                </a:tc>
                <a:tc>
                  <a:txBody>
                    <a:bodyPr/>
                    <a:lstStyle/>
                    <a:p>
                      <a:pPr algn="ctr"/>
                      <a:r>
                        <a:rPr lang="en-US" sz="1800" b="1" dirty="0"/>
                        <a:t>DR Status</a:t>
                      </a:r>
                      <a:endParaRPr lang="en-US" sz="1800" dirty="0"/>
                    </a:p>
                  </a:txBody>
                  <a:tcPr marL="72161" marR="72161" marT="36081" marB="36081" anchor="ctr">
                    <a:lnL>
                      <a:noFill/>
                    </a:lnL>
                    <a:lnR>
                      <a:noFill/>
                    </a:lnR>
                    <a:lnT>
                      <a:noFill/>
                    </a:lnT>
                    <a:lnB>
                      <a:noFill/>
                    </a:lnB>
                    <a:solidFill>
                      <a:srgbClr val="C0C0C0"/>
                    </a:solidFill>
                  </a:tcPr>
                </a:tc>
                <a:extLst>
                  <a:ext uri="{0D108BD9-81ED-4DB2-BD59-A6C34878D82A}">
                    <a16:rowId xmlns:a16="http://schemas.microsoft.com/office/drawing/2014/main" val="2718806423"/>
                  </a:ext>
                </a:extLst>
              </a:tr>
              <a:tr h="1091316">
                <a:tc>
                  <a:txBody>
                    <a:bodyPr/>
                    <a:lstStyle/>
                    <a:p>
                      <a:pPr algn="ctr"/>
                      <a:r>
                        <a:rPr lang="en-US" sz="1600" dirty="0">
                          <a:hlinkClick r:id="rId2"/>
                        </a:rPr>
                        <a:t>11605</a:t>
                      </a:r>
                      <a:endParaRPr lang="en-US" sz="1600" dirty="0"/>
                    </a:p>
                  </a:txBody>
                  <a:tcPr marL="72161" marR="72161" marT="36081" marB="36081" anchor="ctr">
                    <a:lnL>
                      <a:noFill/>
                    </a:lnL>
                    <a:lnR>
                      <a:noFill/>
                    </a:lnR>
                    <a:lnT>
                      <a:noFill/>
                    </a:lnT>
                    <a:lnB>
                      <a:noFill/>
                    </a:lnB>
                  </a:tcPr>
                </a:tc>
                <a:tc>
                  <a:txBody>
                    <a:bodyPr/>
                    <a:lstStyle/>
                    <a:p>
                      <a:r>
                        <a:rPr lang="en-US" sz="1600" dirty="0"/>
                        <a:t>QXFA Coil Winding and Curing Traveler, cable insulation damage from vendor repaired.</a:t>
                      </a:r>
                    </a:p>
                  </a:txBody>
                  <a:tcPr marL="72161" marR="72161" marT="36081" marB="36081" anchor="ctr">
                    <a:lnL>
                      <a:noFill/>
                    </a:lnL>
                    <a:lnR>
                      <a:noFill/>
                    </a:lnR>
                    <a:lnT>
                      <a:noFill/>
                    </a:lnT>
                    <a:lnB>
                      <a:noFill/>
                    </a:lnB>
                  </a:tcPr>
                </a:tc>
                <a:tc>
                  <a:txBody>
                    <a:bodyPr/>
                    <a:lstStyle/>
                    <a:p>
                      <a:pPr algn="ctr"/>
                      <a:r>
                        <a:rPr lang="en-US" sz="1600" dirty="0"/>
                        <a:t>Closed</a:t>
                      </a:r>
                    </a:p>
                  </a:txBody>
                  <a:tcPr marL="72161" marR="72161" marT="36081" marB="36081" anchor="ctr">
                    <a:lnL>
                      <a:noFill/>
                    </a:lnL>
                    <a:lnR>
                      <a:noFill/>
                    </a:lnR>
                    <a:lnT>
                      <a:noFill/>
                    </a:lnT>
                    <a:lnB>
                      <a:noFill/>
                    </a:lnB>
                  </a:tcPr>
                </a:tc>
                <a:extLst>
                  <a:ext uri="{0D108BD9-81ED-4DB2-BD59-A6C34878D82A}">
                    <a16:rowId xmlns:a16="http://schemas.microsoft.com/office/drawing/2014/main" val="3489481411"/>
                  </a:ext>
                </a:extLst>
              </a:tr>
              <a:tr h="1091316">
                <a:tc>
                  <a:txBody>
                    <a:bodyPr/>
                    <a:lstStyle/>
                    <a:p>
                      <a:pPr algn="ctr"/>
                      <a:r>
                        <a:rPr lang="en-US" sz="1600" dirty="0">
                          <a:hlinkClick r:id="rId3"/>
                        </a:rPr>
                        <a:t>11662</a:t>
                      </a:r>
                      <a:endParaRPr lang="en-US" sz="1600" dirty="0"/>
                    </a:p>
                  </a:txBody>
                  <a:tcPr marL="72161" marR="72161" marT="36081" marB="36081" anchor="ctr">
                    <a:lnL>
                      <a:noFill/>
                    </a:lnL>
                    <a:lnR>
                      <a:noFill/>
                    </a:lnR>
                    <a:lnT>
                      <a:noFill/>
                    </a:lnT>
                    <a:lnB>
                      <a:noFill/>
                    </a:lnB>
                    <a:solidFill>
                      <a:srgbClr val="E8E8E8"/>
                    </a:solidFill>
                  </a:tcPr>
                </a:tc>
                <a:tc>
                  <a:txBody>
                    <a:bodyPr/>
                    <a:lstStyle/>
                    <a:p>
                      <a:r>
                        <a:rPr lang="en-US" sz="1600" dirty="0"/>
                        <a:t>QXFA Splice / Epoxy Impregnation Traveler, wedge insulation flaked off after reaction and repaired. </a:t>
                      </a:r>
                    </a:p>
                  </a:txBody>
                  <a:tcPr marL="72161" marR="72161" marT="36081" marB="36081" anchor="ctr">
                    <a:lnL>
                      <a:noFill/>
                    </a:lnL>
                    <a:lnR>
                      <a:noFill/>
                    </a:lnR>
                    <a:lnT>
                      <a:noFill/>
                    </a:lnT>
                    <a:lnB>
                      <a:noFill/>
                    </a:lnB>
                    <a:solidFill>
                      <a:srgbClr val="E8E8E8"/>
                    </a:solidFill>
                  </a:tcPr>
                </a:tc>
                <a:tc>
                  <a:txBody>
                    <a:bodyPr/>
                    <a:lstStyle/>
                    <a:p>
                      <a:pPr algn="ctr"/>
                      <a:r>
                        <a:rPr lang="en-US" sz="1600" dirty="0"/>
                        <a:t>Closed</a:t>
                      </a:r>
                    </a:p>
                  </a:txBody>
                  <a:tcPr marL="72161" marR="72161" marT="36081" marB="36081" anchor="ctr">
                    <a:lnL>
                      <a:noFill/>
                    </a:lnL>
                    <a:lnR>
                      <a:noFill/>
                    </a:lnR>
                    <a:lnT>
                      <a:noFill/>
                    </a:lnT>
                    <a:lnB>
                      <a:noFill/>
                    </a:lnB>
                    <a:solidFill>
                      <a:srgbClr val="E8E8E8"/>
                    </a:solidFill>
                  </a:tcPr>
                </a:tc>
                <a:extLst>
                  <a:ext uri="{0D108BD9-81ED-4DB2-BD59-A6C34878D82A}">
                    <a16:rowId xmlns:a16="http://schemas.microsoft.com/office/drawing/2014/main" val="485208887"/>
                  </a:ext>
                </a:extLst>
              </a:tr>
              <a:tr h="1091316">
                <a:tc>
                  <a:txBody>
                    <a:bodyPr/>
                    <a:lstStyle/>
                    <a:p>
                      <a:pPr algn="ctr"/>
                      <a:r>
                        <a:rPr lang="en-US" sz="1600" dirty="0">
                          <a:hlinkClick r:id="rId4"/>
                        </a:rPr>
                        <a:t>11680</a:t>
                      </a:r>
                      <a:endParaRPr lang="en-US" sz="1600" dirty="0"/>
                    </a:p>
                  </a:txBody>
                  <a:tcPr marL="72161" marR="72161" marT="36081" marB="36081" anchor="ctr">
                    <a:lnL>
                      <a:noFill/>
                    </a:lnL>
                    <a:lnR>
                      <a:noFill/>
                    </a:lnR>
                    <a:lnT>
                      <a:noFill/>
                    </a:lnT>
                    <a:lnB>
                      <a:noFill/>
                    </a:lnB>
                  </a:tcPr>
                </a:tc>
                <a:tc>
                  <a:txBody>
                    <a:bodyPr/>
                    <a:lstStyle/>
                    <a:p>
                      <a:r>
                        <a:rPr lang="en-US" sz="1600" dirty="0"/>
                        <a:t>QXFA Splice / Epoxy Impregnation Traveler, peristaltic pump error, reset with power cycle.</a:t>
                      </a:r>
                    </a:p>
                  </a:txBody>
                  <a:tcPr marL="72161" marR="72161" marT="36081" marB="36081" anchor="ctr">
                    <a:lnL>
                      <a:noFill/>
                    </a:lnL>
                    <a:lnR>
                      <a:noFill/>
                    </a:lnR>
                    <a:lnT>
                      <a:noFill/>
                    </a:lnT>
                    <a:lnB>
                      <a:noFill/>
                    </a:lnB>
                  </a:tcPr>
                </a:tc>
                <a:tc>
                  <a:txBody>
                    <a:bodyPr/>
                    <a:lstStyle/>
                    <a:p>
                      <a:pPr algn="ctr"/>
                      <a:r>
                        <a:rPr lang="en-US" sz="1600" dirty="0"/>
                        <a:t>Closed</a:t>
                      </a:r>
                    </a:p>
                  </a:txBody>
                  <a:tcPr marL="72161" marR="72161" marT="36081" marB="36081" anchor="ctr">
                    <a:lnL>
                      <a:noFill/>
                    </a:lnL>
                    <a:lnR>
                      <a:noFill/>
                    </a:lnR>
                    <a:lnT>
                      <a:noFill/>
                    </a:lnT>
                    <a:lnB>
                      <a:noFill/>
                    </a:lnB>
                  </a:tcPr>
                </a:tc>
                <a:extLst>
                  <a:ext uri="{0D108BD9-81ED-4DB2-BD59-A6C34878D82A}">
                    <a16:rowId xmlns:a16="http://schemas.microsoft.com/office/drawing/2014/main" val="1369058867"/>
                  </a:ext>
                </a:extLst>
              </a:tr>
              <a:tr h="1091316">
                <a:tc>
                  <a:txBody>
                    <a:bodyPr/>
                    <a:lstStyle/>
                    <a:p>
                      <a:pPr algn="ctr"/>
                      <a:r>
                        <a:rPr lang="en-US" sz="1600" dirty="0">
                          <a:hlinkClick r:id="rId5"/>
                        </a:rPr>
                        <a:t>11689</a:t>
                      </a:r>
                      <a:endParaRPr lang="en-US" sz="1600" dirty="0"/>
                    </a:p>
                  </a:txBody>
                  <a:tcPr marL="72161" marR="72161" marT="36081" marB="36081" anchor="ctr">
                    <a:lnL>
                      <a:noFill/>
                    </a:lnL>
                    <a:lnR>
                      <a:noFill/>
                    </a:lnR>
                    <a:lnT>
                      <a:noFill/>
                    </a:lnT>
                    <a:lnB>
                      <a:noFill/>
                    </a:lnB>
                    <a:solidFill>
                      <a:srgbClr val="E8E8E8"/>
                    </a:solidFill>
                  </a:tcPr>
                </a:tc>
                <a:tc>
                  <a:txBody>
                    <a:bodyPr/>
                    <a:lstStyle/>
                    <a:p>
                      <a:r>
                        <a:rPr lang="en-US" sz="1600" dirty="0"/>
                        <a:t>QXFA Splice / Epoxy Impregnation Traveler, epoxy flash removal at midplane repaired. </a:t>
                      </a:r>
                    </a:p>
                  </a:txBody>
                  <a:tcPr marL="72161" marR="72161" marT="36081" marB="36081" anchor="ctr">
                    <a:lnL>
                      <a:noFill/>
                    </a:lnL>
                    <a:lnR>
                      <a:noFill/>
                    </a:lnR>
                    <a:lnT>
                      <a:noFill/>
                    </a:lnT>
                    <a:lnB>
                      <a:noFill/>
                    </a:lnB>
                    <a:solidFill>
                      <a:srgbClr val="E8E8E8"/>
                    </a:solidFill>
                  </a:tcPr>
                </a:tc>
                <a:tc>
                  <a:txBody>
                    <a:bodyPr/>
                    <a:lstStyle/>
                    <a:p>
                      <a:pPr algn="ctr"/>
                      <a:r>
                        <a:rPr lang="en-US" sz="1600" dirty="0"/>
                        <a:t>Closed</a:t>
                      </a:r>
                    </a:p>
                  </a:txBody>
                  <a:tcPr marL="72161" marR="72161" marT="36081" marB="36081" anchor="ctr">
                    <a:lnL>
                      <a:noFill/>
                    </a:lnL>
                    <a:lnR>
                      <a:noFill/>
                    </a:lnR>
                    <a:lnT>
                      <a:noFill/>
                    </a:lnT>
                    <a:lnB>
                      <a:noFill/>
                    </a:lnB>
                    <a:solidFill>
                      <a:srgbClr val="E8E8E8"/>
                    </a:solidFill>
                  </a:tcPr>
                </a:tc>
                <a:extLst>
                  <a:ext uri="{0D108BD9-81ED-4DB2-BD59-A6C34878D82A}">
                    <a16:rowId xmlns:a16="http://schemas.microsoft.com/office/drawing/2014/main" val="3842030492"/>
                  </a:ext>
                </a:extLst>
              </a:tr>
            </a:tbl>
          </a:graphicData>
        </a:graphic>
      </p:graphicFrame>
      <p:sp>
        <p:nvSpPr>
          <p:cNvPr id="4" name="Footer Placeholder 3">
            <a:extLst>
              <a:ext uri="{FF2B5EF4-FFF2-40B4-BE49-F238E27FC236}">
                <a16:creationId xmlns:a16="http://schemas.microsoft.com/office/drawing/2014/main" id="{43A3350A-343A-4FB9-BF42-677A0AA4D77F}"/>
              </a:ext>
            </a:extLst>
          </p:cNvPr>
          <p:cNvSpPr>
            <a:spLocks noGrp="1"/>
          </p:cNvSpPr>
          <p:nvPr>
            <p:ph type="ftr" sz="quarter" idx="3"/>
          </p:nvPr>
        </p:nvSpPr>
        <p:spPr/>
        <p:txBody>
          <a:bodyPr/>
          <a:lstStyle/>
          <a:p>
            <a:r>
              <a:rPr lang="en-US"/>
              <a:t>MQXFA04 Coil Selection Review – October 30, 2019</a:t>
            </a:r>
            <a:endParaRPr lang="en-GB" dirty="0"/>
          </a:p>
        </p:txBody>
      </p:sp>
      <p:sp>
        <p:nvSpPr>
          <p:cNvPr id="6" name="Slide Number Placeholder 5">
            <a:extLst>
              <a:ext uri="{FF2B5EF4-FFF2-40B4-BE49-F238E27FC236}">
                <a16:creationId xmlns:a16="http://schemas.microsoft.com/office/drawing/2014/main" id="{4759C747-9C5E-4D1F-89EB-6A77865C3016}"/>
              </a:ext>
            </a:extLst>
          </p:cNvPr>
          <p:cNvSpPr>
            <a:spLocks noGrp="1"/>
          </p:cNvSpPr>
          <p:nvPr>
            <p:ph type="sldNum" sz="quarter" idx="12"/>
          </p:nvPr>
        </p:nvSpPr>
        <p:spPr/>
        <p:txBody>
          <a:bodyPr/>
          <a:lstStyle/>
          <a:p>
            <a:fld id="{BFDCA1C4-9514-7B4F-976F-D92F7E296653}" type="slidenum">
              <a:rPr lang="fr-FR" smtClean="0"/>
              <a:pPr/>
              <a:t>16</a:t>
            </a:fld>
            <a:endParaRPr lang="fr-FR"/>
          </a:p>
        </p:txBody>
      </p:sp>
    </p:spTree>
    <p:extLst>
      <p:ext uri="{BB962C8B-B14F-4D97-AF65-F5344CB8AC3E}">
        <p14:creationId xmlns:p14="http://schemas.microsoft.com/office/powerpoint/2010/main" val="402897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A2B9-7206-4601-A3A8-D736EB444E6B}"/>
              </a:ext>
            </a:extLst>
          </p:cNvPr>
          <p:cNvSpPr>
            <a:spLocks noGrp="1"/>
          </p:cNvSpPr>
          <p:nvPr>
            <p:ph type="title"/>
          </p:nvPr>
        </p:nvSpPr>
        <p:spPr/>
        <p:txBody>
          <a:bodyPr/>
          <a:lstStyle/>
          <a:p>
            <a:r>
              <a:rPr lang="en-US" dirty="0"/>
              <a:t>QXFA113 Discrepancy Reports</a:t>
            </a:r>
          </a:p>
        </p:txBody>
      </p:sp>
      <p:graphicFrame>
        <p:nvGraphicFramePr>
          <p:cNvPr id="8" name="Content Placeholder 7">
            <a:extLst>
              <a:ext uri="{FF2B5EF4-FFF2-40B4-BE49-F238E27FC236}">
                <a16:creationId xmlns:a16="http://schemas.microsoft.com/office/drawing/2014/main" id="{9E5EB27D-E376-48FE-9AD3-B9383CF8F313}"/>
              </a:ext>
            </a:extLst>
          </p:cNvPr>
          <p:cNvGraphicFramePr>
            <a:graphicFrameLocks noGrp="1"/>
          </p:cNvGraphicFramePr>
          <p:nvPr>
            <p:ph idx="1"/>
            <p:extLst>
              <p:ext uri="{D42A27DB-BD31-4B8C-83A1-F6EECF244321}">
                <p14:modId xmlns:p14="http://schemas.microsoft.com/office/powerpoint/2010/main" val="3116978546"/>
              </p:ext>
            </p:extLst>
          </p:nvPr>
        </p:nvGraphicFramePr>
        <p:xfrm>
          <a:off x="485043" y="900000"/>
          <a:ext cx="8280921" cy="5454790"/>
        </p:xfrm>
        <a:graphic>
          <a:graphicData uri="http://schemas.openxmlformats.org/drawingml/2006/table">
            <a:tbl>
              <a:tblPr/>
              <a:tblGrid>
                <a:gridCol w="1350653">
                  <a:extLst>
                    <a:ext uri="{9D8B030D-6E8A-4147-A177-3AD203B41FA5}">
                      <a16:colId xmlns:a16="http://schemas.microsoft.com/office/drawing/2014/main" val="1607474035"/>
                    </a:ext>
                  </a:extLst>
                </a:gridCol>
                <a:gridCol w="5616624">
                  <a:extLst>
                    <a:ext uri="{9D8B030D-6E8A-4147-A177-3AD203B41FA5}">
                      <a16:colId xmlns:a16="http://schemas.microsoft.com/office/drawing/2014/main" val="2225390979"/>
                    </a:ext>
                  </a:extLst>
                </a:gridCol>
                <a:gridCol w="1313644">
                  <a:extLst>
                    <a:ext uri="{9D8B030D-6E8A-4147-A177-3AD203B41FA5}">
                      <a16:colId xmlns:a16="http://schemas.microsoft.com/office/drawing/2014/main" val="1390784123"/>
                    </a:ext>
                  </a:extLst>
                </a:gridCol>
              </a:tblGrid>
              <a:tr h="522357">
                <a:tc>
                  <a:txBody>
                    <a:bodyPr/>
                    <a:lstStyle/>
                    <a:p>
                      <a:pPr algn="ctr"/>
                      <a:r>
                        <a:rPr lang="en-US" sz="1800" b="1" dirty="0"/>
                        <a:t>DR Number</a:t>
                      </a:r>
                      <a:endParaRPr lang="en-US" sz="1800" dirty="0"/>
                    </a:p>
                  </a:txBody>
                  <a:tcPr marL="38038" marR="38038" marT="19019" marB="19019" anchor="ctr">
                    <a:lnL>
                      <a:noFill/>
                    </a:lnL>
                    <a:lnR>
                      <a:noFill/>
                    </a:lnR>
                    <a:lnT>
                      <a:noFill/>
                    </a:lnT>
                    <a:lnB>
                      <a:noFill/>
                    </a:lnB>
                    <a:solidFill>
                      <a:srgbClr val="C0C0C0"/>
                    </a:solidFill>
                  </a:tcPr>
                </a:tc>
                <a:tc>
                  <a:txBody>
                    <a:bodyPr/>
                    <a:lstStyle/>
                    <a:p>
                      <a:pPr algn="ctr"/>
                      <a:r>
                        <a:rPr lang="en-US" sz="1800" b="1" dirty="0"/>
                        <a:t>Document</a:t>
                      </a:r>
                      <a:endParaRPr lang="en-US" sz="1800" dirty="0"/>
                    </a:p>
                  </a:txBody>
                  <a:tcPr marL="38038" marR="38038" marT="19019" marB="19019" anchor="ctr">
                    <a:lnL>
                      <a:noFill/>
                    </a:lnL>
                    <a:lnR>
                      <a:noFill/>
                    </a:lnR>
                    <a:lnT>
                      <a:noFill/>
                    </a:lnT>
                    <a:lnB>
                      <a:noFill/>
                    </a:lnB>
                    <a:solidFill>
                      <a:srgbClr val="C0C0C0"/>
                    </a:solidFill>
                  </a:tcPr>
                </a:tc>
                <a:tc>
                  <a:txBody>
                    <a:bodyPr/>
                    <a:lstStyle/>
                    <a:p>
                      <a:pPr algn="ctr"/>
                      <a:r>
                        <a:rPr lang="en-US" sz="1800" b="1" dirty="0"/>
                        <a:t>DR Status</a:t>
                      </a:r>
                      <a:endParaRPr lang="en-US" sz="1800" dirty="0"/>
                    </a:p>
                  </a:txBody>
                  <a:tcPr marL="38038" marR="38038" marT="19019" marB="19019" anchor="ctr">
                    <a:lnL>
                      <a:noFill/>
                    </a:lnL>
                    <a:lnR>
                      <a:noFill/>
                    </a:lnR>
                    <a:lnT>
                      <a:noFill/>
                    </a:lnT>
                    <a:lnB>
                      <a:noFill/>
                    </a:lnB>
                    <a:solidFill>
                      <a:srgbClr val="C0C0C0"/>
                    </a:solidFill>
                  </a:tcPr>
                </a:tc>
                <a:extLst>
                  <a:ext uri="{0D108BD9-81ED-4DB2-BD59-A6C34878D82A}">
                    <a16:rowId xmlns:a16="http://schemas.microsoft.com/office/drawing/2014/main" val="3360808032"/>
                  </a:ext>
                </a:extLst>
              </a:tr>
              <a:tr h="694747">
                <a:tc>
                  <a:txBody>
                    <a:bodyPr/>
                    <a:lstStyle/>
                    <a:p>
                      <a:r>
                        <a:rPr lang="en-US" sz="1600" dirty="0">
                          <a:hlinkClick r:id="rId2"/>
                        </a:rPr>
                        <a:t>11649</a:t>
                      </a:r>
                      <a:endParaRPr lang="en-US" sz="1600" dirty="0"/>
                    </a:p>
                  </a:txBody>
                  <a:tcPr marL="38038" marR="38038" marT="19019" marB="19019" anchor="ctr">
                    <a:lnL>
                      <a:noFill/>
                    </a:lnL>
                    <a:lnR>
                      <a:noFill/>
                    </a:lnR>
                    <a:lnT>
                      <a:noFill/>
                    </a:lnT>
                    <a:lnB>
                      <a:noFill/>
                    </a:lnB>
                  </a:tcPr>
                </a:tc>
                <a:tc>
                  <a:txBody>
                    <a:bodyPr/>
                    <a:lstStyle/>
                    <a:p>
                      <a:r>
                        <a:rPr lang="en-US" sz="1600" dirty="0"/>
                        <a:t>Preparation for Coil Winding and Curing Traveler, black marks and popped strands, repaired. </a:t>
                      </a:r>
                    </a:p>
                  </a:txBody>
                  <a:tcPr marL="38038" marR="38038" marT="19019" marB="19019" anchor="ctr">
                    <a:lnL>
                      <a:noFill/>
                    </a:lnL>
                    <a:lnR>
                      <a:noFill/>
                    </a:lnR>
                    <a:lnT>
                      <a:noFill/>
                    </a:lnT>
                    <a:lnB>
                      <a:noFill/>
                    </a:lnB>
                  </a:tcPr>
                </a:tc>
                <a:tc>
                  <a:txBody>
                    <a:bodyPr/>
                    <a:lstStyle/>
                    <a:p>
                      <a:pPr algn="ctr"/>
                      <a:r>
                        <a:rPr lang="en-US" sz="1600" dirty="0"/>
                        <a:t>Closed</a:t>
                      </a:r>
                    </a:p>
                  </a:txBody>
                  <a:tcPr marL="38038" marR="38038" marT="19019" marB="19019" anchor="ctr">
                    <a:lnL>
                      <a:noFill/>
                    </a:lnL>
                    <a:lnR>
                      <a:noFill/>
                    </a:lnR>
                    <a:lnT>
                      <a:noFill/>
                    </a:lnT>
                    <a:lnB>
                      <a:noFill/>
                    </a:lnB>
                  </a:tcPr>
                </a:tc>
                <a:extLst>
                  <a:ext uri="{0D108BD9-81ED-4DB2-BD59-A6C34878D82A}">
                    <a16:rowId xmlns:a16="http://schemas.microsoft.com/office/drawing/2014/main" val="4214120914"/>
                  </a:ext>
                </a:extLst>
              </a:tr>
              <a:tr h="585051">
                <a:tc>
                  <a:txBody>
                    <a:bodyPr/>
                    <a:lstStyle/>
                    <a:p>
                      <a:r>
                        <a:rPr lang="en-US" sz="1600" dirty="0">
                          <a:hlinkClick r:id="rId3"/>
                        </a:rPr>
                        <a:t>11660</a:t>
                      </a:r>
                      <a:endParaRPr lang="en-US" sz="1600" dirty="0"/>
                    </a:p>
                  </a:txBody>
                  <a:tcPr marL="38038" marR="38038" marT="19019" marB="19019" anchor="ctr">
                    <a:lnL>
                      <a:noFill/>
                    </a:lnL>
                    <a:lnR>
                      <a:noFill/>
                    </a:lnR>
                    <a:lnT>
                      <a:noFill/>
                    </a:lnT>
                    <a:lnB>
                      <a:noFill/>
                    </a:lnB>
                    <a:solidFill>
                      <a:srgbClr val="E8E8E8"/>
                    </a:solidFill>
                  </a:tcPr>
                </a:tc>
                <a:tc>
                  <a:txBody>
                    <a:bodyPr/>
                    <a:lstStyle/>
                    <a:p>
                      <a:r>
                        <a:rPr lang="en-US" sz="1600" dirty="0"/>
                        <a:t>QXFA Coil Winding and Curing Traveler, cable insulation damage from vendor, repaired.</a:t>
                      </a:r>
                    </a:p>
                  </a:txBody>
                  <a:tcPr marL="38038" marR="38038" marT="19019" marB="19019" anchor="ctr">
                    <a:lnL>
                      <a:noFill/>
                    </a:lnL>
                    <a:lnR>
                      <a:noFill/>
                    </a:lnR>
                    <a:lnT>
                      <a:noFill/>
                    </a:lnT>
                    <a:lnB>
                      <a:noFill/>
                    </a:lnB>
                    <a:solidFill>
                      <a:srgbClr val="E8E8E8"/>
                    </a:solidFill>
                  </a:tcPr>
                </a:tc>
                <a:tc>
                  <a:txBody>
                    <a:bodyPr/>
                    <a:lstStyle/>
                    <a:p>
                      <a:pPr algn="ctr"/>
                      <a:r>
                        <a:rPr lang="en-US" sz="1600" dirty="0"/>
                        <a:t>Closed</a:t>
                      </a:r>
                    </a:p>
                  </a:txBody>
                  <a:tcPr marL="38038" marR="38038" marT="19019" marB="19019" anchor="ctr">
                    <a:lnL>
                      <a:noFill/>
                    </a:lnL>
                    <a:lnR>
                      <a:noFill/>
                    </a:lnR>
                    <a:lnT>
                      <a:noFill/>
                    </a:lnT>
                    <a:lnB>
                      <a:noFill/>
                    </a:lnB>
                    <a:solidFill>
                      <a:srgbClr val="E8E8E8"/>
                    </a:solidFill>
                  </a:tcPr>
                </a:tc>
                <a:extLst>
                  <a:ext uri="{0D108BD9-81ED-4DB2-BD59-A6C34878D82A}">
                    <a16:rowId xmlns:a16="http://schemas.microsoft.com/office/drawing/2014/main" val="2017736748"/>
                  </a:ext>
                </a:extLst>
              </a:tr>
              <a:tr h="563962">
                <a:tc>
                  <a:txBody>
                    <a:bodyPr/>
                    <a:lstStyle/>
                    <a:p>
                      <a:r>
                        <a:rPr lang="en-US" sz="1600">
                          <a:hlinkClick r:id="rId4"/>
                        </a:rPr>
                        <a:t>11681</a:t>
                      </a:r>
                      <a:endParaRPr lang="en-US" sz="1600"/>
                    </a:p>
                  </a:txBody>
                  <a:tcPr marL="38038" marR="38038" marT="19019" marB="19019" anchor="ctr">
                    <a:lnL>
                      <a:noFill/>
                    </a:lnL>
                    <a:lnR>
                      <a:noFill/>
                    </a:lnR>
                    <a:lnT>
                      <a:noFill/>
                    </a:lnT>
                    <a:lnB>
                      <a:noFill/>
                    </a:lnB>
                  </a:tcPr>
                </a:tc>
                <a:tc>
                  <a:txBody>
                    <a:bodyPr/>
                    <a:lstStyle/>
                    <a:p>
                      <a:r>
                        <a:rPr lang="en-US" sz="1600" dirty="0"/>
                        <a:t>QXFA Reaction Traveler, Kapton found between turns before reaction and removed.</a:t>
                      </a:r>
                    </a:p>
                  </a:txBody>
                  <a:tcPr marL="38038" marR="38038" marT="19019" marB="19019" anchor="ctr">
                    <a:lnL>
                      <a:noFill/>
                    </a:lnL>
                    <a:lnR>
                      <a:noFill/>
                    </a:lnR>
                    <a:lnT>
                      <a:noFill/>
                    </a:lnT>
                    <a:lnB>
                      <a:noFill/>
                    </a:lnB>
                  </a:tcPr>
                </a:tc>
                <a:tc>
                  <a:txBody>
                    <a:bodyPr/>
                    <a:lstStyle/>
                    <a:p>
                      <a:pPr algn="ctr"/>
                      <a:r>
                        <a:rPr lang="en-US" sz="1600" dirty="0"/>
                        <a:t>Closed</a:t>
                      </a:r>
                    </a:p>
                  </a:txBody>
                  <a:tcPr marL="38038" marR="38038" marT="19019" marB="19019" anchor="ctr">
                    <a:lnL>
                      <a:noFill/>
                    </a:lnL>
                    <a:lnR>
                      <a:noFill/>
                    </a:lnR>
                    <a:lnT>
                      <a:noFill/>
                    </a:lnT>
                    <a:lnB>
                      <a:noFill/>
                    </a:lnB>
                  </a:tcPr>
                </a:tc>
                <a:extLst>
                  <a:ext uri="{0D108BD9-81ED-4DB2-BD59-A6C34878D82A}">
                    <a16:rowId xmlns:a16="http://schemas.microsoft.com/office/drawing/2014/main" val="558259696"/>
                  </a:ext>
                </a:extLst>
              </a:tr>
              <a:tr h="563962">
                <a:tc>
                  <a:txBody>
                    <a:bodyPr/>
                    <a:lstStyle/>
                    <a:p>
                      <a:r>
                        <a:rPr lang="en-US" sz="1600">
                          <a:hlinkClick r:id="rId5"/>
                        </a:rPr>
                        <a:t>11682</a:t>
                      </a:r>
                      <a:endParaRPr lang="en-US" sz="1600"/>
                    </a:p>
                  </a:txBody>
                  <a:tcPr marL="38038" marR="38038" marT="19019" marB="19019" anchor="ctr">
                    <a:lnL>
                      <a:noFill/>
                    </a:lnL>
                    <a:lnR>
                      <a:noFill/>
                    </a:lnR>
                    <a:lnT>
                      <a:noFill/>
                    </a:lnT>
                    <a:lnB>
                      <a:noFill/>
                    </a:lnB>
                    <a:solidFill>
                      <a:srgbClr val="E8E8E8"/>
                    </a:solidFill>
                  </a:tcPr>
                </a:tc>
                <a:tc>
                  <a:txBody>
                    <a:bodyPr/>
                    <a:lstStyle/>
                    <a:p>
                      <a:r>
                        <a:rPr lang="en-US" sz="1600" dirty="0"/>
                        <a:t>QXFA Reaction Traveler, technician concern regarding fit of the shell. Assembly inspected and no issues found. </a:t>
                      </a:r>
                    </a:p>
                  </a:txBody>
                  <a:tcPr marL="38038" marR="38038" marT="19019" marB="19019" anchor="ctr">
                    <a:lnL>
                      <a:noFill/>
                    </a:lnL>
                    <a:lnR>
                      <a:noFill/>
                    </a:lnR>
                    <a:lnT>
                      <a:noFill/>
                    </a:lnT>
                    <a:lnB>
                      <a:noFill/>
                    </a:lnB>
                    <a:solidFill>
                      <a:srgbClr val="E8E8E8"/>
                    </a:solidFill>
                  </a:tcPr>
                </a:tc>
                <a:tc>
                  <a:txBody>
                    <a:bodyPr/>
                    <a:lstStyle/>
                    <a:p>
                      <a:pPr algn="ctr"/>
                      <a:r>
                        <a:rPr lang="en-US" sz="1600" dirty="0"/>
                        <a:t>Closed</a:t>
                      </a:r>
                    </a:p>
                  </a:txBody>
                  <a:tcPr marL="38038" marR="38038" marT="19019" marB="19019" anchor="ctr">
                    <a:lnL>
                      <a:noFill/>
                    </a:lnL>
                    <a:lnR>
                      <a:noFill/>
                    </a:lnR>
                    <a:lnT>
                      <a:noFill/>
                    </a:lnT>
                    <a:lnB>
                      <a:noFill/>
                    </a:lnB>
                    <a:solidFill>
                      <a:srgbClr val="E8E8E8"/>
                    </a:solidFill>
                  </a:tcPr>
                </a:tc>
                <a:extLst>
                  <a:ext uri="{0D108BD9-81ED-4DB2-BD59-A6C34878D82A}">
                    <a16:rowId xmlns:a16="http://schemas.microsoft.com/office/drawing/2014/main" val="3296659687"/>
                  </a:ext>
                </a:extLst>
              </a:tr>
              <a:tr h="585051">
                <a:tc>
                  <a:txBody>
                    <a:bodyPr/>
                    <a:lstStyle/>
                    <a:p>
                      <a:r>
                        <a:rPr lang="en-US" sz="1600">
                          <a:hlinkClick r:id="rId6"/>
                        </a:rPr>
                        <a:t>11695</a:t>
                      </a:r>
                      <a:endParaRPr lang="en-US" sz="1600"/>
                    </a:p>
                  </a:txBody>
                  <a:tcPr marL="38038" marR="38038" marT="19019" marB="19019" anchor="ctr">
                    <a:lnL>
                      <a:noFill/>
                    </a:lnL>
                    <a:lnR>
                      <a:noFill/>
                    </a:lnR>
                    <a:lnT>
                      <a:noFill/>
                    </a:lnT>
                    <a:lnB>
                      <a:noFill/>
                    </a:lnB>
                  </a:tcPr>
                </a:tc>
                <a:tc>
                  <a:txBody>
                    <a:bodyPr/>
                    <a:lstStyle/>
                    <a:p>
                      <a:r>
                        <a:rPr lang="en-US" sz="1600" dirty="0"/>
                        <a:t>QXFA Splice / Epoxy Impregnation Traveler, wedge insulation separation after reaction, repaired. </a:t>
                      </a:r>
                    </a:p>
                  </a:txBody>
                  <a:tcPr marL="38038" marR="38038" marT="19019" marB="19019" anchor="ctr">
                    <a:lnL>
                      <a:noFill/>
                    </a:lnL>
                    <a:lnR>
                      <a:noFill/>
                    </a:lnR>
                    <a:lnT>
                      <a:noFill/>
                    </a:lnT>
                    <a:lnB>
                      <a:noFill/>
                    </a:lnB>
                  </a:tcPr>
                </a:tc>
                <a:tc>
                  <a:txBody>
                    <a:bodyPr/>
                    <a:lstStyle/>
                    <a:p>
                      <a:pPr algn="ctr"/>
                      <a:r>
                        <a:rPr lang="en-US" sz="1600" dirty="0"/>
                        <a:t>Closed</a:t>
                      </a:r>
                    </a:p>
                  </a:txBody>
                  <a:tcPr marL="38038" marR="38038" marT="19019" marB="19019" anchor="ctr">
                    <a:lnL>
                      <a:noFill/>
                    </a:lnL>
                    <a:lnR>
                      <a:noFill/>
                    </a:lnR>
                    <a:lnT>
                      <a:noFill/>
                    </a:lnT>
                    <a:lnB>
                      <a:noFill/>
                    </a:lnB>
                  </a:tcPr>
                </a:tc>
                <a:extLst>
                  <a:ext uri="{0D108BD9-81ED-4DB2-BD59-A6C34878D82A}">
                    <a16:rowId xmlns:a16="http://schemas.microsoft.com/office/drawing/2014/main" val="81029905"/>
                  </a:ext>
                </a:extLst>
              </a:tr>
              <a:tr h="585051">
                <a:tc>
                  <a:txBody>
                    <a:bodyPr/>
                    <a:lstStyle/>
                    <a:p>
                      <a:r>
                        <a:rPr lang="en-US" sz="1600">
                          <a:hlinkClick r:id="rId7"/>
                        </a:rPr>
                        <a:t>11696</a:t>
                      </a:r>
                      <a:endParaRPr lang="en-US" sz="1600"/>
                    </a:p>
                  </a:txBody>
                  <a:tcPr marL="38038" marR="38038" marT="19019" marB="19019" anchor="ctr">
                    <a:lnL>
                      <a:noFill/>
                    </a:lnL>
                    <a:lnR>
                      <a:noFill/>
                    </a:lnR>
                    <a:lnT>
                      <a:noFill/>
                    </a:lnT>
                    <a:lnB>
                      <a:noFill/>
                    </a:lnB>
                    <a:solidFill>
                      <a:srgbClr val="E8E8E8"/>
                    </a:solidFill>
                  </a:tcPr>
                </a:tc>
                <a:tc>
                  <a:txBody>
                    <a:bodyPr/>
                    <a:lstStyle/>
                    <a:p>
                      <a:r>
                        <a:rPr lang="en-US" sz="1600" dirty="0"/>
                        <a:t>QXFA Splice / Epoxy Impregnation Traveler, chipped plasma coating after reaction, repaired. </a:t>
                      </a:r>
                    </a:p>
                  </a:txBody>
                  <a:tcPr marL="38038" marR="38038" marT="19019" marB="19019" anchor="ctr">
                    <a:lnL>
                      <a:noFill/>
                    </a:lnL>
                    <a:lnR>
                      <a:noFill/>
                    </a:lnR>
                    <a:lnT>
                      <a:noFill/>
                    </a:lnT>
                    <a:lnB>
                      <a:noFill/>
                    </a:lnB>
                    <a:solidFill>
                      <a:srgbClr val="E8E8E8"/>
                    </a:solidFill>
                  </a:tcPr>
                </a:tc>
                <a:tc>
                  <a:txBody>
                    <a:bodyPr/>
                    <a:lstStyle/>
                    <a:p>
                      <a:pPr algn="ctr"/>
                      <a:r>
                        <a:rPr lang="en-US" sz="1600" dirty="0"/>
                        <a:t>Closed</a:t>
                      </a:r>
                    </a:p>
                  </a:txBody>
                  <a:tcPr marL="38038" marR="38038" marT="19019" marB="19019" anchor="ctr">
                    <a:lnL>
                      <a:noFill/>
                    </a:lnL>
                    <a:lnR>
                      <a:noFill/>
                    </a:lnR>
                    <a:lnT>
                      <a:noFill/>
                    </a:lnT>
                    <a:lnB>
                      <a:noFill/>
                    </a:lnB>
                    <a:solidFill>
                      <a:srgbClr val="E8E8E8"/>
                    </a:solidFill>
                  </a:tcPr>
                </a:tc>
                <a:extLst>
                  <a:ext uri="{0D108BD9-81ED-4DB2-BD59-A6C34878D82A}">
                    <a16:rowId xmlns:a16="http://schemas.microsoft.com/office/drawing/2014/main" val="2837815830"/>
                  </a:ext>
                </a:extLst>
              </a:tr>
              <a:tr h="585051">
                <a:tc>
                  <a:txBody>
                    <a:bodyPr/>
                    <a:lstStyle/>
                    <a:p>
                      <a:r>
                        <a:rPr lang="en-US" sz="1600">
                          <a:hlinkClick r:id="rId8"/>
                        </a:rPr>
                        <a:t>11711</a:t>
                      </a:r>
                      <a:endParaRPr lang="en-US" sz="1600"/>
                    </a:p>
                  </a:txBody>
                  <a:tcPr marL="38038" marR="38038" marT="19019" marB="19019" anchor="ctr">
                    <a:lnL>
                      <a:noFill/>
                    </a:lnL>
                    <a:lnR>
                      <a:noFill/>
                    </a:lnR>
                    <a:lnT>
                      <a:noFill/>
                    </a:lnT>
                    <a:lnB>
                      <a:noFill/>
                    </a:lnB>
                  </a:tcPr>
                </a:tc>
                <a:tc>
                  <a:txBody>
                    <a:bodyPr/>
                    <a:lstStyle/>
                    <a:p>
                      <a:r>
                        <a:rPr lang="en-US" sz="1600" dirty="0"/>
                        <a:t>QXFA Splice / Epoxy Impregnation Traveler, epoxy hose damaged from clamp overtightening, repaired. </a:t>
                      </a:r>
                    </a:p>
                  </a:txBody>
                  <a:tcPr marL="38038" marR="38038" marT="19019" marB="19019" anchor="ctr">
                    <a:lnL>
                      <a:noFill/>
                    </a:lnL>
                    <a:lnR>
                      <a:noFill/>
                    </a:lnR>
                    <a:lnT>
                      <a:noFill/>
                    </a:lnT>
                    <a:lnB>
                      <a:noFill/>
                    </a:lnB>
                  </a:tcPr>
                </a:tc>
                <a:tc>
                  <a:txBody>
                    <a:bodyPr/>
                    <a:lstStyle/>
                    <a:p>
                      <a:pPr algn="ctr"/>
                      <a:r>
                        <a:rPr lang="en-US" sz="1600" dirty="0"/>
                        <a:t>Closed</a:t>
                      </a:r>
                    </a:p>
                  </a:txBody>
                  <a:tcPr marL="38038" marR="38038" marT="19019" marB="19019" anchor="ctr">
                    <a:lnL>
                      <a:noFill/>
                    </a:lnL>
                    <a:lnR>
                      <a:noFill/>
                    </a:lnR>
                    <a:lnT>
                      <a:noFill/>
                    </a:lnT>
                    <a:lnB>
                      <a:noFill/>
                    </a:lnB>
                  </a:tcPr>
                </a:tc>
                <a:extLst>
                  <a:ext uri="{0D108BD9-81ED-4DB2-BD59-A6C34878D82A}">
                    <a16:rowId xmlns:a16="http://schemas.microsoft.com/office/drawing/2014/main" val="3949898359"/>
                  </a:ext>
                </a:extLst>
              </a:tr>
              <a:tr h="585051">
                <a:tc>
                  <a:txBody>
                    <a:bodyPr/>
                    <a:lstStyle/>
                    <a:p>
                      <a:r>
                        <a:rPr lang="en-US" sz="1600">
                          <a:hlinkClick r:id="rId9"/>
                        </a:rPr>
                        <a:t>11718</a:t>
                      </a:r>
                      <a:endParaRPr lang="en-US" sz="1600"/>
                    </a:p>
                  </a:txBody>
                  <a:tcPr marL="38038" marR="38038" marT="19019" marB="19019" anchor="ctr">
                    <a:lnL>
                      <a:noFill/>
                    </a:lnL>
                    <a:lnR>
                      <a:noFill/>
                    </a:lnR>
                    <a:lnT>
                      <a:noFill/>
                    </a:lnT>
                    <a:lnB>
                      <a:noFill/>
                    </a:lnB>
                    <a:solidFill>
                      <a:srgbClr val="E8E8E8"/>
                    </a:solidFill>
                  </a:tcPr>
                </a:tc>
                <a:tc>
                  <a:txBody>
                    <a:bodyPr/>
                    <a:lstStyle/>
                    <a:p>
                      <a:r>
                        <a:rPr lang="en-US" sz="1600" dirty="0"/>
                        <a:t>QXFA Splice / Epoxy Impregnation Traveler, a portion of a modified L1 QH trace included a sliver of copper. No action taken.</a:t>
                      </a:r>
                    </a:p>
                  </a:txBody>
                  <a:tcPr marL="38038" marR="38038" marT="19019" marB="19019" anchor="ctr">
                    <a:lnL>
                      <a:noFill/>
                    </a:lnL>
                    <a:lnR>
                      <a:noFill/>
                    </a:lnR>
                    <a:lnT>
                      <a:noFill/>
                    </a:lnT>
                    <a:lnB>
                      <a:noFill/>
                    </a:lnB>
                    <a:solidFill>
                      <a:srgbClr val="FFFF00"/>
                    </a:solidFill>
                  </a:tcPr>
                </a:tc>
                <a:tc>
                  <a:txBody>
                    <a:bodyPr/>
                    <a:lstStyle/>
                    <a:p>
                      <a:pPr algn="ctr"/>
                      <a:r>
                        <a:rPr lang="en-US" sz="1600" dirty="0"/>
                        <a:t>Closed</a:t>
                      </a:r>
                    </a:p>
                  </a:txBody>
                  <a:tcPr marL="38038" marR="38038" marT="19019" marB="19019" anchor="ctr">
                    <a:lnL>
                      <a:noFill/>
                    </a:lnL>
                    <a:lnR>
                      <a:noFill/>
                    </a:lnR>
                    <a:lnT>
                      <a:noFill/>
                    </a:lnT>
                    <a:lnB>
                      <a:noFill/>
                    </a:lnB>
                    <a:solidFill>
                      <a:srgbClr val="E8E8E8"/>
                    </a:solidFill>
                  </a:tcPr>
                </a:tc>
                <a:extLst>
                  <a:ext uri="{0D108BD9-81ED-4DB2-BD59-A6C34878D82A}">
                    <a16:rowId xmlns:a16="http://schemas.microsoft.com/office/drawing/2014/main" val="4024944472"/>
                  </a:ext>
                </a:extLst>
              </a:tr>
            </a:tbl>
          </a:graphicData>
        </a:graphic>
      </p:graphicFrame>
      <p:sp>
        <p:nvSpPr>
          <p:cNvPr id="4" name="Footer Placeholder 3">
            <a:extLst>
              <a:ext uri="{FF2B5EF4-FFF2-40B4-BE49-F238E27FC236}">
                <a16:creationId xmlns:a16="http://schemas.microsoft.com/office/drawing/2014/main" id="{0B306A93-F3DE-41F0-8FFD-9C19CDFEF89B}"/>
              </a:ext>
            </a:extLst>
          </p:cNvPr>
          <p:cNvSpPr>
            <a:spLocks noGrp="1"/>
          </p:cNvSpPr>
          <p:nvPr>
            <p:ph type="ftr" sz="quarter" idx="3"/>
          </p:nvPr>
        </p:nvSpPr>
        <p:spPr/>
        <p:txBody>
          <a:bodyPr/>
          <a:lstStyle/>
          <a:p>
            <a:r>
              <a:rPr lang="en-US"/>
              <a:t>MQXFA04 Coil Selection Review – October 30, 2019</a:t>
            </a:r>
            <a:endParaRPr lang="en-GB" dirty="0"/>
          </a:p>
        </p:txBody>
      </p:sp>
      <p:sp>
        <p:nvSpPr>
          <p:cNvPr id="9" name="Slide Number Placeholder 8">
            <a:extLst>
              <a:ext uri="{FF2B5EF4-FFF2-40B4-BE49-F238E27FC236}">
                <a16:creationId xmlns:a16="http://schemas.microsoft.com/office/drawing/2014/main" id="{F3504833-1A8D-41E4-9738-5F58E20453FE}"/>
              </a:ext>
            </a:extLst>
          </p:cNvPr>
          <p:cNvSpPr>
            <a:spLocks noGrp="1"/>
          </p:cNvSpPr>
          <p:nvPr>
            <p:ph type="sldNum" sz="quarter" idx="12"/>
          </p:nvPr>
        </p:nvSpPr>
        <p:spPr/>
        <p:txBody>
          <a:bodyPr/>
          <a:lstStyle/>
          <a:p>
            <a:fld id="{BFDCA1C4-9514-7B4F-976F-D92F7E296653}" type="slidenum">
              <a:rPr lang="fr-FR" smtClean="0"/>
              <a:pPr/>
              <a:t>17</a:t>
            </a:fld>
            <a:endParaRPr lang="fr-FR"/>
          </a:p>
        </p:txBody>
      </p:sp>
    </p:spTree>
    <p:extLst>
      <p:ext uri="{BB962C8B-B14F-4D97-AF65-F5344CB8AC3E}">
        <p14:creationId xmlns:p14="http://schemas.microsoft.com/office/powerpoint/2010/main" val="90062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67DF-2BC0-425B-ABE3-CB27A9582CFC}"/>
              </a:ext>
            </a:extLst>
          </p:cNvPr>
          <p:cNvSpPr>
            <a:spLocks noGrp="1"/>
          </p:cNvSpPr>
          <p:nvPr>
            <p:ph type="title"/>
          </p:nvPr>
        </p:nvSpPr>
        <p:spPr/>
        <p:txBody>
          <a:bodyPr/>
          <a:lstStyle/>
          <a:p>
            <a:r>
              <a:rPr lang="en-US" dirty="0"/>
              <a:t>QXFA113, DR11718</a:t>
            </a:r>
          </a:p>
        </p:txBody>
      </p:sp>
      <p:pic>
        <p:nvPicPr>
          <p:cNvPr id="6" name="Content Placeholder 5" descr="A close up of a sign&#10;&#10;Description automatically generated">
            <a:extLst>
              <a:ext uri="{FF2B5EF4-FFF2-40B4-BE49-F238E27FC236}">
                <a16:creationId xmlns:a16="http://schemas.microsoft.com/office/drawing/2014/main" id="{FAF350C0-2776-4F4D-BFD3-B2E5218FFD97}"/>
              </a:ext>
            </a:extLst>
          </p:cNvPr>
          <p:cNvPicPr>
            <a:picLocks noGrp="1" noChangeAspect="1"/>
          </p:cNvPicPr>
          <p:nvPr>
            <p:ph idx="1"/>
          </p:nvPr>
        </p:nvPicPr>
        <p:blipFill>
          <a:blip r:embed="rId2"/>
          <a:stretch>
            <a:fillRect/>
          </a:stretch>
        </p:blipFill>
        <p:spPr>
          <a:xfrm>
            <a:off x="1302435" y="1219200"/>
            <a:ext cx="6539129" cy="4906963"/>
          </a:xfrm>
        </p:spPr>
      </p:pic>
      <p:sp>
        <p:nvSpPr>
          <p:cNvPr id="4" name="Footer Placeholder 3">
            <a:extLst>
              <a:ext uri="{FF2B5EF4-FFF2-40B4-BE49-F238E27FC236}">
                <a16:creationId xmlns:a16="http://schemas.microsoft.com/office/drawing/2014/main" id="{27D89460-6DF8-49E4-A1DE-A4220AEBD105}"/>
              </a:ext>
            </a:extLst>
          </p:cNvPr>
          <p:cNvSpPr>
            <a:spLocks noGrp="1"/>
          </p:cNvSpPr>
          <p:nvPr>
            <p:ph type="ftr" sz="quarter" idx="3"/>
          </p:nvPr>
        </p:nvSpPr>
        <p:spPr/>
        <p:txBody>
          <a:bodyPr/>
          <a:lstStyle/>
          <a:p>
            <a:r>
              <a:rPr lang="en-US"/>
              <a:t>MQXFA04 Coil Selection Review – October 30, 2019</a:t>
            </a:r>
            <a:endParaRPr lang="en-GB" dirty="0"/>
          </a:p>
        </p:txBody>
      </p:sp>
      <p:sp>
        <p:nvSpPr>
          <p:cNvPr id="7" name="Slide Number Placeholder 6">
            <a:extLst>
              <a:ext uri="{FF2B5EF4-FFF2-40B4-BE49-F238E27FC236}">
                <a16:creationId xmlns:a16="http://schemas.microsoft.com/office/drawing/2014/main" id="{A100DA0F-DF28-4AA1-A860-22E114B4761F}"/>
              </a:ext>
            </a:extLst>
          </p:cNvPr>
          <p:cNvSpPr>
            <a:spLocks noGrp="1"/>
          </p:cNvSpPr>
          <p:nvPr>
            <p:ph type="sldNum" sz="quarter" idx="12"/>
          </p:nvPr>
        </p:nvSpPr>
        <p:spPr/>
        <p:txBody>
          <a:bodyPr/>
          <a:lstStyle/>
          <a:p>
            <a:fld id="{BFDCA1C4-9514-7B4F-976F-D92F7E296653}" type="slidenum">
              <a:rPr lang="fr-FR" smtClean="0"/>
              <a:pPr/>
              <a:t>18</a:t>
            </a:fld>
            <a:endParaRPr lang="fr-FR"/>
          </a:p>
        </p:txBody>
      </p:sp>
    </p:spTree>
    <p:extLst>
      <p:ext uri="{BB962C8B-B14F-4D97-AF65-F5344CB8AC3E}">
        <p14:creationId xmlns:p14="http://schemas.microsoft.com/office/powerpoint/2010/main" val="3541408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A06C-7DA0-469C-BF01-2595F18F4B03}"/>
              </a:ext>
            </a:extLst>
          </p:cNvPr>
          <p:cNvSpPr>
            <a:spLocks noGrp="1"/>
          </p:cNvSpPr>
          <p:nvPr>
            <p:ph type="title"/>
          </p:nvPr>
        </p:nvSpPr>
        <p:spPr/>
        <p:txBody>
          <a:bodyPr/>
          <a:lstStyle/>
          <a:p>
            <a:r>
              <a:rPr lang="en-US" dirty="0"/>
              <a:t>QXFA115 Discrepancy Reports</a:t>
            </a:r>
          </a:p>
        </p:txBody>
      </p:sp>
      <p:graphicFrame>
        <p:nvGraphicFramePr>
          <p:cNvPr id="5" name="Content Placeholder 4">
            <a:extLst>
              <a:ext uri="{FF2B5EF4-FFF2-40B4-BE49-F238E27FC236}">
                <a16:creationId xmlns:a16="http://schemas.microsoft.com/office/drawing/2014/main" id="{3A9C69ED-EC3D-4D08-B9E3-29D259EE0112}"/>
              </a:ext>
            </a:extLst>
          </p:cNvPr>
          <p:cNvGraphicFramePr>
            <a:graphicFrameLocks noGrp="1"/>
          </p:cNvGraphicFramePr>
          <p:nvPr>
            <p:ph idx="1"/>
            <p:extLst>
              <p:ext uri="{D42A27DB-BD31-4B8C-83A1-F6EECF244321}">
                <p14:modId xmlns:p14="http://schemas.microsoft.com/office/powerpoint/2010/main" val="3304278062"/>
              </p:ext>
            </p:extLst>
          </p:nvPr>
        </p:nvGraphicFramePr>
        <p:xfrm>
          <a:off x="395536" y="908720"/>
          <a:ext cx="8640960" cy="5521630"/>
        </p:xfrm>
        <a:graphic>
          <a:graphicData uri="http://schemas.openxmlformats.org/drawingml/2006/table">
            <a:tbl>
              <a:tblPr/>
              <a:tblGrid>
                <a:gridCol w="1959196">
                  <a:extLst>
                    <a:ext uri="{9D8B030D-6E8A-4147-A177-3AD203B41FA5}">
                      <a16:colId xmlns:a16="http://schemas.microsoft.com/office/drawing/2014/main" val="3942269201"/>
                    </a:ext>
                  </a:extLst>
                </a:gridCol>
                <a:gridCol w="4897990">
                  <a:extLst>
                    <a:ext uri="{9D8B030D-6E8A-4147-A177-3AD203B41FA5}">
                      <a16:colId xmlns:a16="http://schemas.microsoft.com/office/drawing/2014/main" val="1841826963"/>
                    </a:ext>
                  </a:extLst>
                </a:gridCol>
                <a:gridCol w="1783774">
                  <a:extLst>
                    <a:ext uri="{9D8B030D-6E8A-4147-A177-3AD203B41FA5}">
                      <a16:colId xmlns:a16="http://schemas.microsoft.com/office/drawing/2014/main" val="2625944349"/>
                    </a:ext>
                  </a:extLst>
                </a:gridCol>
              </a:tblGrid>
              <a:tr h="553617">
                <a:tc>
                  <a:txBody>
                    <a:bodyPr/>
                    <a:lstStyle/>
                    <a:p>
                      <a:pPr algn="ctr"/>
                      <a:r>
                        <a:rPr lang="en-US" sz="1800" b="1" dirty="0"/>
                        <a:t>DR Number</a:t>
                      </a:r>
                      <a:endParaRPr lang="en-US" sz="1800" dirty="0"/>
                    </a:p>
                  </a:txBody>
                  <a:tcPr marL="41235" marR="41235" marT="20617" marB="20617" anchor="ctr">
                    <a:lnL>
                      <a:noFill/>
                    </a:lnL>
                    <a:lnR>
                      <a:noFill/>
                    </a:lnR>
                    <a:lnT>
                      <a:noFill/>
                    </a:lnT>
                    <a:lnB>
                      <a:noFill/>
                    </a:lnB>
                    <a:solidFill>
                      <a:srgbClr val="C0C0C0"/>
                    </a:solidFill>
                  </a:tcPr>
                </a:tc>
                <a:tc>
                  <a:txBody>
                    <a:bodyPr/>
                    <a:lstStyle/>
                    <a:p>
                      <a:pPr algn="ctr"/>
                      <a:r>
                        <a:rPr lang="en-US" sz="1800" b="1" dirty="0"/>
                        <a:t>Document</a:t>
                      </a:r>
                      <a:endParaRPr lang="en-US" sz="1800" dirty="0"/>
                    </a:p>
                  </a:txBody>
                  <a:tcPr marL="41235" marR="41235" marT="20617" marB="20617" anchor="ctr">
                    <a:lnL>
                      <a:noFill/>
                    </a:lnL>
                    <a:lnR>
                      <a:noFill/>
                    </a:lnR>
                    <a:lnT>
                      <a:noFill/>
                    </a:lnT>
                    <a:lnB>
                      <a:noFill/>
                    </a:lnB>
                    <a:solidFill>
                      <a:srgbClr val="C0C0C0"/>
                    </a:solidFill>
                  </a:tcPr>
                </a:tc>
                <a:tc>
                  <a:txBody>
                    <a:bodyPr/>
                    <a:lstStyle/>
                    <a:p>
                      <a:pPr algn="ctr"/>
                      <a:r>
                        <a:rPr lang="en-US" sz="1800" b="1" dirty="0"/>
                        <a:t>DR Status</a:t>
                      </a:r>
                      <a:endParaRPr lang="en-US" sz="1800" dirty="0"/>
                    </a:p>
                  </a:txBody>
                  <a:tcPr marL="41235" marR="41235" marT="20617" marB="20617" anchor="ctr">
                    <a:lnL>
                      <a:noFill/>
                    </a:lnL>
                    <a:lnR>
                      <a:noFill/>
                    </a:lnR>
                    <a:lnT>
                      <a:noFill/>
                    </a:lnT>
                    <a:lnB>
                      <a:noFill/>
                    </a:lnB>
                    <a:solidFill>
                      <a:srgbClr val="C0C0C0"/>
                    </a:solidFill>
                  </a:tcPr>
                </a:tc>
                <a:extLst>
                  <a:ext uri="{0D108BD9-81ED-4DB2-BD59-A6C34878D82A}">
                    <a16:rowId xmlns:a16="http://schemas.microsoft.com/office/drawing/2014/main" val="1436682595"/>
                  </a:ext>
                </a:extLst>
              </a:tr>
              <a:tr h="659760">
                <a:tc>
                  <a:txBody>
                    <a:bodyPr/>
                    <a:lstStyle/>
                    <a:p>
                      <a:r>
                        <a:rPr lang="en-US" sz="1600" dirty="0">
                          <a:hlinkClick r:id="rId2"/>
                        </a:rPr>
                        <a:t>11730</a:t>
                      </a:r>
                      <a:endParaRPr lang="en-US" sz="1600" dirty="0"/>
                    </a:p>
                  </a:txBody>
                  <a:tcPr marL="41235" marR="41235" marT="20617" marB="20617" anchor="ctr">
                    <a:lnL>
                      <a:noFill/>
                    </a:lnL>
                    <a:lnR>
                      <a:noFill/>
                    </a:lnR>
                    <a:lnT>
                      <a:noFill/>
                    </a:lnT>
                    <a:lnB>
                      <a:noFill/>
                    </a:lnB>
                  </a:tcPr>
                </a:tc>
                <a:tc>
                  <a:txBody>
                    <a:bodyPr/>
                    <a:lstStyle/>
                    <a:p>
                      <a:r>
                        <a:rPr lang="en-US" sz="1600" dirty="0"/>
                        <a:t>QXFA Coil Winding and Curing Traveler, one layer of the multilayer pole tape frayed during installation due to tech error, repaired.</a:t>
                      </a:r>
                    </a:p>
                  </a:txBody>
                  <a:tcPr marL="41235" marR="41235" marT="20617" marB="20617" anchor="ctr">
                    <a:lnL>
                      <a:noFill/>
                    </a:lnL>
                    <a:lnR>
                      <a:noFill/>
                    </a:lnR>
                    <a:lnT>
                      <a:noFill/>
                    </a:lnT>
                    <a:lnB>
                      <a:noFill/>
                    </a:lnB>
                  </a:tcPr>
                </a:tc>
                <a:tc>
                  <a:txBody>
                    <a:bodyPr/>
                    <a:lstStyle/>
                    <a:p>
                      <a:pPr algn="ctr"/>
                      <a:r>
                        <a:rPr lang="en-US" sz="1600" dirty="0"/>
                        <a:t>Closed</a:t>
                      </a:r>
                    </a:p>
                  </a:txBody>
                  <a:tcPr marL="41235" marR="41235" marT="20617" marB="20617" anchor="ctr">
                    <a:lnL>
                      <a:noFill/>
                    </a:lnL>
                    <a:lnR>
                      <a:noFill/>
                    </a:lnR>
                    <a:lnT>
                      <a:noFill/>
                    </a:lnT>
                    <a:lnB>
                      <a:noFill/>
                    </a:lnB>
                  </a:tcPr>
                </a:tc>
                <a:extLst>
                  <a:ext uri="{0D108BD9-81ED-4DB2-BD59-A6C34878D82A}">
                    <a16:rowId xmlns:a16="http://schemas.microsoft.com/office/drawing/2014/main" val="2460908841"/>
                  </a:ext>
                </a:extLst>
              </a:tr>
              <a:tr h="536055">
                <a:tc>
                  <a:txBody>
                    <a:bodyPr/>
                    <a:lstStyle/>
                    <a:p>
                      <a:r>
                        <a:rPr lang="en-US" sz="1600" dirty="0">
                          <a:hlinkClick r:id="rId3"/>
                        </a:rPr>
                        <a:t>11753</a:t>
                      </a:r>
                      <a:endParaRPr lang="en-US" sz="1600" dirty="0"/>
                    </a:p>
                  </a:txBody>
                  <a:tcPr marL="41235" marR="41235" marT="20617" marB="20617" anchor="ctr">
                    <a:lnL>
                      <a:noFill/>
                    </a:lnL>
                    <a:lnR>
                      <a:noFill/>
                    </a:lnR>
                    <a:lnT>
                      <a:noFill/>
                    </a:lnT>
                    <a:lnB>
                      <a:noFill/>
                    </a:lnB>
                    <a:solidFill>
                      <a:srgbClr val="E8E8E8"/>
                    </a:solidFill>
                  </a:tcPr>
                </a:tc>
                <a:tc>
                  <a:txBody>
                    <a:bodyPr/>
                    <a:lstStyle/>
                    <a:p>
                      <a:r>
                        <a:rPr lang="en-US" sz="1600" dirty="0"/>
                        <a:t>QXFA Reaction Traveler, after L2 coil curing, L1 pole insulation moved out of position, repaired.</a:t>
                      </a:r>
                    </a:p>
                  </a:txBody>
                  <a:tcPr marL="41235" marR="41235" marT="20617" marB="20617" anchor="ctr">
                    <a:lnL>
                      <a:noFill/>
                    </a:lnL>
                    <a:lnR>
                      <a:noFill/>
                    </a:lnR>
                    <a:lnT>
                      <a:noFill/>
                    </a:lnT>
                    <a:lnB>
                      <a:noFill/>
                    </a:lnB>
                    <a:solidFill>
                      <a:srgbClr val="E8E8E8"/>
                    </a:solidFill>
                  </a:tcPr>
                </a:tc>
                <a:tc>
                  <a:txBody>
                    <a:bodyPr/>
                    <a:lstStyle/>
                    <a:p>
                      <a:pPr algn="ctr"/>
                      <a:r>
                        <a:rPr lang="en-US" sz="1600"/>
                        <a:t>Closed</a:t>
                      </a:r>
                    </a:p>
                  </a:txBody>
                  <a:tcPr marL="41235" marR="41235" marT="20617" marB="20617" anchor="ctr">
                    <a:lnL>
                      <a:noFill/>
                    </a:lnL>
                    <a:lnR>
                      <a:noFill/>
                    </a:lnR>
                    <a:lnT>
                      <a:noFill/>
                    </a:lnT>
                    <a:lnB>
                      <a:noFill/>
                    </a:lnB>
                    <a:solidFill>
                      <a:srgbClr val="E8E8E8"/>
                    </a:solidFill>
                  </a:tcPr>
                </a:tc>
                <a:extLst>
                  <a:ext uri="{0D108BD9-81ED-4DB2-BD59-A6C34878D82A}">
                    <a16:rowId xmlns:a16="http://schemas.microsoft.com/office/drawing/2014/main" val="663073619"/>
                  </a:ext>
                </a:extLst>
              </a:tr>
              <a:tr h="659760">
                <a:tc>
                  <a:txBody>
                    <a:bodyPr/>
                    <a:lstStyle/>
                    <a:p>
                      <a:r>
                        <a:rPr lang="en-US" sz="1600" dirty="0">
                          <a:hlinkClick r:id="rId4"/>
                        </a:rPr>
                        <a:t>11770</a:t>
                      </a:r>
                      <a:endParaRPr lang="en-US" sz="1600" dirty="0"/>
                    </a:p>
                  </a:txBody>
                  <a:tcPr marL="41235" marR="41235" marT="20617" marB="20617" anchor="ctr">
                    <a:lnL>
                      <a:noFill/>
                    </a:lnL>
                    <a:lnR>
                      <a:noFill/>
                    </a:lnR>
                    <a:lnT>
                      <a:noFill/>
                    </a:lnT>
                    <a:lnB>
                      <a:noFill/>
                    </a:lnB>
                  </a:tcPr>
                </a:tc>
                <a:tc>
                  <a:txBody>
                    <a:bodyPr/>
                    <a:lstStyle/>
                    <a:p>
                      <a:r>
                        <a:rPr lang="en-US" sz="1600" dirty="0"/>
                        <a:t>QXFA Splice / Epoxy Impregnation Traveler, wedge bare spot after reaction, repaired.</a:t>
                      </a:r>
                    </a:p>
                  </a:txBody>
                  <a:tcPr marL="41235" marR="41235" marT="20617" marB="20617" anchor="ctr">
                    <a:lnL>
                      <a:noFill/>
                    </a:lnL>
                    <a:lnR>
                      <a:noFill/>
                    </a:lnR>
                    <a:lnT>
                      <a:noFill/>
                    </a:lnT>
                    <a:lnB>
                      <a:noFill/>
                    </a:lnB>
                    <a:solidFill>
                      <a:srgbClr val="FFFF00"/>
                    </a:solidFill>
                  </a:tcPr>
                </a:tc>
                <a:tc>
                  <a:txBody>
                    <a:bodyPr/>
                    <a:lstStyle/>
                    <a:p>
                      <a:pPr algn="ctr"/>
                      <a:r>
                        <a:rPr lang="en-US" sz="1600" dirty="0"/>
                        <a:t>Closed</a:t>
                      </a:r>
                    </a:p>
                  </a:txBody>
                  <a:tcPr marL="41235" marR="41235" marT="20617" marB="20617" anchor="ctr">
                    <a:lnL>
                      <a:noFill/>
                    </a:lnL>
                    <a:lnR>
                      <a:noFill/>
                    </a:lnR>
                    <a:lnT>
                      <a:noFill/>
                    </a:lnT>
                    <a:lnB>
                      <a:noFill/>
                    </a:lnB>
                  </a:tcPr>
                </a:tc>
                <a:extLst>
                  <a:ext uri="{0D108BD9-81ED-4DB2-BD59-A6C34878D82A}">
                    <a16:rowId xmlns:a16="http://schemas.microsoft.com/office/drawing/2014/main" val="1739264198"/>
                  </a:ext>
                </a:extLst>
              </a:tr>
              <a:tr h="659760">
                <a:tc>
                  <a:txBody>
                    <a:bodyPr/>
                    <a:lstStyle/>
                    <a:p>
                      <a:r>
                        <a:rPr lang="en-US" sz="1600" dirty="0">
                          <a:hlinkClick r:id="rId5"/>
                        </a:rPr>
                        <a:t>11791</a:t>
                      </a:r>
                      <a:endParaRPr lang="en-US" sz="1600" dirty="0"/>
                    </a:p>
                  </a:txBody>
                  <a:tcPr marL="41235" marR="41235" marT="20617" marB="20617" anchor="ctr">
                    <a:lnL>
                      <a:noFill/>
                    </a:lnL>
                    <a:lnR>
                      <a:noFill/>
                    </a:lnR>
                    <a:lnT>
                      <a:noFill/>
                    </a:lnT>
                    <a:lnB>
                      <a:noFill/>
                    </a:lnB>
                    <a:solidFill>
                      <a:srgbClr val="E8E8E8"/>
                    </a:solidFill>
                  </a:tcPr>
                </a:tc>
                <a:tc>
                  <a:txBody>
                    <a:bodyPr/>
                    <a:lstStyle/>
                    <a:p>
                      <a:r>
                        <a:rPr lang="en-US" sz="1600" dirty="0"/>
                        <a:t>QXFA Splice / Epoxy Impregnation Traveler, 1 mil SS strip used as a lead for QH trace electrical measurements tore.</a:t>
                      </a:r>
                      <a:r>
                        <a:rPr lang="en-US" sz="1200" dirty="0"/>
                        <a:t> </a:t>
                      </a:r>
                      <a:r>
                        <a:rPr lang="en-US" sz="1600" dirty="0"/>
                        <a:t>Torn piece removed at later step.</a:t>
                      </a:r>
                    </a:p>
                  </a:txBody>
                  <a:tcPr marL="41235" marR="41235" marT="20617" marB="20617" anchor="ctr">
                    <a:lnL>
                      <a:noFill/>
                    </a:lnL>
                    <a:lnR>
                      <a:noFill/>
                    </a:lnR>
                    <a:lnT>
                      <a:noFill/>
                    </a:lnT>
                    <a:lnB>
                      <a:noFill/>
                    </a:lnB>
                    <a:solidFill>
                      <a:srgbClr val="E8E8E8"/>
                    </a:solidFill>
                  </a:tcPr>
                </a:tc>
                <a:tc>
                  <a:txBody>
                    <a:bodyPr/>
                    <a:lstStyle/>
                    <a:p>
                      <a:pPr algn="ctr"/>
                      <a:r>
                        <a:rPr lang="en-US" sz="1600" dirty="0"/>
                        <a:t>Closed</a:t>
                      </a:r>
                    </a:p>
                  </a:txBody>
                  <a:tcPr marL="41235" marR="41235" marT="20617" marB="20617" anchor="ctr">
                    <a:lnL>
                      <a:noFill/>
                    </a:lnL>
                    <a:lnR>
                      <a:noFill/>
                    </a:lnR>
                    <a:lnT>
                      <a:noFill/>
                    </a:lnT>
                    <a:lnB>
                      <a:noFill/>
                    </a:lnB>
                    <a:solidFill>
                      <a:srgbClr val="E8E8E8"/>
                    </a:solidFill>
                  </a:tcPr>
                </a:tc>
                <a:extLst>
                  <a:ext uri="{0D108BD9-81ED-4DB2-BD59-A6C34878D82A}">
                    <a16:rowId xmlns:a16="http://schemas.microsoft.com/office/drawing/2014/main" val="2962052633"/>
                  </a:ext>
                </a:extLst>
              </a:tr>
              <a:tr h="907170">
                <a:tc>
                  <a:txBody>
                    <a:bodyPr/>
                    <a:lstStyle/>
                    <a:p>
                      <a:r>
                        <a:rPr lang="en-US" sz="1600" dirty="0">
                          <a:hlinkClick r:id="rId6"/>
                        </a:rPr>
                        <a:t>11793</a:t>
                      </a:r>
                      <a:endParaRPr lang="en-US" sz="1600" dirty="0"/>
                    </a:p>
                  </a:txBody>
                  <a:tcPr marL="41235" marR="41235" marT="20617" marB="20617" anchor="ctr">
                    <a:lnL>
                      <a:noFill/>
                    </a:lnL>
                    <a:lnR>
                      <a:noFill/>
                    </a:lnR>
                    <a:lnT>
                      <a:noFill/>
                    </a:lnT>
                    <a:lnB>
                      <a:noFill/>
                    </a:lnB>
                  </a:tcPr>
                </a:tc>
                <a:tc>
                  <a:txBody>
                    <a:bodyPr/>
                    <a:lstStyle/>
                    <a:p>
                      <a:r>
                        <a:rPr lang="en-US" sz="1600" dirty="0"/>
                        <a:t>Electrical Testing Traveler, electrical measurements skipped due to late trace. Measurements taken at a later step.</a:t>
                      </a:r>
                    </a:p>
                  </a:txBody>
                  <a:tcPr marL="41235" marR="41235" marT="20617" marB="20617" anchor="ctr">
                    <a:lnL>
                      <a:noFill/>
                    </a:lnL>
                    <a:lnR>
                      <a:noFill/>
                    </a:lnR>
                    <a:lnT>
                      <a:noFill/>
                    </a:lnT>
                    <a:lnB>
                      <a:noFill/>
                    </a:lnB>
                  </a:tcPr>
                </a:tc>
                <a:tc>
                  <a:txBody>
                    <a:bodyPr/>
                    <a:lstStyle/>
                    <a:p>
                      <a:pPr algn="ctr"/>
                      <a:r>
                        <a:rPr lang="en-US" sz="1600" dirty="0"/>
                        <a:t>Closed</a:t>
                      </a:r>
                    </a:p>
                  </a:txBody>
                  <a:tcPr marL="41235" marR="41235" marT="20617" marB="20617" anchor="ctr">
                    <a:lnL>
                      <a:noFill/>
                    </a:lnL>
                    <a:lnR>
                      <a:noFill/>
                    </a:lnR>
                    <a:lnT>
                      <a:noFill/>
                    </a:lnT>
                    <a:lnB>
                      <a:noFill/>
                    </a:lnB>
                  </a:tcPr>
                </a:tc>
                <a:extLst>
                  <a:ext uri="{0D108BD9-81ED-4DB2-BD59-A6C34878D82A}">
                    <a16:rowId xmlns:a16="http://schemas.microsoft.com/office/drawing/2014/main" val="551435330"/>
                  </a:ext>
                </a:extLst>
              </a:tr>
              <a:tr h="659760">
                <a:tc>
                  <a:txBody>
                    <a:bodyPr/>
                    <a:lstStyle/>
                    <a:p>
                      <a:r>
                        <a:rPr lang="en-US" sz="1600">
                          <a:hlinkClick r:id="rId7"/>
                        </a:rPr>
                        <a:t>11858</a:t>
                      </a:r>
                      <a:endParaRPr lang="en-US" sz="1600"/>
                    </a:p>
                  </a:txBody>
                  <a:tcPr marL="41235" marR="41235" marT="20617" marB="20617" anchor="ctr">
                    <a:lnL>
                      <a:noFill/>
                    </a:lnL>
                    <a:lnR>
                      <a:noFill/>
                    </a:lnR>
                    <a:lnT>
                      <a:noFill/>
                    </a:lnT>
                    <a:lnB>
                      <a:noFill/>
                    </a:lnB>
                    <a:solidFill>
                      <a:srgbClr val="E8E8E8"/>
                    </a:solidFill>
                  </a:tcPr>
                </a:tc>
                <a:tc>
                  <a:txBody>
                    <a:bodyPr/>
                    <a:lstStyle/>
                    <a:p>
                      <a:r>
                        <a:rPr lang="en-US" sz="1600" dirty="0"/>
                        <a:t>Splice / Epoxy Impregnation Traveler, small nonmetallic foreign object potted above S2 glass.</a:t>
                      </a:r>
                    </a:p>
                  </a:txBody>
                  <a:tcPr marL="41235" marR="41235" marT="20617" marB="20617" anchor="ctr">
                    <a:lnL>
                      <a:noFill/>
                    </a:lnL>
                    <a:lnR>
                      <a:noFill/>
                    </a:lnR>
                    <a:lnT>
                      <a:noFill/>
                    </a:lnT>
                    <a:lnB>
                      <a:noFill/>
                    </a:lnB>
                    <a:solidFill>
                      <a:srgbClr val="FFFF00"/>
                    </a:solidFill>
                  </a:tcPr>
                </a:tc>
                <a:tc>
                  <a:txBody>
                    <a:bodyPr/>
                    <a:lstStyle/>
                    <a:p>
                      <a:pPr algn="ctr"/>
                      <a:r>
                        <a:rPr lang="en-US" sz="1600" dirty="0"/>
                        <a:t>Closed</a:t>
                      </a:r>
                    </a:p>
                  </a:txBody>
                  <a:tcPr marL="41235" marR="41235" marT="20617" marB="20617" anchor="ctr">
                    <a:lnL>
                      <a:noFill/>
                    </a:lnL>
                    <a:lnR>
                      <a:noFill/>
                    </a:lnR>
                    <a:lnT>
                      <a:noFill/>
                    </a:lnT>
                    <a:lnB>
                      <a:noFill/>
                    </a:lnB>
                    <a:solidFill>
                      <a:srgbClr val="E8E8E8"/>
                    </a:solidFill>
                  </a:tcPr>
                </a:tc>
                <a:extLst>
                  <a:ext uri="{0D108BD9-81ED-4DB2-BD59-A6C34878D82A}">
                    <a16:rowId xmlns:a16="http://schemas.microsoft.com/office/drawing/2014/main" val="1173207194"/>
                  </a:ext>
                </a:extLst>
              </a:tr>
              <a:tr h="659760">
                <a:tc>
                  <a:txBody>
                    <a:bodyPr/>
                    <a:lstStyle/>
                    <a:p>
                      <a:r>
                        <a:rPr lang="en-US" sz="1600">
                          <a:hlinkClick r:id="rId8"/>
                        </a:rPr>
                        <a:t>11869</a:t>
                      </a:r>
                      <a:endParaRPr lang="en-US" sz="1600"/>
                    </a:p>
                  </a:txBody>
                  <a:tcPr marL="41235" marR="41235" marT="20617" marB="20617" anchor="ctr">
                    <a:lnL>
                      <a:noFill/>
                    </a:lnL>
                    <a:lnR>
                      <a:noFill/>
                    </a:lnR>
                    <a:lnT>
                      <a:noFill/>
                    </a:lnT>
                    <a:lnB>
                      <a:noFill/>
                    </a:lnB>
                  </a:tcPr>
                </a:tc>
                <a:tc>
                  <a:txBody>
                    <a:bodyPr/>
                    <a:lstStyle/>
                    <a:p>
                      <a:r>
                        <a:rPr lang="en-US" sz="1600" dirty="0"/>
                        <a:t>QXFA Splice / Epoxy Impregnation Traveler, CMM bumps on coil, S2 glass delamination. </a:t>
                      </a:r>
                    </a:p>
                  </a:txBody>
                  <a:tcPr marL="41235" marR="41235" marT="20617" marB="20617" anchor="ctr">
                    <a:lnL>
                      <a:noFill/>
                    </a:lnL>
                    <a:lnR>
                      <a:noFill/>
                    </a:lnR>
                    <a:lnT>
                      <a:noFill/>
                    </a:lnT>
                    <a:lnB>
                      <a:noFill/>
                    </a:lnB>
                  </a:tcPr>
                </a:tc>
                <a:tc>
                  <a:txBody>
                    <a:bodyPr/>
                    <a:lstStyle/>
                    <a:p>
                      <a:pPr algn="ctr"/>
                      <a:r>
                        <a:rPr lang="en-US" sz="1600" dirty="0"/>
                        <a:t>Closed</a:t>
                      </a:r>
                    </a:p>
                  </a:txBody>
                  <a:tcPr marL="41235" marR="41235" marT="20617" marB="20617" anchor="ctr">
                    <a:lnL>
                      <a:noFill/>
                    </a:lnL>
                    <a:lnR>
                      <a:noFill/>
                    </a:lnR>
                    <a:lnT>
                      <a:noFill/>
                    </a:lnT>
                    <a:lnB>
                      <a:noFill/>
                    </a:lnB>
                  </a:tcPr>
                </a:tc>
                <a:extLst>
                  <a:ext uri="{0D108BD9-81ED-4DB2-BD59-A6C34878D82A}">
                    <a16:rowId xmlns:a16="http://schemas.microsoft.com/office/drawing/2014/main" val="1036846488"/>
                  </a:ext>
                </a:extLst>
              </a:tr>
            </a:tbl>
          </a:graphicData>
        </a:graphic>
      </p:graphicFrame>
      <p:sp>
        <p:nvSpPr>
          <p:cNvPr id="4" name="Footer Placeholder 3">
            <a:extLst>
              <a:ext uri="{FF2B5EF4-FFF2-40B4-BE49-F238E27FC236}">
                <a16:creationId xmlns:a16="http://schemas.microsoft.com/office/drawing/2014/main" id="{C5CAEA3A-42A7-4639-8F0E-BDA95A83AE82}"/>
              </a:ext>
            </a:extLst>
          </p:cNvPr>
          <p:cNvSpPr>
            <a:spLocks noGrp="1"/>
          </p:cNvSpPr>
          <p:nvPr>
            <p:ph type="ftr" sz="quarter" idx="3"/>
          </p:nvPr>
        </p:nvSpPr>
        <p:spPr/>
        <p:txBody>
          <a:bodyPr/>
          <a:lstStyle/>
          <a:p>
            <a:r>
              <a:rPr lang="en-US"/>
              <a:t>MQXFA04 Coil Selection Review – October 30, 2019</a:t>
            </a:r>
            <a:endParaRPr lang="en-GB" dirty="0"/>
          </a:p>
        </p:txBody>
      </p:sp>
      <p:sp>
        <p:nvSpPr>
          <p:cNvPr id="6" name="Rectangle 1">
            <a:extLst>
              <a:ext uri="{FF2B5EF4-FFF2-40B4-BE49-F238E27FC236}">
                <a16:creationId xmlns:a16="http://schemas.microsoft.com/office/drawing/2014/main" id="{79CE9986-C0BD-45BA-A4DA-98A1FBAF110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p:txBody>
      </p:sp>
      <p:sp>
        <p:nvSpPr>
          <p:cNvPr id="7" name="Slide Number Placeholder 6">
            <a:extLst>
              <a:ext uri="{FF2B5EF4-FFF2-40B4-BE49-F238E27FC236}">
                <a16:creationId xmlns:a16="http://schemas.microsoft.com/office/drawing/2014/main" id="{0095C141-F733-4FA7-A8A6-DFF228BCDA05}"/>
              </a:ext>
            </a:extLst>
          </p:cNvPr>
          <p:cNvSpPr>
            <a:spLocks noGrp="1"/>
          </p:cNvSpPr>
          <p:nvPr>
            <p:ph type="sldNum" sz="quarter" idx="12"/>
          </p:nvPr>
        </p:nvSpPr>
        <p:spPr/>
        <p:txBody>
          <a:bodyPr/>
          <a:lstStyle/>
          <a:p>
            <a:fld id="{BFDCA1C4-9514-7B4F-976F-D92F7E296653}" type="slidenum">
              <a:rPr lang="fr-FR" smtClean="0"/>
              <a:pPr/>
              <a:t>19</a:t>
            </a:fld>
            <a:endParaRPr lang="fr-FR"/>
          </a:p>
        </p:txBody>
      </p:sp>
    </p:spTree>
    <p:extLst>
      <p:ext uri="{BB962C8B-B14F-4D97-AF65-F5344CB8AC3E}">
        <p14:creationId xmlns:p14="http://schemas.microsoft.com/office/powerpoint/2010/main" val="337612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652C-D892-4470-97F7-31936B8F55C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D26EA3B-FBF9-48C8-9F38-DFE9595CE35B}"/>
              </a:ext>
            </a:extLst>
          </p:cNvPr>
          <p:cNvSpPr>
            <a:spLocks noGrp="1"/>
          </p:cNvSpPr>
          <p:nvPr>
            <p:ph idx="1"/>
          </p:nvPr>
        </p:nvSpPr>
        <p:spPr/>
        <p:txBody>
          <a:bodyPr/>
          <a:lstStyle/>
          <a:p>
            <a:r>
              <a:rPr lang="en-US" dirty="0"/>
              <a:t>Coil Mechanical Measurements</a:t>
            </a:r>
          </a:p>
          <a:p>
            <a:pPr lvl="1"/>
            <a:r>
              <a:rPr lang="en-US" dirty="0"/>
              <a:t>Coil Pole Gaps</a:t>
            </a:r>
          </a:p>
          <a:p>
            <a:pPr lvl="1"/>
            <a:r>
              <a:rPr lang="en-US" dirty="0"/>
              <a:t>Cable &amp; Coil Lengths</a:t>
            </a:r>
          </a:p>
          <a:p>
            <a:pPr lvl="1"/>
            <a:r>
              <a:rPr lang="en-US" dirty="0"/>
              <a:t>Coil Reaction/Impregnation Plots</a:t>
            </a:r>
          </a:p>
          <a:p>
            <a:pPr lvl="1"/>
            <a:r>
              <a:rPr lang="en-US" dirty="0"/>
              <a:t>Coil Size, CMM</a:t>
            </a:r>
          </a:p>
          <a:p>
            <a:r>
              <a:rPr lang="en-US" dirty="0"/>
              <a:t>Coil Electrical Results</a:t>
            </a:r>
          </a:p>
          <a:p>
            <a:pPr lvl="1"/>
            <a:r>
              <a:rPr lang="en-US" dirty="0" err="1"/>
              <a:t>Hipot</a:t>
            </a:r>
            <a:r>
              <a:rPr lang="en-US" dirty="0"/>
              <a:t> Results</a:t>
            </a:r>
          </a:p>
          <a:p>
            <a:pPr lvl="1"/>
            <a:r>
              <a:rPr lang="en-US" dirty="0"/>
              <a:t>Impulse Test Results</a:t>
            </a:r>
          </a:p>
          <a:p>
            <a:pPr lvl="1"/>
            <a:r>
              <a:rPr lang="en-US" dirty="0"/>
              <a:t>Electrical Measurements</a:t>
            </a:r>
          </a:p>
          <a:p>
            <a:r>
              <a:rPr lang="en-US" dirty="0"/>
              <a:t>Discrepancy Reports</a:t>
            </a:r>
          </a:p>
          <a:p>
            <a:pPr lvl="1"/>
            <a:endParaRPr lang="en-US" dirty="0"/>
          </a:p>
          <a:p>
            <a:endParaRPr lang="en-US" dirty="0"/>
          </a:p>
        </p:txBody>
      </p:sp>
      <p:sp>
        <p:nvSpPr>
          <p:cNvPr id="4" name="Footer Placeholder 3">
            <a:extLst>
              <a:ext uri="{FF2B5EF4-FFF2-40B4-BE49-F238E27FC236}">
                <a16:creationId xmlns:a16="http://schemas.microsoft.com/office/drawing/2014/main" id="{634DC9F4-938C-4CE4-BF15-86628B35434C}"/>
              </a:ext>
            </a:extLst>
          </p:cNvPr>
          <p:cNvSpPr>
            <a:spLocks noGrp="1"/>
          </p:cNvSpPr>
          <p:nvPr>
            <p:ph type="ftr" sz="quarter" idx="3"/>
          </p:nvPr>
        </p:nvSpPr>
        <p:spPr/>
        <p:txBody>
          <a:bodyPr/>
          <a:lstStyle/>
          <a:p>
            <a:r>
              <a:rPr lang="en-US"/>
              <a:t>MQXFA04 Coil Selection Review – October 30, 2019</a:t>
            </a:r>
            <a:endParaRPr lang="en-GB" dirty="0"/>
          </a:p>
        </p:txBody>
      </p:sp>
      <p:sp>
        <p:nvSpPr>
          <p:cNvPr id="5" name="Slide Number Placeholder 4">
            <a:extLst>
              <a:ext uri="{FF2B5EF4-FFF2-40B4-BE49-F238E27FC236}">
                <a16:creationId xmlns:a16="http://schemas.microsoft.com/office/drawing/2014/main" id="{E1F6A16F-B6D5-41DB-B970-56B0982D8EA0}"/>
              </a:ext>
            </a:extLst>
          </p:cNvPr>
          <p:cNvSpPr>
            <a:spLocks noGrp="1"/>
          </p:cNvSpPr>
          <p:nvPr>
            <p:ph type="sldNum" sz="quarter" idx="12"/>
          </p:nvPr>
        </p:nvSpPr>
        <p:spPr/>
        <p:txBody>
          <a:bodyPr/>
          <a:lstStyle/>
          <a:p>
            <a:fld id="{BFDCA1C4-9514-7B4F-976F-D92F7E296653}" type="slidenum">
              <a:rPr lang="fr-FR" smtClean="0"/>
              <a:pPr/>
              <a:t>2</a:t>
            </a:fld>
            <a:endParaRPr lang="fr-FR"/>
          </a:p>
        </p:txBody>
      </p:sp>
    </p:spTree>
    <p:extLst>
      <p:ext uri="{BB962C8B-B14F-4D97-AF65-F5344CB8AC3E}">
        <p14:creationId xmlns:p14="http://schemas.microsoft.com/office/powerpoint/2010/main" val="285264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6C1E-67DE-4B65-9B3E-796DD04AD5A7}"/>
              </a:ext>
            </a:extLst>
          </p:cNvPr>
          <p:cNvSpPr>
            <a:spLocks noGrp="1"/>
          </p:cNvSpPr>
          <p:nvPr>
            <p:ph type="title"/>
          </p:nvPr>
        </p:nvSpPr>
        <p:spPr/>
        <p:txBody>
          <a:bodyPr/>
          <a:lstStyle/>
          <a:p>
            <a:r>
              <a:rPr lang="en-US" dirty="0"/>
              <a:t>QXFA115, DR11770</a:t>
            </a:r>
          </a:p>
        </p:txBody>
      </p:sp>
      <p:sp>
        <p:nvSpPr>
          <p:cNvPr id="10" name="Content Placeholder 9">
            <a:extLst>
              <a:ext uri="{FF2B5EF4-FFF2-40B4-BE49-F238E27FC236}">
                <a16:creationId xmlns:a16="http://schemas.microsoft.com/office/drawing/2014/main" id="{421F01EB-07F0-44DF-93C8-4334E1537880}"/>
              </a:ext>
            </a:extLst>
          </p:cNvPr>
          <p:cNvSpPr>
            <a:spLocks noGrp="1"/>
          </p:cNvSpPr>
          <p:nvPr>
            <p:ph idx="1"/>
          </p:nvPr>
        </p:nvSpPr>
        <p:spPr/>
        <p:txBody>
          <a:bodyPr/>
          <a:lstStyle/>
          <a:p>
            <a:r>
              <a:rPr lang="en-US" dirty="0"/>
              <a:t>Near return end of coil, 3.87 m from LE.</a:t>
            </a:r>
          </a:p>
        </p:txBody>
      </p:sp>
      <p:sp>
        <p:nvSpPr>
          <p:cNvPr id="4" name="Slide Number Placeholder 3">
            <a:extLst>
              <a:ext uri="{FF2B5EF4-FFF2-40B4-BE49-F238E27FC236}">
                <a16:creationId xmlns:a16="http://schemas.microsoft.com/office/drawing/2014/main" id="{8F37E2D1-13FE-462C-AAEF-5AC8CD4617F6}"/>
              </a:ext>
            </a:extLst>
          </p:cNvPr>
          <p:cNvSpPr>
            <a:spLocks noGrp="1"/>
          </p:cNvSpPr>
          <p:nvPr>
            <p:ph type="sldNum" sz="quarter" idx="12"/>
          </p:nvPr>
        </p:nvSpPr>
        <p:spPr/>
        <p:txBody>
          <a:bodyPr/>
          <a:lstStyle/>
          <a:p>
            <a:fld id="{BFDCA1C4-9514-7B4F-976F-D92F7E296653}" type="slidenum">
              <a:rPr lang="fr-FR" smtClean="0"/>
              <a:pPr/>
              <a:t>20</a:t>
            </a:fld>
            <a:endParaRPr lang="fr-FR"/>
          </a:p>
        </p:txBody>
      </p:sp>
      <p:sp>
        <p:nvSpPr>
          <p:cNvPr id="5" name="Footer Placeholder 4">
            <a:extLst>
              <a:ext uri="{FF2B5EF4-FFF2-40B4-BE49-F238E27FC236}">
                <a16:creationId xmlns:a16="http://schemas.microsoft.com/office/drawing/2014/main" id="{8DDFFF04-8074-4D02-86E2-A74DA15DCA5B}"/>
              </a:ext>
            </a:extLst>
          </p:cNvPr>
          <p:cNvSpPr>
            <a:spLocks noGrp="1"/>
          </p:cNvSpPr>
          <p:nvPr>
            <p:ph type="ftr" sz="quarter" idx="3"/>
          </p:nvPr>
        </p:nvSpPr>
        <p:spPr/>
        <p:txBody>
          <a:bodyPr/>
          <a:lstStyle/>
          <a:p>
            <a:r>
              <a:rPr lang="en-US"/>
              <a:t>MQXFA04 Coil Selection Review – October 30, 2019</a:t>
            </a:r>
            <a:endParaRPr lang="en-GB" dirty="0"/>
          </a:p>
        </p:txBody>
      </p:sp>
      <p:pic>
        <p:nvPicPr>
          <p:cNvPr id="6" name="Picture 5">
            <a:extLst>
              <a:ext uri="{FF2B5EF4-FFF2-40B4-BE49-F238E27FC236}">
                <a16:creationId xmlns:a16="http://schemas.microsoft.com/office/drawing/2014/main" id="{16F2B873-C226-47DE-AA21-8102AB0CC5B1}"/>
              </a:ext>
            </a:extLst>
          </p:cNvPr>
          <p:cNvPicPr>
            <a:picLocks noChangeAspect="1"/>
          </p:cNvPicPr>
          <p:nvPr/>
        </p:nvPicPr>
        <p:blipFill>
          <a:blip r:embed="rId2"/>
          <a:stretch>
            <a:fillRect/>
          </a:stretch>
        </p:blipFill>
        <p:spPr>
          <a:xfrm>
            <a:off x="1169740" y="1845588"/>
            <a:ext cx="3077178" cy="4100718"/>
          </a:xfrm>
          <a:prstGeom prst="rect">
            <a:avLst/>
          </a:prstGeom>
        </p:spPr>
      </p:pic>
      <p:pic>
        <p:nvPicPr>
          <p:cNvPr id="9" name="Picture 8" descr="A picture containing sitting, parking, cat, meter&#10;&#10;Description automatically generated">
            <a:extLst>
              <a:ext uri="{FF2B5EF4-FFF2-40B4-BE49-F238E27FC236}">
                <a16:creationId xmlns:a16="http://schemas.microsoft.com/office/drawing/2014/main" id="{7324C64B-7BD9-439C-B44C-21A6014E3002}"/>
              </a:ext>
            </a:extLst>
          </p:cNvPr>
          <p:cNvPicPr>
            <a:picLocks noChangeAspect="1"/>
          </p:cNvPicPr>
          <p:nvPr/>
        </p:nvPicPr>
        <p:blipFill>
          <a:blip r:embed="rId3"/>
          <a:stretch>
            <a:fillRect/>
          </a:stretch>
        </p:blipFill>
        <p:spPr>
          <a:xfrm>
            <a:off x="4644008" y="1844824"/>
            <a:ext cx="3077178" cy="4100717"/>
          </a:xfrm>
          <a:prstGeom prst="rect">
            <a:avLst/>
          </a:prstGeom>
        </p:spPr>
      </p:pic>
    </p:spTree>
    <p:extLst>
      <p:ext uri="{BB962C8B-B14F-4D97-AF65-F5344CB8AC3E}">
        <p14:creationId xmlns:p14="http://schemas.microsoft.com/office/powerpoint/2010/main" val="1265818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F3D2-8C79-42D2-9491-55DA2DA0EC19}"/>
              </a:ext>
            </a:extLst>
          </p:cNvPr>
          <p:cNvSpPr>
            <a:spLocks noGrp="1"/>
          </p:cNvSpPr>
          <p:nvPr>
            <p:ph type="title"/>
          </p:nvPr>
        </p:nvSpPr>
        <p:spPr/>
        <p:txBody>
          <a:bodyPr/>
          <a:lstStyle/>
          <a:p>
            <a:r>
              <a:rPr lang="en-US" dirty="0"/>
              <a:t>QXFA115, DR11770</a:t>
            </a:r>
          </a:p>
        </p:txBody>
      </p:sp>
      <p:sp>
        <p:nvSpPr>
          <p:cNvPr id="3" name="Content Placeholder 2">
            <a:extLst>
              <a:ext uri="{FF2B5EF4-FFF2-40B4-BE49-F238E27FC236}">
                <a16:creationId xmlns:a16="http://schemas.microsoft.com/office/drawing/2014/main" id="{8EECA4A7-9250-4E03-9FA7-A59C14E4CEEF}"/>
              </a:ext>
            </a:extLst>
          </p:cNvPr>
          <p:cNvSpPr>
            <a:spLocks noGrp="1"/>
          </p:cNvSpPr>
          <p:nvPr>
            <p:ph idx="1"/>
          </p:nvPr>
        </p:nvSpPr>
        <p:spPr>
          <a:xfrm>
            <a:off x="612000" y="1219200"/>
            <a:ext cx="7920000" cy="2425823"/>
          </a:xfrm>
        </p:spPr>
        <p:txBody>
          <a:bodyPr>
            <a:normAutofit fontScale="62500" lnSpcReduction="20000"/>
          </a:bodyPr>
          <a:lstStyle/>
          <a:p>
            <a:r>
              <a:rPr lang="en-US" dirty="0"/>
              <a:t>Cause of Nonconformance:</a:t>
            </a:r>
          </a:p>
          <a:p>
            <a:pPr lvl="1"/>
            <a:r>
              <a:rPr lang="en-US" dirty="0"/>
              <a:t>Clear cause is unknown. Possible cause is a high-pressure seam between 2 form blocks #78 &amp; #79. The contact between these 2 form blocks coincides with the tear in glass and the missing insulation on the L2 wedges on both sides.</a:t>
            </a:r>
          </a:p>
          <a:p>
            <a:r>
              <a:rPr lang="en-US" dirty="0"/>
              <a:t>Disposition:</a:t>
            </a:r>
          </a:p>
          <a:p>
            <a:pPr marL="914400" lvl="1" indent="-457200">
              <a:buFont typeface="+mj-lt"/>
              <a:buAutoNum type="arabicPeriod"/>
            </a:pPr>
            <a:r>
              <a:rPr lang="en-US" dirty="0"/>
              <a:t>Repair the wedge insulation using GE varnish diluted with acetone.</a:t>
            </a:r>
          </a:p>
          <a:p>
            <a:pPr marL="914400" lvl="1" indent="-457200">
              <a:buFont typeface="+mj-lt"/>
              <a:buAutoNum type="arabicPeriod"/>
            </a:pPr>
            <a:r>
              <a:rPr lang="en-US" dirty="0"/>
              <a:t>Swap reaction form blocks #78 &amp; #79 with form blocks #1 &amp; #2 for the next reaction cycle. </a:t>
            </a:r>
          </a:p>
          <a:p>
            <a:pPr marL="914400" lvl="1" indent="-457200">
              <a:buFont typeface="+mj-lt"/>
              <a:buAutoNum type="arabicPeriod"/>
            </a:pPr>
            <a:r>
              <a:rPr lang="en-US" dirty="0"/>
              <a:t>Etch affected form blocks with revised position numbers.</a:t>
            </a:r>
          </a:p>
          <a:p>
            <a:pPr marL="914400" lvl="1" indent="-457200">
              <a:buFont typeface="+mj-lt"/>
              <a:buAutoNum type="arabicPeriod"/>
            </a:pPr>
            <a:r>
              <a:rPr lang="en-US" dirty="0"/>
              <a:t>Add a reminder in the next traveler (QXFA116) to inspect position at for blocks #78/79 (152.5" from LE)to see if swapping blocks made an improvement.</a:t>
            </a:r>
          </a:p>
          <a:p>
            <a:endParaRPr lang="en-US" dirty="0"/>
          </a:p>
        </p:txBody>
      </p:sp>
      <p:sp>
        <p:nvSpPr>
          <p:cNvPr id="4" name="Slide Number Placeholder 3">
            <a:extLst>
              <a:ext uri="{FF2B5EF4-FFF2-40B4-BE49-F238E27FC236}">
                <a16:creationId xmlns:a16="http://schemas.microsoft.com/office/drawing/2014/main" id="{EBBAD379-2545-449E-94E2-325C6A2B368A}"/>
              </a:ext>
            </a:extLst>
          </p:cNvPr>
          <p:cNvSpPr>
            <a:spLocks noGrp="1"/>
          </p:cNvSpPr>
          <p:nvPr>
            <p:ph type="sldNum" sz="quarter" idx="12"/>
          </p:nvPr>
        </p:nvSpPr>
        <p:spPr/>
        <p:txBody>
          <a:bodyPr/>
          <a:lstStyle/>
          <a:p>
            <a:fld id="{BFDCA1C4-9514-7B4F-976F-D92F7E296653}" type="slidenum">
              <a:rPr lang="fr-FR" smtClean="0"/>
              <a:pPr/>
              <a:t>21</a:t>
            </a:fld>
            <a:endParaRPr lang="fr-FR"/>
          </a:p>
        </p:txBody>
      </p:sp>
      <p:sp>
        <p:nvSpPr>
          <p:cNvPr id="5" name="Footer Placeholder 4">
            <a:extLst>
              <a:ext uri="{FF2B5EF4-FFF2-40B4-BE49-F238E27FC236}">
                <a16:creationId xmlns:a16="http://schemas.microsoft.com/office/drawing/2014/main" id="{75591A28-B0F4-4C76-B1D4-FAA2C7589946}"/>
              </a:ext>
            </a:extLst>
          </p:cNvPr>
          <p:cNvSpPr>
            <a:spLocks noGrp="1"/>
          </p:cNvSpPr>
          <p:nvPr>
            <p:ph type="ftr" sz="quarter" idx="3"/>
          </p:nvPr>
        </p:nvSpPr>
        <p:spPr/>
        <p:txBody>
          <a:bodyPr/>
          <a:lstStyle/>
          <a:p>
            <a:r>
              <a:rPr lang="en-US"/>
              <a:t>MQXFA04 Coil Selection Review – October 30, 2019</a:t>
            </a:r>
            <a:endParaRPr lang="en-GB" dirty="0"/>
          </a:p>
        </p:txBody>
      </p:sp>
      <p:grpSp>
        <p:nvGrpSpPr>
          <p:cNvPr id="11" name="Group 10">
            <a:extLst>
              <a:ext uri="{FF2B5EF4-FFF2-40B4-BE49-F238E27FC236}">
                <a16:creationId xmlns:a16="http://schemas.microsoft.com/office/drawing/2014/main" id="{B284958C-D242-41D1-ABD9-9C93D5DF2701}"/>
              </a:ext>
            </a:extLst>
          </p:cNvPr>
          <p:cNvGrpSpPr/>
          <p:nvPr/>
        </p:nvGrpSpPr>
        <p:grpSpPr>
          <a:xfrm>
            <a:off x="2436018" y="3702379"/>
            <a:ext cx="4080197" cy="2789004"/>
            <a:chOff x="2436019" y="3692942"/>
            <a:chExt cx="4080197" cy="2789004"/>
          </a:xfrm>
        </p:grpSpPr>
        <p:pic>
          <p:nvPicPr>
            <p:cNvPr id="8" name="Content Placeholder 6" descr="A picture containing indoor, sitting, car, filled&#10;&#10;Description automatically generated">
              <a:extLst>
                <a:ext uri="{FF2B5EF4-FFF2-40B4-BE49-F238E27FC236}">
                  <a16:creationId xmlns:a16="http://schemas.microsoft.com/office/drawing/2014/main" id="{FEAEB898-CC17-4E9B-B0AF-7A44231D12A0}"/>
                </a:ext>
              </a:extLst>
            </p:cNvPr>
            <p:cNvPicPr>
              <a:picLocks noChangeAspect="1"/>
            </p:cNvPicPr>
            <p:nvPr/>
          </p:nvPicPr>
          <p:blipFill rotWithShape="1">
            <a:blip r:embed="rId2"/>
            <a:srcRect l="21517" r="-2935"/>
            <a:stretch/>
          </p:blipFill>
          <p:spPr>
            <a:xfrm>
              <a:off x="2436019" y="3692942"/>
              <a:ext cx="1703933" cy="2789004"/>
            </a:xfrm>
            <a:prstGeom prst="rect">
              <a:avLst/>
            </a:prstGeom>
            <a:ln w="12700">
              <a:noFill/>
            </a:ln>
          </p:spPr>
        </p:pic>
        <p:pic>
          <p:nvPicPr>
            <p:cNvPr id="9" name="Picture 8" descr="A close up of a device&#10;&#10;Description automatically generated">
              <a:extLst>
                <a:ext uri="{FF2B5EF4-FFF2-40B4-BE49-F238E27FC236}">
                  <a16:creationId xmlns:a16="http://schemas.microsoft.com/office/drawing/2014/main" id="{6F276B23-71F9-49D1-A26C-B4BC84C0F53C}"/>
                </a:ext>
              </a:extLst>
            </p:cNvPr>
            <p:cNvPicPr>
              <a:picLocks noChangeAspect="1"/>
            </p:cNvPicPr>
            <p:nvPr/>
          </p:nvPicPr>
          <p:blipFill rotWithShape="1">
            <a:blip r:embed="rId3"/>
            <a:srcRect l="1" t="20300" r="48871"/>
            <a:stretch/>
          </p:blipFill>
          <p:spPr>
            <a:xfrm>
              <a:off x="4139952" y="3702379"/>
              <a:ext cx="2376264" cy="2779567"/>
            </a:xfrm>
            <a:prstGeom prst="rect">
              <a:avLst/>
            </a:prstGeom>
            <a:ln w="12700">
              <a:noFill/>
            </a:ln>
          </p:spPr>
        </p:pic>
        <p:sp>
          <p:nvSpPr>
            <p:cNvPr id="10" name="TextBox 9">
              <a:extLst>
                <a:ext uri="{FF2B5EF4-FFF2-40B4-BE49-F238E27FC236}">
                  <a16:creationId xmlns:a16="http://schemas.microsoft.com/office/drawing/2014/main" id="{ECB57DB4-1545-49E9-AE58-F27363CCDAA6}"/>
                </a:ext>
              </a:extLst>
            </p:cNvPr>
            <p:cNvSpPr txBox="1"/>
            <p:nvPr/>
          </p:nvSpPr>
          <p:spPr>
            <a:xfrm>
              <a:off x="3840204" y="3692942"/>
              <a:ext cx="1224136" cy="369332"/>
            </a:xfrm>
            <a:prstGeom prst="rect">
              <a:avLst/>
            </a:prstGeom>
            <a:solidFill>
              <a:schemeClr val="bg1"/>
            </a:solidFill>
            <a:ln w="12700">
              <a:solidFill>
                <a:schemeClr val="tx1"/>
              </a:solidFill>
            </a:ln>
          </p:spPr>
          <p:txBody>
            <a:bodyPr wrap="square" rtlCol="0">
              <a:spAutoFit/>
            </a:bodyPr>
            <a:lstStyle/>
            <a:p>
              <a:pPr algn="ctr"/>
              <a:r>
                <a:rPr lang="en-US" dirty="0"/>
                <a:t>QXFA116</a:t>
              </a:r>
            </a:p>
          </p:txBody>
        </p:sp>
      </p:grpSp>
      <p:sp>
        <p:nvSpPr>
          <p:cNvPr id="12" name="Rectangle 11">
            <a:extLst>
              <a:ext uri="{FF2B5EF4-FFF2-40B4-BE49-F238E27FC236}">
                <a16:creationId xmlns:a16="http://schemas.microsoft.com/office/drawing/2014/main" id="{5C791488-87D3-47D7-A320-D3A963D0DB69}"/>
              </a:ext>
            </a:extLst>
          </p:cNvPr>
          <p:cNvSpPr/>
          <p:nvPr/>
        </p:nvSpPr>
        <p:spPr>
          <a:xfrm>
            <a:off x="2436019" y="3692942"/>
            <a:ext cx="4080197" cy="278900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64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0469-F15F-44AB-8B89-960AC6C62A03}"/>
              </a:ext>
            </a:extLst>
          </p:cNvPr>
          <p:cNvSpPr>
            <a:spLocks noGrp="1"/>
          </p:cNvSpPr>
          <p:nvPr>
            <p:ph type="title"/>
          </p:nvPr>
        </p:nvSpPr>
        <p:spPr/>
        <p:txBody>
          <a:bodyPr/>
          <a:lstStyle/>
          <a:p>
            <a:r>
              <a:rPr lang="en-US" dirty="0"/>
              <a:t>QXFA115, DR11858</a:t>
            </a:r>
          </a:p>
        </p:txBody>
      </p:sp>
      <p:sp>
        <p:nvSpPr>
          <p:cNvPr id="3" name="Content Placeholder 2">
            <a:extLst>
              <a:ext uri="{FF2B5EF4-FFF2-40B4-BE49-F238E27FC236}">
                <a16:creationId xmlns:a16="http://schemas.microsoft.com/office/drawing/2014/main" id="{FBC43F65-650E-41FD-8925-5C9D1308C786}"/>
              </a:ext>
            </a:extLst>
          </p:cNvPr>
          <p:cNvSpPr>
            <a:spLocks noGrp="1"/>
          </p:cNvSpPr>
          <p:nvPr>
            <p:ph idx="1"/>
          </p:nvPr>
        </p:nvSpPr>
        <p:spPr>
          <a:xfrm>
            <a:off x="612000" y="1219201"/>
            <a:ext cx="7920000" cy="1705744"/>
          </a:xfrm>
        </p:spPr>
        <p:txBody>
          <a:bodyPr>
            <a:normAutofit fontScale="85000" lnSpcReduction="20000"/>
          </a:bodyPr>
          <a:lstStyle/>
          <a:p>
            <a:r>
              <a:rPr lang="en-US" dirty="0"/>
              <a:t>Cause of Nonconformance:</a:t>
            </a:r>
          </a:p>
          <a:p>
            <a:pPr lvl="1"/>
            <a:r>
              <a:rPr lang="en-US" dirty="0"/>
              <a:t>Unidentified foreign object, nonmetallic in appearance, surrounded by epoxy above the S2 glass. Not known how it got there, but timing wise it occurred after the installation of the S2 glass and before or during the installation of the mold released Mylar.</a:t>
            </a:r>
          </a:p>
        </p:txBody>
      </p:sp>
      <p:sp>
        <p:nvSpPr>
          <p:cNvPr id="4" name="Slide Number Placeholder 3">
            <a:extLst>
              <a:ext uri="{FF2B5EF4-FFF2-40B4-BE49-F238E27FC236}">
                <a16:creationId xmlns:a16="http://schemas.microsoft.com/office/drawing/2014/main" id="{5E77E045-81D6-4CB6-9C0A-E01B12324E2D}"/>
              </a:ext>
            </a:extLst>
          </p:cNvPr>
          <p:cNvSpPr>
            <a:spLocks noGrp="1"/>
          </p:cNvSpPr>
          <p:nvPr>
            <p:ph type="sldNum" sz="quarter" idx="12"/>
          </p:nvPr>
        </p:nvSpPr>
        <p:spPr/>
        <p:txBody>
          <a:bodyPr/>
          <a:lstStyle/>
          <a:p>
            <a:fld id="{BFDCA1C4-9514-7B4F-976F-D92F7E296653}" type="slidenum">
              <a:rPr lang="fr-FR" smtClean="0"/>
              <a:pPr/>
              <a:t>22</a:t>
            </a:fld>
            <a:endParaRPr lang="fr-FR"/>
          </a:p>
        </p:txBody>
      </p:sp>
      <p:sp>
        <p:nvSpPr>
          <p:cNvPr id="5" name="Footer Placeholder 4">
            <a:extLst>
              <a:ext uri="{FF2B5EF4-FFF2-40B4-BE49-F238E27FC236}">
                <a16:creationId xmlns:a16="http://schemas.microsoft.com/office/drawing/2014/main" id="{E9EADFA9-B5EA-4F87-99A9-7C775D7963E5}"/>
              </a:ext>
            </a:extLst>
          </p:cNvPr>
          <p:cNvSpPr>
            <a:spLocks noGrp="1"/>
          </p:cNvSpPr>
          <p:nvPr>
            <p:ph type="ftr" sz="quarter" idx="3"/>
          </p:nvPr>
        </p:nvSpPr>
        <p:spPr/>
        <p:txBody>
          <a:bodyPr/>
          <a:lstStyle/>
          <a:p>
            <a:r>
              <a:rPr lang="en-US"/>
              <a:t>MQXFA04 Coil Selection Review – October 30, 2019</a:t>
            </a:r>
            <a:endParaRPr lang="en-GB" dirty="0"/>
          </a:p>
        </p:txBody>
      </p:sp>
      <p:pic>
        <p:nvPicPr>
          <p:cNvPr id="8" name="Picture 7">
            <a:extLst>
              <a:ext uri="{FF2B5EF4-FFF2-40B4-BE49-F238E27FC236}">
                <a16:creationId xmlns:a16="http://schemas.microsoft.com/office/drawing/2014/main" id="{0E3C32EC-D7F4-4374-AC69-F5AF52B3215C}"/>
              </a:ext>
            </a:extLst>
          </p:cNvPr>
          <p:cNvPicPr>
            <a:picLocks noChangeAspect="1"/>
          </p:cNvPicPr>
          <p:nvPr/>
        </p:nvPicPr>
        <p:blipFill>
          <a:blip r:embed="rId2"/>
          <a:stretch>
            <a:fillRect/>
          </a:stretch>
        </p:blipFill>
        <p:spPr>
          <a:xfrm>
            <a:off x="4932040" y="2924944"/>
            <a:ext cx="2232248" cy="2974744"/>
          </a:xfrm>
          <a:prstGeom prst="ellipse">
            <a:avLst/>
          </a:prstGeom>
          <a:ln>
            <a:noFill/>
          </a:ln>
          <a:effectLst>
            <a:softEdge rad="112500"/>
          </a:effectLst>
        </p:spPr>
      </p:pic>
      <p:pic>
        <p:nvPicPr>
          <p:cNvPr id="9" name="Picture 8">
            <a:extLst>
              <a:ext uri="{FF2B5EF4-FFF2-40B4-BE49-F238E27FC236}">
                <a16:creationId xmlns:a16="http://schemas.microsoft.com/office/drawing/2014/main" id="{9CF7CF55-F56C-4650-AF40-A127F25AAF03}"/>
              </a:ext>
            </a:extLst>
          </p:cNvPr>
          <p:cNvPicPr>
            <a:picLocks noChangeAspect="1"/>
          </p:cNvPicPr>
          <p:nvPr/>
        </p:nvPicPr>
        <p:blipFill rotWithShape="1">
          <a:blip r:embed="rId3"/>
          <a:srcRect t="26639"/>
          <a:stretch/>
        </p:blipFill>
        <p:spPr>
          <a:xfrm rot="10800000">
            <a:off x="1822355" y="2924944"/>
            <a:ext cx="3019883" cy="2952327"/>
          </a:xfrm>
          <a:prstGeom prst="rect">
            <a:avLst/>
          </a:prstGeom>
        </p:spPr>
      </p:pic>
      <p:sp>
        <p:nvSpPr>
          <p:cNvPr id="10" name="Oval 9">
            <a:extLst>
              <a:ext uri="{FF2B5EF4-FFF2-40B4-BE49-F238E27FC236}">
                <a16:creationId xmlns:a16="http://schemas.microsoft.com/office/drawing/2014/main" id="{5996F6D8-D73C-4F17-AA68-7E4C334313C8}"/>
              </a:ext>
            </a:extLst>
          </p:cNvPr>
          <p:cNvSpPr/>
          <p:nvPr/>
        </p:nvSpPr>
        <p:spPr>
          <a:xfrm rot="5400000">
            <a:off x="2987824" y="4581128"/>
            <a:ext cx="648072" cy="504056"/>
          </a:xfrm>
          <a:prstGeom prst="ellipse">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5331CA35-E362-4215-9991-E065686D9C72}"/>
              </a:ext>
            </a:extLst>
          </p:cNvPr>
          <p:cNvCxnSpPr/>
          <p:nvPr/>
        </p:nvCxnSpPr>
        <p:spPr>
          <a:xfrm flipV="1">
            <a:off x="3563888" y="4581128"/>
            <a:ext cx="1800200" cy="252028"/>
          </a:xfrm>
          <a:prstGeom prst="straightConnector1">
            <a:avLst/>
          </a:prstGeom>
          <a:ln w="19050">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53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B46C-8A09-46C5-BB76-B4A1A6260DB5}"/>
              </a:ext>
            </a:extLst>
          </p:cNvPr>
          <p:cNvSpPr>
            <a:spLocks noGrp="1"/>
          </p:cNvSpPr>
          <p:nvPr>
            <p:ph type="title"/>
          </p:nvPr>
        </p:nvSpPr>
        <p:spPr/>
        <p:txBody>
          <a:bodyPr/>
          <a:lstStyle/>
          <a:p>
            <a:r>
              <a:rPr lang="en-US" dirty="0"/>
              <a:t>Addition Information</a:t>
            </a:r>
          </a:p>
        </p:txBody>
      </p:sp>
      <p:sp>
        <p:nvSpPr>
          <p:cNvPr id="3" name="Content Placeholder 2">
            <a:extLst>
              <a:ext uri="{FF2B5EF4-FFF2-40B4-BE49-F238E27FC236}">
                <a16:creationId xmlns:a16="http://schemas.microsoft.com/office/drawing/2014/main" id="{B3498936-46DD-4C1B-BE39-B0EACD56BBC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8C069BB-3637-484F-9DF8-31B1B3D16F81}"/>
              </a:ext>
            </a:extLst>
          </p:cNvPr>
          <p:cNvSpPr>
            <a:spLocks noGrp="1"/>
          </p:cNvSpPr>
          <p:nvPr>
            <p:ph type="ftr" sz="quarter" idx="3"/>
          </p:nvPr>
        </p:nvSpPr>
        <p:spPr/>
        <p:txBody>
          <a:bodyPr/>
          <a:lstStyle/>
          <a:p>
            <a:r>
              <a:rPr lang="en-US"/>
              <a:t>MQXFA04 Coil Selection Review – October 30, 2019</a:t>
            </a:r>
            <a:endParaRPr lang="en-GB" dirty="0"/>
          </a:p>
        </p:txBody>
      </p:sp>
      <p:sp>
        <p:nvSpPr>
          <p:cNvPr id="5" name="Slide Number Placeholder 4">
            <a:extLst>
              <a:ext uri="{FF2B5EF4-FFF2-40B4-BE49-F238E27FC236}">
                <a16:creationId xmlns:a16="http://schemas.microsoft.com/office/drawing/2014/main" id="{642F2D7C-D1CD-44A9-BFC9-EA3954679477}"/>
              </a:ext>
            </a:extLst>
          </p:cNvPr>
          <p:cNvSpPr>
            <a:spLocks noGrp="1"/>
          </p:cNvSpPr>
          <p:nvPr>
            <p:ph type="sldNum" sz="quarter" idx="12"/>
          </p:nvPr>
        </p:nvSpPr>
        <p:spPr/>
        <p:txBody>
          <a:bodyPr/>
          <a:lstStyle/>
          <a:p>
            <a:fld id="{BFDCA1C4-9514-7B4F-976F-D92F7E296653}" type="slidenum">
              <a:rPr lang="fr-FR" smtClean="0"/>
              <a:pPr/>
              <a:t>23</a:t>
            </a:fld>
            <a:endParaRPr lang="fr-FR"/>
          </a:p>
        </p:txBody>
      </p:sp>
    </p:spTree>
    <p:extLst>
      <p:ext uri="{BB962C8B-B14F-4D97-AF65-F5344CB8AC3E}">
        <p14:creationId xmlns:p14="http://schemas.microsoft.com/office/powerpoint/2010/main" val="429272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9635-1FEF-4FD1-83E7-B59AD36B89AD}"/>
              </a:ext>
            </a:extLst>
          </p:cNvPr>
          <p:cNvSpPr>
            <a:spLocks noGrp="1"/>
          </p:cNvSpPr>
          <p:nvPr>
            <p:ph type="title"/>
          </p:nvPr>
        </p:nvSpPr>
        <p:spPr>
          <a:xfrm>
            <a:off x="504496" y="180000"/>
            <a:ext cx="8532000" cy="720000"/>
          </a:xfrm>
        </p:spPr>
        <p:txBody>
          <a:bodyPr/>
          <a:lstStyle/>
          <a:p>
            <a:r>
              <a:rPr lang="en-US" dirty="0"/>
              <a:t>MQXFA Coil CMM Profile Measurement Locations</a:t>
            </a:r>
          </a:p>
        </p:txBody>
      </p:sp>
      <p:pic>
        <p:nvPicPr>
          <p:cNvPr id="6" name="Content Placeholder 5" descr="A screenshot of a social media post&#10;&#10;Description automatically generated">
            <a:extLst>
              <a:ext uri="{FF2B5EF4-FFF2-40B4-BE49-F238E27FC236}">
                <a16:creationId xmlns:a16="http://schemas.microsoft.com/office/drawing/2014/main" id="{CC9FB786-36AE-4013-AFFA-CBD4CE4682A1}"/>
              </a:ext>
            </a:extLst>
          </p:cNvPr>
          <p:cNvPicPr>
            <a:picLocks noGrp="1" noChangeAspect="1"/>
          </p:cNvPicPr>
          <p:nvPr>
            <p:ph idx="1"/>
          </p:nvPr>
        </p:nvPicPr>
        <p:blipFill>
          <a:blip r:embed="rId2"/>
          <a:stretch>
            <a:fillRect/>
          </a:stretch>
        </p:blipFill>
        <p:spPr>
          <a:xfrm>
            <a:off x="36512" y="743002"/>
            <a:ext cx="9052560" cy="5854350"/>
          </a:xfrm>
        </p:spPr>
      </p:pic>
      <p:sp>
        <p:nvSpPr>
          <p:cNvPr id="4" name="Footer Placeholder 3">
            <a:extLst>
              <a:ext uri="{FF2B5EF4-FFF2-40B4-BE49-F238E27FC236}">
                <a16:creationId xmlns:a16="http://schemas.microsoft.com/office/drawing/2014/main" id="{C168A704-32C4-4F83-AD5B-D27EA2A101D8}"/>
              </a:ext>
            </a:extLst>
          </p:cNvPr>
          <p:cNvSpPr>
            <a:spLocks noGrp="1"/>
          </p:cNvSpPr>
          <p:nvPr>
            <p:ph type="ftr" sz="quarter" idx="3"/>
          </p:nvPr>
        </p:nvSpPr>
        <p:spPr/>
        <p:txBody>
          <a:bodyPr/>
          <a:lstStyle/>
          <a:p>
            <a:r>
              <a:rPr lang="en-US"/>
              <a:t>MQXFA04 Coil Selection Review – October 30, 2019</a:t>
            </a:r>
            <a:endParaRPr lang="en-GB" dirty="0"/>
          </a:p>
        </p:txBody>
      </p:sp>
      <p:sp>
        <p:nvSpPr>
          <p:cNvPr id="7" name="Slide Number Placeholder 6">
            <a:extLst>
              <a:ext uri="{FF2B5EF4-FFF2-40B4-BE49-F238E27FC236}">
                <a16:creationId xmlns:a16="http://schemas.microsoft.com/office/drawing/2014/main" id="{32038A9D-7C02-4585-B251-78BFE63D3280}"/>
              </a:ext>
            </a:extLst>
          </p:cNvPr>
          <p:cNvSpPr>
            <a:spLocks noGrp="1"/>
          </p:cNvSpPr>
          <p:nvPr>
            <p:ph type="sldNum" sz="quarter" idx="12"/>
          </p:nvPr>
        </p:nvSpPr>
        <p:spPr/>
        <p:txBody>
          <a:bodyPr/>
          <a:lstStyle/>
          <a:p>
            <a:fld id="{BFDCA1C4-9514-7B4F-976F-D92F7E296653}" type="slidenum">
              <a:rPr lang="fr-FR" smtClean="0"/>
              <a:pPr/>
              <a:t>24</a:t>
            </a:fld>
            <a:endParaRPr lang="fr-FR"/>
          </a:p>
        </p:txBody>
      </p:sp>
    </p:spTree>
    <p:extLst>
      <p:ext uri="{BB962C8B-B14F-4D97-AF65-F5344CB8AC3E}">
        <p14:creationId xmlns:p14="http://schemas.microsoft.com/office/powerpoint/2010/main" val="240570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25AFF5-E324-443E-B0A9-136AF0B76F9C}"/>
              </a:ext>
            </a:extLst>
          </p:cNvPr>
          <p:cNvSpPr>
            <a:spLocks noGrp="1"/>
          </p:cNvSpPr>
          <p:nvPr>
            <p:ph type="sldNum" sz="quarter" idx="12"/>
          </p:nvPr>
        </p:nvSpPr>
        <p:spPr/>
        <p:txBody>
          <a:bodyPr/>
          <a:lstStyle/>
          <a:p>
            <a:fld id="{BFDCA1C4-9514-7B4F-976F-D92F7E296653}" type="slidenum">
              <a:rPr lang="fr-FR" smtClean="0"/>
              <a:pPr/>
              <a:t>25</a:t>
            </a:fld>
            <a:endParaRPr lang="fr-FR"/>
          </a:p>
        </p:txBody>
      </p:sp>
      <p:sp>
        <p:nvSpPr>
          <p:cNvPr id="3" name="Footer Placeholder 2">
            <a:extLst>
              <a:ext uri="{FF2B5EF4-FFF2-40B4-BE49-F238E27FC236}">
                <a16:creationId xmlns:a16="http://schemas.microsoft.com/office/drawing/2014/main" id="{F85E5DD9-0970-45DC-A7E7-39E1771C1B4F}"/>
              </a:ext>
            </a:extLst>
          </p:cNvPr>
          <p:cNvSpPr>
            <a:spLocks noGrp="1"/>
          </p:cNvSpPr>
          <p:nvPr>
            <p:ph type="ftr" sz="quarter" idx="3"/>
          </p:nvPr>
        </p:nvSpPr>
        <p:spPr/>
        <p:txBody>
          <a:bodyPr/>
          <a:lstStyle/>
          <a:p>
            <a:r>
              <a:rPr lang="en-US"/>
              <a:t>MQXFA04 Coil Selection Review – October 30, 2019</a:t>
            </a:r>
            <a:endParaRPr lang="en-GB" dirty="0"/>
          </a:p>
        </p:txBody>
      </p:sp>
      <p:grpSp>
        <p:nvGrpSpPr>
          <p:cNvPr id="95" name="Group 94">
            <a:extLst>
              <a:ext uri="{FF2B5EF4-FFF2-40B4-BE49-F238E27FC236}">
                <a16:creationId xmlns:a16="http://schemas.microsoft.com/office/drawing/2014/main" id="{2CB560BE-4FBF-422E-B061-9C783C9427C4}"/>
              </a:ext>
            </a:extLst>
          </p:cNvPr>
          <p:cNvGrpSpPr/>
          <p:nvPr/>
        </p:nvGrpSpPr>
        <p:grpSpPr>
          <a:xfrm>
            <a:off x="419422" y="251783"/>
            <a:ext cx="8401050" cy="6119252"/>
            <a:chOff x="323434" y="251783"/>
            <a:chExt cx="8401050" cy="6119252"/>
          </a:xfrm>
        </p:grpSpPr>
        <p:sp>
          <p:nvSpPr>
            <p:cNvPr id="50" name="TextBox 49">
              <a:extLst>
                <a:ext uri="{FF2B5EF4-FFF2-40B4-BE49-F238E27FC236}">
                  <a16:creationId xmlns:a16="http://schemas.microsoft.com/office/drawing/2014/main" id="{210BA070-EC14-4142-B65A-4B0E9853D6CD}"/>
                </a:ext>
              </a:extLst>
            </p:cNvPr>
            <p:cNvSpPr txBox="1"/>
            <p:nvPr/>
          </p:nvSpPr>
          <p:spPr>
            <a:xfrm>
              <a:off x="386505" y="252430"/>
              <a:ext cx="3841384" cy="338554"/>
            </a:xfrm>
            <a:prstGeom prst="rect">
              <a:avLst/>
            </a:prstGeom>
            <a:noFill/>
            <a:ln>
              <a:solidFill>
                <a:sysClr val="windowText" lastClr="000000"/>
              </a:solidFill>
            </a:ln>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Zone and Thermocouple explanation</a:t>
              </a:r>
            </a:p>
          </p:txBody>
        </p:sp>
        <p:sp>
          <p:nvSpPr>
            <p:cNvPr id="51" name="TextBox 50">
              <a:extLst>
                <a:ext uri="{FF2B5EF4-FFF2-40B4-BE49-F238E27FC236}">
                  <a16:creationId xmlns:a16="http://schemas.microsoft.com/office/drawing/2014/main" id="{3E4E2FFA-F9AB-4551-A491-DEDEA1D892A1}"/>
                </a:ext>
              </a:extLst>
            </p:cNvPr>
            <p:cNvSpPr txBox="1"/>
            <p:nvPr/>
          </p:nvSpPr>
          <p:spPr>
            <a:xfrm>
              <a:off x="386505" y="590984"/>
              <a:ext cx="3841384" cy="1323439"/>
            </a:xfrm>
            <a:prstGeom prst="rect">
              <a:avLst/>
            </a:prstGeom>
            <a:noFill/>
            <a:ln>
              <a:solidFill>
                <a:srgbClr val="000000"/>
              </a:solidFill>
            </a:ln>
          </p:spPr>
          <p:txBody>
            <a:bodyPr wrap="square" rtlCol="0">
              <a:spAutoFit/>
            </a:bodyPr>
            <a:lstStyle/>
            <a:p>
              <a:pPr defTabSz="410291"/>
              <a:r>
                <a:rPr lang="en-US" sz="1600" dirty="0">
                  <a:solidFill>
                    <a:prstClr val="black"/>
                  </a:solidFill>
                  <a:latin typeface="Calibri"/>
                </a:rPr>
                <a:t>     = K Thermocouple (Controlling)</a:t>
              </a:r>
            </a:p>
            <a:p>
              <a:pPr defTabSz="410291"/>
              <a:r>
                <a:rPr lang="en-US" sz="1600" dirty="0">
                  <a:solidFill>
                    <a:prstClr val="black"/>
                  </a:solidFill>
                  <a:latin typeface="Calibri"/>
                </a:rPr>
                <a:t>     = Over-temperature Thermocouple</a:t>
              </a:r>
            </a:p>
            <a:p>
              <a:pPr defTabSz="410291"/>
              <a:r>
                <a:rPr lang="en-US" sz="1600" dirty="0">
                  <a:solidFill>
                    <a:srgbClr val="660066"/>
                  </a:solidFill>
                  <a:latin typeface="Calibri"/>
                </a:rPr>
                <a:t>Purple numbers</a:t>
              </a:r>
              <a:r>
                <a:rPr lang="en-US" sz="1600" dirty="0">
                  <a:solidFill>
                    <a:prstClr val="black"/>
                  </a:solidFill>
                  <a:latin typeface="Calibri"/>
                </a:rPr>
                <a:t>= Thermocouple label</a:t>
              </a:r>
            </a:p>
            <a:p>
              <a:pPr defTabSz="410291"/>
              <a:r>
                <a:rPr lang="en-US" sz="1600" dirty="0">
                  <a:solidFill>
                    <a:srgbClr val="008000"/>
                  </a:solidFill>
                  <a:latin typeface="Calibri"/>
                </a:rPr>
                <a:t>Green text</a:t>
              </a:r>
              <a:r>
                <a:rPr lang="en-US" sz="1600" dirty="0">
                  <a:solidFill>
                    <a:prstClr val="black"/>
                  </a:solidFill>
                  <a:latin typeface="Calibri"/>
                </a:rPr>
                <a:t>= Zone label</a:t>
              </a:r>
            </a:p>
            <a:p>
              <a:pPr defTabSz="410291"/>
              <a:r>
                <a:rPr lang="en-US" sz="1600" dirty="0">
                  <a:solidFill>
                    <a:prstClr val="black"/>
                  </a:solidFill>
                  <a:latin typeface="Calibri"/>
                </a:rPr>
                <a:t>TC= Abbreviation for thermocouple</a:t>
              </a:r>
            </a:p>
          </p:txBody>
        </p:sp>
        <p:sp>
          <p:nvSpPr>
            <p:cNvPr id="52" name="TextBox 51">
              <a:extLst>
                <a:ext uri="{FF2B5EF4-FFF2-40B4-BE49-F238E27FC236}">
                  <a16:creationId xmlns:a16="http://schemas.microsoft.com/office/drawing/2014/main" id="{62B50578-F32F-491B-8411-9F637343DCE8}"/>
                </a:ext>
              </a:extLst>
            </p:cNvPr>
            <p:cNvSpPr txBox="1"/>
            <p:nvPr/>
          </p:nvSpPr>
          <p:spPr>
            <a:xfrm>
              <a:off x="4227889" y="251783"/>
              <a:ext cx="4484311" cy="3554819"/>
            </a:xfrm>
            <a:prstGeom prst="rect">
              <a:avLst/>
            </a:prstGeom>
            <a:noFill/>
            <a:ln>
              <a:solidFill>
                <a:srgbClr val="000000"/>
              </a:solidFill>
            </a:ln>
          </p:spPr>
          <p:txBody>
            <a:bodyPr wrap="square" rtlCol="0">
              <a:spAutoFit/>
            </a:bodyPr>
            <a:lstStyle/>
            <a:p>
              <a:pPr defTabSz="410291"/>
              <a:r>
                <a:rPr lang="en-US" sz="1250" dirty="0">
                  <a:solidFill>
                    <a:prstClr val="black"/>
                  </a:solidFill>
                  <a:latin typeface="Calibri"/>
                </a:rPr>
                <a:t>Each thermocouple controls the zone that they are labeled. For example, TC 1 controls zone 1, TC 2 controls zone 2, etc.</a:t>
              </a:r>
            </a:p>
            <a:p>
              <a:pPr defTabSz="410291"/>
              <a:endParaRPr lang="en-US" sz="1250" dirty="0">
                <a:solidFill>
                  <a:prstClr val="black"/>
                </a:solidFill>
                <a:latin typeface="Calibri"/>
              </a:endParaRPr>
            </a:p>
            <a:p>
              <a:pPr defTabSz="410291"/>
              <a:r>
                <a:rPr lang="en-US" sz="1250" dirty="0">
                  <a:solidFill>
                    <a:prstClr val="black"/>
                  </a:solidFill>
                  <a:latin typeface="Calibri"/>
                </a:rPr>
                <a:t>The one over-temperature thermocouple is not assigned a number nor a zone because it monitors the entire furnace for overheating.</a:t>
              </a:r>
            </a:p>
            <a:p>
              <a:pPr defTabSz="410291"/>
              <a:endParaRPr lang="en-US" sz="1250" dirty="0">
                <a:solidFill>
                  <a:prstClr val="black"/>
                </a:solidFill>
                <a:latin typeface="Calibri"/>
              </a:endParaRPr>
            </a:p>
            <a:p>
              <a:pPr defTabSz="410291"/>
              <a:r>
                <a:rPr lang="en-US" sz="1250" dirty="0">
                  <a:solidFill>
                    <a:prstClr val="black"/>
                  </a:solidFill>
                  <a:latin typeface="Calibri"/>
                </a:rPr>
                <a:t>TC 7 controls zone 7, which is located at the top back and top door of the furnace</a:t>
              </a:r>
            </a:p>
            <a:p>
              <a:pPr defTabSz="410291"/>
              <a:endParaRPr lang="en-US" sz="1250" dirty="0">
                <a:solidFill>
                  <a:prstClr val="black"/>
                </a:solidFill>
                <a:latin typeface="Calibri"/>
              </a:endParaRPr>
            </a:p>
            <a:p>
              <a:pPr defTabSz="410291"/>
              <a:r>
                <a:rPr lang="en-US" sz="1250" dirty="0">
                  <a:solidFill>
                    <a:prstClr val="black"/>
                  </a:solidFill>
                  <a:latin typeface="Calibri"/>
                </a:rPr>
                <a:t>TC 8 controls zone 8, which is located at the bottom back and bottom door of the furnace.</a:t>
              </a:r>
            </a:p>
            <a:p>
              <a:pPr defTabSz="410291"/>
              <a:endParaRPr lang="en-US" sz="1250" dirty="0">
                <a:solidFill>
                  <a:prstClr val="black"/>
                </a:solidFill>
                <a:latin typeface="Calibri"/>
              </a:endParaRPr>
            </a:p>
            <a:p>
              <a:pPr defTabSz="410291"/>
              <a:r>
                <a:rPr lang="en-US" sz="1250" dirty="0">
                  <a:solidFill>
                    <a:prstClr val="black"/>
                  </a:solidFill>
                  <a:latin typeface="Calibri"/>
                </a:rPr>
                <a:t>Since the top back and top door sections of the furnace are very similar, such that they do very little to heat up the furnace, zone 7 covers two areas of the furnace while only being controlled by TC 7. The same applies for the bottom back and bottom door, being controlled by TC 8.</a:t>
              </a:r>
            </a:p>
          </p:txBody>
        </p:sp>
        <p:sp>
          <p:nvSpPr>
            <p:cNvPr id="53" name="Oval 52">
              <a:extLst>
                <a:ext uri="{FF2B5EF4-FFF2-40B4-BE49-F238E27FC236}">
                  <a16:creationId xmlns:a16="http://schemas.microsoft.com/office/drawing/2014/main" id="{687BB6B5-AF3A-4EA0-86E3-7359E3B0F85A}"/>
                </a:ext>
              </a:extLst>
            </p:cNvPr>
            <p:cNvSpPr/>
            <p:nvPr/>
          </p:nvSpPr>
          <p:spPr>
            <a:xfrm>
              <a:off x="449137" y="701581"/>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18241E1D-49C7-4770-A4C5-F856B069FF28}"/>
                </a:ext>
              </a:extLst>
            </p:cNvPr>
            <p:cNvSpPr/>
            <p:nvPr/>
          </p:nvSpPr>
          <p:spPr>
            <a:xfrm>
              <a:off x="449137" y="962436"/>
              <a:ext cx="137160" cy="137160"/>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2627688F-12F2-4682-85BA-848FC7AA979B}"/>
                </a:ext>
              </a:extLst>
            </p:cNvPr>
            <p:cNvGrpSpPr/>
            <p:nvPr/>
          </p:nvGrpSpPr>
          <p:grpSpPr>
            <a:xfrm>
              <a:off x="323434" y="4046935"/>
              <a:ext cx="8401050" cy="2324100"/>
              <a:chOff x="323434" y="4441335"/>
              <a:chExt cx="8401050" cy="2324100"/>
            </a:xfrm>
          </p:grpSpPr>
          <p:sp>
            <p:nvSpPr>
              <p:cNvPr id="56" name="Rectangle 55">
                <a:extLst>
                  <a:ext uri="{FF2B5EF4-FFF2-40B4-BE49-F238E27FC236}">
                    <a16:creationId xmlns:a16="http://schemas.microsoft.com/office/drawing/2014/main" id="{B85E065E-BFF3-441D-9998-5523C9631193}"/>
                  </a:ext>
                </a:extLst>
              </p:cNvPr>
              <p:cNvSpPr/>
              <p:nvPr/>
            </p:nvSpPr>
            <p:spPr>
              <a:xfrm>
                <a:off x="760106" y="5196316"/>
                <a:ext cx="3733800" cy="651244"/>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73BF029C-E262-4E5F-824B-7AE19719E567}"/>
                  </a:ext>
                </a:extLst>
              </p:cNvPr>
              <p:cNvSpPr/>
              <p:nvPr/>
            </p:nvSpPr>
            <p:spPr>
              <a:xfrm>
                <a:off x="4493906" y="5195140"/>
                <a:ext cx="3733800" cy="651244"/>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4858ED9C-8DB2-4C33-AF4D-930743F6DC4F}"/>
                  </a:ext>
                </a:extLst>
              </p:cNvPr>
              <p:cNvSpPr/>
              <p:nvPr/>
            </p:nvSpPr>
            <p:spPr>
              <a:xfrm>
                <a:off x="323434" y="4441335"/>
                <a:ext cx="8401050" cy="2324100"/>
              </a:xfrm>
              <a:prstGeom prst="rect">
                <a:avLst/>
              </a:prstGeom>
              <a:noFill/>
              <a:ln w="12700" cap="flat" cmpd="sng" algn="ctr">
                <a:solidFill>
                  <a:sysClr val="windowText" lastClr="000000"/>
                </a:solidFill>
                <a:prstDash val="solid"/>
              </a:ln>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0E0E0FF4-BF66-4E53-9016-91EC42BD2C38}"/>
                  </a:ext>
                </a:extLst>
              </p:cNvPr>
              <p:cNvSpPr/>
              <p:nvPr/>
            </p:nvSpPr>
            <p:spPr>
              <a:xfrm>
                <a:off x="7754585" y="4911466"/>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316DFD4-CD12-49B2-BEC0-9D3E07712279}"/>
                  </a:ext>
                </a:extLst>
              </p:cNvPr>
              <p:cNvSpPr/>
              <p:nvPr/>
            </p:nvSpPr>
            <p:spPr>
              <a:xfrm>
                <a:off x="5398513" y="5580232"/>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78E68C9C-F8A5-47E7-B113-E251C95BEDD7}"/>
                  </a:ext>
                </a:extLst>
              </p:cNvPr>
              <p:cNvSpPr/>
              <p:nvPr/>
            </p:nvSpPr>
            <p:spPr>
              <a:xfrm>
                <a:off x="3881723" y="5580232"/>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A3B91824-6C31-4814-B061-4BF0FCD58321}"/>
                  </a:ext>
                </a:extLst>
              </p:cNvPr>
              <p:cNvSpPr/>
              <p:nvPr/>
            </p:nvSpPr>
            <p:spPr>
              <a:xfrm>
                <a:off x="3873083" y="4983013"/>
                <a:ext cx="137160" cy="137160"/>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057DE41D-6908-4218-9707-16E68ECD9F17}"/>
                  </a:ext>
                </a:extLst>
              </p:cNvPr>
              <p:cNvSpPr/>
              <p:nvPr/>
            </p:nvSpPr>
            <p:spPr>
              <a:xfrm>
                <a:off x="1609009" y="4982476"/>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6BD4FEA5-9EFD-4522-B70B-0ABD783F839B}"/>
                  </a:ext>
                </a:extLst>
              </p:cNvPr>
              <p:cNvSpPr/>
              <p:nvPr/>
            </p:nvSpPr>
            <p:spPr>
              <a:xfrm>
                <a:off x="924843" y="4988670"/>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556A5C88-2355-4563-A652-EA2092F56AB3}"/>
                  </a:ext>
                </a:extLst>
              </p:cNvPr>
              <p:cNvSpPr/>
              <p:nvPr/>
            </p:nvSpPr>
            <p:spPr>
              <a:xfrm>
                <a:off x="937285" y="5579775"/>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CB5E3B18-2114-4E1C-972E-18F479403101}"/>
                  </a:ext>
                </a:extLst>
              </p:cNvPr>
              <p:cNvSpPr/>
              <p:nvPr/>
            </p:nvSpPr>
            <p:spPr>
              <a:xfrm>
                <a:off x="760106" y="5854133"/>
                <a:ext cx="3733800" cy="434157"/>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C19AF653-6125-431D-93E6-2610E49D7FBD}"/>
                  </a:ext>
                </a:extLst>
              </p:cNvPr>
              <p:cNvSpPr/>
              <p:nvPr/>
            </p:nvSpPr>
            <p:spPr>
              <a:xfrm>
                <a:off x="760225" y="4734834"/>
                <a:ext cx="3733800" cy="455828"/>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7D173DA7-9939-4D6C-BCF0-FB4AC70A5C5C}"/>
                  </a:ext>
                </a:extLst>
              </p:cNvPr>
              <p:cNvSpPr/>
              <p:nvPr/>
            </p:nvSpPr>
            <p:spPr>
              <a:xfrm>
                <a:off x="4494025" y="4734592"/>
                <a:ext cx="3733800" cy="455828"/>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7D6F8951-157D-4DE5-8939-56EC47470F3A}"/>
                  </a:ext>
                </a:extLst>
              </p:cNvPr>
              <p:cNvSpPr/>
              <p:nvPr/>
            </p:nvSpPr>
            <p:spPr>
              <a:xfrm>
                <a:off x="4494025" y="5853617"/>
                <a:ext cx="3733800" cy="434157"/>
              </a:xfrm>
              <a:prstGeom prst="rect">
                <a:avLst/>
              </a:prstGeom>
              <a:noFill/>
              <a:ln w="12700"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96753D85-2875-46C8-9D14-B0EFB511209D}"/>
                  </a:ext>
                </a:extLst>
              </p:cNvPr>
              <p:cNvSpPr txBox="1"/>
              <p:nvPr/>
            </p:nvSpPr>
            <p:spPr>
              <a:xfrm>
                <a:off x="1001756" y="4912854"/>
                <a:ext cx="236635"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7</a:t>
                </a:r>
              </a:p>
            </p:txBody>
          </p:sp>
          <p:sp>
            <p:nvSpPr>
              <p:cNvPr id="71" name="TextBox 70">
                <a:extLst>
                  <a:ext uri="{FF2B5EF4-FFF2-40B4-BE49-F238E27FC236}">
                    <a16:creationId xmlns:a16="http://schemas.microsoft.com/office/drawing/2014/main" id="{8FE0EF46-8C71-4DDA-B0FC-3CAE89F8DED6}"/>
                  </a:ext>
                </a:extLst>
              </p:cNvPr>
              <p:cNvSpPr txBox="1"/>
              <p:nvPr/>
            </p:nvSpPr>
            <p:spPr>
              <a:xfrm>
                <a:off x="1017531" y="5532679"/>
                <a:ext cx="307158"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8</a:t>
                </a:r>
              </a:p>
            </p:txBody>
          </p:sp>
          <p:sp>
            <p:nvSpPr>
              <p:cNvPr id="72" name="TextBox 71">
                <a:extLst>
                  <a:ext uri="{FF2B5EF4-FFF2-40B4-BE49-F238E27FC236}">
                    <a16:creationId xmlns:a16="http://schemas.microsoft.com/office/drawing/2014/main" id="{7BD6254B-D419-4ECA-84DF-9E2B79D7AF69}"/>
                  </a:ext>
                </a:extLst>
              </p:cNvPr>
              <p:cNvSpPr txBox="1"/>
              <p:nvPr/>
            </p:nvSpPr>
            <p:spPr>
              <a:xfrm>
                <a:off x="7824753" y="4864138"/>
                <a:ext cx="261088"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1</a:t>
                </a:r>
              </a:p>
            </p:txBody>
          </p:sp>
          <p:sp>
            <p:nvSpPr>
              <p:cNvPr id="73" name="TextBox 72">
                <a:extLst>
                  <a:ext uri="{FF2B5EF4-FFF2-40B4-BE49-F238E27FC236}">
                    <a16:creationId xmlns:a16="http://schemas.microsoft.com/office/drawing/2014/main" id="{3400CC5B-17AE-4BBE-8A95-28F80DF61E4C}"/>
                  </a:ext>
                </a:extLst>
              </p:cNvPr>
              <p:cNvSpPr txBox="1"/>
              <p:nvPr/>
            </p:nvSpPr>
            <p:spPr>
              <a:xfrm>
                <a:off x="1695887" y="4912697"/>
                <a:ext cx="276075"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2</a:t>
                </a:r>
              </a:p>
            </p:txBody>
          </p:sp>
          <p:sp>
            <p:nvSpPr>
              <p:cNvPr id="74" name="TextBox 73">
                <a:extLst>
                  <a:ext uri="{FF2B5EF4-FFF2-40B4-BE49-F238E27FC236}">
                    <a16:creationId xmlns:a16="http://schemas.microsoft.com/office/drawing/2014/main" id="{2E8A130F-30AB-4809-ABE3-C16C11815775}"/>
                  </a:ext>
                </a:extLst>
              </p:cNvPr>
              <p:cNvSpPr txBox="1"/>
              <p:nvPr/>
            </p:nvSpPr>
            <p:spPr>
              <a:xfrm>
                <a:off x="5482060" y="5556343"/>
                <a:ext cx="268318"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3</a:t>
                </a:r>
              </a:p>
            </p:txBody>
          </p:sp>
          <p:sp>
            <p:nvSpPr>
              <p:cNvPr id="75" name="TextBox 74">
                <a:extLst>
                  <a:ext uri="{FF2B5EF4-FFF2-40B4-BE49-F238E27FC236}">
                    <a16:creationId xmlns:a16="http://schemas.microsoft.com/office/drawing/2014/main" id="{587F71A6-8DAE-4721-8BAC-D2C4B21C5855}"/>
                  </a:ext>
                </a:extLst>
              </p:cNvPr>
              <p:cNvSpPr txBox="1"/>
              <p:nvPr/>
            </p:nvSpPr>
            <p:spPr>
              <a:xfrm>
                <a:off x="7824753" y="5804248"/>
                <a:ext cx="231397"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5</a:t>
                </a:r>
              </a:p>
            </p:txBody>
          </p:sp>
          <p:sp>
            <p:nvSpPr>
              <p:cNvPr id="76" name="TextBox 75">
                <a:extLst>
                  <a:ext uri="{FF2B5EF4-FFF2-40B4-BE49-F238E27FC236}">
                    <a16:creationId xmlns:a16="http://schemas.microsoft.com/office/drawing/2014/main" id="{35A23CEF-BA17-44F0-A153-8594E450163F}"/>
                  </a:ext>
                </a:extLst>
              </p:cNvPr>
              <p:cNvSpPr txBox="1"/>
              <p:nvPr/>
            </p:nvSpPr>
            <p:spPr>
              <a:xfrm>
                <a:off x="1703775" y="5827912"/>
                <a:ext cx="236636"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6</a:t>
                </a:r>
              </a:p>
            </p:txBody>
          </p:sp>
          <p:sp>
            <p:nvSpPr>
              <p:cNvPr id="77" name="TextBox 76">
                <a:extLst>
                  <a:ext uri="{FF2B5EF4-FFF2-40B4-BE49-F238E27FC236}">
                    <a16:creationId xmlns:a16="http://schemas.microsoft.com/office/drawing/2014/main" id="{A7288F24-C5BA-4401-B318-72C5E197D7CC}"/>
                  </a:ext>
                </a:extLst>
              </p:cNvPr>
              <p:cNvSpPr txBox="1"/>
              <p:nvPr/>
            </p:nvSpPr>
            <p:spPr>
              <a:xfrm>
                <a:off x="3951814" y="5556568"/>
                <a:ext cx="276075"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0066"/>
                    </a:solidFill>
                    <a:effectLst/>
                    <a:uLnTx/>
                    <a:uFillTx/>
                    <a:latin typeface="Calibri"/>
                  </a:rPr>
                  <a:t>4</a:t>
                </a:r>
              </a:p>
            </p:txBody>
          </p:sp>
          <p:sp>
            <p:nvSpPr>
              <p:cNvPr id="78" name="Rectangle 77">
                <a:extLst>
                  <a:ext uri="{FF2B5EF4-FFF2-40B4-BE49-F238E27FC236}">
                    <a16:creationId xmlns:a16="http://schemas.microsoft.com/office/drawing/2014/main" id="{D3E244A6-58BD-465B-A76C-537FCB62B972}"/>
                  </a:ext>
                </a:extLst>
              </p:cNvPr>
              <p:cNvSpPr/>
              <p:nvPr/>
            </p:nvSpPr>
            <p:spPr>
              <a:xfrm>
                <a:off x="323434" y="4734592"/>
                <a:ext cx="436672" cy="777240"/>
              </a:xfrm>
              <a:prstGeom prst="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8C52E629-9DAE-4E11-9278-5C6FFD36FB29}"/>
                  </a:ext>
                </a:extLst>
              </p:cNvPr>
              <p:cNvSpPr/>
              <p:nvPr/>
            </p:nvSpPr>
            <p:spPr>
              <a:xfrm>
                <a:off x="323434" y="5510534"/>
                <a:ext cx="436672" cy="777240"/>
              </a:xfrm>
              <a:prstGeom prst="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6F5C27B7-61E3-4439-80A5-41FB28CA5F51}"/>
                  </a:ext>
                </a:extLst>
              </p:cNvPr>
              <p:cNvSpPr/>
              <p:nvPr/>
            </p:nvSpPr>
            <p:spPr>
              <a:xfrm>
                <a:off x="8235713" y="4731016"/>
                <a:ext cx="436672" cy="777240"/>
              </a:xfrm>
              <a:prstGeom prst="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E997D710-3912-4EA4-B733-A873C835B65B}"/>
                  </a:ext>
                </a:extLst>
              </p:cNvPr>
              <p:cNvSpPr/>
              <p:nvPr/>
            </p:nvSpPr>
            <p:spPr>
              <a:xfrm>
                <a:off x="8235713" y="5510534"/>
                <a:ext cx="436672" cy="777240"/>
              </a:xfrm>
              <a:prstGeom prst="rect">
                <a:avLst/>
              </a:prstGeom>
              <a:no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59728089-F274-4E51-9506-A68741E4ACD8}"/>
                  </a:ext>
                </a:extLst>
              </p:cNvPr>
              <p:cNvSpPr txBox="1"/>
              <p:nvPr/>
            </p:nvSpPr>
            <p:spPr>
              <a:xfrm>
                <a:off x="5750378" y="4818198"/>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1</a:t>
                </a:r>
              </a:p>
            </p:txBody>
          </p:sp>
          <p:sp>
            <p:nvSpPr>
              <p:cNvPr id="83" name="TextBox 82">
                <a:extLst>
                  <a:ext uri="{FF2B5EF4-FFF2-40B4-BE49-F238E27FC236}">
                    <a16:creationId xmlns:a16="http://schemas.microsoft.com/office/drawing/2014/main" id="{C0CF335B-4652-4A19-8E0D-FC6E6B9AE7EC}"/>
                  </a:ext>
                </a:extLst>
              </p:cNvPr>
              <p:cNvSpPr txBox="1"/>
              <p:nvPr/>
            </p:nvSpPr>
            <p:spPr>
              <a:xfrm>
                <a:off x="5750378" y="5341335"/>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3</a:t>
                </a:r>
              </a:p>
            </p:txBody>
          </p:sp>
          <p:sp>
            <p:nvSpPr>
              <p:cNvPr id="84" name="TextBox 83">
                <a:extLst>
                  <a:ext uri="{FF2B5EF4-FFF2-40B4-BE49-F238E27FC236}">
                    <a16:creationId xmlns:a16="http://schemas.microsoft.com/office/drawing/2014/main" id="{393512B9-2D46-4BD1-91C7-A723AE5F618A}"/>
                  </a:ext>
                </a:extLst>
              </p:cNvPr>
              <p:cNvSpPr txBox="1"/>
              <p:nvPr/>
            </p:nvSpPr>
            <p:spPr>
              <a:xfrm>
                <a:off x="2403662" y="5308995"/>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4</a:t>
                </a:r>
              </a:p>
            </p:txBody>
          </p:sp>
          <p:sp>
            <p:nvSpPr>
              <p:cNvPr id="85" name="TextBox 84">
                <a:extLst>
                  <a:ext uri="{FF2B5EF4-FFF2-40B4-BE49-F238E27FC236}">
                    <a16:creationId xmlns:a16="http://schemas.microsoft.com/office/drawing/2014/main" id="{EB8FD359-A257-413E-850C-13E29F4330F7}"/>
                  </a:ext>
                </a:extLst>
              </p:cNvPr>
              <p:cNvSpPr txBox="1"/>
              <p:nvPr/>
            </p:nvSpPr>
            <p:spPr>
              <a:xfrm>
                <a:off x="5750378" y="5890342"/>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5</a:t>
                </a:r>
              </a:p>
            </p:txBody>
          </p:sp>
          <p:sp>
            <p:nvSpPr>
              <p:cNvPr id="86" name="TextBox 85">
                <a:extLst>
                  <a:ext uri="{FF2B5EF4-FFF2-40B4-BE49-F238E27FC236}">
                    <a16:creationId xmlns:a16="http://schemas.microsoft.com/office/drawing/2014/main" id="{9DD0605F-62AB-4931-A4E8-8CA689A18451}"/>
                  </a:ext>
                </a:extLst>
              </p:cNvPr>
              <p:cNvSpPr txBox="1"/>
              <p:nvPr/>
            </p:nvSpPr>
            <p:spPr>
              <a:xfrm>
                <a:off x="2403662" y="5874366"/>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6</a:t>
                </a:r>
              </a:p>
            </p:txBody>
          </p:sp>
          <p:sp>
            <p:nvSpPr>
              <p:cNvPr id="87" name="TextBox 86">
                <a:extLst>
                  <a:ext uri="{FF2B5EF4-FFF2-40B4-BE49-F238E27FC236}">
                    <a16:creationId xmlns:a16="http://schemas.microsoft.com/office/drawing/2014/main" id="{8C2E0E4A-4A67-4152-B60A-F7BB9466D8D4}"/>
                  </a:ext>
                </a:extLst>
              </p:cNvPr>
              <p:cNvSpPr txBox="1"/>
              <p:nvPr/>
            </p:nvSpPr>
            <p:spPr>
              <a:xfrm>
                <a:off x="2403662" y="4781239"/>
                <a:ext cx="1191070" cy="338397"/>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2</a:t>
                </a:r>
              </a:p>
            </p:txBody>
          </p:sp>
          <p:sp>
            <p:nvSpPr>
              <p:cNvPr id="88" name="Oval 87">
                <a:extLst>
                  <a:ext uri="{FF2B5EF4-FFF2-40B4-BE49-F238E27FC236}">
                    <a16:creationId xmlns:a16="http://schemas.microsoft.com/office/drawing/2014/main" id="{115ED555-82C3-414A-9206-59414BEA2D33}"/>
                  </a:ext>
                </a:extLst>
              </p:cNvPr>
              <p:cNvSpPr/>
              <p:nvPr/>
            </p:nvSpPr>
            <p:spPr>
              <a:xfrm>
                <a:off x="1616145" y="5824848"/>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14A429F3-1CC1-465D-AC59-BA5297427CE0}"/>
                  </a:ext>
                </a:extLst>
              </p:cNvPr>
              <p:cNvSpPr/>
              <p:nvPr/>
            </p:nvSpPr>
            <p:spPr>
              <a:xfrm>
                <a:off x="7753269" y="5782493"/>
                <a:ext cx="137160" cy="13716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1029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1DCEE48E-0B4D-43BF-9056-6A76540673DF}"/>
                  </a:ext>
                </a:extLst>
              </p:cNvPr>
              <p:cNvSpPr txBox="1"/>
              <p:nvPr/>
            </p:nvSpPr>
            <p:spPr>
              <a:xfrm rot="16200000">
                <a:off x="16563" y="4879349"/>
                <a:ext cx="952296"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7</a:t>
                </a:r>
              </a:p>
            </p:txBody>
          </p:sp>
          <p:sp>
            <p:nvSpPr>
              <p:cNvPr id="91" name="TextBox 90">
                <a:extLst>
                  <a:ext uri="{FF2B5EF4-FFF2-40B4-BE49-F238E27FC236}">
                    <a16:creationId xmlns:a16="http://schemas.microsoft.com/office/drawing/2014/main" id="{E21F61DD-1B3C-42E1-B3BD-28C27B925846}"/>
                  </a:ext>
                </a:extLst>
              </p:cNvPr>
              <p:cNvSpPr txBox="1"/>
              <p:nvPr/>
            </p:nvSpPr>
            <p:spPr>
              <a:xfrm rot="16200000">
                <a:off x="7920835" y="4866407"/>
                <a:ext cx="952296"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7</a:t>
                </a:r>
              </a:p>
            </p:txBody>
          </p:sp>
          <p:sp>
            <p:nvSpPr>
              <p:cNvPr id="92" name="TextBox 91">
                <a:extLst>
                  <a:ext uri="{FF2B5EF4-FFF2-40B4-BE49-F238E27FC236}">
                    <a16:creationId xmlns:a16="http://schemas.microsoft.com/office/drawing/2014/main" id="{0FD9115E-23C5-4A9C-A007-BBDD21F3B0B9}"/>
                  </a:ext>
                </a:extLst>
              </p:cNvPr>
              <p:cNvSpPr txBox="1"/>
              <p:nvPr/>
            </p:nvSpPr>
            <p:spPr>
              <a:xfrm rot="16200000">
                <a:off x="50677" y="5579210"/>
                <a:ext cx="952296"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8</a:t>
                </a:r>
              </a:p>
            </p:txBody>
          </p:sp>
          <p:sp>
            <p:nvSpPr>
              <p:cNvPr id="93" name="TextBox 92">
                <a:extLst>
                  <a:ext uri="{FF2B5EF4-FFF2-40B4-BE49-F238E27FC236}">
                    <a16:creationId xmlns:a16="http://schemas.microsoft.com/office/drawing/2014/main" id="{9F999B5A-77AF-4222-BFCE-F3AED95F7BD9}"/>
                  </a:ext>
                </a:extLst>
              </p:cNvPr>
              <p:cNvSpPr txBox="1"/>
              <p:nvPr/>
            </p:nvSpPr>
            <p:spPr>
              <a:xfrm rot="16200000">
                <a:off x="7928842" y="5658635"/>
                <a:ext cx="952296" cy="338554"/>
              </a:xfrm>
              <a:prstGeom prst="rect">
                <a:avLst/>
              </a:prstGeom>
              <a:noFill/>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8000"/>
                    </a:solidFill>
                    <a:effectLst/>
                    <a:uLnTx/>
                    <a:uFillTx/>
                    <a:latin typeface="Calibri"/>
                  </a:rPr>
                  <a:t>Zone 8</a:t>
                </a:r>
              </a:p>
            </p:txBody>
          </p:sp>
        </p:grpSp>
        <p:sp>
          <p:nvSpPr>
            <p:cNvPr id="94" name="TextBox 93">
              <a:extLst>
                <a:ext uri="{FF2B5EF4-FFF2-40B4-BE49-F238E27FC236}">
                  <a16:creationId xmlns:a16="http://schemas.microsoft.com/office/drawing/2014/main" id="{045D30DF-52C8-4B1B-854D-F23DEF1B0D46}"/>
                </a:ext>
              </a:extLst>
            </p:cNvPr>
            <p:cNvSpPr txBox="1"/>
            <p:nvPr/>
          </p:nvSpPr>
          <p:spPr>
            <a:xfrm>
              <a:off x="386505" y="1914423"/>
              <a:ext cx="3841384" cy="1077218"/>
            </a:xfrm>
            <a:prstGeom prst="rect">
              <a:avLst/>
            </a:prstGeom>
            <a:noFill/>
            <a:ln>
              <a:solidFill>
                <a:sysClr val="windowText" lastClr="000000"/>
              </a:solidFill>
            </a:ln>
          </p:spPr>
          <p:txBody>
            <a:bodyPr wrap="square" rtlCol="0">
              <a:spAutoFit/>
            </a:bodyPr>
            <a:lstStyle/>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Zones 1 &amp; 2 use 18,913.3 Watts</a:t>
              </a:r>
            </a:p>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Zones 3 &amp; 4 use 28,640 Watts</a:t>
              </a:r>
            </a:p>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Zones 5 &amp; 6 use 9,546.7 Watts</a:t>
              </a:r>
            </a:p>
            <a:p>
              <a:pPr marL="0" marR="0" lvl="0" indent="0" defTabSz="410291"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Zones 7 &amp; 8 use 5,220 Watts</a:t>
              </a:r>
            </a:p>
          </p:txBody>
        </p:sp>
      </p:grpSp>
    </p:spTree>
    <p:extLst>
      <p:ext uri="{BB962C8B-B14F-4D97-AF65-F5344CB8AC3E}">
        <p14:creationId xmlns:p14="http://schemas.microsoft.com/office/powerpoint/2010/main" val="1220316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85286-0B46-4DA8-A24C-7D582F62DF2D}"/>
              </a:ext>
            </a:extLst>
          </p:cNvPr>
          <p:cNvSpPr>
            <a:spLocks noGrp="1"/>
          </p:cNvSpPr>
          <p:nvPr>
            <p:ph type="sldNum" sz="quarter" idx="12"/>
          </p:nvPr>
        </p:nvSpPr>
        <p:spPr/>
        <p:txBody>
          <a:bodyPr/>
          <a:lstStyle/>
          <a:p>
            <a:fld id="{BFDCA1C4-9514-7B4F-976F-D92F7E296653}" type="slidenum">
              <a:rPr lang="fr-FR" smtClean="0"/>
              <a:pPr/>
              <a:t>26</a:t>
            </a:fld>
            <a:endParaRPr lang="fr-FR"/>
          </a:p>
        </p:txBody>
      </p:sp>
      <p:sp>
        <p:nvSpPr>
          <p:cNvPr id="3" name="Footer Placeholder 2">
            <a:extLst>
              <a:ext uri="{FF2B5EF4-FFF2-40B4-BE49-F238E27FC236}">
                <a16:creationId xmlns:a16="http://schemas.microsoft.com/office/drawing/2014/main" id="{C01BDD65-146C-4D9F-851A-7097CBF39D1F}"/>
              </a:ext>
            </a:extLst>
          </p:cNvPr>
          <p:cNvSpPr>
            <a:spLocks noGrp="1"/>
          </p:cNvSpPr>
          <p:nvPr>
            <p:ph type="ftr" sz="quarter" idx="3"/>
          </p:nvPr>
        </p:nvSpPr>
        <p:spPr/>
        <p:txBody>
          <a:bodyPr/>
          <a:lstStyle/>
          <a:p>
            <a:r>
              <a:rPr lang="en-US"/>
              <a:t>MQXFA04 Coil Selection Review – October 30, 2019</a:t>
            </a:r>
            <a:endParaRPr lang="en-GB" dirty="0"/>
          </a:p>
        </p:txBody>
      </p:sp>
      <p:pic>
        <p:nvPicPr>
          <p:cNvPr id="5" name="Picture 4">
            <a:extLst>
              <a:ext uri="{FF2B5EF4-FFF2-40B4-BE49-F238E27FC236}">
                <a16:creationId xmlns:a16="http://schemas.microsoft.com/office/drawing/2014/main" id="{4DE619D6-9CD8-46C7-8490-A01C6E0897CF}"/>
              </a:ext>
            </a:extLst>
          </p:cNvPr>
          <p:cNvPicPr>
            <a:picLocks noChangeAspect="1"/>
          </p:cNvPicPr>
          <p:nvPr/>
        </p:nvPicPr>
        <p:blipFill>
          <a:blip r:embed="rId2"/>
          <a:stretch>
            <a:fillRect/>
          </a:stretch>
        </p:blipFill>
        <p:spPr>
          <a:xfrm>
            <a:off x="0" y="1"/>
            <a:ext cx="2883876" cy="1717361"/>
          </a:xfrm>
          <a:prstGeom prst="rect">
            <a:avLst/>
          </a:prstGeom>
        </p:spPr>
      </p:pic>
      <p:pic>
        <p:nvPicPr>
          <p:cNvPr id="6" name="Picture 5">
            <a:extLst>
              <a:ext uri="{FF2B5EF4-FFF2-40B4-BE49-F238E27FC236}">
                <a16:creationId xmlns:a16="http://schemas.microsoft.com/office/drawing/2014/main" id="{6E31607F-8679-4EB7-B81C-B3DA77E50A25}"/>
              </a:ext>
            </a:extLst>
          </p:cNvPr>
          <p:cNvPicPr>
            <a:picLocks noChangeAspect="1"/>
          </p:cNvPicPr>
          <p:nvPr/>
        </p:nvPicPr>
        <p:blipFill>
          <a:blip r:embed="rId3"/>
          <a:stretch>
            <a:fillRect/>
          </a:stretch>
        </p:blipFill>
        <p:spPr>
          <a:xfrm>
            <a:off x="2883876" y="0"/>
            <a:ext cx="2883877" cy="1717362"/>
          </a:xfrm>
          <a:prstGeom prst="rect">
            <a:avLst/>
          </a:prstGeom>
        </p:spPr>
      </p:pic>
      <p:pic>
        <p:nvPicPr>
          <p:cNvPr id="7" name="Picture 6">
            <a:extLst>
              <a:ext uri="{FF2B5EF4-FFF2-40B4-BE49-F238E27FC236}">
                <a16:creationId xmlns:a16="http://schemas.microsoft.com/office/drawing/2014/main" id="{99F2F5BB-840C-40B9-AC8F-62C834F4CB91}"/>
              </a:ext>
            </a:extLst>
          </p:cNvPr>
          <p:cNvPicPr>
            <a:picLocks noChangeAspect="1"/>
          </p:cNvPicPr>
          <p:nvPr/>
        </p:nvPicPr>
        <p:blipFill>
          <a:blip r:embed="rId4"/>
          <a:stretch>
            <a:fillRect/>
          </a:stretch>
        </p:blipFill>
        <p:spPr>
          <a:xfrm>
            <a:off x="5767753" y="0"/>
            <a:ext cx="2883877" cy="1723387"/>
          </a:xfrm>
          <a:prstGeom prst="rect">
            <a:avLst/>
          </a:prstGeom>
        </p:spPr>
      </p:pic>
      <p:pic>
        <p:nvPicPr>
          <p:cNvPr id="8" name="Picture 7">
            <a:extLst>
              <a:ext uri="{FF2B5EF4-FFF2-40B4-BE49-F238E27FC236}">
                <a16:creationId xmlns:a16="http://schemas.microsoft.com/office/drawing/2014/main" id="{F3CB27B0-7B09-4B75-B4E3-0ADB5A5DEA3B}"/>
              </a:ext>
            </a:extLst>
          </p:cNvPr>
          <p:cNvPicPr>
            <a:picLocks noChangeAspect="1"/>
          </p:cNvPicPr>
          <p:nvPr/>
        </p:nvPicPr>
        <p:blipFill>
          <a:blip r:embed="rId5"/>
          <a:stretch>
            <a:fillRect/>
          </a:stretch>
        </p:blipFill>
        <p:spPr>
          <a:xfrm>
            <a:off x="-1" y="5136904"/>
            <a:ext cx="2883876" cy="1721096"/>
          </a:xfrm>
          <a:prstGeom prst="rect">
            <a:avLst/>
          </a:prstGeom>
        </p:spPr>
      </p:pic>
      <p:pic>
        <p:nvPicPr>
          <p:cNvPr id="9" name="Picture 8">
            <a:extLst>
              <a:ext uri="{FF2B5EF4-FFF2-40B4-BE49-F238E27FC236}">
                <a16:creationId xmlns:a16="http://schemas.microsoft.com/office/drawing/2014/main" id="{4037C7F4-3623-4846-89E6-62218FD1DD9C}"/>
              </a:ext>
            </a:extLst>
          </p:cNvPr>
          <p:cNvPicPr>
            <a:picLocks noChangeAspect="1"/>
          </p:cNvPicPr>
          <p:nvPr/>
        </p:nvPicPr>
        <p:blipFill>
          <a:blip r:embed="rId6"/>
          <a:stretch>
            <a:fillRect/>
          </a:stretch>
        </p:blipFill>
        <p:spPr>
          <a:xfrm>
            <a:off x="2883874" y="5136904"/>
            <a:ext cx="2883877" cy="1717362"/>
          </a:xfrm>
          <a:prstGeom prst="rect">
            <a:avLst/>
          </a:prstGeom>
        </p:spPr>
      </p:pic>
      <p:pic>
        <p:nvPicPr>
          <p:cNvPr id="10" name="Picture 9">
            <a:extLst>
              <a:ext uri="{FF2B5EF4-FFF2-40B4-BE49-F238E27FC236}">
                <a16:creationId xmlns:a16="http://schemas.microsoft.com/office/drawing/2014/main" id="{5021542A-4D94-439F-8EC7-0DB9DA22A365}"/>
              </a:ext>
            </a:extLst>
          </p:cNvPr>
          <p:cNvPicPr>
            <a:picLocks noChangeAspect="1"/>
          </p:cNvPicPr>
          <p:nvPr/>
        </p:nvPicPr>
        <p:blipFill>
          <a:blip r:embed="rId7"/>
          <a:stretch>
            <a:fillRect/>
          </a:stretch>
        </p:blipFill>
        <p:spPr>
          <a:xfrm>
            <a:off x="5767753" y="5136906"/>
            <a:ext cx="2883876" cy="1717361"/>
          </a:xfrm>
          <a:prstGeom prst="rect">
            <a:avLst/>
          </a:prstGeom>
        </p:spPr>
      </p:pic>
      <p:pic>
        <p:nvPicPr>
          <p:cNvPr id="11" name="Picture 10">
            <a:extLst>
              <a:ext uri="{FF2B5EF4-FFF2-40B4-BE49-F238E27FC236}">
                <a16:creationId xmlns:a16="http://schemas.microsoft.com/office/drawing/2014/main" id="{71CFB64E-8C06-4FED-A45E-7A8A15013085}"/>
              </a:ext>
            </a:extLst>
          </p:cNvPr>
          <p:cNvPicPr>
            <a:picLocks noChangeAspect="1"/>
          </p:cNvPicPr>
          <p:nvPr/>
        </p:nvPicPr>
        <p:blipFill>
          <a:blip r:embed="rId8"/>
          <a:stretch>
            <a:fillRect/>
          </a:stretch>
        </p:blipFill>
        <p:spPr>
          <a:xfrm>
            <a:off x="-1" y="3434724"/>
            <a:ext cx="2883876" cy="1721096"/>
          </a:xfrm>
          <a:prstGeom prst="rect">
            <a:avLst/>
          </a:prstGeom>
        </p:spPr>
      </p:pic>
      <p:pic>
        <p:nvPicPr>
          <p:cNvPr id="12" name="Picture 11">
            <a:extLst>
              <a:ext uri="{FF2B5EF4-FFF2-40B4-BE49-F238E27FC236}">
                <a16:creationId xmlns:a16="http://schemas.microsoft.com/office/drawing/2014/main" id="{7FC4B934-00C9-43FC-ACD4-284796C5CC9C}"/>
              </a:ext>
            </a:extLst>
          </p:cNvPr>
          <p:cNvPicPr>
            <a:picLocks noChangeAspect="1"/>
          </p:cNvPicPr>
          <p:nvPr/>
        </p:nvPicPr>
        <p:blipFill>
          <a:blip r:embed="rId9"/>
          <a:stretch>
            <a:fillRect/>
          </a:stretch>
        </p:blipFill>
        <p:spPr>
          <a:xfrm>
            <a:off x="2883874" y="3423276"/>
            <a:ext cx="2883877" cy="1717362"/>
          </a:xfrm>
          <a:prstGeom prst="rect">
            <a:avLst/>
          </a:prstGeom>
        </p:spPr>
      </p:pic>
      <p:pic>
        <p:nvPicPr>
          <p:cNvPr id="13" name="Picture 12">
            <a:extLst>
              <a:ext uri="{FF2B5EF4-FFF2-40B4-BE49-F238E27FC236}">
                <a16:creationId xmlns:a16="http://schemas.microsoft.com/office/drawing/2014/main" id="{DE41183D-C5E1-4F04-AA79-211A4494887E}"/>
              </a:ext>
            </a:extLst>
          </p:cNvPr>
          <p:cNvPicPr>
            <a:picLocks noChangeAspect="1"/>
          </p:cNvPicPr>
          <p:nvPr/>
        </p:nvPicPr>
        <p:blipFill>
          <a:blip r:embed="rId10"/>
          <a:stretch>
            <a:fillRect/>
          </a:stretch>
        </p:blipFill>
        <p:spPr>
          <a:xfrm>
            <a:off x="5767753" y="3423277"/>
            <a:ext cx="2883876" cy="1717361"/>
          </a:xfrm>
          <a:prstGeom prst="rect">
            <a:avLst/>
          </a:prstGeom>
        </p:spPr>
      </p:pic>
      <p:pic>
        <p:nvPicPr>
          <p:cNvPr id="14" name="Picture 13">
            <a:extLst>
              <a:ext uri="{FF2B5EF4-FFF2-40B4-BE49-F238E27FC236}">
                <a16:creationId xmlns:a16="http://schemas.microsoft.com/office/drawing/2014/main" id="{8C61E4BE-C2FB-47E3-91DF-6E46069642A0}"/>
              </a:ext>
            </a:extLst>
          </p:cNvPr>
          <p:cNvPicPr>
            <a:picLocks noChangeAspect="1"/>
          </p:cNvPicPr>
          <p:nvPr/>
        </p:nvPicPr>
        <p:blipFill>
          <a:blip r:embed="rId11"/>
          <a:stretch>
            <a:fillRect/>
          </a:stretch>
        </p:blipFill>
        <p:spPr>
          <a:xfrm>
            <a:off x="-1" y="1680705"/>
            <a:ext cx="2883875" cy="1721094"/>
          </a:xfrm>
          <a:prstGeom prst="rect">
            <a:avLst/>
          </a:prstGeom>
        </p:spPr>
      </p:pic>
      <p:pic>
        <p:nvPicPr>
          <p:cNvPr id="15" name="Picture 14">
            <a:extLst>
              <a:ext uri="{FF2B5EF4-FFF2-40B4-BE49-F238E27FC236}">
                <a16:creationId xmlns:a16="http://schemas.microsoft.com/office/drawing/2014/main" id="{E545F049-DC17-4072-B849-DDDF3370BF1C}"/>
              </a:ext>
            </a:extLst>
          </p:cNvPr>
          <p:cNvPicPr>
            <a:picLocks noChangeAspect="1"/>
          </p:cNvPicPr>
          <p:nvPr/>
        </p:nvPicPr>
        <p:blipFill>
          <a:blip r:embed="rId12"/>
          <a:stretch>
            <a:fillRect/>
          </a:stretch>
        </p:blipFill>
        <p:spPr>
          <a:xfrm>
            <a:off x="2883875" y="1713359"/>
            <a:ext cx="2883876" cy="1717361"/>
          </a:xfrm>
          <a:prstGeom prst="rect">
            <a:avLst/>
          </a:prstGeom>
        </p:spPr>
      </p:pic>
      <p:pic>
        <p:nvPicPr>
          <p:cNvPr id="16" name="Picture 15">
            <a:extLst>
              <a:ext uri="{FF2B5EF4-FFF2-40B4-BE49-F238E27FC236}">
                <a16:creationId xmlns:a16="http://schemas.microsoft.com/office/drawing/2014/main" id="{4B517967-AFA7-4945-8CB9-4837037C5529}"/>
              </a:ext>
            </a:extLst>
          </p:cNvPr>
          <p:cNvPicPr>
            <a:picLocks noChangeAspect="1"/>
          </p:cNvPicPr>
          <p:nvPr/>
        </p:nvPicPr>
        <p:blipFill>
          <a:blip r:embed="rId13"/>
          <a:stretch>
            <a:fillRect/>
          </a:stretch>
        </p:blipFill>
        <p:spPr>
          <a:xfrm>
            <a:off x="5767753" y="1713360"/>
            <a:ext cx="2883876" cy="1717361"/>
          </a:xfrm>
          <a:prstGeom prst="rect">
            <a:avLst/>
          </a:prstGeom>
        </p:spPr>
      </p:pic>
    </p:spTree>
    <p:extLst>
      <p:ext uri="{BB962C8B-B14F-4D97-AF65-F5344CB8AC3E}">
        <p14:creationId xmlns:p14="http://schemas.microsoft.com/office/powerpoint/2010/main" val="339171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7D5B-8E40-4363-8CB0-02B325751CE5}"/>
              </a:ext>
            </a:extLst>
          </p:cNvPr>
          <p:cNvSpPr>
            <a:spLocks noGrp="1"/>
          </p:cNvSpPr>
          <p:nvPr>
            <p:ph type="title"/>
          </p:nvPr>
        </p:nvSpPr>
        <p:spPr/>
        <p:txBody>
          <a:bodyPr/>
          <a:lstStyle/>
          <a:p>
            <a:r>
              <a:rPr lang="en-US" dirty="0"/>
              <a:t>Pole Gaps</a:t>
            </a:r>
          </a:p>
        </p:txBody>
      </p:sp>
      <p:sp>
        <p:nvSpPr>
          <p:cNvPr id="4" name="Footer Placeholder 3">
            <a:extLst>
              <a:ext uri="{FF2B5EF4-FFF2-40B4-BE49-F238E27FC236}">
                <a16:creationId xmlns:a16="http://schemas.microsoft.com/office/drawing/2014/main" id="{81D5C006-D63A-4E20-A8D5-8AA9B5FD1ECF}"/>
              </a:ext>
            </a:extLst>
          </p:cNvPr>
          <p:cNvSpPr>
            <a:spLocks noGrp="1"/>
          </p:cNvSpPr>
          <p:nvPr>
            <p:ph type="ftr" sz="quarter" idx="3"/>
          </p:nvPr>
        </p:nvSpPr>
        <p:spPr/>
        <p:txBody>
          <a:bodyPr/>
          <a:lstStyle/>
          <a:p>
            <a:r>
              <a:rPr lang="en-US"/>
              <a:t>MQXFA04 Coil Selection Review – October 30, 2019</a:t>
            </a:r>
            <a:endParaRPr lang="en-GB" dirty="0"/>
          </a:p>
        </p:txBody>
      </p:sp>
      <p:graphicFrame>
        <p:nvGraphicFramePr>
          <p:cNvPr id="5" name="Content Placeholder 5">
            <a:extLst>
              <a:ext uri="{FF2B5EF4-FFF2-40B4-BE49-F238E27FC236}">
                <a16:creationId xmlns:a16="http://schemas.microsoft.com/office/drawing/2014/main" id="{13DAB06B-320C-473C-A89C-0DD27C66161A}"/>
              </a:ext>
            </a:extLst>
          </p:cNvPr>
          <p:cNvGraphicFramePr>
            <a:graphicFrameLocks noGrp="1"/>
          </p:cNvGraphicFramePr>
          <p:nvPr>
            <p:ph idx="1"/>
          </p:nvPr>
        </p:nvGraphicFramePr>
        <p:xfrm>
          <a:off x="612775" y="1219200"/>
          <a:ext cx="7918450" cy="490696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A3FB08C4-FDD7-434F-B3F2-4C76CB2406D0}"/>
              </a:ext>
            </a:extLst>
          </p:cNvPr>
          <p:cNvSpPr>
            <a:spLocks noGrp="1"/>
          </p:cNvSpPr>
          <p:nvPr>
            <p:ph type="sldNum" sz="quarter" idx="12"/>
          </p:nvPr>
        </p:nvSpPr>
        <p:spPr/>
        <p:txBody>
          <a:bodyPr/>
          <a:lstStyle/>
          <a:p>
            <a:fld id="{BFDCA1C4-9514-7B4F-976F-D92F7E296653}" type="slidenum">
              <a:rPr lang="fr-FR" smtClean="0"/>
              <a:pPr/>
              <a:t>3</a:t>
            </a:fld>
            <a:endParaRPr lang="fr-FR"/>
          </a:p>
        </p:txBody>
      </p:sp>
    </p:spTree>
    <p:extLst>
      <p:ext uri="{BB962C8B-B14F-4D97-AF65-F5344CB8AC3E}">
        <p14:creationId xmlns:p14="http://schemas.microsoft.com/office/powerpoint/2010/main" val="3791391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08EA-3DB7-4732-8066-B1E7F560C4E2}"/>
              </a:ext>
            </a:extLst>
          </p:cNvPr>
          <p:cNvSpPr>
            <a:spLocks noGrp="1"/>
          </p:cNvSpPr>
          <p:nvPr>
            <p:ph type="title"/>
          </p:nvPr>
        </p:nvSpPr>
        <p:spPr/>
        <p:txBody>
          <a:bodyPr/>
          <a:lstStyle/>
          <a:p>
            <a:r>
              <a:rPr lang="en-US" dirty="0"/>
              <a:t>Cable &amp; Coil Length</a:t>
            </a:r>
          </a:p>
        </p:txBody>
      </p:sp>
      <p:pic>
        <p:nvPicPr>
          <p:cNvPr id="7" name="Content Placeholder 6">
            <a:extLst>
              <a:ext uri="{FF2B5EF4-FFF2-40B4-BE49-F238E27FC236}">
                <a16:creationId xmlns:a16="http://schemas.microsoft.com/office/drawing/2014/main" id="{B4B6574D-F9E9-4305-8AB7-6518D7C01A47}"/>
              </a:ext>
            </a:extLst>
          </p:cNvPr>
          <p:cNvPicPr>
            <a:picLocks noGrp="1" noChangeAspect="1"/>
          </p:cNvPicPr>
          <p:nvPr>
            <p:ph idx="1"/>
          </p:nvPr>
        </p:nvPicPr>
        <p:blipFill>
          <a:blip r:embed="rId2"/>
          <a:stretch>
            <a:fillRect/>
          </a:stretch>
        </p:blipFill>
        <p:spPr>
          <a:xfrm>
            <a:off x="737283" y="2048423"/>
            <a:ext cx="7669433" cy="2316681"/>
          </a:xfrm>
          <a:prstGeom prst="rect">
            <a:avLst/>
          </a:prstGeom>
        </p:spPr>
      </p:pic>
      <p:sp>
        <p:nvSpPr>
          <p:cNvPr id="4" name="Footer Placeholder 3">
            <a:extLst>
              <a:ext uri="{FF2B5EF4-FFF2-40B4-BE49-F238E27FC236}">
                <a16:creationId xmlns:a16="http://schemas.microsoft.com/office/drawing/2014/main" id="{137DE61E-DE5A-4604-8E22-374408009D06}"/>
              </a:ext>
            </a:extLst>
          </p:cNvPr>
          <p:cNvSpPr>
            <a:spLocks noGrp="1"/>
          </p:cNvSpPr>
          <p:nvPr>
            <p:ph type="ftr" sz="quarter" idx="3"/>
          </p:nvPr>
        </p:nvSpPr>
        <p:spPr/>
        <p:txBody>
          <a:bodyPr/>
          <a:lstStyle/>
          <a:p>
            <a:r>
              <a:rPr lang="en-US"/>
              <a:t>MQXFA04 Coil Selection Review – October 30, 2019</a:t>
            </a:r>
            <a:endParaRPr lang="en-GB" dirty="0"/>
          </a:p>
        </p:txBody>
      </p:sp>
      <p:sp>
        <p:nvSpPr>
          <p:cNvPr id="8" name="Slide Number Placeholder 7">
            <a:extLst>
              <a:ext uri="{FF2B5EF4-FFF2-40B4-BE49-F238E27FC236}">
                <a16:creationId xmlns:a16="http://schemas.microsoft.com/office/drawing/2014/main" id="{9FA4293D-475E-4EED-9DF4-5798A961F8F3}"/>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3" name="Rectangle 2">
            <a:extLst>
              <a:ext uri="{FF2B5EF4-FFF2-40B4-BE49-F238E27FC236}">
                <a16:creationId xmlns:a16="http://schemas.microsoft.com/office/drawing/2014/main" id="{C29D4C35-4ECE-4526-9097-D923B3C68919}"/>
              </a:ext>
            </a:extLst>
          </p:cNvPr>
          <p:cNvSpPr/>
          <p:nvPr/>
        </p:nvSpPr>
        <p:spPr>
          <a:xfrm>
            <a:off x="5256600" y="1679091"/>
            <a:ext cx="3466013" cy="369332"/>
          </a:xfrm>
          <a:prstGeom prst="rect">
            <a:avLst/>
          </a:prstGeom>
        </p:spPr>
        <p:txBody>
          <a:bodyPr wrap="square">
            <a:spAutoFit/>
          </a:bodyPr>
          <a:lstStyle/>
          <a:p>
            <a:r>
              <a:rPr lang="en-US" dirty="0"/>
              <a:t>FDR Coil length = 4532 ± 3.5</a:t>
            </a:r>
          </a:p>
        </p:txBody>
      </p:sp>
    </p:spTree>
    <p:extLst>
      <p:ext uri="{BB962C8B-B14F-4D97-AF65-F5344CB8AC3E}">
        <p14:creationId xmlns:p14="http://schemas.microsoft.com/office/powerpoint/2010/main" val="2116717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F4B3-19A7-47A3-B2DA-85EECB90E338}"/>
              </a:ext>
            </a:extLst>
          </p:cNvPr>
          <p:cNvSpPr>
            <a:spLocks noGrp="1"/>
          </p:cNvSpPr>
          <p:nvPr>
            <p:ph type="title"/>
          </p:nvPr>
        </p:nvSpPr>
        <p:spPr/>
        <p:txBody>
          <a:bodyPr/>
          <a:lstStyle/>
          <a:p>
            <a:r>
              <a:rPr lang="en-US" dirty="0"/>
              <a:t>QXFA112 Reaction Plots</a:t>
            </a:r>
          </a:p>
        </p:txBody>
      </p:sp>
      <p:sp>
        <p:nvSpPr>
          <p:cNvPr id="4" name="Slide Number Placeholder 3">
            <a:extLst>
              <a:ext uri="{FF2B5EF4-FFF2-40B4-BE49-F238E27FC236}">
                <a16:creationId xmlns:a16="http://schemas.microsoft.com/office/drawing/2014/main" id="{8EE6A4C2-4500-40BD-ABE3-6755F4034BF1}"/>
              </a:ext>
            </a:extLst>
          </p:cNvPr>
          <p:cNvSpPr>
            <a:spLocks noGrp="1"/>
          </p:cNvSpPr>
          <p:nvPr>
            <p:ph type="sldNum" sz="quarter" idx="12"/>
          </p:nvPr>
        </p:nvSpPr>
        <p:spPr/>
        <p:txBody>
          <a:bodyPr/>
          <a:lstStyle/>
          <a:p>
            <a:fld id="{BFDCA1C4-9514-7B4F-976F-D92F7E296653}" type="slidenum">
              <a:rPr lang="fr-FR" smtClean="0"/>
              <a:pPr/>
              <a:t>5</a:t>
            </a:fld>
            <a:endParaRPr lang="fr-FR"/>
          </a:p>
        </p:txBody>
      </p:sp>
      <p:sp>
        <p:nvSpPr>
          <p:cNvPr id="5" name="Footer Placeholder 4">
            <a:extLst>
              <a:ext uri="{FF2B5EF4-FFF2-40B4-BE49-F238E27FC236}">
                <a16:creationId xmlns:a16="http://schemas.microsoft.com/office/drawing/2014/main" id="{B7880C00-21CD-4E33-831B-6EE93D74B258}"/>
              </a:ext>
            </a:extLst>
          </p:cNvPr>
          <p:cNvSpPr>
            <a:spLocks noGrp="1"/>
          </p:cNvSpPr>
          <p:nvPr>
            <p:ph type="ftr" sz="quarter" idx="3"/>
          </p:nvPr>
        </p:nvSpPr>
        <p:spPr/>
        <p:txBody>
          <a:bodyPr/>
          <a:lstStyle/>
          <a:p>
            <a:r>
              <a:rPr lang="en-US"/>
              <a:t>MQXFA04 Coil Selection Review – October 30, 2019</a:t>
            </a:r>
            <a:endParaRPr lang="en-GB" dirty="0"/>
          </a:p>
        </p:txBody>
      </p:sp>
      <p:pic>
        <p:nvPicPr>
          <p:cNvPr id="3" name="Picture 2">
            <a:extLst>
              <a:ext uri="{FF2B5EF4-FFF2-40B4-BE49-F238E27FC236}">
                <a16:creationId xmlns:a16="http://schemas.microsoft.com/office/drawing/2014/main" id="{8DD94E26-CCF7-4E25-8A92-E363AE9A81D3}"/>
              </a:ext>
            </a:extLst>
          </p:cNvPr>
          <p:cNvPicPr>
            <a:picLocks noChangeAspect="1"/>
          </p:cNvPicPr>
          <p:nvPr/>
        </p:nvPicPr>
        <p:blipFill>
          <a:blip r:embed="rId2"/>
          <a:stretch>
            <a:fillRect/>
          </a:stretch>
        </p:blipFill>
        <p:spPr>
          <a:xfrm>
            <a:off x="395976" y="696981"/>
            <a:ext cx="4152738" cy="3017520"/>
          </a:xfrm>
          <a:prstGeom prst="rect">
            <a:avLst/>
          </a:prstGeom>
        </p:spPr>
      </p:pic>
      <p:pic>
        <p:nvPicPr>
          <p:cNvPr id="11" name="Picture 10">
            <a:extLst>
              <a:ext uri="{FF2B5EF4-FFF2-40B4-BE49-F238E27FC236}">
                <a16:creationId xmlns:a16="http://schemas.microsoft.com/office/drawing/2014/main" id="{5D4CE49D-77B3-4468-9292-15662CCAEA51}"/>
              </a:ext>
            </a:extLst>
          </p:cNvPr>
          <p:cNvPicPr>
            <a:picLocks noChangeAspect="1"/>
          </p:cNvPicPr>
          <p:nvPr/>
        </p:nvPicPr>
        <p:blipFill>
          <a:blip r:embed="rId3"/>
          <a:stretch>
            <a:fillRect/>
          </a:stretch>
        </p:blipFill>
        <p:spPr>
          <a:xfrm>
            <a:off x="4663714" y="692696"/>
            <a:ext cx="4156758" cy="3017520"/>
          </a:xfrm>
          <a:prstGeom prst="rect">
            <a:avLst/>
          </a:prstGeom>
        </p:spPr>
      </p:pic>
      <p:pic>
        <p:nvPicPr>
          <p:cNvPr id="13" name="Picture 12">
            <a:extLst>
              <a:ext uri="{FF2B5EF4-FFF2-40B4-BE49-F238E27FC236}">
                <a16:creationId xmlns:a16="http://schemas.microsoft.com/office/drawing/2014/main" id="{5E331719-8D40-4E2E-8473-D4C34FF52F26}"/>
              </a:ext>
            </a:extLst>
          </p:cNvPr>
          <p:cNvPicPr>
            <a:picLocks noChangeAspect="1"/>
          </p:cNvPicPr>
          <p:nvPr/>
        </p:nvPicPr>
        <p:blipFill>
          <a:blip r:embed="rId4"/>
          <a:stretch>
            <a:fillRect/>
          </a:stretch>
        </p:blipFill>
        <p:spPr>
          <a:xfrm>
            <a:off x="395976" y="3772757"/>
            <a:ext cx="4156758" cy="3017520"/>
          </a:xfrm>
          <a:prstGeom prst="rect">
            <a:avLst/>
          </a:prstGeom>
        </p:spPr>
      </p:pic>
      <p:pic>
        <p:nvPicPr>
          <p:cNvPr id="14" name="Picture 13">
            <a:extLst>
              <a:ext uri="{FF2B5EF4-FFF2-40B4-BE49-F238E27FC236}">
                <a16:creationId xmlns:a16="http://schemas.microsoft.com/office/drawing/2014/main" id="{832700F9-BE3E-47D3-B58D-613AFDF22DFD}"/>
              </a:ext>
            </a:extLst>
          </p:cNvPr>
          <p:cNvPicPr>
            <a:picLocks noChangeAspect="1"/>
          </p:cNvPicPr>
          <p:nvPr/>
        </p:nvPicPr>
        <p:blipFill>
          <a:blip r:embed="rId5"/>
          <a:stretch>
            <a:fillRect/>
          </a:stretch>
        </p:blipFill>
        <p:spPr>
          <a:xfrm>
            <a:off x="4663714" y="3772757"/>
            <a:ext cx="4156758" cy="3017520"/>
          </a:xfrm>
          <a:prstGeom prst="rect">
            <a:avLst/>
          </a:prstGeom>
        </p:spPr>
      </p:pic>
      <p:sp>
        <p:nvSpPr>
          <p:cNvPr id="6" name="TextBox 5">
            <a:extLst>
              <a:ext uri="{FF2B5EF4-FFF2-40B4-BE49-F238E27FC236}">
                <a16:creationId xmlns:a16="http://schemas.microsoft.com/office/drawing/2014/main" id="{AFE66903-7E06-4926-ADDD-109F14F71D91}"/>
              </a:ext>
            </a:extLst>
          </p:cNvPr>
          <p:cNvSpPr txBox="1"/>
          <p:nvPr/>
        </p:nvSpPr>
        <p:spPr>
          <a:xfrm>
            <a:off x="6860561" y="4005064"/>
            <a:ext cx="1656184" cy="307777"/>
          </a:xfrm>
          <a:prstGeom prst="rect">
            <a:avLst/>
          </a:prstGeom>
          <a:noFill/>
        </p:spPr>
        <p:txBody>
          <a:bodyPr wrap="square" rtlCol="0">
            <a:spAutoFit/>
          </a:bodyPr>
          <a:lstStyle/>
          <a:p>
            <a:r>
              <a:rPr lang="en-US" sz="1400" dirty="0">
                <a:solidFill>
                  <a:schemeClr val="bg1">
                    <a:lumMod val="50000"/>
                  </a:schemeClr>
                </a:solidFill>
              </a:rPr>
              <a:t>Driver issue</a:t>
            </a:r>
          </a:p>
        </p:txBody>
      </p:sp>
    </p:spTree>
    <p:extLst>
      <p:ext uri="{BB962C8B-B14F-4D97-AF65-F5344CB8AC3E}">
        <p14:creationId xmlns:p14="http://schemas.microsoft.com/office/powerpoint/2010/main" val="3443478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F83F-FD0F-4BE4-83A1-29C6D8CE8C97}"/>
              </a:ext>
            </a:extLst>
          </p:cNvPr>
          <p:cNvSpPr>
            <a:spLocks noGrp="1"/>
          </p:cNvSpPr>
          <p:nvPr>
            <p:ph type="title"/>
          </p:nvPr>
        </p:nvSpPr>
        <p:spPr/>
        <p:txBody>
          <a:bodyPr/>
          <a:lstStyle/>
          <a:p>
            <a:r>
              <a:rPr lang="en-US" dirty="0"/>
              <a:t>QXFA113 Reaction Plots</a:t>
            </a:r>
          </a:p>
        </p:txBody>
      </p:sp>
      <p:pic>
        <p:nvPicPr>
          <p:cNvPr id="7" name="Content Placeholder 6">
            <a:extLst>
              <a:ext uri="{FF2B5EF4-FFF2-40B4-BE49-F238E27FC236}">
                <a16:creationId xmlns:a16="http://schemas.microsoft.com/office/drawing/2014/main" id="{EC3444ED-2500-48C1-8812-48A2E0709117}"/>
              </a:ext>
            </a:extLst>
          </p:cNvPr>
          <p:cNvPicPr>
            <a:picLocks noGrp="1" noChangeAspect="1"/>
          </p:cNvPicPr>
          <p:nvPr>
            <p:ph idx="1"/>
          </p:nvPr>
        </p:nvPicPr>
        <p:blipFill>
          <a:blip r:embed="rId2"/>
          <a:stretch>
            <a:fillRect/>
          </a:stretch>
        </p:blipFill>
        <p:spPr>
          <a:xfrm>
            <a:off x="467544" y="764704"/>
            <a:ext cx="4154556" cy="3017520"/>
          </a:xfrm>
          <a:prstGeom prst="rect">
            <a:avLst/>
          </a:prstGeom>
        </p:spPr>
      </p:pic>
      <p:sp>
        <p:nvSpPr>
          <p:cNvPr id="4" name="Slide Number Placeholder 3">
            <a:extLst>
              <a:ext uri="{FF2B5EF4-FFF2-40B4-BE49-F238E27FC236}">
                <a16:creationId xmlns:a16="http://schemas.microsoft.com/office/drawing/2014/main" id="{DC6ABB5F-459D-4B37-971C-6F2C00405244}"/>
              </a:ext>
            </a:extLst>
          </p:cNvPr>
          <p:cNvSpPr>
            <a:spLocks noGrp="1"/>
          </p:cNvSpPr>
          <p:nvPr>
            <p:ph type="sldNum" sz="quarter" idx="12"/>
          </p:nvPr>
        </p:nvSpPr>
        <p:spPr/>
        <p:txBody>
          <a:bodyPr/>
          <a:lstStyle/>
          <a:p>
            <a:fld id="{BFDCA1C4-9514-7B4F-976F-D92F7E296653}" type="slidenum">
              <a:rPr lang="fr-FR" smtClean="0"/>
              <a:pPr/>
              <a:t>6</a:t>
            </a:fld>
            <a:endParaRPr lang="fr-FR"/>
          </a:p>
        </p:txBody>
      </p:sp>
      <p:sp>
        <p:nvSpPr>
          <p:cNvPr id="5" name="Footer Placeholder 4">
            <a:extLst>
              <a:ext uri="{FF2B5EF4-FFF2-40B4-BE49-F238E27FC236}">
                <a16:creationId xmlns:a16="http://schemas.microsoft.com/office/drawing/2014/main" id="{66EC0B7E-0E36-4F66-A9EB-CE65098D587E}"/>
              </a:ext>
            </a:extLst>
          </p:cNvPr>
          <p:cNvSpPr>
            <a:spLocks noGrp="1"/>
          </p:cNvSpPr>
          <p:nvPr>
            <p:ph type="ftr" sz="quarter" idx="3"/>
          </p:nvPr>
        </p:nvSpPr>
        <p:spPr/>
        <p:txBody>
          <a:bodyPr/>
          <a:lstStyle/>
          <a:p>
            <a:r>
              <a:rPr lang="en-US"/>
              <a:t>MQXFA04 Coil Selection Review – October 30, 2019</a:t>
            </a:r>
            <a:endParaRPr lang="en-GB" dirty="0"/>
          </a:p>
        </p:txBody>
      </p:sp>
      <p:pic>
        <p:nvPicPr>
          <p:cNvPr id="8" name="Picture 7">
            <a:extLst>
              <a:ext uri="{FF2B5EF4-FFF2-40B4-BE49-F238E27FC236}">
                <a16:creationId xmlns:a16="http://schemas.microsoft.com/office/drawing/2014/main" id="{66D97DCA-6680-479B-8792-ED5BB7EE1EF8}"/>
              </a:ext>
            </a:extLst>
          </p:cNvPr>
          <p:cNvPicPr>
            <a:picLocks noChangeAspect="1"/>
          </p:cNvPicPr>
          <p:nvPr/>
        </p:nvPicPr>
        <p:blipFill>
          <a:blip r:embed="rId3"/>
          <a:stretch>
            <a:fillRect/>
          </a:stretch>
        </p:blipFill>
        <p:spPr>
          <a:xfrm>
            <a:off x="4648700" y="3789292"/>
            <a:ext cx="4156758" cy="3017520"/>
          </a:xfrm>
          <a:prstGeom prst="rect">
            <a:avLst/>
          </a:prstGeom>
        </p:spPr>
      </p:pic>
      <p:pic>
        <p:nvPicPr>
          <p:cNvPr id="9" name="Picture 8">
            <a:extLst>
              <a:ext uri="{FF2B5EF4-FFF2-40B4-BE49-F238E27FC236}">
                <a16:creationId xmlns:a16="http://schemas.microsoft.com/office/drawing/2014/main" id="{88D5C9B3-63E5-4BE8-B566-20EB5D45FC85}"/>
              </a:ext>
            </a:extLst>
          </p:cNvPr>
          <p:cNvPicPr>
            <a:picLocks noChangeAspect="1"/>
          </p:cNvPicPr>
          <p:nvPr/>
        </p:nvPicPr>
        <p:blipFill>
          <a:blip r:embed="rId4"/>
          <a:stretch>
            <a:fillRect/>
          </a:stretch>
        </p:blipFill>
        <p:spPr>
          <a:xfrm>
            <a:off x="495961" y="3789292"/>
            <a:ext cx="4152739" cy="3017520"/>
          </a:xfrm>
          <a:prstGeom prst="rect">
            <a:avLst/>
          </a:prstGeom>
        </p:spPr>
      </p:pic>
      <p:pic>
        <p:nvPicPr>
          <p:cNvPr id="10" name="Picture 9">
            <a:extLst>
              <a:ext uri="{FF2B5EF4-FFF2-40B4-BE49-F238E27FC236}">
                <a16:creationId xmlns:a16="http://schemas.microsoft.com/office/drawing/2014/main" id="{2507EB1D-B027-489D-B8B9-6818E0EA1C77}"/>
              </a:ext>
            </a:extLst>
          </p:cNvPr>
          <p:cNvPicPr>
            <a:picLocks noChangeAspect="1"/>
          </p:cNvPicPr>
          <p:nvPr/>
        </p:nvPicPr>
        <p:blipFill>
          <a:blip r:embed="rId5"/>
          <a:stretch>
            <a:fillRect/>
          </a:stretch>
        </p:blipFill>
        <p:spPr>
          <a:xfrm>
            <a:off x="4645237" y="764704"/>
            <a:ext cx="4156758" cy="3017520"/>
          </a:xfrm>
          <a:prstGeom prst="rect">
            <a:avLst/>
          </a:prstGeom>
        </p:spPr>
      </p:pic>
      <p:sp>
        <p:nvSpPr>
          <p:cNvPr id="11" name="TextBox 10">
            <a:extLst>
              <a:ext uri="{FF2B5EF4-FFF2-40B4-BE49-F238E27FC236}">
                <a16:creationId xmlns:a16="http://schemas.microsoft.com/office/drawing/2014/main" id="{DEE590F1-25EC-4EB3-9461-D9A716E1A46F}"/>
              </a:ext>
            </a:extLst>
          </p:cNvPr>
          <p:cNvSpPr txBox="1"/>
          <p:nvPr/>
        </p:nvSpPr>
        <p:spPr>
          <a:xfrm>
            <a:off x="740288" y="3801634"/>
            <a:ext cx="2232248" cy="523220"/>
          </a:xfrm>
          <a:prstGeom prst="rect">
            <a:avLst/>
          </a:prstGeom>
          <a:noFill/>
        </p:spPr>
        <p:txBody>
          <a:bodyPr wrap="square" rtlCol="0">
            <a:spAutoFit/>
          </a:bodyPr>
          <a:lstStyle/>
          <a:p>
            <a:r>
              <a:rPr lang="en-US" sz="1400" dirty="0">
                <a:solidFill>
                  <a:schemeClr val="bg1">
                    <a:lumMod val="50000"/>
                  </a:schemeClr>
                </a:solidFill>
              </a:rPr>
              <a:t>Heater Zone Balance and</a:t>
            </a:r>
          </a:p>
          <a:p>
            <a:r>
              <a:rPr lang="en-US" sz="1400" dirty="0">
                <a:solidFill>
                  <a:schemeClr val="bg1">
                    <a:lumMod val="50000"/>
                  </a:schemeClr>
                </a:solidFill>
              </a:rPr>
              <a:t>T/C calibration issue.</a:t>
            </a:r>
          </a:p>
        </p:txBody>
      </p:sp>
    </p:spTree>
    <p:extLst>
      <p:ext uri="{BB962C8B-B14F-4D97-AF65-F5344CB8AC3E}">
        <p14:creationId xmlns:p14="http://schemas.microsoft.com/office/powerpoint/2010/main" val="302959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C4C0-E616-458C-8922-12D9C2AC3AE0}"/>
              </a:ext>
            </a:extLst>
          </p:cNvPr>
          <p:cNvSpPr>
            <a:spLocks noGrp="1"/>
          </p:cNvSpPr>
          <p:nvPr>
            <p:ph type="title"/>
          </p:nvPr>
        </p:nvSpPr>
        <p:spPr/>
        <p:txBody>
          <a:bodyPr/>
          <a:lstStyle/>
          <a:p>
            <a:r>
              <a:rPr lang="en-US" dirty="0"/>
              <a:t>QXFA115</a:t>
            </a:r>
          </a:p>
        </p:txBody>
      </p:sp>
      <p:pic>
        <p:nvPicPr>
          <p:cNvPr id="7" name="Content Placeholder 6">
            <a:extLst>
              <a:ext uri="{FF2B5EF4-FFF2-40B4-BE49-F238E27FC236}">
                <a16:creationId xmlns:a16="http://schemas.microsoft.com/office/drawing/2014/main" id="{DAC90FA5-5D63-4258-A82E-ED5A613D3776}"/>
              </a:ext>
            </a:extLst>
          </p:cNvPr>
          <p:cNvPicPr>
            <a:picLocks noGrp="1" noChangeAspect="1"/>
          </p:cNvPicPr>
          <p:nvPr>
            <p:ph idx="1"/>
          </p:nvPr>
        </p:nvPicPr>
        <p:blipFill>
          <a:blip r:embed="rId2"/>
          <a:stretch>
            <a:fillRect/>
          </a:stretch>
        </p:blipFill>
        <p:spPr>
          <a:xfrm>
            <a:off x="4588643" y="1069943"/>
            <a:ext cx="4027164" cy="2743200"/>
          </a:xfrm>
          <a:prstGeom prst="rect">
            <a:avLst/>
          </a:prstGeom>
        </p:spPr>
      </p:pic>
      <p:sp>
        <p:nvSpPr>
          <p:cNvPr id="4" name="Slide Number Placeholder 3">
            <a:extLst>
              <a:ext uri="{FF2B5EF4-FFF2-40B4-BE49-F238E27FC236}">
                <a16:creationId xmlns:a16="http://schemas.microsoft.com/office/drawing/2014/main" id="{94851B05-0755-4A12-9BFB-80B839EB33ED}"/>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5" name="Footer Placeholder 4">
            <a:extLst>
              <a:ext uri="{FF2B5EF4-FFF2-40B4-BE49-F238E27FC236}">
                <a16:creationId xmlns:a16="http://schemas.microsoft.com/office/drawing/2014/main" id="{5FEE35B6-D998-4BD2-BDE6-2A08FA67E1BA}"/>
              </a:ext>
            </a:extLst>
          </p:cNvPr>
          <p:cNvSpPr>
            <a:spLocks noGrp="1"/>
          </p:cNvSpPr>
          <p:nvPr>
            <p:ph type="ftr" sz="quarter" idx="3"/>
          </p:nvPr>
        </p:nvSpPr>
        <p:spPr/>
        <p:txBody>
          <a:bodyPr/>
          <a:lstStyle/>
          <a:p>
            <a:r>
              <a:rPr lang="en-US"/>
              <a:t>MQXFA04 Coil Selection Review – October 30, 2019</a:t>
            </a:r>
            <a:endParaRPr lang="en-GB" dirty="0"/>
          </a:p>
        </p:txBody>
      </p:sp>
      <p:pic>
        <p:nvPicPr>
          <p:cNvPr id="9" name="Picture 8">
            <a:extLst>
              <a:ext uri="{FF2B5EF4-FFF2-40B4-BE49-F238E27FC236}">
                <a16:creationId xmlns:a16="http://schemas.microsoft.com/office/drawing/2014/main" id="{73874519-FF5F-49C1-BFD8-7C3AAE69844B}"/>
              </a:ext>
            </a:extLst>
          </p:cNvPr>
          <p:cNvPicPr>
            <a:picLocks noChangeAspect="1"/>
          </p:cNvPicPr>
          <p:nvPr/>
        </p:nvPicPr>
        <p:blipFill>
          <a:blip r:embed="rId3"/>
          <a:stretch>
            <a:fillRect/>
          </a:stretch>
        </p:blipFill>
        <p:spPr>
          <a:xfrm>
            <a:off x="453874" y="3915435"/>
            <a:ext cx="4010685" cy="2740094"/>
          </a:xfrm>
          <a:prstGeom prst="rect">
            <a:avLst/>
          </a:prstGeom>
        </p:spPr>
      </p:pic>
      <p:pic>
        <p:nvPicPr>
          <p:cNvPr id="11" name="Picture 10">
            <a:extLst>
              <a:ext uri="{FF2B5EF4-FFF2-40B4-BE49-F238E27FC236}">
                <a16:creationId xmlns:a16="http://schemas.microsoft.com/office/drawing/2014/main" id="{0AAE11D6-986E-4F87-9909-781B71785156}"/>
              </a:ext>
            </a:extLst>
          </p:cNvPr>
          <p:cNvPicPr>
            <a:picLocks noChangeAspect="1"/>
          </p:cNvPicPr>
          <p:nvPr/>
        </p:nvPicPr>
        <p:blipFill>
          <a:blip r:embed="rId4"/>
          <a:stretch>
            <a:fillRect/>
          </a:stretch>
        </p:blipFill>
        <p:spPr>
          <a:xfrm>
            <a:off x="4582866" y="3912329"/>
            <a:ext cx="3997465" cy="2743200"/>
          </a:xfrm>
          <a:prstGeom prst="rect">
            <a:avLst/>
          </a:prstGeom>
        </p:spPr>
      </p:pic>
      <p:pic>
        <p:nvPicPr>
          <p:cNvPr id="3" name="Picture 2">
            <a:extLst>
              <a:ext uri="{FF2B5EF4-FFF2-40B4-BE49-F238E27FC236}">
                <a16:creationId xmlns:a16="http://schemas.microsoft.com/office/drawing/2014/main" id="{284915BD-DBA4-466C-821E-9FF9AE83AF1F}"/>
              </a:ext>
            </a:extLst>
          </p:cNvPr>
          <p:cNvPicPr>
            <a:picLocks noChangeAspect="1"/>
          </p:cNvPicPr>
          <p:nvPr/>
        </p:nvPicPr>
        <p:blipFill>
          <a:blip r:embed="rId5"/>
          <a:stretch>
            <a:fillRect/>
          </a:stretch>
        </p:blipFill>
        <p:spPr>
          <a:xfrm>
            <a:off x="453874" y="796110"/>
            <a:ext cx="4154985" cy="3017033"/>
          </a:xfrm>
          <a:prstGeom prst="rect">
            <a:avLst/>
          </a:prstGeom>
        </p:spPr>
      </p:pic>
    </p:spTree>
    <p:extLst>
      <p:ext uri="{BB962C8B-B14F-4D97-AF65-F5344CB8AC3E}">
        <p14:creationId xmlns:p14="http://schemas.microsoft.com/office/powerpoint/2010/main" val="291824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map&#10;&#10;Description automatically generated">
            <a:extLst>
              <a:ext uri="{FF2B5EF4-FFF2-40B4-BE49-F238E27FC236}">
                <a16:creationId xmlns:a16="http://schemas.microsoft.com/office/drawing/2014/main" id="{B3D5A6E0-7D31-4552-82BC-59E047510790}"/>
              </a:ext>
            </a:extLst>
          </p:cNvPr>
          <p:cNvPicPr>
            <a:picLocks noChangeAspect="1"/>
          </p:cNvPicPr>
          <p:nvPr/>
        </p:nvPicPr>
        <p:blipFill>
          <a:blip r:embed="rId2"/>
          <a:stretch>
            <a:fillRect/>
          </a:stretch>
        </p:blipFill>
        <p:spPr>
          <a:xfrm>
            <a:off x="1" y="879978"/>
            <a:ext cx="3261865" cy="1737360"/>
          </a:xfrm>
          <a:prstGeom prst="rect">
            <a:avLst/>
          </a:prstGeom>
        </p:spPr>
      </p:pic>
      <p:pic>
        <p:nvPicPr>
          <p:cNvPr id="11" name="Picture 10" descr="A close up of a map&#10;&#10;Description automatically generated">
            <a:extLst>
              <a:ext uri="{FF2B5EF4-FFF2-40B4-BE49-F238E27FC236}">
                <a16:creationId xmlns:a16="http://schemas.microsoft.com/office/drawing/2014/main" id="{A6585217-B3CF-40B2-91D8-2A3DE8A4455C}"/>
              </a:ext>
            </a:extLst>
          </p:cNvPr>
          <p:cNvPicPr>
            <a:picLocks noChangeAspect="1"/>
          </p:cNvPicPr>
          <p:nvPr/>
        </p:nvPicPr>
        <p:blipFill>
          <a:blip r:embed="rId3"/>
          <a:stretch>
            <a:fillRect/>
          </a:stretch>
        </p:blipFill>
        <p:spPr>
          <a:xfrm>
            <a:off x="-6695" y="2725769"/>
            <a:ext cx="3033064" cy="1737360"/>
          </a:xfrm>
          <a:prstGeom prst="rect">
            <a:avLst/>
          </a:prstGeom>
        </p:spPr>
      </p:pic>
      <p:sp>
        <p:nvSpPr>
          <p:cNvPr id="2" name="Title 1">
            <a:extLst>
              <a:ext uri="{FF2B5EF4-FFF2-40B4-BE49-F238E27FC236}">
                <a16:creationId xmlns:a16="http://schemas.microsoft.com/office/drawing/2014/main" id="{88D02475-0845-46BE-9278-32540D59F3C5}"/>
              </a:ext>
            </a:extLst>
          </p:cNvPr>
          <p:cNvSpPr>
            <a:spLocks noGrp="1"/>
          </p:cNvSpPr>
          <p:nvPr>
            <p:ph type="title"/>
          </p:nvPr>
        </p:nvSpPr>
        <p:spPr/>
        <p:txBody>
          <a:bodyPr/>
          <a:lstStyle/>
          <a:p>
            <a:r>
              <a:rPr lang="en-US" dirty="0"/>
              <a:t>QXFA112 Coil Size, CMM</a:t>
            </a:r>
          </a:p>
        </p:txBody>
      </p:sp>
      <p:pic>
        <p:nvPicPr>
          <p:cNvPr id="7" name="Content Placeholder 6" descr="A close up of a map&#10;&#10;Description automatically generated">
            <a:extLst>
              <a:ext uri="{FF2B5EF4-FFF2-40B4-BE49-F238E27FC236}">
                <a16:creationId xmlns:a16="http://schemas.microsoft.com/office/drawing/2014/main" id="{C9155A6D-5070-4DFE-85E2-E28DC99F99A4}"/>
              </a:ext>
            </a:extLst>
          </p:cNvPr>
          <p:cNvPicPr>
            <a:picLocks noGrp="1" noChangeAspect="1"/>
          </p:cNvPicPr>
          <p:nvPr>
            <p:ph idx="1"/>
          </p:nvPr>
        </p:nvPicPr>
        <p:blipFill>
          <a:blip r:embed="rId4"/>
          <a:stretch>
            <a:fillRect/>
          </a:stretch>
        </p:blipFill>
        <p:spPr>
          <a:xfrm>
            <a:off x="3131840" y="879578"/>
            <a:ext cx="2960958" cy="1737360"/>
          </a:xfrm>
        </p:spPr>
      </p:pic>
      <p:sp>
        <p:nvSpPr>
          <p:cNvPr id="4" name="Footer Placeholder 3">
            <a:extLst>
              <a:ext uri="{FF2B5EF4-FFF2-40B4-BE49-F238E27FC236}">
                <a16:creationId xmlns:a16="http://schemas.microsoft.com/office/drawing/2014/main" id="{327BB061-704D-4DD6-9F7E-ECD678E5F204}"/>
              </a:ext>
            </a:extLst>
          </p:cNvPr>
          <p:cNvSpPr>
            <a:spLocks noGrp="1"/>
          </p:cNvSpPr>
          <p:nvPr>
            <p:ph type="ftr" sz="quarter" idx="3"/>
          </p:nvPr>
        </p:nvSpPr>
        <p:spPr/>
        <p:txBody>
          <a:bodyPr/>
          <a:lstStyle/>
          <a:p>
            <a:r>
              <a:rPr lang="en-US"/>
              <a:t>MQXFA04 Coil Selection Review – October 30, 2019</a:t>
            </a:r>
            <a:endParaRPr lang="en-GB" dirty="0"/>
          </a:p>
        </p:txBody>
      </p:sp>
      <p:pic>
        <p:nvPicPr>
          <p:cNvPr id="9" name="Picture 8" descr="A close up of a map&#10;&#10;Description automatically generated">
            <a:extLst>
              <a:ext uri="{FF2B5EF4-FFF2-40B4-BE49-F238E27FC236}">
                <a16:creationId xmlns:a16="http://schemas.microsoft.com/office/drawing/2014/main" id="{7212915F-E120-4910-BD21-5DBB50C0B4C8}"/>
              </a:ext>
            </a:extLst>
          </p:cNvPr>
          <p:cNvPicPr>
            <a:picLocks noChangeAspect="1"/>
          </p:cNvPicPr>
          <p:nvPr/>
        </p:nvPicPr>
        <p:blipFill>
          <a:blip r:embed="rId5"/>
          <a:stretch>
            <a:fillRect/>
          </a:stretch>
        </p:blipFill>
        <p:spPr>
          <a:xfrm>
            <a:off x="6084168" y="870410"/>
            <a:ext cx="3053703" cy="1737360"/>
          </a:xfrm>
          <a:prstGeom prst="rect">
            <a:avLst/>
          </a:prstGeom>
        </p:spPr>
      </p:pic>
      <p:pic>
        <p:nvPicPr>
          <p:cNvPr id="13" name="Picture 12" descr="A close up of a map&#10;&#10;Description automatically generated">
            <a:extLst>
              <a:ext uri="{FF2B5EF4-FFF2-40B4-BE49-F238E27FC236}">
                <a16:creationId xmlns:a16="http://schemas.microsoft.com/office/drawing/2014/main" id="{00A62F02-7DB7-41A5-9B91-1E21982E255C}"/>
              </a:ext>
            </a:extLst>
          </p:cNvPr>
          <p:cNvPicPr>
            <a:picLocks noChangeAspect="1"/>
          </p:cNvPicPr>
          <p:nvPr/>
        </p:nvPicPr>
        <p:blipFill>
          <a:blip r:embed="rId6"/>
          <a:stretch>
            <a:fillRect/>
          </a:stretch>
        </p:blipFill>
        <p:spPr>
          <a:xfrm>
            <a:off x="3131840" y="2725769"/>
            <a:ext cx="3049793" cy="1737360"/>
          </a:xfrm>
          <a:prstGeom prst="rect">
            <a:avLst/>
          </a:prstGeom>
        </p:spPr>
      </p:pic>
      <p:pic>
        <p:nvPicPr>
          <p:cNvPr id="15" name="Picture 14" descr="A close up of a map&#10;&#10;Description automatically generated">
            <a:extLst>
              <a:ext uri="{FF2B5EF4-FFF2-40B4-BE49-F238E27FC236}">
                <a16:creationId xmlns:a16="http://schemas.microsoft.com/office/drawing/2014/main" id="{DC17F5A9-4085-4A66-A53D-41B018DB4703}"/>
              </a:ext>
            </a:extLst>
          </p:cNvPr>
          <p:cNvPicPr>
            <a:picLocks noChangeAspect="1"/>
          </p:cNvPicPr>
          <p:nvPr/>
        </p:nvPicPr>
        <p:blipFill>
          <a:blip r:embed="rId7"/>
          <a:stretch>
            <a:fillRect/>
          </a:stretch>
        </p:blipFill>
        <p:spPr>
          <a:xfrm>
            <a:off x="6097491" y="2719649"/>
            <a:ext cx="3040380" cy="1737360"/>
          </a:xfrm>
          <a:prstGeom prst="rect">
            <a:avLst/>
          </a:prstGeom>
        </p:spPr>
      </p:pic>
      <p:pic>
        <p:nvPicPr>
          <p:cNvPr id="17" name="Picture 16" descr="A close up of a map&#10;&#10;Description automatically generated">
            <a:extLst>
              <a:ext uri="{FF2B5EF4-FFF2-40B4-BE49-F238E27FC236}">
                <a16:creationId xmlns:a16="http://schemas.microsoft.com/office/drawing/2014/main" id="{56B24B1B-F441-4C1E-84C3-EDD4F5D66AC5}"/>
              </a:ext>
            </a:extLst>
          </p:cNvPr>
          <p:cNvPicPr>
            <a:picLocks noChangeAspect="1"/>
          </p:cNvPicPr>
          <p:nvPr/>
        </p:nvPicPr>
        <p:blipFill>
          <a:blip r:embed="rId8"/>
          <a:stretch>
            <a:fillRect/>
          </a:stretch>
        </p:blipFill>
        <p:spPr>
          <a:xfrm>
            <a:off x="-6695" y="4571960"/>
            <a:ext cx="3026369" cy="1737360"/>
          </a:xfrm>
          <a:prstGeom prst="rect">
            <a:avLst/>
          </a:prstGeom>
        </p:spPr>
      </p:pic>
      <p:pic>
        <p:nvPicPr>
          <p:cNvPr id="19" name="Picture 18" descr="A close up of a map&#10;&#10;Description automatically generated">
            <a:extLst>
              <a:ext uri="{FF2B5EF4-FFF2-40B4-BE49-F238E27FC236}">
                <a16:creationId xmlns:a16="http://schemas.microsoft.com/office/drawing/2014/main" id="{CE69187A-8E2D-4449-8055-9A9E469EA634}"/>
              </a:ext>
            </a:extLst>
          </p:cNvPr>
          <p:cNvPicPr>
            <a:picLocks noChangeAspect="1"/>
          </p:cNvPicPr>
          <p:nvPr/>
        </p:nvPicPr>
        <p:blipFill>
          <a:blip r:embed="rId9"/>
          <a:stretch>
            <a:fillRect/>
          </a:stretch>
        </p:blipFill>
        <p:spPr>
          <a:xfrm>
            <a:off x="3104747" y="4568888"/>
            <a:ext cx="3015143" cy="1737360"/>
          </a:xfrm>
          <a:prstGeom prst="rect">
            <a:avLst/>
          </a:prstGeom>
        </p:spPr>
      </p:pic>
      <p:pic>
        <p:nvPicPr>
          <p:cNvPr id="21" name="Picture 20" descr="A close up of a map&#10;&#10;Description automatically generated">
            <a:extLst>
              <a:ext uri="{FF2B5EF4-FFF2-40B4-BE49-F238E27FC236}">
                <a16:creationId xmlns:a16="http://schemas.microsoft.com/office/drawing/2014/main" id="{8E492922-E743-4DFA-8314-BFE980B3116A}"/>
              </a:ext>
            </a:extLst>
          </p:cNvPr>
          <p:cNvPicPr>
            <a:picLocks noChangeAspect="1"/>
          </p:cNvPicPr>
          <p:nvPr/>
        </p:nvPicPr>
        <p:blipFill>
          <a:blip r:embed="rId10"/>
          <a:stretch>
            <a:fillRect/>
          </a:stretch>
        </p:blipFill>
        <p:spPr>
          <a:xfrm>
            <a:off x="5906439" y="4571960"/>
            <a:ext cx="3231432" cy="1737360"/>
          </a:xfrm>
          <a:prstGeom prst="rect">
            <a:avLst/>
          </a:prstGeom>
        </p:spPr>
      </p:pic>
      <p:sp>
        <p:nvSpPr>
          <p:cNvPr id="28" name="Rectangle 27">
            <a:extLst>
              <a:ext uri="{FF2B5EF4-FFF2-40B4-BE49-F238E27FC236}">
                <a16:creationId xmlns:a16="http://schemas.microsoft.com/office/drawing/2014/main" id="{1F0BB45D-C7F5-4FEE-8C0C-4D3C357B2533}"/>
              </a:ext>
            </a:extLst>
          </p:cNvPr>
          <p:cNvSpPr/>
          <p:nvPr/>
        </p:nvSpPr>
        <p:spPr>
          <a:xfrm>
            <a:off x="1204439" y="3588329"/>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1540</a:t>
            </a:r>
            <a:endParaRPr lang="en-US" dirty="0">
              <a:solidFill>
                <a:schemeClr val="tx1"/>
              </a:solidFill>
            </a:endParaRPr>
          </a:p>
        </p:txBody>
      </p:sp>
      <p:sp>
        <p:nvSpPr>
          <p:cNvPr id="33" name="Rectangle 32">
            <a:extLst>
              <a:ext uri="{FF2B5EF4-FFF2-40B4-BE49-F238E27FC236}">
                <a16:creationId xmlns:a16="http://schemas.microsoft.com/office/drawing/2014/main" id="{4CC96077-3BF8-4BE7-81AC-9CB665FE41D2}"/>
              </a:ext>
            </a:extLst>
          </p:cNvPr>
          <p:cNvSpPr/>
          <p:nvPr/>
        </p:nvSpPr>
        <p:spPr>
          <a:xfrm>
            <a:off x="1323271" y="1549082"/>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270</a:t>
            </a:r>
            <a:endParaRPr lang="en-US" dirty="0">
              <a:solidFill>
                <a:schemeClr val="tx1"/>
              </a:solidFill>
            </a:endParaRPr>
          </a:p>
        </p:txBody>
      </p:sp>
      <p:sp>
        <p:nvSpPr>
          <p:cNvPr id="34" name="Rectangle 33">
            <a:extLst>
              <a:ext uri="{FF2B5EF4-FFF2-40B4-BE49-F238E27FC236}">
                <a16:creationId xmlns:a16="http://schemas.microsoft.com/office/drawing/2014/main" id="{7BE9DE11-B386-4958-B8B1-176E9E308BED}"/>
              </a:ext>
            </a:extLst>
          </p:cNvPr>
          <p:cNvSpPr/>
          <p:nvPr/>
        </p:nvSpPr>
        <p:spPr>
          <a:xfrm>
            <a:off x="4296602" y="1504646"/>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327</a:t>
            </a:r>
            <a:endParaRPr lang="en-US" dirty="0">
              <a:solidFill>
                <a:schemeClr val="tx1"/>
              </a:solidFill>
            </a:endParaRPr>
          </a:p>
        </p:txBody>
      </p:sp>
      <p:sp>
        <p:nvSpPr>
          <p:cNvPr id="35" name="Rectangle 34">
            <a:extLst>
              <a:ext uri="{FF2B5EF4-FFF2-40B4-BE49-F238E27FC236}">
                <a16:creationId xmlns:a16="http://schemas.microsoft.com/office/drawing/2014/main" id="{F20A58EA-67C3-4E3E-896D-2923F2048636}"/>
              </a:ext>
            </a:extLst>
          </p:cNvPr>
          <p:cNvSpPr/>
          <p:nvPr/>
        </p:nvSpPr>
        <p:spPr>
          <a:xfrm>
            <a:off x="7303763" y="1393068"/>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740</a:t>
            </a:r>
            <a:endParaRPr lang="en-US" dirty="0">
              <a:solidFill>
                <a:schemeClr val="tx1"/>
              </a:solidFill>
            </a:endParaRPr>
          </a:p>
        </p:txBody>
      </p:sp>
      <p:sp>
        <p:nvSpPr>
          <p:cNvPr id="36" name="Rectangle 35">
            <a:extLst>
              <a:ext uri="{FF2B5EF4-FFF2-40B4-BE49-F238E27FC236}">
                <a16:creationId xmlns:a16="http://schemas.microsoft.com/office/drawing/2014/main" id="{A809A217-9B12-4459-B60C-82B9E5C0F2F5}"/>
              </a:ext>
            </a:extLst>
          </p:cNvPr>
          <p:cNvSpPr/>
          <p:nvPr/>
        </p:nvSpPr>
        <p:spPr>
          <a:xfrm>
            <a:off x="4350931" y="3238213"/>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2340</a:t>
            </a:r>
            <a:endParaRPr lang="en-US" dirty="0">
              <a:solidFill>
                <a:schemeClr val="tx1"/>
              </a:solidFill>
            </a:endParaRPr>
          </a:p>
        </p:txBody>
      </p:sp>
      <p:sp>
        <p:nvSpPr>
          <p:cNvPr id="37" name="Rectangle 36">
            <a:extLst>
              <a:ext uri="{FF2B5EF4-FFF2-40B4-BE49-F238E27FC236}">
                <a16:creationId xmlns:a16="http://schemas.microsoft.com/office/drawing/2014/main" id="{3231C3B6-0956-4EB5-88CE-CD7F4238CDB0}"/>
              </a:ext>
            </a:extLst>
          </p:cNvPr>
          <p:cNvSpPr/>
          <p:nvPr/>
        </p:nvSpPr>
        <p:spPr>
          <a:xfrm>
            <a:off x="7316584" y="3545771"/>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3140</a:t>
            </a:r>
            <a:endParaRPr lang="en-US" dirty="0">
              <a:solidFill>
                <a:schemeClr val="tx1"/>
              </a:solidFill>
            </a:endParaRPr>
          </a:p>
        </p:txBody>
      </p:sp>
      <p:sp>
        <p:nvSpPr>
          <p:cNvPr id="38" name="Rectangle 37">
            <a:extLst>
              <a:ext uri="{FF2B5EF4-FFF2-40B4-BE49-F238E27FC236}">
                <a16:creationId xmlns:a16="http://schemas.microsoft.com/office/drawing/2014/main" id="{10215CDC-98F8-4F7E-AAC1-DFAA289D5773}"/>
              </a:ext>
            </a:extLst>
          </p:cNvPr>
          <p:cNvSpPr/>
          <p:nvPr/>
        </p:nvSpPr>
        <p:spPr>
          <a:xfrm>
            <a:off x="1200684" y="5437568"/>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3940</a:t>
            </a:r>
            <a:endParaRPr lang="en-US" dirty="0">
              <a:solidFill>
                <a:schemeClr val="tx1"/>
              </a:solidFill>
            </a:endParaRPr>
          </a:p>
        </p:txBody>
      </p:sp>
      <p:sp>
        <p:nvSpPr>
          <p:cNvPr id="39" name="Rectangle 38">
            <a:extLst>
              <a:ext uri="{FF2B5EF4-FFF2-40B4-BE49-F238E27FC236}">
                <a16:creationId xmlns:a16="http://schemas.microsoft.com/office/drawing/2014/main" id="{B8612B49-08C6-4C6C-8372-804F9085E999}"/>
              </a:ext>
            </a:extLst>
          </p:cNvPr>
          <p:cNvSpPr/>
          <p:nvPr/>
        </p:nvSpPr>
        <p:spPr>
          <a:xfrm>
            <a:off x="4313795" y="5103849"/>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4323</a:t>
            </a:r>
            <a:endParaRPr lang="en-US" dirty="0">
              <a:solidFill>
                <a:schemeClr val="tx1"/>
              </a:solidFill>
            </a:endParaRPr>
          </a:p>
        </p:txBody>
      </p:sp>
      <p:sp>
        <p:nvSpPr>
          <p:cNvPr id="40" name="Rectangle 39">
            <a:extLst>
              <a:ext uri="{FF2B5EF4-FFF2-40B4-BE49-F238E27FC236}">
                <a16:creationId xmlns:a16="http://schemas.microsoft.com/office/drawing/2014/main" id="{DDE81AE3-4BF2-4203-97E2-B4D8232C8200}"/>
              </a:ext>
            </a:extLst>
          </p:cNvPr>
          <p:cNvSpPr/>
          <p:nvPr/>
        </p:nvSpPr>
        <p:spPr>
          <a:xfrm>
            <a:off x="6795120" y="5728108"/>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4426</a:t>
            </a:r>
            <a:endParaRPr lang="en-US" dirty="0">
              <a:solidFill>
                <a:schemeClr val="tx1"/>
              </a:solidFill>
            </a:endParaRPr>
          </a:p>
        </p:txBody>
      </p:sp>
      <p:sp>
        <p:nvSpPr>
          <p:cNvPr id="41" name="Rectangle 40">
            <a:extLst>
              <a:ext uri="{FF2B5EF4-FFF2-40B4-BE49-F238E27FC236}">
                <a16:creationId xmlns:a16="http://schemas.microsoft.com/office/drawing/2014/main" id="{F30A852C-069B-4659-9F63-81651506A718}"/>
              </a:ext>
            </a:extLst>
          </p:cNvPr>
          <p:cNvSpPr/>
          <p:nvPr/>
        </p:nvSpPr>
        <p:spPr>
          <a:xfrm>
            <a:off x="683568" y="548680"/>
            <a:ext cx="1725192"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mm, from Coil LE</a:t>
            </a:r>
            <a:endParaRPr lang="en-US" dirty="0">
              <a:solidFill>
                <a:schemeClr val="tx1"/>
              </a:solidFill>
            </a:endParaRPr>
          </a:p>
        </p:txBody>
      </p:sp>
      <p:sp>
        <p:nvSpPr>
          <p:cNvPr id="42" name="Slide Number Placeholder 41">
            <a:extLst>
              <a:ext uri="{FF2B5EF4-FFF2-40B4-BE49-F238E27FC236}">
                <a16:creationId xmlns:a16="http://schemas.microsoft.com/office/drawing/2014/main" id="{ECC991D3-8A1D-45DA-AF78-C68845343DFF}"/>
              </a:ext>
            </a:extLst>
          </p:cNvPr>
          <p:cNvSpPr>
            <a:spLocks noGrp="1"/>
          </p:cNvSpPr>
          <p:nvPr>
            <p:ph type="sldNum" sz="quarter" idx="12"/>
          </p:nvPr>
        </p:nvSpPr>
        <p:spPr/>
        <p:txBody>
          <a:bodyPr/>
          <a:lstStyle/>
          <a:p>
            <a:fld id="{BFDCA1C4-9514-7B4F-976F-D92F7E296653}" type="slidenum">
              <a:rPr lang="fr-FR" smtClean="0"/>
              <a:pPr/>
              <a:t>8</a:t>
            </a:fld>
            <a:endParaRPr lang="fr-FR"/>
          </a:p>
        </p:txBody>
      </p:sp>
    </p:spTree>
    <p:extLst>
      <p:ext uri="{BB962C8B-B14F-4D97-AF65-F5344CB8AC3E}">
        <p14:creationId xmlns:p14="http://schemas.microsoft.com/office/powerpoint/2010/main" val="120170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map&#10;&#10;Description automatically generated">
            <a:extLst>
              <a:ext uri="{FF2B5EF4-FFF2-40B4-BE49-F238E27FC236}">
                <a16:creationId xmlns:a16="http://schemas.microsoft.com/office/drawing/2014/main" id="{7BB7C922-D193-4CB4-9523-9742C56E3C99}"/>
              </a:ext>
            </a:extLst>
          </p:cNvPr>
          <p:cNvPicPr>
            <a:picLocks noChangeAspect="1"/>
          </p:cNvPicPr>
          <p:nvPr/>
        </p:nvPicPr>
        <p:blipFill>
          <a:blip r:embed="rId2"/>
          <a:stretch>
            <a:fillRect/>
          </a:stretch>
        </p:blipFill>
        <p:spPr>
          <a:xfrm>
            <a:off x="3061980" y="850528"/>
            <a:ext cx="2874323" cy="1737360"/>
          </a:xfrm>
          <a:prstGeom prst="rect">
            <a:avLst/>
          </a:prstGeom>
        </p:spPr>
      </p:pic>
      <p:pic>
        <p:nvPicPr>
          <p:cNvPr id="38" name="Picture 37" descr="A close up of a map&#10;&#10;Description automatically generated">
            <a:extLst>
              <a:ext uri="{FF2B5EF4-FFF2-40B4-BE49-F238E27FC236}">
                <a16:creationId xmlns:a16="http://schemas.microsoft.com/office/drawing/2014/main" id="{25FB8549-6020-4946-B36D-26B190AE8F07}"/>
              </a:ext>
            </a:extLst>
          </p:cNvPr>
          <p:cNvPicPr>
            <a:picLocks noChangeAspect="1"/>
          </p:cNvPicPr>
          <p:nvPr/>
        </p:nvPicPr>
        <p:blipFill>
          <a:blip r:embed="rId3"/>
          <a:stretch>
            <a:fillRect/>
          </a:stretch>
        </p:blipFill>
        <p:spPr>
          <a:xfrm>
            <a:off x="78265" y="854232"/>
            <a:ext cx="3129434" cy="1737360"/>
          </a:xfrm>
          <a:prstGeom prst="rect">
            <a:avLst/>
          </a:prstGeom>
        </p:spPr>
      </p:pic>
      <p:sp>
        <p:nvSpPr>
          <p:cNvPr id="2" name="Title 1">
            <a:extLst>
              <a:ext uri="{FF2B5EF4-FFF2-40B4-BE49-F238E27FC236}">
                <a16:creationId xmlns:a16="http://schemas.microsoft.com/office/drawing/2014/main" id="{0A275FAF-3895-47BA-A84B-5C95A032BB15}"/>
              </a:ext>
            </a:extLst>
          </p:cNvPr>
          <p:cNvSpPr>
            <a:spLocks noGrp="1"/>
          </p:cNvSpPr>
          <p:nvPr>
            <p:ph type="title"/>
          </p:nvPr>
        </p:nvSpPr>
        <p:spPr/>
        <p:txBody>
          <a:bodyPr/>
          <a:lstStyle/>
          <a:p>
            <a:r>
              <a:rPr lang="en-US" dirty="0"/>
              <a:t>QXFA113 Coil Size, CMM</a:t>
            </a:r>
          </a:p>
        </p:txBody>
      </p:sp>
      <p:sp>
        <p:nvSpPr>
          <p:cNvPr id="4" name="Footer Placeholder 3">
            <a:extLst>
              <a:ext uri="{FF2B5EF4-FFF2-40B4-BE49-F238E27FC236}">
                <a16:creationId xmlns:a16="http://schemas.microsoft.com/office/drawing/2014/main" id="{029FF4EE-B25D-4A0C-84C9-845CB3397FA2}"/>
              </a:ext>
            </a:extLst>
          </p:cNvPr>
          <p:cNvSpPr>
            <a:spLocks noGrp="1"/>
          </p:cNvSpPr>
          <p:nvPr>
            <p:ph type="ftr" sz="quarter" idx="3"/>
          </p:nvPr>
        </p:nvSpPr>
        <p:spPr>
          <a:xfrm>
            <a:off x="755576" y="6356350"/>
            <a:ext cx="6550800" cy="360000"/>
          </a:xfrm>
        </p:spPr>
        <p:txBody>
          <a:bodyPr/>
          <a:lstStyle/>
          <a:p>
            <a:r>
              <a:rPr lang="en-US"/>
              <a:t>MQXFA04 Coil Selection Review – October 30, 2019</a:t>
            </a:r>
            <a:endParaRPr lang="en-GB" dirty="0"/>
          </a:p>
        </p:txBody>
      </p:sp>
      <p:pic>
        <p:nvPicPr>
          <p:cNvPr id="6" name="Picture 5" descr="A close up of a map&#10;&#10;Description automatically generated">
            <a:extLst>
              <a:ext uri="{FF2B5EF4-FFF2-40B4-BE49-F238E27FC236}">
                <a16:creationId xmlns:a16="http://schemas.microsoft.com/office/drawing/2014/main" id="{F2438BB8-1564-494B-9419-21EE0E5ED4AB}"/>
              </a:ext>
            </a:extLst>
          </p:cNvPr>
          <p:cNvPicPr>
            <a:picLocks noChangeAspect="1"/>
          </p:cNvPicPr>
          <p:nvPr/>
        </p:nvPicPr>
        <p:blipFill>
          <a:blip r:embed="rId4"/>
          <a:stretch>
            <a:fillRect/>
          </a:stretch>
        </p:blipFill>
        <p:spPr>
          <a:xfrm>
            <a:off x="6121535" y="870688"/>
            <a:ext cx="2842953" cy="1737360"/>
          </a:xfrm>
          <a:prstGeom prst="rect">
            <a:avLst/>
          </a:prstGeom>
        </p:spPr>
      </p:pic>
      <p:pic>
        <p:nvPicPr>
          <p:cNvPr id="12" name="Picture 11" descr="A close up of a map&#10;&#10;Description automatically generated">
            <a:extLst>
              <a:ext uri="{FF2B5EF4-FFF2-40B4-BE49-F238E27FC236}">
                <a16:creationId xmlns:a16="http://schemas.microsoft.com/office/drawing/2014/main" id="{C619AB99-41B5-4900-BADB-9F99E9BEDC84}"/>
              </a:ext>
            </a:extLst>
          </p:cNvPr>
          <p:cNvPicPr>
            <a:picLocks noChangeAspect="1"/>
          </p:cNvPicPr>
          <p:nvPr/>
        </p:nvPicPr>
        <p:blipFill>
          <a:blip r:embed="rId5"/>
          <a:stretch>
            <a:fillRect/>
          </a:stretch>
        </p:blipFill>
        <p:spPr>
          <a:xfrm>
            <a:off x="78265" y="2666892"/>
            <a:ext cx="2839179" cy="1737360"/>
          </a:xfrm>
          <a:prstGeom prst="rect">
            <a:avLst/>
          </a:prstGeom>
        </p:spPr>
      </p:pic>
      <p:pic>
        <p:nvPicPr>
          <p:cNvPr id="14" name="Picture 13" descr="A close up of a map&#10;&#10;Description automatically generated">
            <a:extLst>
              <a:ext uri="{FF2B5EF4-FFF2-40B4-BE49-F238E27FC236}">
                <a16:creationId xmlns:a16="http://schemas.microsoft.com/office/drawing/2014/main" id="{C8CD3EFA-EA83-4397-A9D2-5227E5DA6CA5}"/>
              </a:ext>
            </a:extLst>
          </p:cNvPr>
          <p:cNvPicPr>
            <a:picLocks noChangeAspect="1"/>
          </p:cNvPicPr>
          <p:nvPr/>
        </p:nvPicPr>
        <p:blipFill>
          <a:blip r:embed="rId6"/>
          <a:stretch>
            <a:fillRect/>
          </a:stretch>
        </p:blipFill>
        <p:spPr>
          <a:xfrm>
            <a:off x="3036786" y="2666733"/>
            <a:ext cx="2850646" cy="1737360"/>
          </a:xfrm>
          <a:prstGeom prst="rect">
            <a:avLst/>
          </a:prstGeom>
        </p:spPr>
      </p:pic>
      <p:pic>
        <p:nvPicPr>
          <p:cNvPr id="16" name="Picture 15" descr="A close up of a map&#10;&#10;Description automatically generated">
            <a:extLst>
              <a:ext uri="{FF2B5EF4-FFF2-40B4-BE49-F238E27FC236}">
                <a16:creationId xmlns:a16="http://schemas.microsoft.com/office/drawing/2014/main" id="{CB146EA7-B162-4EAA-9F0E-638FCCD7758D}"/>
              </a:ext>
            </a:extLst>
          </p:cNvPr>
          <p:cNvPicPr>
            <a:picLocks noChangeAspect="1"/>
          </p:cNvPicPr>
          <p:nvPr/>
        </p:nvPicPr>
        <p:blipFill>
          <a:blip r:embed="rId7"/>
          <a:stretch>
            <a:fillRect/>
          </a:stretch>
        </p:blipFill>
        <p:spPr>
          <a:xfrm>
            <a:off x="6112317" y="2642097"/>
            <a:ext cx="2807532" cy="1737360"/>
          </a:xfrm>
          <a:prstGeom prst="rect">
            <a:avLst/>
          </a:prstGeom>
        </p:spPr>
      </p:pic>
      <p:pic>
        <p:nvPicPr>
          <p:cNvPr id="18" name="Picture 17" descr="A close up of a map&#10;&#10;Description automatically generated">
            <a:extLst>
              <a:ext uri="{FF2B5EF4-FFF2-40B4-BE49-F238E27FC236}">
                <a16:creationId xmlns:a16="http://schemas.microsoft.com/office/drawing/2014/main" id="{B3C3394C-501C-4834-B184-016F96ECD240}"/>
              </a:ext>
            </a:extLst>
          </p:cNvPr>
          <p:cNvPicPr>
            <a:picLocks noChangeAspect="1"/>
          </p:cNvPicPr>
          <p:nvPr/>
        </p:nvPicPr>
        <p:blipFill>
          <a:blip r:embed="rId8"/>
          <a:stretch>
            <a:fillRect/>
          </a:stretch>
        </p:blipFill>
        <p:spPr>
          <a:xfrm>
            <a:off x="78265" y="4449024"/>
            <a:ext cx="2793038" cy="1737360"/>
          </a:xfrm>
          <a:prstGeom prst="rect">
            <a:avLst/>
          </a:prstGeom>
        </p:spPr>
      </p:pic>
      <p:pic>
        <p:nvPicPr>
          <p:cNvPr id="20" name="Picture 19" descr="A close up of a map&#10;&#10;Description automatically generated">
            <a:extLst>
              <a:ext uri="{FF2B5EF4-FFF2-40B4-BE49-F238E27FC236}">
                <a16:creationId xmlns:a16="http://schemas.microsoft.com/office/drawing/2014/main" id="{2F5D506E-70FD-448D-8730-06C3BE4E456A}"/>
              </a:ext>
            </a:extLst>
          </p:cNvPr>
          <p:cNvPicPr>
            <a:picLocks noChangeAspect="1"/>
          </p:cNvPicPr>
          <p:nvPr/>
        </p:nvPicPr>
        <p:blipFill>
          <a:blip r:embed="rId9"/>
          <a:stretch>
            <a:fillRect/>
          </a:stretch>
        </p:blipFill>
        <p:spPr>
          <a:xfrm>
            <a:off x="3028652" y="4449024"/>
            <a:ext cx="2866913" cy="173736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580EF3F1-2178-43CD-8974-19FF04217A40}"/>
              </a:ext>
            </a:extLst>
          </p:cNvPr>
          <p:cNvPicPr>
            <a:picLocks noChangeAspect="1"/>
          </p:cNvPicPr>
          <p:nvPr/>
        </p:nvPicPr>
        <p:blipFill>
          <a:blip r:embed="rId10"/>
          <a:stretch>
            <a:fillRect/>
          </a:stretch>
        </p:blipFill>
        <p:spPr>
          <a:xfrm>
            <a:off x="6103515" y="4468708"/>
            <a:ext cx="2736082" cy="1737360"/>
          </a:xfrm>
          <a:prstGeom prst="rect">
            <a:avLst/>
          </a:prstGeom>
        </p:spPr>
      </p:pic>
      <p:sp>
        <p:nvSpPr>
          <p:cNvPr id="25" name="Rectangle 24">
            <a:extLst>
              <a:ext uri="{FF2B5EF4-FFF2-40B4-BE49-F238E27FC236}">
                <a16:creationId xmlns:a16="http://schemas.microsoft.com/office/drawing/2014/main" id="{6A4CB83A-8588-47D7-873D-3275B04E0057}"/>
              </a:ext>
            </a:extLst>
          </p:cNvPr>
          <p:cNvSpPr/>
          <p:nvPr/>
        </p:nvSpPr>
        <p:spPr>
          <a:xfrm>
            <a:off x="1331639" y="3168995"/>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1540</a:t>
            </a:r>
            <a:endParaRPr lang="en-US" dirty="0">
              <a:solidFill>
                <a:schemeClr val="tx1"/>
              </a:solidFill>
            </a:endParaRPr>
          </a:p>
        </p:txBody>
      </p:sp>
      <p:sp>
        <p:nvSpPr>
          <p:cNvPr id="26" name="Rectangle 25">
            <a:extLst>
              <a:ext uri="{FF2B5EF4-FFF2-40B4-BE49-F238E27FC236}">
                <a16:creationId xmlns:a16="http://schemas.microsoft.com/office/drawing/2014/main" id="{1DEF1C37-CAD7-4631-8A84-55DB52B77588}"/>
              </a:ext>
            </a:extLst>
          </p:cNvPr>
          <p:cNvSpPr/>
          <p:nvPr/>
        </p:nvSpPr>
        <p:spPr>
          <a:xfrm>
            <a:off x="1474784" y="1492997"/>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270</a:t>
            </a:r>
            <a:endParaRPr lang="en-US" dirty="0">
              <a:solidFill>
                <a:schemeClr val="tx1"/>
              </a:solidFill>
            </a:endParaRPr>
          </a:p>
        </p:txBody>
      </p:sp>
      <p:sp>
        <p:nvSpPr>
          <p:cNvPr id="27" name="Rectangle 26">
            <a:extLst>
              <a:ext uri="{FF2B5EF4-FFF2-40B4-BE49-F238E27FC236}">
                <a16:creationId xmlns:a16="http://schemas.microsoft.com/office/drawing/2014/main" id="{C8DA6DD0-190B-454E-8A2E-6764811EF502}"/>
              </a:ext>
            </a:extLst>
          </p:cNvPr>
          <p:cNvSpPr/>
          <p:nvPr/>
        </p:nvSpPr>
        <p:spPr>
          <a:xfrm>
            <a:off x="7363411" y="1400491"/>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740</a:t>
            </a:r>
            <a:endParaRPr lang="en-US" dirty="0">
              <a:solidFill>
                <a:schemeClr val="tx1"/>
              </a:solidFill>
            </a:endParaRPr>
          </a:p>
        </p:txBody>
      </p:sp>
      <p:sp>
        <p:nvSpPr>
          <p:cNvPr id="28" name="Rectangle 27">
            <a:extLst>
              <a:ext uri="{FF2B5EF4-FFF2-40B4-BE49-F238E27FC236}">
                <a16:creationId xmlns:a16="http://schemas.microsoft.com/office/drawing/2014/main" id="{3372C746-5108-4327-8BD2-920726635057}"/>
              </a:ext>
            </a:extLst>
          </p:cNvPr>
          <p:cNvSpPr/>
          <p:nvPr/>
        </p:nvSpPr>
        <p:spPr>
          <a:xfrm>
            <a:off x="4266195" y="1359644"/>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327</a:t>
            </a:r>
            <a:endParaRPr lang="en-US" dirty="0">
              <a:solidFill>
                <a:schemeClr val="tx1"/>
              </a:solidFill>
            </a:endParaRPr>
          </a:p>
        </p:txBody>
      </p:sp>
      <p:sp>
        <p:nvSpPr>
          <p:cNvPr id="29" name="Rectangle 28">
            <a:extLst>
              <a:ext uri="{FF2B5EF4-FFF2-40B4-BE49-F238E27FC236}">
                <a16:creationId xmlns:a16="http://schemas.microsoft.com/office/drawing/2014/main" id="{C44A95CD-B878-40A0-8201-570F55228532}"/>
              </a:ext>
            </a:extLst>
          </p:cNvPr>
          <p:cNvSpPr/>
          <p:nvPr/>
        </p:nvSpPr>
        <p:spPr>
          <a:xfrm>
            <a:off x="4296602" y="3454396"/>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2340</a:t>
            </a:r>
            <a:endParaRPr lang="en-US" dirty="0">
              <a:solidFill>
                <a:schemeClr val="tx1"/>
              </a:solidFill>
            </a:endParaRPr>
          </a:p>
        </p:txBody>
      </p:sp>
      <p:sp>
        <p:nvSpPr>
          <p:cNvPr id="30" name="Rectangle 29">
            <a:extLst>
              <a:ext uri="{FF2B5EF4-FFF2-40B4-BE49-F238E27FC236}">
                <a16:creationId xmlns:a16="http://schemas.microsoft.com/office/drawing/2014/main" id="{B761A07A-D883-411C-8B8F-BDBA3A02CB89}"/>
              </a:ext>
            </a:extLst>
          </p:cNvPr>
          <p:cNvSpPr/>
          <p:nvPr/>
        </p:nvSpPr>
        <p:spPr>
          <a:xfrm>
            <a:off x="7327952" y="3444327"/>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3140</a:t>
            </a:r>
            <a:endParaRPr lang="en-US" dirty="0">
              <a:solidFill>
                <a:schemeClr val="tx1"/>
              </a:solidFill>
            </a:endParaRPr>
          </a:p>
        </p:txBody>
      </p:sp>
      <p:sp>
        <p:nvSpPr>
          <p:cNvPr id="31" name="Rectangle 30">
            <a:extLst>
              <a:ext uri="{FF2B5EF4-FFF2-40B4-BE49-F238E27FC236}">
                <a16:creationId xmlns:a16="http://schemas.microsoft.com/office/drawing/2014/main" id="{CBE70888-E21F-452E-AF7C-BCBEE0B5342F}"/>
              </a:ext>
            </a:extLst>
          </p:cNvPr>
          <p:cNvSpPr/>
          <p:nvPr/>
        </p:nvSpPr>
        <p:spPr>
          <a:xfrm>
            <a:off x="1260337" y="5250560"/>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3940</a:t>
            </a:r>
            <a:endParaRPr lang="en-US" dirty="0">
              <a:solidFill>
                <a:schemeClr val="tx1"/>
              </a:solidFill>
            </a:endParaRPr>
          </a:p>
        </p:txBody>
      </p:sp>
      <p:sp>
        <p:nvSpPr>
          <p:cNvPr id="32" name="Rectangle 31">
            <a:extLst>
              <a:ext uri="{FF2B5EF4-FFF2-40B4-BE49-F238E27FC236}">
                <a16:creationId xmlns:a16="http://schemas.microsoft.com/office/drawing/2014/main" id="{BB0A01DA-CA93-4EC2-A45E-2BC8101C817F}"/>
              </a:ext>
            </a:extLst>
          </p:cNvPr>
          <p:cNvSpPr/>
          <p:nvPr/>
        </p:nvSpPr>
        <p:spPr>
          <a:xfrm>
            <a:off x="4266195" y="5308496"/>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4316</a:t>
            </a:r>
            <a:endParaRPr lang="en-US" dirty="0">
              <a:solidFill>
                <a:schemeClr val="tx1"/>
              </a:solidFill>
            </a:endParaRPr>
          </a:p>
        </p:txBody>
      </p:sp>
      <p:sp>
        <p:nvSpPr>
          <p:cNvPr id="33" name="Rectangle 32">
            <a:extLst>
              <a:ext uri="{FF2B5EF4-FFF2-40B4-BE49-F238E27FC236}">
                <a16:creationId xmlns:a16="http://schemas.microsoft.com/office/drawing/2014/main" id="{031B8496-DE26-4394-A7D5-61C98389D959}"/>
              </a:ext>
            </a:extLst>
          </p:cNvPr>
          <p:cNvSpPr/>
          <p:nvPr/>
        </p:nvSpPr>
        <p:spPr>
          <a:xfrm>
            <a:off x="7210278" y="5120819"/>
            <a:ext cx="611609"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4426</a:t>
            </a:r>
            <a:endParaRPr lang="en-US" dirty="0">
              <a:solidFill>
                <a:schemeClr val="tx1"/>
              </a:solidFill>
            </a:endParaRPr>
          </a:p>
        </p:txBody>
      </p:sp>
      <p:sp>
        <p:nvSpPr>
          <p:cNvPr id="34" name="Rectangle 33">
            <a:extLst>
              <a:ext uri="{FF2B5EF4-FFF2-40B4-BE49-F238E27FC236}">
                <a16:creationId xmlns:a16="http://schemas.microsoft.com/office/drawing/2014/main" id="{9E0E6D3A-AEBF-4CEB-B694-3BC6D676AD2A}"/>
              </a:ext>
            </a:extLst>
          </p:cNvPr>
          <p:cNvSpPr/>
          <p:nvPr/>
        </p:nvSpPr>
        <p:spPr>
          <a:xfrm>
            <a:off x="683568" y="548680"/>
            <a:ext cx="1725192" cy="25948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mm, from Coil LE</a:t>
            </a:r>
            <a:endParaRPr lang="en-US" dirty="0">
              <a:solidFill>
                <a:schemeClr val="tx1"/>
              </a:solidFill>
            </a:endParaRPr>
          </a:p>
        </p:txBody>
      </p:sp>
      <p:sp>
        <p:nvSpPr>
          <p:cNvPr id="41" name="Slide Number Placeholder 40">
            <a:extLst>
              <a:ext uri="{FF2B5EF4-FFF2-40B4-BE49-F238E27FC236}">
                <a16:creationId xmlns:a16="http://schemas.microsoft.com/office/drawing/2014/main" id="{4DBB9BE8-1A55-4312-B398-9044CBB66BAA}"/>
              </a:ext>
            </a:extLst>
          </p:cNvPr>
          <p:cNvSpPr>
            <a:spLocks noGrp="1"/>
          </p:cNvSpPr>
          <p:nvPr>
            <p:ph type="sldNum" sz="quarter" idx="12"/>
          </p:nvPr>
        </p:nvSpPr>
        <p:spPr/>
        <p:txBody>
          <a:bodyPr/>
          <a:lstStyle/>
          <a:p>
            <a:fld id="{BFDCA1C4-9514-7B4F-976F-D92F7E296653}" type="slidenum">
              <a:rPr lang="fr-FR" smtClean="0"/>
              <a:pPr/>
              <a:t>9</a:t>
            </a:fld>
            <a:endParaRPr lang="fr-FR"/>
          </a:p>
        </p:txBody>
      </p:sp>
    </p:spTree>
    <p:extLst>
      <p:ext uri="{BB962C8B-B14F-4D97-AF65-F5344CB8AC3E}">
        <p14:creationId xmlns:p14="http://schemas.microsoft.com/office/powerpoint/2010/main" val="2207825955"/>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8946e33d-fd2f-4ae4-8ee9-d90c129cdf9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55855</TotalTime>
  <Words>1623</Words>
  <Application>Microsoft Office PowerPoint</Application>
  <PresentationFormat>On-screen Show (4:3)</PresentationFormat>
  <Paragraphs>515</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Helvetica</vt:lpstr>
      <vt:lpstr>Wingdings</vt:lpstr>
      <vt:lpstr>Thème Office</vt:lpstr>
      <vt:lpstr>QXFA112, QXFA113, and QXFA115 Review for Magnet MQXFA04</vt:lpstr>
      <vt:lpstr>Outline</vt:lpstr>
      <vt:lpstr>Pole Gaps</vt:lpstr>
      <vt:lpstr>Cable &amp; Coil Length</vt:lpstr>
      <vt:lpstr>QXFA112 Reaction Plots</vt:lpstr>
      <vt:lpstr>QXFA113 Reaction Plots</vt:lpstr>
      <vt:lpstr>QXFA115</vt:lpstr>
      <vt:lpstr>QXFA112 Coil Size, CMM</vt:lpstr>
      <vt:lpstr>QXFA113 Coil Size, CMM</vt:lpstr>
      <vt:lpstr>QXFA115 Coil Size, CMM (b6 shift)</vt:lpstr>
      <vt:lpstr>Final Hi-pot Tests</vt:lpstr>
      <vt:lpstr>QXFA112 Impulse Test</vt:lpstr>
      <vt:lpstr>QXFA113 Impulse Test</vt:lpstr>
      <vt:lpstr>QXFA115 Impulse Test</vt:lpstr>
      <vt:lpstr>Final Electrical Checks</vt:lpstr>
      <vt:lpstr>QXFA112 Discrepancy Reports</vt:lpstr>
      <vt:lpstr>QXFA113 Discrepancy Reports</vt:lpstr>
      <vt:lpstr>QXFA113, DR11718</vt:lpstr>
      <vt:lpstr>QXFA115 Discrepancy Reports</vt:lpstr>
      <vt:lpstr>QXFA115, DR11770</vt:lpstr>
      <vt:lpstr>QXFA115, DR11770</vt:lpstr>
      <vt:lpstr>QXFA115, DR11858</vt:lpstr>
      <vt:lpstr>Addition Information</vt:lpstr>
      <vt:lpstr>MQXFA Coil CMM Profile Measurement Locations</vt:lpstr>
      <vt:lpstr>PowerPoint Presentation</vt:lpstr>
      <vt:lpstr>PowerPoint Presentation</vt:lpstr>
    </vt:vector>
  </TitlesOfParts>
  <Manager>nobrega@fnal.gov</Manager>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nobrega@fnal.gov</dc:creator>
  <cp:lastModifiedBy>Alfred R. Nobrega x4271 10629N</cp:lastModifiedBy>
  <cp:revision>939</cp:revision>
  <cp:lastPrinted>2019-03-13T20:49:19Z</cp:lastPrinted>
  <dcterms:created xsi:type="dcterms:W3CDTF">2016-03-23T12:58:39Z</dcterms:created>
  <dcterms:modified xsi:type="dcterms:W3CDTF">2019-10-30T13:45:17Z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