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9" r:id="rId5"/>
    <p:sldId id="1185" r:id="rId6"/>
    <p:sldId id="1186" r:id="rId7"/>
    <p:sldId id="1187" r:id="rId8"/>
    <p:sldId id="1188" r:id="rId9"/>
    <p:sldId id="11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15CA9"/>
    <a:srgbClr val="C31310"/>
    <a:srgbClr val="B53511"/>
    <a:srgbClr val="21FFF0"/>
    <a:srgbClr val="21FFF5"/>
    <a:srgbClr val="F400FF"/>
    <a:srgbClr val="16B7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BF16B-D544-4197-A5C7-3C7BA79F85E2}" v="4" dt="2022-07-20T14:24:37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 autoAdjust="0"/>
    <p:restoredTop sz="89252" autoAdjust="0"/>
  </p:normalViewPr>
  <p:slideViewPr>
    <p:cSldViewPr snapToGrid="0" snapToObjects="1">
      <p:cViewPr varScale="1">
        <p:scale>
          <a:sx n="93" d="100"/>
          <a:sy n="93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24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Zwaska" userId="5c729059-44d0-4cdd-879e-1420b0db722c" providerId="ADAL" clId="{368BF16B-D544-4197-A5C7-3C7BA79F85E2}"/>
    <pc:docChg chg="undo custSel addSld delSld modSld sldOrd modMainMaster">
      <pc:chgData name="Robert Zwaska" userId="5c729059-44d0-4cdd-879e-1420b0db722c" providerId="ADAL" clId="{368BF16B-D544-4197-A5C7-3C7BA79F85E2}" dt="2022-07-20T14:38:12.959" v="1098" actId="20577"/>
      <pc:docMkLst>
        <pc:docMk/>
      </pc:docMkLst>
      <pc:sldChg chg="modSp mod">
        <pc:chgData name="Robert Zwaska" userId="5c729059-44d0-4cdd-879e-1420b0db722c" providerId="ADAL" clId="{368BF16B-D544-4197-A5C7-3C7BA79F85E2}" dt="2022-07-20T14:38:12.959" v="1098" actId="20577"/>
        <pc:sldMkLst>
          <pc:docMk/>
          <pc:sldMk cId="1803776267" sldId="269"/>
        </pc:sldMkLst>
        <pc:spChg chg="mod">
          <ac:chgData name="Robert Zwaska" userId="5c729059-44d0-4cdd-879e-1420b0db722c" providerId="ADAL" clId="{368BF16B-D544-4197-A5C7-3C7BA79F85E2}" dt="2022-07-20T14:38:12.959" v="1098" actId="20577"/>
          <ac:spMkLst>
            <pc:docMk/>
            <pc:sldMk cId="1803776267" sldId="269"/>
            <ac:spMk id="4" creationId="{00000000-0000-0000-0000-000000000000}"/>
          </ac:spMkLst>
        </pc:spChg>
      </pc:sldChg>
      <pc:sldChg chg="del">
        <pc:chgData name="Robert Zwaska" userId="5c729059-44d0-4cdd-879e-1420b0db722c" providerId="ADAL" clId="{368BF16B-D544-4197-A5C7-3C7BA79F85E2}" dt="2022-07-20T14:21:15.205" v="0" actId="47"/>
        <pc:sldMkLst>
          <pc:docMk/>
          <pc:sldMk cId="4010078716" sldId="312"/>
        </pc:sldMkLst>
      </pc:sldChg>
      <pc:sldChg chg="del">
        <pc:chgData name="Robert Zwaska" userId="5c729059-44d0-4cdd-879e-1420b0db722c" providerId="ADAL" clId="{368BF16B-D544-4197-A5C7-3C7BA79F85E2}" dt="2022-07-20T14:22:47.580" v="92" actId="47"/>
        <pc:sldMkLst>
          <pc:docMk/>
          <pc:sldMk cId="4216343345" sldId="313"/>
        </pc:sldMkLst>
      </pc:sldChg>
      <pc:sldChg chg="del">
        <pc:chgData name="Robert Zwaska" userId="5c729059-44d0-4cdd-879e-1420b0db722c" providerId="ADAL" clId="{368BF16B-D544-4197-A5C7-3C7BA79F85E2}" dt="2022-07-20T14:22:50.361" v="93" actId="47"/>
        <pc:sldMkLst>
          <pc:docMk/>
          <pc:sldMk cId="2250127507" sldId="1177"/>
        </pc:sldMkLst>
      </pc:sldChg>
      <pc:sldChg chg="del">
        <pc:chgData name="Robert Zwaska" userId="5c729059-44d0-4cdd-879e-1420b0db722c" providerId="ADAL" clId="{368BF16B-D544-4197-A5C7-3C7BA79F85E2}" dt="2022-07-20T14:22:52.007" v="94" actId="47"/>
        <pc:sldMkLst>
          <pc:docMk/>
          <pc:sldMk cId="1475317316" sldId="1182"/>
        </pc:sldMkLst>
      </pc:sldChg>
      <pc:sldChg chg="del">
        <pc:chgData name="Robert Zwaska" userId="5c729059-44d0-4cdd-879e-1420b0db722c" providerId="ADAL" clId="{368BF16B-D544-4197-A5C7-3C7BA79F85E2}" dt="2022-07-20T14:22:53.287" v="95" actId="47"/>
        <pc:sldMkLst>
          <pc:docMk/>
          <pc:sldMk cId="3512067166" sldId="1183"/>
        </pc:sldMkLst>
      </pc:sldChg>
      <pc:sldChg chg="del">
        <pc:chgData name="Robert Zwaska" userId="5c729059-44d0-4cdd-879e-1420b0db722c" providerId="ADAL" clId="{368BF16B-D544-4197-A5C7-3C7BA79F85E2}" dt="2022-07-20T14:27:25.375" v="344" actId="47"/>
        <pc:sldMkLst>
          <pc:docMk/>
          <pc:sldMk cId="3489296211" sldId="1184"/>
        </pc:sldMkLst>
      </pc:sldChg>
      <pc:sldChg chg="addSp delSp modSp mod">
        <pc:chgData name="Robert Zwaska" userId="5c729059-44d0-4cdd-879e-1420b0db722c" providerId="ADAL" clId="{368BF16B-D544-4197-A5C7-3C7BA79F85E2}" dt="2022-07-20T14:37:13.735" v="1095" actId="1035"/>
        <pc:sldMkLst>
          <pc:docMk/>
          <pc:sldMk cId="3104303151" sldId="1185"/>
        </pc:sldMkLst>
        <pc:spChg chg="mod">
          <ac:chgData name="Robert Zwaska" userId="5c729059-44d0-4cdd-879e-1420b0db722c" providerId="ADAL" clId="{368BF16B-D544-4197-A5C7-3C7BA79F85E2}" dt="2022-07-20T14:30:35.991" v="788" actId="1035"/>
          <ac:spMkLst>
            <pc:docMk/>
            <pc:sldMk cId="3104303151" sldId="1185"/>
            <ac:spMk id="2" creationId="{92703F85-AE15-43DD-959A-384F460BAEEA}"/>
          </ac:spMkLst>
        </pc:spChg>
        <pc:spChg chg="mod">
          <ac:chgData name="Robert Zwaska" userId="5c729059-44d0-4cdd-879e-1420b0db722c" providerId="ADAL" clId="{368BF16B-D544-4197-A5C7-3C7BA79F85E2}" dt="2022-07-20T14:37:13.735" v="1095" actId="1035"/>
          <ac:spMkLst>
            <pc:docMk/>
            <pc:sldMk cId="3104303151" sldId="1185"/>
            <ac:spMk id="3" creationId="{3F2DF887-FA9A-44C5-BC7F-620F449A7824}"/>
          </ac:spMkLst>
        </pc:spChg>
        <pc:spChg chg="add del mod">
          <ac:chgData name="Robert Zwaska" userId="5c729059-44d0-4cdd-879e-1420b0db722c" providerId="ADAL" clId="{368BF16B-D544-4197-A5C7-3C7BA79F85E2}" dt="2022-07-20T14:24:34.732" v="142"/>
          <ac:spMkLst>
            <pc:docMk/>
            <pc:sldMk cId="3104303151" sldId="1185"/>
            <ac:spMk id="4" creationId="{CA0F9950-1AC5-4D2B-983C-9D8BAA6A3265}"/>
          </ac:spMkLst>
        </pc:spChg>
        <pc:spChg chg="add del mod">
          <ac:chgData name="Robert Zwaska" userId="5c729059-44d0-4cdd-879e-1420b0db722c" providerId="ADAL" clId="{368BF16B-D544-4197-A5C7-3C7BA79F85E2}" dt="2022-07-20T14:24:37.435" v="145"/>
          <ac:spMkLst>
            <pc:docMk/>
            <pc:sldMk cId="3104303151" sldId="1185"/>
            <ac:spMk id="5" creationId="{B126AD13-50F7-45B8-B9CE-9FA7EB3C8ECC}"/>
          </ac:spMkLst>
        </pc:spChg>
      </pc:sldChg>
      <pc:sldChg chg="del">
        <pc:chgData name="Robert Zwaska" userId="5c729059-44d0-4cdd-879e-1420b0db722c" providerId="ADAL" clId="{368BF16B-D544-4197-A5C7-3C7BA79F85E2}" dt="2022-07-20T14:22:46.634" v="91" actId="47"/>
        <pc:sldMkLst>
          <pc:docMk/>
          <pc:sldMk cId="925496209" sldId="1186"/>
        </pc:sldMkLst>
      </pc:sldChg>
      <pc:sldChg chg="addSp delSp modSp new mod">
        <pc:chgData name="Robert Zwaska" userId="5c729059-44d0-4cdd-879e-1420b0db722c" providerId="ADAL" clId="{368BF16B-D544-4197-A5C7-3C7BA79F85E2}" dt="2022-07-20T14:33:52.653" v="843" actId="20577"/>
        <pc:sldMkLst>
          <pc:docMk/>
          <pc:sldMk cId="2956479401" sldId="1186"/>
        </pc:sldMkLst>
        <pc:spChg chg="mod">
          <ac:chgData name="Robert Zwaska" userId="5c729059-44d0-4cdd-879e-1420b0db722c" providerId="ADAL" clId="{368BF16B-D544-4197-A5C7-3C7BA79F85E2}" dt="2022-07-20T14:33:52.653" v="843" actId="20577"/>
          <ac:spMkLst>
            <pc:docMk/>
            <pc:sldMk cId="2956479401" sldId="1186"/>
            <ac:spMk id="2" creationId="{F5778907-9E96-4AC1-8363-966C4AB1FFED}"/>
          </ac:spMkLst>
        </pc:spChg>
        <pc:spChg chg="add del">
          <ac:chgData name="Robert Zwaska" userId="5c729059-44d0-4cdd-879e-1420b0db722c" providerId="ADAL" clId="{368BF16B-D544-4197-A5C7-3C7BA79F85E2}" dt="2022-07-20T14:33:05.508" v="791" actId="22"/>
          <ac:spMkLst>
            <pc:docMk/>
            <pc:sldMk cId="2956479401" sldId="1186"/>
            <ac:spMk id="5" creationId="{A13B300F-C397-4DA5-9BE0-4CF4708DF061}"/>
          </ac:spMkLst>
        </pc:spChg>
        <pc:spChg chg="add del">
          <ac:chgData name="Robert Zwaska" userId="5c729059-44d0-4cdd-879e-1420b0db722c" providerId="ADAL" clId="{368BF16B-D544-4197-A5C7-3C7BA79F85E2}" dt="2022-07-20T14:33:12.447" v="793" actId="22"/>
          <ac:spMkLst>
            <pc:docMk/>
            <pc:sldMk cId="2956479401" sldId="1186"/>
            <ac:spMk id="7" creationId="{D60A73AE-D253-4011-89FE-E332D7B94F5F}"/>
          </ac:spMkLst>
        </pc:spChg>
        <pc:picChg chg="add mod">
          <ac:chgData name="Robert Zwaska" userId="5c729059-44d0-4cdd-879e-1420b0db722c" providerId="ADAL" clId="{368BF16B-D544-4197-A5C7-3C7BA79F85E2}" dt="2022-07-20T14:33:38.341" v="797" actId="1076"/>
          <ac:picMkLst>
            <pc:docMk/>
            <pc:sldMk cId="2956479401" sldId="1186"/>
            <ac:picMk id="9" creationId="{18373B3A-32A6-497C-AA86-1CA34140085F}"/>
          </ac:picMkLst>
        </pc:picChg>
      </pc:sldChg>
      <pc:sldChg chg="addSp modSp new mod">
        <pc:chgData name="Robert Zwaska" userId="5c729059-44d0-4cdd-879e-1420b0db722c" providerId="ADAL" clId="{368BF16B-D544-4197-A5C7-3C7BA79F85E2}" dt="2022-07-20T14:34:35.796" v="904" actId="1076"/>
        <pc:sldMkLst>
          <pc:docMk/>
          <pc:sldMk cId="3348089551" sldId="1187"/>
        </pc:sldMkLst>
        <pc:spChg chg="mod">
          <ac:chgData name="Robert Zwaska" userId="5c729059-44d0-4cdd-879e-1420b0db722c" providerId="ADAL" clId="{368BF16B-D544-4197-A5C7-3C7BA79F85E2}" dt="2022-07-20T14:34:22.025" v="900" actId="20577"/>
          <ac:spMkLst>
            <pc:docMk/>
            <pc:sldMk cId="3348089551" sldId="1187"/>
            <ac:spMk id="2" creationId="{72C76472-72CF-4510-9676-EB39A566E9D5}"/>
          </ac:spMkLst>
        </pc:spChg>
        <pc:picChg chg="add mod">
          <ac:chgData name="Robert Zwaska" userId="5c729059-44d0-4cdd-879e-1420b0db722c" providerId="ADAL" clId="{368BF16B-D544-4197-A5C7-3C7BA79F85E2}" dt="2022-07-20T14:34:35.796" v="904" actId="1076"/>
          <ac:picMkLst>
            <pc:docMk/>
            <pc:sldMk cId="3348089551" sldId="1187"/>
            <ac:picMk id="5" creationId="{5BCD914E-3516-4C16-B2C9-8271DA04E3BD}"/>
          </ac:picMkLst>
        </pc:picChg>
      </pc:sldChg>
      <pc:sldChg chg="addSp modSp new mod">
        <pc:chgData name="Robert Zwaska" userId="5c729059-44d0-4cdd-879e-1420b0db722c" providerId="ADAL" clId="{368BF16B-D544-4197-A5C7-3C7BA79F85E2}" dt="2022-07-20T14:35:16.851" v="942" actId="20577"/>
        <pc:sldMkLst>
          <pc:docMk/>
          <pc:sldMk cId="1112624232" sldId="1188"/>
        </pc:sldMkLst>
        <pc:spChg chg="mod">
          <ac:chgData name="Robert Zwaska" userId="5c729059-44d0-4cdd-879e-1420b0db722c" providerId="ADAL" clId="{368BF16B-D544-4197-A5C7-3C7BA79F85E2}" dt="2022-07-20T14:35:16.851" v="942" actId="20577"/>
          <ac:spMkLst>
            <pc:docMk/>
            <pc:sldMk cId="1112624232" sldId="1188"/>
            <ac:spMk id="2" creationId="{1B50DBB1-0592-48F3-804B-C2EDF4CC8FE7}"/>
          </ac:spMkLst>
        </pc:spChg>
        <pc:picChg chg="add mod">
          <ac:chgData name="Robert Zwaska" userId="5c729059-44d0-4cdd-879e-1420b0db722c" providerId="ADAL" clId="{368BF16B-D544-4197-A5C7-3C7BA79F85E2}" dt="2022-07-20T14:35:02.003" v="909" actId="1076"/>
          <ac:picMkLst>
            <pc:docMk/>
            <pc:sldMk cId="1112624232" sldId="1188"/>
            <ac:picMk id="5" creationId="{9609670E-76A9-4040-A600-53F4D4FFBF13}"/>
          </ac:picMkLst>
        </pc:picChg>
      </pc:sldChg>
      <pc:sldChg chg="addSp modSp new mod">
        <pc:chgData name="Robert Zwaska" userId="5c729059-44d0-4cdd-879e-1420b0db722c" providerId="ADAL" clId="{368BF16B-D544-4197-A5C7-3C7BA79F85E2}" dt="2022-07-20T14:36:13.994" v="963" actId="20577"/>
        <pc:sldMkLst>
          <pc:docMk/>
          <pc:sldMk cId="2179674823" sldId="1189"/>
        </pc:sldMkLst>
        <pc:spChg chg="mod">
          <ac:chgData name="Robert Zwaska" userId="5c729059-44d0-4cdd-879e-1420b0db722c" providerId="ADAL" clId="{368BF16B-D544-4197-A5C7-3C7BA79F85E2}" dt="2022-07-20T14:36:13.994" v="963" actId="20577"/>
          <ac:spMkLst>
            <pc:docMk/>
            <pc:sldMk cId="2179674823" sldId="1189"/>
            <ac:spMk id="2" creationId="{C6E87B2A-90B4-418B-A848-7AA2F306F7D0}"/>
          </ac:spMkLst>
        </pc:spChg>
        <pc:picChg chg="add mod">
          <ac:chgData name="Robert Zwaska" userId="5c729059-44d0-4cdd-879e-1420b0db722c" providerId="ADAL" clId="{368BF16B-D544-4197-A5C7-3C7BA79F85E2}" dt="2022-07-20T14:36:08.627" v="947" actId="1076"/>
          <ac:picMkLst>
            <pc:docMk/>
            <pc:sldMk cId="2179674823" sldId="1189"/>
            <ac:picMk id="5" creationId="{215B4671-E630-4360-8334-25774CAC4AA7}"/>
          </ac:picMkLst>
        </pc:picChg>
      </pc:sldChg>
      <pc:sldChg chg="new del ord">
        <pc:chgData name="Robert Zwaska" userId="5c729059-44d0-4cdd-879e-1420b0db722c" providerId="ADAL" clId="{368BF16B-D544-4197-A5C7-3C7BA79F85E2}" dt="2022-07-20T14:36:31.442" v="967" actId="47"/>
        <pc:sldMkLst>
          <pc:docMk/>
          <pc:sldMk cId="2060590705" sldId="1190"/>
        </pc:sldMkLst>
      </pc:sldChg>
      <pc:sldChg chg="del">
        <pc:chgData name="Robert Zwaska" userId="5c729059-44d0-4cdd-879e-1420b0db722c" providerId="ADAL" clId="{368BF16B-D544-4197-A5C7-3C7BA79F85E2}" dt="2022-07-20T14:22:53.993" v="96" actId="47"/>
        <pc:sldMkLst>
          <pc:docMk/>
          <pc:sldMk cId="4064434504" sldId="1191"/>
        </pc:sldMkLst>
      </pc:sldChg>
      <pc:sldChg chg="del">
        <pc:chgData name="Robert Zwaska" userId="5c729059-44d0-4cdd-879e-1420b0db722c" providerId="ADAL" clId="{368BF16B-D544-4197-A5C7-3C7BA79F85E2}" dt="2022-07-20T14:22:56.023" v="97" actId="47"/>
        <pc:sldMkLst>
          <pc:docMk/>
          <pc:sldMk cId="3170999076" sldId="1192"/>
        </pc:sldMkLst>
      </pc:sldChg>
      <pc:sldChg chg="del">
        <pc:chgData name="Robert Zwaska" userId="5c729059-44d0-4cdd-879e-1420b0db722c" providerId="ADAL" clId="{368BF16B-D544-4197-A5C7-3C7BA79F85E2}" dt="2022-07-20T14:23:01.138" v="98" actId="47"/>
        <pc:sldMkLst>
          <pc:docMk/>
          <pc:sldMk cId="2328021637" sldId="1193"/>
        </pc:sldMkLst>
      </pc:sldChg>
      <pc:sldChg chg="del">
        <pc:chgData name="Robert Zwaska" userId="5c729059-44d0-4cdd-879e-1420b0db722c" providerId="ADAL" clId="{368BF16B-D544-4197-A5C7-3C7BA79F85E2}" dt="2022-07-20T14:27:26.295" v="345" actId="47"/>
        <pc:sldMkLst>
          <pc:docMk/>
          <pc:sldMk cId="2408813828" sldId="1194"/>
        </pc:sldMkLst>
      </pc:sldChg>
      <pc:sldChg chg="del">
        <pc:chgData name="Robert Zwaska" userId="5c729059-44d0-4cdd-879e-1420b0db722c" providerId="ADAL" clId="{368BF16B-D544-4197-A5C7-3C7BA79F85E2}" dt="2022-07-20T14:23:09.152" v="99" actId="47"/>
        <pc:sldMkLst>
          <pc:docMk/>
          <pc:sldMk cId="3267317148" sldId="1195"/>
        </pc:sldMkLst>
      </pc:sldChg>
      <pc:sldMasterChg chg="modSp mod">
        <pc:chgData name="Robert Zwaska" userId="5c729059-44d0-4cdd-879e-1420b0db722c" providerId="ADAL" clId="{368BF16B-D544-4197-A5C7-3C7BA79F85E2}" dt="2022-07-20T14:21:46.331" v="51" actId="20577"/>
        <pc:sldMasterMkLst>
          <pc:docMk/>
          <pc:sldMasterMk cId="2627806423" sldId="2147483648"/>
        </pc:sldMasterMkLst>
        <pc:spChg chg="mod">
          <ac:chgData name="Robert Zwaska" userId="5c729059-44d0-4cdd-879e-1420b0db722c" providerId="ADAL" clId="{368BF16B-D544-4197-A5C7-3C7BA79F85E2}" dt="2022-07-20T14:21:46.331" v="51" actId="20577"/>
          <ac:spMkLst>
            <pc:docMk/>
            <pc:sldMasterMk cId="2627806423" sldId="2147483648"/>
            <ac:spMk id="7" creationId="{94E78189-C49E-4D9A-A1AD-685D858B3F7D}"/>
          </ac:spMkLst>
        </pc:spChg>
        <pc:spChg chg="mod">
          <ac:chgData name="Robert Zwaska" userId="5c729059-44d0-4cdd-879e-1420b0db722c" providerId="ADAL" clId="{368BF16B-D544-4197-A5C7-3C7BA79F85E2}" dt="2022-07-20T14:21:38.574" v="41" actId="20577"/>
          <ac:spMkLst>
            <pc:docMk/>
            <pc:sldMasterMk cId="2627806423" sldId="2147483648"/>
            <ac:spMk id="10" creationId="{EE1E672B-7A34-4D74-BB20-7745624A7A6A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ECCEB5-C426-443D-9FD2-70094D9B14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9552-E12E-41E8-90A3-2802C5B7A0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37F39-66CD-4F5F-8DAC-8ED941C78C21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8D1CA-432D-4776-9D07-9D4EE41736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62608-D0F8-4C97-88B2-E90B5A0CDC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BA5C3-4712-41E9-A684-09C89B6E4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5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616E7-6442-8C42-AB7D-1A52A9F103E5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2E9-0A14-0247-BAF3-2DD368B97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42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5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6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99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2863"/>
            <a:ext cx="40386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0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5828144"/>
            <a:ext cx="9144000" cy="102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" y="-4795"/>
            <a:ext cx="9143245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1954495"/>
            <a:ext cx="5691185" cy="1068107"/>
          </a:xfrm>
        </p:spPr>
        <p:txBody>
          <a:bodyPr anchor="b" anchorCtr="0"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057" y="3429000"/>
            <a:ext cx="4985545" cy="90616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edit Master subtitle style</a:t>
            </a:r>
          </a:p>
          <a:p>
            <a:r>
              <a:rPr lang="en-US" dirty="0"/>
              <a:t>January 8-9, 2020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CF9A6-606C-4510-A275-7AAA093E97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74896"/>
            <a:ext cx="3945157" cy="154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81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878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3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03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4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521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41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1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2768"/>
            <a:ext cx="6941976" cy="83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E78189-C49E-4D9A-A1AD-685D858B3F7D}"/>
              </a:ext>
            </a:extLst>
          </p:cNvPr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2022.07.20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1E672B-7A34-4D74-BB20-7745624A7A6A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Snowmass CSS: AF2 Tables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589148-8700-4260-8E50-51B4C116F866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881E7D-5A17-EB4A-B013-04381A7C35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991EEA-44A1-485A-9E02-0CD16891272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304447" y="333351"/>
            <a:ext cx="1755597" cy="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0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6" r:id="rId14"/>
    <p:sldLayoutId id="2147483677" r:id="rId15"/>
    <p:sldLayoutId id="214748367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103" y="5851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2729407"/>
            <a:ext cx="8129586" cy="533401"/>
          </a:xfrm>
        </p:spPr>
        <p:txBody>
          <a:bodyPr/>
          <a:lstStyle/>
          <a:p>
            <a:pPr algn="l"/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AF2: Accelerators for Neutrinos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77056" y="3435180"/>
            <a:ext cx="5442744" cy="679620"/>
          </a:xfrm>
        </p:spPr>
        <p:txBody>
          <a:bodyPr/>
          <a:lstStyle/>
          <a:p>
            <a:r>
              <a:rPr lang="en-US" dirty="0"/>
              <a:t>Snowmass 2021 Community Summer Study</a:t>
            </a:r>
          </a:p>
          <a:p>
            <a:r>
              <a:rPr lang="en-US" dirty="0"/>
              <a:t>July 20,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03F85-AE15-43DD-959A-384F460B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1124"/>
            <a:ext cx="6941976" cy="832076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AF2 Accelerators for Neutrinos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DF887-FA9A-44C5-BC7F-620F449A7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0460"/>
            <a:ext cx="8229600" cy="56539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i="1" dirty="0"/>
              <a:t>Taking as input the anticipated needs of particle physics and the requirements for neutrino beams in terms of energy, flux, temporal and spatial characteristics, this group will discuss: </a:t>
            </a:r>
            <a:br>
              <a:rPr lang="en-US" dirty="0"/>
            </a:br>
            <a:endParaRPr lang="en-US" sz="2800" dirty="0"/>
          </a:p>
          <a:p>
            <a:r>
              <a:rPr lang="en-US" sz="2800" dirty="0"/>
              <a:t>The proton (or other) beam requirements to meet the neutrino physics community needs</a:t>
            </a:r>
          </a:p>
          <a:p>
            <a:r>
              <a:rPr lang="en-US" sz="2800" dirty="0"/>
              <a:t>The capability of existing or planned accelerator facilities to satisfy the above requirements, and If not: the necessary upgrades or new facilities. </a:t>
            </a:r>
          </a:p>
          <a:p>
            <a:r>
              <a:rPr lang="en-US" sz="2800" dirty="0"/>
              <a:t>Enabling R&amp;D, technologies, and test facilities necessary to develop upgrades and new facilities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Today</a:t>
            </a:r>
          </a:p>
          <a:p>
            <a:r>
              <a:rPr lang="en-US" dirty="0"/>
              <a:t>Present draft tables of worldwide needs and capabilities of Accelerators for Neutrinos</a:t>
            </a:r>
          </a:p>
          <a:p>
            <a:r>
              <a:rPr lang="en-US" dirty="0"/>
              <a:t>Brief comments here, or offline.  Interested in facilities, and key requirements (columns)</a:t>
            </a:r>
          </a:p>
          <a:p>
            <a:r>
              <a:rPr lang="en-US" dirty="0"/>
              <a:t>Final draft tables available after CSS for further comment (will update with more current numbers, especially for PIP-II successors in subsequent presentations.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Friday:</a:t>
            </a:r>
          </a:p>
          <a:p>
            <a:r>
              <a:rPr lang="en-US" dirty="0"/>
              <a:t>Extended session 8am-9:40am to present and discuss draft TG report in Kane 130</a:t>
            </a:r>
          </a:p>
          <a:p>
            <a:r>
              <a:rPr lang="en-US" dirty="0"/>
              <a:t>Final draft report with tables available after CSS for further comment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0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8907-9E96-4AC1-8363-966C4AB1F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Existing and Near Future Neutrino Beams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803F-FCA5-4BC3-84C9-B4BCE091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373B3A-32A6-497C-AA86-1CA34140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983" y="1045286"/>
            <a:ext cx="7362375" cy="581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9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6472-72CF-4510-9676-EB39A566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Proposed Beam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B15C2-72E3-408F-9DC7-722C2C562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D914E-3516-4C16-B2C9-8271DA04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92" y="1181958"/>
            <a:ext cx="6661416" cy="54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8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DBB1-0592-48F3-804B-C2EDF4CC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Accelerator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E3878-AA40-477E-BD78-628133F1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9670E-76A9-4040-A600-53F4D4FFB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96" y="1172050"/>
            <a:ext cx="7552808" cy="551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2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87B2A-90B4-418B-A848-7AA2F306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Upgrades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DF5FD-A327-4E08-818B-38C5D349B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B4671-E630-4360-8334-25774CAC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55" y="1240580"/>
            <a:ext cx="7503489" cy="56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74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2200099A496542A068C53B692DC9D7" ma:contentTypeVersion="13" ma:contentTypeDescription="Create a new document." ma:contentTypeScope="" ma:versionID="fdbf8289555cb6baf70be84d0cb1e26a">
  <xsd:schema xmlns:xsd="http://www.w3.org/2001/XMLSchema" xmlns:xs="http://www.w3.org/2001/XMLSchema" xmlns:p="http://schemas.microsoft.com/office/2006/metadata/properties" xmlns:ns3="47ded30a-80fb-4bbe-93ba-f3afa5660e01" xmlns:ns4="131081b7-e303-4fd2-9e2d-9884005f07b7" targetNamespace="http://schemas.microsoft.com/office/2006/metadata/properties" ma:root="true" ma:fieldsID="5ef54f0311116493ecde1cffdfcb385c" ns3:_="" ns4:_="">
    <xsd:import namespace="47ded30a-80fb-4bbe-93ba-f3afa5660e01"/>
    <xsd:import namespace="131081b7-e303-4fd2-9e2d-9884005f07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ded30a-80fb-4bbe-93ba-f3afa5660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081b7-e303-4fd2-9e2d-9884005f07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E58882-23EF-4A05-9039-FCE8A0465C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4B652F-3A1D-459D-961B-390E7F546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ded30a-80fb-4bbe-93ba-f3afa5660e01"/>
    <ds:schemaRef ds:uri="131081b7-e303-4fd2-9e2d-9884005f07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561693-78DD-498F-8C3B-83B7DC9ABD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176494</TotalTime>
  <Words>211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 AF2: Accelerators for Neutrinos</vt:lpstr>
      <vt:lpstr>Status of AF2 Accelerators for Neutrinos</vt:lpstr>
      <vt:lpstr>Existing and Near Future Neutrino Beams</vt:lpstr>
      <vt:lpstr>Further Proposed Beam Facilities</vt:lpstr>
      <vt:lpstr>Existing Accelerator Facilities</vt:lpstr>
      <vt:lpstr>Planned Upgrades</vt:lpstr>
    </vt:vector>
  </TitlesOfParts>
  <Company>The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Highlights</dc:title>
  <dc:creator>Young-Kee Kim</dc:creator>
  <cp:lastModifiedBy>Robert Zwaska</cp:lastModifiedBy>
  <cp:revision>3318</cp:revision>
  <cp:lastPrinted>2020-03-12T15:19:45Z</cp:lastPrinted>
  <dcterms:created xsi:type="dcterms:W3CDTF">2014-06-24T05:51:31Z</dcterms:created>
  <dcterms:modified xsi:type="dcterms:W3CDTF">2022-07-20T14:38:17Z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0x010100E92200099A496542A068C53B692DC9D7</vt:lpwstr>
  </property>
</Properties>
</file>